
<file path=[Content_Types].xml><?xml version="1.0" encoding="utf-8"?>
<Types xmlns="http://schemas.openxmlformats.org/package/2006/content-types">
  <Default ContentType="image/jpeg" Extension="jpg"/>
  <Default ContentType="application/xml" Extension="xml"/>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1.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49"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Lst>
  <p:sldSz cy="7772400" cx="10058400"/>
  <p:notesSz cx="10058400" cy="77724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20" Type="http://schemas.openxmlformats.org/officeDocument/2006/relationships/slide" Target="slides/slide16.xml"/><Relationship Id="rId42" Type="http://schemas.openxmlformats.org/officeDocument/2006/relationships/slide" Target="slides/slide38.xml"/><Relationship Id="rId41" Type="http://schemas.openxmlformats.org/officeDocument/2006/relationships/slide" Target="slides/slide37.xml"/><Relationship Id="rId22" Type="http://schemas.openxmlformats.org/officeDocument/2006/relationships/slide" Target="slides/slide18.xml"/><Relationship Id="rId44" Type="http://schemas.openxmlformats.org/officeDocument/2006/relationships/slide" Target="slides/slide40.xml"/><Relationship Id="rId21" Type="http://schemas.openxmlformats.org/officeDocument/2006/relationships/slide" Target="slides/slide17.xml"/><Relationship Id="rId43" Type="http://schemas.openxmlformats.org/officeDocument/2006/relationships/slide" Target="slides/slide39.xml"/><Relationship Id="rId24" Type="http://schemas.openxmlformats.org/officeDocument/2006/relationships/slide" Target="slides/slide20.xml"/><Relationship Id="rId46" Type="http://schemas.openxmlformats.org/officeDocument/2006/relationships/slide" Target="slides/slide42.xml"/><Relationship Id="rId23" Type="http://schemas.openxmlformats.org/officeDocument/2006/relationships/slide" Target="slides/slide19.xml"/><Relationship Id="rId45" Type="http://schemas.openxmlformats.org/officeDocument/2006/relationships/slide" Target="slides/slide41.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slide" Target="slides/slide22.xml"/><Relationship Id="rId48" Type="http://schemas.openxmlformats.org/officeDocument/2006/relationships/slide" Target="slides/slide44.xml"/><Relationship Id="rId25" Type="http://schemas.openxmlformats.org/officeDocument/2006/relationships/slide" Target="slides/slide21.xml"/><Relationship Id="rId47" Type="http://schemas.openxmlformats.org/officeDocument/2006/relationships/slide" Target="slides/slide43.xml"/><Relationship Id="rId28" Type="http://schemas.openxmlformats.org/officeDocument/2006/relationships/slide" Target="slides/slide24.xml"/><Relationship Id="rId27" Type="http://schemas.openxmlformats.org/officeDocument/2006/relationships/slide" Target="slides/slide23.xml"/><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slide" Target="slides/slide25.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11" Type="http://schemas.openxmlformats.org/officeDocument/2006/relationships/slide" Target="slides/slide7.xml"/><Relationship Id="rId33" Type="http://schemas.openxmlformats.org/officeDocument/2006/relationships/slide" Target="slides/slide29.xml"/><Relationship Id="rId10" Type="http://schemas.openxmlformats.org/officeDocument/2006/relationships/slide" Target="slides/slide6.xml"/><Relationship Id="rId32" Type="http://schemas.openxmlformats.org/officeDocument/2006/relationships/slide" Target="slides/slide28.xml"/><Relationship Id="rId13" Type="http://schemas.openxmlformats.org/officeDocument/2006/relationships/slide" Target="slides/slide9.xml"/><Relationship Id="rId35" Type="http://schemas.openxmlformats.org/officeDocument/2006/relationships/slide" Target="slides/slide31.xml"/><Relationship Id="rId12" Type="http://schemas.openxmlformats.org/officeDocument/2006/relationships/slide" Target="slides/slide8.xml"/><Relationship Id="rId34" Type="http://schemas.openxmlformats.org/officeDocument/2006/relationships/slide" Target="slides/slide30.xml"/><Relationship Id="rId15" Type="http://schemas.openxmlformats.org/officeDocument/2006/relationships/slide" Target="slides/slide11.xml"/><Relationship Id="rId37" Type="http://schemas.openxmlformats.org/officeDocument/2006/relationships/slide" Target="slides/slide33.xml"/><Relationship Id="rId14" Type="http://schemas.openxmlformats.org/officeDocument/2006/relationships/slide" Target="slides/slide10.xml"/><Relationship Id="rId36" Type="http://schemas.openxmlformats.org/officeDocument/2006/relationships/slide" Target="slides/slide32.xml"/><Relationship Id="rId17" Type="http://schemas.openxmlformats.org/officeDocument/2006/relationships/slide" Target="slides/slide13.xml"/><Relationship Id="rId39" Type="http://schemas.openxmlformats.org/officeDocument/2006/relationships/slide" Target="slides/slide35.xml"/><Relationship Id="rId16" Type="http://schemas.openxmlformats.org/officeDocument/2006/relationships/slide" Target="slides/slide12.xml"/><Relationship Id="rId38" Type="http://schemas.openxmlformats.org/officeDocument/2006/relationships/slide" Target="slides/slide34.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1005825" y="3691875"/>
            <a:ext cx="8046700" cy="3497575"/>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 name="Shape 7"/>
        <p:cNvGrpSpPr/>
        <p:nvPr/>
      </p:nvGrpSpPr>
      <p:grpSpPr>
        <a:xfrm>
          <a:off x="0" y="0"/>
          <a:ext cx="0" cy="0"/>
          <a:chOff x="0" y="0"/>
          <a:chExt cx="0" cy="0"/>
        </a:xfrm>
      </p:grpSpPr>
      <p:sp>
        <p:nvSpPr>
          <p:cNvPr id="8" name="Google Shape;8;p3: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 name="Google Shape;9;p3: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5" name="Shape 875"/>
        <p:cNvGrpSpPr/>
        <p:nvPr/>
      </p:nvGrpSpPr>
      <p:grpSpPr>
        <a:xfrm>
          <a:off x="0" y="0"/>
          <a:ext cx="0" cy="0"/>
          <a:chOff x="0" y="0"/>
          <a:chExt cx="0" cy="0"/>
        </a:xfrm>
      </p:grpSpPr>
      <p:sp>
        <p:nvSpPr>
          <p:cNvPr id="876" name="Google Shape;876;p12: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2: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 name="Shape 904"/>
        <p:cNvGrpSpPr/>
        <p:nvPr/>
      </p:nvGrpSpPr>
      <p:grpSpPr>
        <a:xfrm>
          <a:off x="0" y="0"/>
          <a:ext cx="0" cy="0"/>
          <a:chOff x="0" y="0"/>
          <a:chExt cx="0" cy="0"/>
        </a:xfrm>
      </p:grpSpPr>
      <p:sp>
        <p:nvSpPr>
          <p:cNvPr id="905" name="Google Shape;905;p13: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3: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 name="Shape 952"/>
        <p:cNvGrpSpPr/>
        <p:nvPr/>
      </p:nvGrpSpPr>
      <p:grpSpPr>
        <a:xfrm>
          <a:off x="0" y="0"/>
          <a:ext cx="0" cy="0"/>
          <a:chOff x="0" y="0"/>
          <a:chExt cx="0" cy="0"/>
        </a:xfrm>
      </p:grpSpPr>
      <p:sp>
        <p:nvSpPr>
          <p:cNvPr id="953" name="Google Shape;953;p14: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4: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 name="Shape 983"/>
        <p:cNvGrpSpPr/>
        <p:nvPr/>
      </p:nvGrpSpPr>
      <p:grpSpPr>
        <a:xfrm>
          <a:off x="0" y="0"/>
          <a:ext cx="0" cy="0"/>
          <a:chOff x="0" y="0"/>
          <a:chExt cx="0" cy="0"/>
        </a:xfrm>
      </p:grpSpPr>
      <p:sp>
        <p:nvSpPr>
          <p:cNvPr id="984" name="Google Shape;984;p15: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 name="Shape 1020"/>
        <p:cNvGrpSpPr/>
        <p:nvPr/>
      </p:nvGrpSpPr>
      <p:grpSpPr>
        <a:xfrm>
          <a:off x="0" y="0"/>
          <a:ext cx="0" cy="0"/>
          <a:chOff x="0" y="0"/>
          <a:chExt cx="0" cy="0"/>
        </a:xfrm>
      </p:grpSpPr>
      <p:sp>
        <p:nvSpPr>
          <p:cNvPr id="1021" name="Google Shape;1021;p16: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6: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 name="Shape 1050"/>
        <p:cNvGrpSpPr/>
        <p:nvPr/>
      </p:nvGrpSpPr>
      <p:grpSpPr>
        <a:xfrm>
          <a:off x="0" y="0"/>
          <a:ext cx="0" cy="0"/>
          <a:chOff x="0" y="0"/>
          <a:chExt cx="0" cy="0"/>
        </a:xfrm>
      </p:grpSpPr>
      <p:sp>
        <p:nvSpPr>
          <p:cNvPr id="1051" name="Google Shape;1051;p17: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 name="Shape 1079"/>
        <p:cNvGrpSpPr/>
        <p:nvPr/>
      </p:nvGrpSpPr>
      <p:grpSpPr>
        <a:xfrm>
          <a:off x="0" y="0"/>
          <a:ext cx="0" cy="0"/>
          <a:chOff x="0" y="0"/>
          <a:chExt cx="0" cy="0"/>
        </a:xfrm>
      </p:grpSpPr>
      <p:sp>
        <p:nvSpPr>
          <p:cNvPr id="1080" name="Google Shape;1080;p18: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8: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 name="Shape 1117"/>
        <p:cNvGrpSpPr/>
        <p:nvPr/>
      </p:nvGrpSpPr>
      <p:grpSpPr>
        <a:xfrm>
          <a:off x="0" y="0"/>
          <a:ext cx="0" cy="0"/>
          <a:chOff x="0" y="0"/>
          <a:chExt cx="0" cy="0"/>
        </a:xfrm>
      </p:grpSpPr>
      <p:sp>
        <p:nvSpPr>
          <p:cNvPr id="1118" name="Google Shape;1118;p19: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9: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p20: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0: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 name="Shape 1190"/>
        <p:cNvGrpSpPr/>
        <p:nvPr/>
      </p:nvGrpSpPr>
      <p:grpSpPr>
        <a:xfrm>
          <a:off x="0" y="0"/>
          <a:ext cx="0" cy="0"/>
          <a:chOff x="0" y="0"/>
          <a:chExt cx="0" cy="0"/>
        </a:xfrm>
      </p:grpSpPr>
      <p:sp>
        <p:nvSpPr>
          <p:cNvPr id="1191" name="Google Shape;1191;p21: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1: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 name="Shape 39"/>
        <p:cNvGrpSpPr/>
        <p:nvPr/>
      </p:nvGrpSpPr>
      <p:grpSpPr>
        <a:xfrm>
          <a:off x="0" y="0"/>
          <a:ext cx="0" cy="0"/>
          <a:chOff x="0" y="0"/>
          <a:chExt cx="0" cy="0"/>
        </a:xfrm>
      </p:grpSpPr>
      <p:sp>
        <p:nvSpPr>
          <p:cNvPr id="40" name="Google Shape;40;p4: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 name="Shape 1226"/>
        <p:cNvGrpSpPr/>
        <p:nvPr/>
      </p:nvGrpSpPr>
      <p:grpSpPr>
        <a:xfrm>
          <a:off x="0" y="0"/>
          <a:ext cx="0" cy="0"/>
          <a:chOff x="0" y="0"/>
          <a:chExt cx="0" cy="0"/>
        </a:xfrm>
      </p:grpSpPr>
      <p:sp>
        <p:nvSpPr>
          <p:cNvPr id="1227" name="Google Shape;1227;p22: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2: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8" name="Shape 1258"/>
        <p:cNvGrpSpPr/>
        <p:nvPr/>
      </p:nvGrpSpPr>
      <p:grpSpPr>
        <a:xfrm>
          <a:off x="0" y="0"/>
          <a:ext cx="0" cy="0"/>
          <a:chOff x="0" y="0"/>
          <a:chExt cx="0" cy="0"/>
        </a:xfrm>
      </p:grpSpPr>
      <p:sp>
        <p:nvSpPr>
          <p:cNvPr id="1259" name="Google Shape;1259;p23: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3: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 name="Shape 1287"/>
        <p:cNvGrpSpPr/>
        <p:nvPr/>
      </p:nvGrpSpPr>
      <p:grpSpPr>
        <a:xfrm>
          <a:off x="0" y="0"/>
          <a:ext cx="0" cy="0"/>
          <a:chOff x="0" y="0"/>
          <a:chExt cx="0" cy="0"/>
        </a:xfrm>
      </p:grpSpPr>
      <p:sp>
        <p:nvSpPr>
          <p:cNvPr id="1288" name="Google Shape;1288;p24: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4: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6" name="Shape 1316"/>
        <p:cNvGrpSpPr/>
        <p:nvPr/>
      </p:nvGrpSpPr>
      <p:grpSpPr>
        <a:xfrm>
          <a:off x="0" y="0"/>
          <a:ext cx="0" cy="0"/>
          <a:chOff x="0" y="0"/>
          <a:chExt cx="0" cy="0"/>
        </a:xfrm>
      </p:grpSpPr>
      <p:sp>
        <p:nvSpPr>
          <p:cNvPr id="1317" name="Google Shape;1317;p25: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5: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p26: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6: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 name="Shape 1401"/>
        <p:cNvGrpSpPr/>
        <p:nvPr/>
      </p:nvGrpSpPr>
      <p:grpSpPr>
        <a:xfrm>
          <a:off x="0" y="0"/>
          <a:ext cx="0" cy="0"/>
          <a:chOff x="0" y="0"/>
          <a:chExt cx="0" cy="0"/>
        </a:xfrm>
      </p:grpSpPr>
      <p:sp>
        <p:nvSpPr>
          <p:cNvPr id="1402" name="Google Shape;1402;p27: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7: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p28: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8: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6" name="Shape 1486"/>
        <p:cNvGrpSpPr/>
        <p:nvPr/>
      </p:nvGrpSpPr>
      <p:grpSpPr>
        <a:xfrm>
          <a:off x="0" y="0"/>
          <a:ext cx="0" cy="0"/>
          <a:chOff x="0" y="0"/>
          <a:chExt cx="0" cy="0"/>
        </a:xfrm>
      </p:grpSpPr>
      <p:sp>
        <p:nvSpPr>
          <p:cNvPr id="1487" name="Google Shape;1487;p29: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9: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9" name="Shape 1509"/>
        <p:cNvGrpSpPr/>
        <p:nvPr/>
      </p:nvGrpSpPr>
      <p:grpSpPr>
        <a:xfrm>
          <a:off x="0" y="0"/>
          <a:ext cx="0" cy="0"/>
          <a:chOff x="0" y="0"/>
          <a:chExt cx="0" cy="0"/>
        </a:xfrm>
      </p:grpSpPr>
      <p:sp>
        <p:nvSpPr>
          <p:cNvPr id="1510" name="Google Shape;1510;p30: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0: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2" name="Shape 1532"/>
        <p:cNvGrpSpPr/>
        <p:nvPr/>
      </p:nvGrpSpPr>
      <p:grpSpPr>
        <a:xfrm>
          <a:off x="0" y="0"/>
          <a:ext cx="0" cy="0"/>
          <a:chOff x="0" y="0"/>
          <a:chExt cx="0" cy="0"/>
        </a:xfrm>
      </p:grpSpPr>
      <p:sp>
        <p:nvSpPr>
          <p:cNvPr id="1533" name="Google Shape;1533;p31: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1: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 name="Shape 66"/>
        <p:cNvGrpSpPr/>
        <p:nvPr/>
      </p:nvGrpSpPr>
      <p:grpSpPr>
        <a:xfrm>
          <a:off x="0" y="0"/>
          <a:ext cx="0" cy="0"/>
          <a:chOff x="0" y="0"/>
          <a:chExt cx="0" cy="0"/>
        </a:xfrm>
      </p:grpSpPr>
      <p:sp>
        <p:nvSpPr>
          <p:cNvPr id="67" name="Google Shape;67;p5: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5: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0" name="Shape 1570"/>
        <p:cNvGrpSpPr/>
        <p:nvPr/>
      </p:nvGrpSpPr>
      <p:grpSpPr>
        <a:xfrm>
          <a:off x="0" y="0"/>
          <a:ext cx="0" cy="0"/>
          <a:chOff x="0" y="0"/>
          <a:chExt cx="0" cy="0"/>
        </a:xfrm>
      </p:grpSpPr>
      <p:sp>
        <p:nvSpPr>
          <p:cNvPr id="1571" name="Google Shape;1571;p32: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2: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7" name="Shape 1607"/>
        <p:cNvGrpSpPr/>
        <p:nvPr/>
      </p:nvGrpSpPr>
      <p:grpSpPr>
        <a:xfrm>
          <a:off x="0" y="0"/>
          <a:ext cx="0" cy="0"/>
          <a:chOff x="0" y="0"/>
          <a:chExt cx="0" cy="0"/>
        </a:xfrm>
      </p:grpSpPr>
      <p:sp>
        <p:nvSpPr>
          <p:cNvPr id="1608" name="Google Shape;1608;p33: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3: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p34: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4: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2" name="Shape 1692"/>
        <p:cNvGrpSpPr/>
        <p:nvPr/>
      </p:nvGrpSpPr>
      <p:grpSpPr>
        <a:xfrm>
          <a:off x="0" y="0"/>
          <a:ext cx="0" cy="0"/>
          <a:chOff x="0" y="0"/>
          <a:chExt cx="0" cy="0"/>
        </a:xfrm>
      </p:grpSpPr>
      <p:sp>
        <p:nvSpPr>
          <p:cNvPr id="1693" name="Google Shape;1693;p35: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5: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9" name="Shape 1729"/>
        <p:cNvGrpSpPr/>
        <p:nvPr/>
      </p:nvGrpSpPr>
      <p:grpSpPr>
        <a:xfrm>
          <a:off x="0" y="0"/>
          <a:ext cx="0" cy="0"/>
          <a:chOff x="0" y="0"/>
          <a:chExt cx="0" cy="0"/>
        </a:xfrm>
      </p:grpSpPr>
      <p:sp>
        <p:nvSpPr>
          <p:cNvPr id="1730" name="Google Shape;1730;p36: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6: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 name="Shape 1766"/>
        <p:cNvGrpSpPr/>
        <p:nvPr/>
      </p:nvGrpSpPr>
      <p:grpSpPr>
        <a:xfrm>
          <a:off x="0" y="0"/>
          <a:ext cx="0" cy="0"/>
          <a:chOff x="0" y="0"/>
          <a:chExt cx="0" cy="0"/>
        </a:xfrm>
      </p:grpSpPr>
      <p:sp>
        <p:nvSpPr>
          <p:cNvPr id="1767" name="Google Shape;1767;p37: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7: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2" name="Shape 1802"/>
        <p:cNvGrpSpPr/>
        <p:nvPr/>
      </p:nvGrpSpPr>
      <p:grpSpPr>
        <a:xfrm>
          <a:off x="0" y="0"/>
          <a:ext cx="0" cy="0"/>
          <a:chOff x="0" y="0"/>
          <a:chExt cx="0" cy="0"/>
        </a:xfrm>
      </p:grpSpPr>
      <p:sp>
        <p:nvSpPr>
          <p:cNvPr id="1803" name="Google Shape;1803;p38: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8: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2" name="Shape 1842"/>
        <p:cNvGrpSpPr/>
        <p:nvPr/>
      </p:nvGrpSpPr>
      <p:grpSpPr>
        <a:xfrm>
          <a:off x="0" y="0"/>
          <a:ext cx="0" cy="0"/>
          <a:chOff x="0" y="0"/>
          <a:chExt cx="0" cy="0"/>
        </a:xfrm>
      </p:grpSpPr>
      <p:sp>
        <p:nvSpPr>
          <p:cNvPr id="1843" name="Google Shape;1843;p39: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9: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1" name="Shape 1881"/>
        <p:cNvGrpSpPr/>
        <p:nvPr/>
      </p:nvGrpSpPr>
      <p:grpSpPr>
        <a:xfrm>
          <a:off x="0" y="0"/>
          <a:ext cx="0" cy="0"/>
          <a:chOff x="0" y="0"/>
          <a:chExt cx="0" cy="0"/>
        </a:xfrm>
      </p:grpSpPr>
      <p:sp>
        <p:nvSpPr>
          <p:cNvPr id="1882" name="Google Shape;1882;p40: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0: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1" name="Shape 1921"/>
        <p:cNvGrpSpPr/>
        <p:nvPr/>
      </p:nvGrpSpPr>
      <p:grpSpPr>
        <a:xfrm>
          <a:off x="0" y="0"/>
          <a:ext cx="0" cy="0"/>
          <a:chOff x="0" y="0"/>
          <a:chExt cx="0" cy="0"/>
        </a:xfrm>
      </p:grpSpPr>
      <p:sp>
        <p:nvSpPr>
          <p:cNvPr id="1922" name="Google Shape;1922;p41: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1: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 name="Shape 93"/>
        <p:cNvGrpSpPr/>
        <p:nvPr/>
      </p:nvGrpSpPr>
      <p:grpSpPr>
        <a:xfrm>
          <a:off x="0" y="0"/>
          <a:ext cx="0" cy="0"/>
          <a:chOff x="0" y="0"/>
          <a:chExt cx="0" cy="0"/>
        </a:xfrm>
      </p:grpSpPr>
      <p:sp>
        <p:nvSpPr>
          <p:cNvPr id="94" name="Google Shape;94;p6: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6: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0" name="Shape 1960"/>
        <p:cNvGrpSpPr/>
        <p:nvPr/>
      </p:nvGrpSpPr>
      <p:grpSpPr>
        <a:xfrm>
          <a:off x="0" y="0"/>
          <a:ext cx="0" cy="0"/>
          <a:chOff x="0" y="0"/>
          <a:chExt cx="0" cy="0"/>
        </a:xfrm>
      </p:grpSpPr>
      <p:sp>
        <p:nvSpPr>
          <p:cNvPr id="1961" name="Google Shape;1961;p42: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2: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3" name="Shape 1983"/>
        <p:cNvGrpSpPr/>
        <p:nvPr/>
      </p:nvGrpSpPr>
      <p:grpSpPr>
        <a:xfrm>
          <a:off x="0" y="0"/>
          <a:ext cx="0" cy="0"/>
          <a:chOff x="0" y="0"/>
          <a:chExt cx="0" cy="0"/>
        </a:xfrm>
      </p:grpSpPr>
      <p:sp>
        <p:nvSpPr>
          <p:cNvPr id="1984" name="Google Shape;1984;p43: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3: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 name="Shape 2027"/>
        <p:cNvGrpSpPr/>
        <p:nvPr/>
      </p:nvGrpSpPr>
      <p:grpSpPr>
        <a:xfrm>
          <a:off x="0" y="0"/>
          <a:ext cx="0" cy="0"/>
          <a:chOff x="0" y="0"/>
          <a:chExt cx="0" cy="0"/>
        </a:xfrm>
      </p:grpSpPr>
      <p:sp>
        <p:nvSpPr>
          <p:cNvPr id="2028" name="Google Shape;2028;p44: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4: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9" name="Shape 2069"/>
        <p:cNvGrpSpPr/>
        <p:nvPr/>
      </p:nvGrpSpPr>
      <p:grpSpPr>
        <a:xfrm>
          <a:off x="0" y="0"/>
          <a:ext cx="0" cy="0"/>
          <a:chOff x="0" y="0"/>
          <a:chExt cx="0" cy="0"/>
        </a:xfrm>
      </p:grpSpPr>
      <p:sp>
        <p:nvSpPr>
          <p:cNvPr id="2070" name="Google Shape;2070;p45: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5: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9" name="Shape 2109"/>
        <p:cNvGrpSpPr/>
        <p:nvPr/>
      </p:nvGrpSpPr>
      <p:grpSpPr>
        <a:xfrm>
          <a:off x="0" y="0"/>
          <a:ext cx="0" cy="0"/>
          <a:chOff x="0" y="0"/>
          <a:chExt cx="0" cy="0"/>
        </a:xfrm>
      </p:grpSpPr>
      <p:sp>
        <p:nvSpPr>
          <p:cNvPr id="2110" name="Google Shape;2110;p46: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6: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 name="Shape 119"/>
        <p:cNvGrpSpPr/>
        <p:nvPr/>
      </p:nvGrpSpPr>
      <p:grpSpPr>
        <a:xfrm>
          <a:off x="0" y="0"/>
          <a:ext cx="0" cy="0"/>
          <a:chOff x="0" y="0"/>
          <a:chExt cx="0" cy="0"/>
        </a:xfrm>
      </p:grpSpPr>
      <p:sp>
        <p:nvSpPr>
          <p:cNvPr id="120" name="Google Shape;120;p7: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 name="Shape 160"/>
        <p:cNvGrpSpPr/>
        <p:nvPr/>
      </p:nvGrpSpPr>
      <p:grpSpPr>
        <a:xfrm>
          <a:off x="0" y="0"/>
          <a:ext cx="0" cy="0"/>
          <a:chOff x="0" y="0"/>
          <a:chExt cx="0" cy="0"/>
        </a:xfrm>
      </p:grpSpPr>
      <p:sp>
        <p:nvSpPr>
          <p:cNvPr id="161" name="Google Shape;161;p8: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 name="Shape 785"/>
        <p:cNvGrpSpPr/>
        <p:nvPr/>
      </p:nvGrpSpPr>
      <p:grpSpPr>
        <a:xfrm>
          <a:off x="0" y="0"/>
          <a:ext cx="0" cy="0"/>
          <a:chOff x="0" y="0"/>
          <a:chExt cx="0" cy="0"/>
        </a:xfrm>
      </p:grpSpPr>
      <p:sp>
        <p:nvSpPr>
          <p:cNvPr id="786" name="Google Shape;786;p9: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9: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 name="Shape 812"/>
        <p:cNvGrpSpPr/>
        <p:nvPr/>
      </p:nvGrpSpPr>
      <p:grpSpPr>
        <a:xfrm>
          <a:off x="0" y="0"/>
          <a:ext cx="0" cy="0"/>
          <a:chOff x="0" y="0"/>
          <a:chExt cx="0" cy="0"/>
        </a:xfrm>
      </p:grpSpPr>
      <p:sp>
        <p:nvSpPr>
          <p:cNvPr id="813" name="Google Shape;813;p10: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0: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 name="Shape 842"/>
        <p:cNvGrpSpPr/>
        <p:nvPr/>
      </p:nvGrpSpPr>
      <p:grpSpPr>
        <a:xfrm>
          <a:off x="0" y="0"/>
          <a:ext cx="0" cy="0"/>
          <a:chOff x="0" y="0"/>
          <a:chExt cx="0" cy="0"/>
        </a:xfrm>
      </p:grpSpPr>
      <p:sp>
        <p:nvSpPr>
          <p:cNvPr id="843" name="Google Shape;843;p11:notes"/>
          <p:cNvSpPr txBox="1"/>
          <p:nvPr>
            <p:ph idx="1" type="body"/>
          </p:nvPr>
        </p:nvSpPr>
        <p:spPr>
          <a:xfrm>
            <a:off x="1005825" y="3691875"/>
            <a:ext cx="8046700" cy="34975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1:notes"/>
          <p:cNvSpPr/>
          <p:nvPr>
            <p:ph idx="2" type="sldImg"/>
          </p:nvPr>
        </p:nvSpPr>
        <p:spPr>
          <a:xfrm>
            <a:off x="1676725" y="582925"/>
            <a:ext cx="6705925" cy="291465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 name="Shape 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 name="Shape 5"/>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4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5.jpg"/><Relationship Id="rId4" Type="http://schemas.openxmlformats.org/officeDocument/2006/relationships/image" Target="../media/image4.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 Id="rId3" Type="http://schemas.openxmlformats.org/officeDocument/2006/relationships/image" Target="../media/image1.jpg"/><Relationship Id="rId4" Type="http://schemas.openxmlformats.org/officeDocument/2006/relationships/image" Target="../media/image2.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 Id="rId3" Type="http://schemas.openxmlformats.org/officeDocument/2006/relationships/image" Target="../media/image3.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 name="Shape 10"/>
        <p:cNvGrpSpPr/>
        <p:nvPr/>
      </p:nvGrpSpPr>
      <p:grpSpPr>
        <a:xfrm>
          <a:off x="0" y="0"/>
          <a:ext cx="0" cy="0"/>
          <a:chOff x="0" y="0"/>
          <a:chExt cx="0" cy="0"/>
        </a:xfrm>
      </p:grpSpPr>
      <p:sp>
        <p:nvSpPr>
          <p:cNvPr id="11" name="Google Shape;11;p3"/>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63696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 name="Google Shape;12;p3"/>
          <p:cNvSpPr/>
          <p:nvPr/>
        </p:nvSpPr>
        <p:spPr>
          <a:xfrm>
            <a:off x="228600" y="6266557"/>
            <a:ext cx="9555480" cy="0"/>
          </a:xfrm>
          <a:custGeom>
            <a:rect b="b" l="l" r="r" t="t"/>
            <a:pathLst>
              <a:path extrusionOk="0" h="120000" w="120000">
                <a:moveTo>
                  <a:pt x="0" y="0"/>
                </a:moveTo>
                <a:lnTo>
                  <a:pt x="120000" y="0"/>
                </a:lnTo>
              </a:path>
            </a:pathLst>
          </a:custGeom>
          <a:noFill/>
          <a:ln cap="flat" cmpd="sng" w="12700">
            <a:solidFill>
              <a:srgbClr val="63696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 name="Google Shape;13;p3"/>
          <p:cNvSpPr/>
          <p:nvPr/>
        </p:nvSpPr>
        <p:spPr>
          <a:xfrm>
            <a:off x="685361" y="5288417"/>
            <a:ext cx="79512" cy="327847"/>
          </a:xfrm>
          <a:custGeom>
            <a:rect b="b" l="l" r="r" t="t"/>
            <a:pathLst>
              <a:path extrusionOk="0" h="120000" w="120000">
                <a:moveTo>
                  <a:pt x="108907" y="22255"/>
                </a:moveTo>
                <a:lnTo>
                  <a:pt x="118655" y="22255"/>
                </a:lnTo>
                <a:lnTo>
                  <a:pt x="119980" y="321"/>
                </a:lnTo>
                <a:lnTo>
                  <a:pt x="679" y="321"/>
                </a:lnTo>
                <a:lnTo>
                  <a:pt x="679" y="120000"/>
                </a:lnTo>
                <a:lnTo>
                  <a:pt x="106891"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 name="Google Shape;14;p3"/>
          <p:cNvSpPr/>
          <p:nvPr/>
        </p:nvSpPr>
        <p:spPr>
          <a:xfrm>
            <a:off x="756188" y="5288417"/>
            <a:ext cx="219384" cy="327847"/>
          </a:xfrm>
          <a:custGeom>
            <a:rect b="b" l="l" r="r" t="t"/>
            <a:pathLst>
              <a:path extrusionOk="0" h="120000" w="120000">
                <a:moveTo>
                  <a:pt x="43735" y="119918"/>
                </a:moveTo>
                <a:lnTo>
                  <a:pt x="45319" y="119918"/>
                </a:lnTo>
                <a:lnTo>
                  <a:pt x="46172" y="119836"/>
                </a:lnTo>
                <a:lnTo>
                  <a:pt x="47024" y="119836"/>
                </a:lnTo>
                <a:lnTo>
                  <a:pt x="47756" y="119755"/>
                </a:lnTo>
                <a:lnTo>
                  <a:pt x="48609" y="119755"/>
                </a:lnTo>
                <a:lnTo>
                  <a:pt x="49339" y="119673"/>
                </a:lnTo>
                <a:lnTo>
                  <a:pt x="50192" y="119592"/>
                </a:lnTo>
                <a:lnTo>
                  <a:pt x="50923" y="119592"/>
                </a:lnTo>
                <a:lnTo>
                  <a:pt x="51776" y="119510"/>
                </a:lnTo>
                <a:lnTo>
                  <a:pt x="52507" y="119429"/>
                </a:lnTo>
                <a:lnTo>
                  <a:pt x="53360" y="119347"/>
                </a:lnTo>
                <a:lnTo>
                  <a:pt x="55553" y="119103"/>
                </a:lnTo>
                <a:lnTo>
                  <a:pt x="56405" y="119021"/>
                </a:lnTo>
                <a:lnTo>
                  <a:pt x="57137" y="118940"/>
                </a:lnTo>
                <a:lnTo>
                  <a:pt x="57867" y="118858"/>
                </a:lnTo>
                <a:lnTo>
                  <a:pt x="58598" y="118777"/>
                </a:lnTo>
                <a:lnTo>
                  <a:pt x="59329" y="118695"/>
                </a:lnTo>
                <a:lnTo>
                  <a:pt x="60060" y="118532"/>
                </a:lnTo>
                <a:lnTo>
                  <a:pt x="60791" y="118450"/>
                </a:lnTo>
                <a:lnTo>
                  <a:pt x="61522" y="118369"/>
                </a:lnTo>
                <a:lnTo>
                  <a:pt x="62253" y="118206"/>
                </a:lnTo>
                <a:lnTo>
                  <a:pt x="62984" y="118124"/>
                </a:lnTo>
                <a:lnTo>
                  <a:pt x="63715" y="117961"/>
                </a:lnTo>
                <a:lnTo>
                  <a:pt x="64324" y="117880"/>
                </a:lnTo>
                <a:lnTo>
                  <a:pt x="66517" y="117391"/>
                </a:lnTo>
                <a:lnTo>
                  <a:pt x="67126" y="117309"/>
                </a:lnTo>
                <a:lnTo>
                  <a:pt x="67857" y="117146"/>
                </a:lnTo>
                <a:lnTo>
                  <a:pt x="68466" y="116983"/>
                </a:lnTo>
                <a:lnTo>
                  <a:pt x="69197" y="116820"/>
                </a:lnTo>
                <a:lnTo>
                  <a:pt x="69806" y="116657"/>
                </a:lnTo>
                <a:lnTo>
                  <a:pt x="70537" y="116494"/>
                </a:lnTo>
                <a:lnTo>
                  <a:pt x="71147" y="116331"/>
                </a:lnTo>
                <a:lnTo>
                  <a:pt x="71877" y="116168"/>
                </a:lnTo>
                <a:lnTo>
                  <a:pt x="72487" y="116005"/>
                </a:lnTo>
                <a:lnTo>
                  <a:pt x="73095" y="115760"/>
                </a:lnTo>
                <a:lnTo>
                  <a:pt x="73705" y="115597"/>
                </a:lnTo>
                <a:lnTo>
                  <a:pt x="74436" y="115434"/>
                </a:lnTo>
                <a:lnTo>
                  <a:pt x="75045" y="115190"/>
                </a:lnTo>
                <a:lnTo>
                  <a:pt x="75654" y="115027"/>
                </a:lnTo>
                <a:lnTo>
                  <a:pt x="76263" y="114782"/>
                </a:lnTo>
                <a:lnTo>
                  <a:pt x="76872" y="114619"/>
                </a:lnTo>
                <a:lnTo>
                  <a:pt x="77482" y="114374"/>
                </a:lnTo>
                <a:lnTo>
                  <a:pt x="78091" y="114212"/>
                </a:lnTo>
                <a:lnTo>
                  <a:pt x="78700" y="113967"/>
                </a:lnTo>
                <a:lnTo>
                  <a:pt x="79309" y="113804"/>
                </a:lnTo>
                <a:lnTo>
                  <a:pt x="79918" y="113559"/>
                </a:lnTo>
                <a:lnTo>
                  <a:pt x="80527" y="113315"/>
                </a:lnTo>
                <a:lnTo>
                  <a:pt x="81136" y="113070"/>
                </a:lnTo>
                <a:lnTo>
                  <a:pt x="81624" y="112907"/>
                </a:lnTo>
                <a:lnTo>
                  <a:pt x="83451" y="112174"/>
                </a:lnTo>
                <a:lnTo>
                  <a:pt x="83938" y="111929"/>
                </a:lnTo>
                <a:lnTo>
                  <a:pt x="84548" y="111684"/>
                </a:lnTo>
                <a:lnTo>
                  <a:pt x="85035" y="111440"/>
                </a:lnTo>
                <a:lnTo>
                  <a:pt x="85644" y="111195"/>
                </a:lnTo>
                <a:lnTo>
                  <a:pt x="86131" y="110951"/>
                </a:lnTo>
                <a:lnTo>
                  <a:pt x="86741" y="110706"/>
                </a:lnTo>
                <a:lnTo>
                  <a:pt x="87228" y="110461"/>
                </a:lnTo>
                <a:lnTo>
                  <a:pt x="87837" y="110217"/>
                </a:lnTo>
                <a:lnTo>
                  <a:pt x="88324" y="109891"/>
                </a:lnTo>
                <a:lnTo>
                  <a:pt x="88811" y="109646"/>
                </a:lnTo>
                <a:lnTo>
                  <a:pt x="89421" y="109402"/>
                </a:lnTo>
                <a:lnTo>
                  <a:pt x="89908" y="109076"/>
                </a:lnTo>
                <a:lnTo>
                  <a:pt x="90395" y="108831"/>
                </a:lnTo>
                <a:lnTo>
                  <a:pt x="90882" y="108586"/>
                </a:lnTo>
                <a:lnTo>
                  <a:pt x="91370" y="108260"/>
                </a:lnTo>
                <a:lnTo>
                  <a:pt x="91979" y="108016"/>
                </a:lnTo>
                <a:lnTo>
                  <a:pt x="92466" y="107690"/>
                </a:lnTo>
                <a:lnTo>
                  <a:pt x="92954" y="107445"/>
                </a:lnTo>
                <a:lnTo>
                  <a:pt x="93441" y="107119"/>
                </a:lnTo>
                <a:lnTo>
                  <a:pt x="93928" y="106793"/>
                </a:lnTo>
                <a:lnTo>
                  <a:pt x="94415" y="106548"/>
                </a:lnTo>
                <a:lnTo>
                  <a:pt x="94781" y="106222"/>
                </a:lnTo>
                <a:lnTo>
                  <a:pt x="95268" y="105896"/>
                </a:lnTo>
                <a:lnTo>
                  <a:pt x="95755" y="105652"/>
                </a:lnTo>
                <a:lnTo>
                  <a:pt x="96243" y="105326"/>
                </a:lnTo>
                <a:lnTo>
                  <a:pt x="96730" y="104999"/>
                </a:lnTo>
                <a:lnTo>
                  <a:pt x="97096" y="104673"/>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5" y="99945"/>
                </a:lnTo>
                <a:lnTo>
                  <a:pt x="103431" y="99619"/>
                </a:lnTo>
                <a:lnTo>
                  <a:pt x="103796" y="99212"/>
                </a:lnTo>
                <a:lnTo>
                  <a:pt x="104162" y="98885"/>
                </a:lnTo>
                <a:lnTo>
                  <a:pt x="104527" y="98478"/>
                </a:lnTo>
                <a:lnTo>
                  <a:pt x="104893" y="98152"/>
                </a:lnTo>
                <a:lnTo>
                  <a:pt x="105258" y="97744"/>
                </a:lnTo>
                <a:lnTo>
                  <a:pt x="105624" y="97336"/>
                </a:lnTo>
                <a:lnTo>
                  <a:pt x="105989" y="97010"/>
                </a:lnTo>
                <a:lnTo>
                  <a:pt x="106354" y="96603"/>
                </a:lnTo>
                <a:lnTo>
                  <a:pt x="106720" y="96277"/>
                </a:lnTo>
                <a:lnTo>
                  <a:pt x="106964" y="95869"/>
                </a:lnTo>
                <a:lnTo>
                  <a:pt x="107329" y="95461"/>
                </a:lnTo>
                <a:lnTo>
                  <a:pt x="107695" y="95054"/>
                </a:lnTo>
                <a:lnTo>
                  <a:pt x="108060" y="94728"/>
                </a:lnTo>
                <a:lnTo>
                  <a:pt x="108304" y="94320"/>
                </a:lnTo>
                <a:lnTo>
                  <a:pt x="108669" y="93913"/>
                </a:lnTo>
                <a:lnTo>
                  <a:pt x="108913" y="93505"/>
                </a:lnTo>
                <a:lnTo>
                  <a:pt x="109279" y="93097"/>
                </a:lnTo>
                <a:lnTo>
                  <a:pt x="109522" y="92690"/>
                </a:lnTo>
                <a:lnTo>
                  <a:pt x="109887" y="92282"/>
                </a:lnTo>
                <a:lnTo>
                  <a:pt x="110131" y="91875"/>
                </a:lnTo>
                <a:lnTo>
                  <a:pt x="110497" y="91467"/>
                </a:lnTo>
                <a:lnTo>
                  <a:pt x="110741" y="91059"/>
                </a:lnTo>
                <a:lnTo>
                  <a:pt x="110984" y="90652"/>
                </a:lnTo>
                <a:lnTo>
                  <a:pt x="111349" y="90163"/>
                </a:lnTo>
                <a:lnTo>
                  <a:pt x="112080" y="88940"/>
                </a:lnTo>
                <a:lnTo>
                  <a:pt x="112446" y="88450"/>
                </a:lnTo>
                <a:lnTo>
                  <a:pt x="112690" y="88043"/>
                </a:lnTo>
                <a:lnTo>
                  <a:pt x="112934" y="87635"/>
                </a:lnTo>
                <a:lnTo>
                  <a:pt x="113177" y="87146"/>
                </a:lnTo>
                <a:lnTo>
                  <a:pt x="113420" y="86738"/>
                </a:lnTo>
                <a:lnTo>
                  <a:pt x="113664" y="86249"/>
                </a:lnTo>
                <a:lnTo>
                  <a:pt x="113908" y="85842"/>
                </a:lnTo>
                <a:lnTo>
                  <a:pt x="114030" y="85353"/>
                </a:lnTo>
                <a:lnTo>
                  <a:pt x="114274" y="84945"/>
                </a:lnTo>
                <a:lnTo>
                  <a:pt x="114517" y="84456"/>
                </a:lnTo>
                <a:lnTo>
                  <a:pt x="114760" y="84048"/>
                </a:lnTo>
                <a:lnTo>
                  <a:pt x="115004" y="83559"/>
                </a:lnTo>
                <a:lnTo>
                  <a:pt x="115126" y="83070"/>
                </a:lnTo>
                <a:lnTo>
                  <a:pt x="115370" y="82662"/>
                </a:lnTo>
                <a:lnTo>
                  <a:pt x="115614" y="82173"/>
                </a:lnTo>
                <a:lnTo>
                  <a:pt x="115735" y="81684"/>
                </a:lnTo>
                <a:lnTo>
                  <a:pt x="115979" y="81195"/>
                </a:lnTo>
                <a:lnTo>
                  <a:pt x="116101" y="80787"/>
                </a:lnTo>
                <a:lnTo>
                  <a:pt x="116345" y="80298"/>
                </a:lnTo>
                <a:lnTo>
                  <a:pt x="116467" y="79809"/>
                </a:lnTo>
                <a:lnTo>
                  <a:pt x="116710" y="79320"/>
                </a:lnTo>
                <a:lnTo>
                  <a:pt x="116832" y="78831"/>
                </a:lnTo>
                <a:lnTo>
                  <a:pt x="116953" y="78342"/>
                </a:lnTo>
                <a:lnTo>
                  <a:pt x="117197" y="77853"/>
                </a:lnTo>
                <a:lnTo>
                  <a:pt x="117319" y="77364"/>
                </a:lnTo>
                <a:lnTo>
                  <a:pt x="117441" y="76956"/>
                </a:lnTo>
                <a:lnTo>
                  <a:pt x="117563" y="76467"/>
                </a:lnTo>
                <a:lnTo>
                  <a:pt x="117685" y="75978"/>
                </a:lnTo>
                <a:lnTo>
                  <a:pt x="117928" y="75407"/>
                </a:lnTo>
                <a:lnTo>
                  <a:pt x="118050" y="74918"/>
                </a:lnTo>
                <a:lnTo>
                  <a:pt x="118415" y="73450"/>
                </a:lnTo>
                <a:lnTo>
                  <a:pt x="118781" y="71983"/>
                </a:lnTo>
                <a:lnTo>
                  <a:pt x="118781" y="71494"/>
                </a:lnTo>
                <a:lnTo>
                  <a:pt x="118903" y="70923"/>
                </a:lnTo>
                <a:lnTo>
                  <a:pt x="119025" y="70434"/>
                </a:lnTo>
                <a:lnTo>
                  <a:pt x="119147" y="69945"/>
                </a:lnTo>
                <a:lnTo>
                  <a:pt x="119147" y="69456"/>
                </a:lnTo>
                <a:lnTo>
                  <a:pt x="119268" y="68885"/>
                </a:lnTo>
                <a:lnTo>
                  <a:pt x="119390" y="68396"/>
                </a:lnTo>
                <a:lnTo>
                  <a:pt x="119390" y="67907"/>
                </a:lnTo>
                <a:lnTo>
                  <a:pt x="119512" y="67336"/>
                </a:lnTo>
                <a:lnTo>
                  <a:pt x="119512" y="66847"/>
                </a:lnTo>
                <a:lnTo>
                  <a:pt x="119634" y="66277"/>
                </a:lnTo>
                <a:lnTo>
                  <a:pt x="119634" y="65788"/>
                </a:lnTo>
                <a:lnTo>
                  <a:pt x="119756" y="65298"/>
                </a:lnTo>
                <a:lnTo>
                  <a:pt x="119756" y="64239"/>
                </a:lnTo>
                <a:lnTo>
                  <a:pt x="119878" y="63668"/>
                </a:lnTo>
                <a:lnTo>
                  <a:pt x="119878" y="62037"/>
                </a:lnTo>
                <a:lnTo>
                  <a:pt x="120000" y="61548"/>
                </a:lnTo>
                <a:lnTo>
                  <a:pt x="120000" y="56902"/>
                </a:lnTo>
                <a:lnTo>
                  <a:pt x="119878" y="56249"/>
                </a:lnTo>
                <a:lnTo>
                  <a:pt x="119878" y="55108"/>
                </a:lnTo>
                <a:lnTo>
                  <a:pt x="119756" y="54456"/>
                </a:lnTo>
                <a:lnTo>
                  <a:pt x="119756" y="53315"/>
                </a:lnTo>
                <a:lnTo>
                  <a:pt x="119634" y="52662"/>
                </a:lnTo>
                <a:lnTo>
                  <a:pt x="119634" y="52092"/>
                </a:lnTo>
                <a:lnTo>
                  <a:pt x="119512" y="51521"/>
                </a:lnTo>
                <a:lnTo>
                  <a:pt x="119512" y="50950"/>
                </a:lnTo>
                <a:lnTo>
                  <a:pt x="119390" y="50380"/>
                </a:lnTo>
                <a:lnTo>
                  <a:pt x="119268" y="49809"/>
                </a:lnTo>
                <a:lnTo>
                  <a:pt x="119268" y="49239"/>
                </a:lnTo>
                <a:lnTo>
                  <a:pt x="119147" y="48668"/>
                </a:lnTo>
                <a:lnTo>
                  <a:pt x="119025" y="48097"/>
                </a:lnTo>
                <a:lnTo>
                  <a:pt x="118903" y="47527"/>
                </a:lnTo>
                <a:lnTo>
                  <a:pt x="118781" y="47037"/>
                </a:lnTo>
                <a:lnTo>
                  <a:pt x="118659" y="46467"/>
                </a:lnTo>
                <a:lnTo>
                  <a:pt x="118537" y="45896"/>
                </a:lnTo>
                <a:lnTo>
                  <a:pt x="118415" y="45407"/>
                </a:lnTo>
                <a:lnTo>
                  <a:pt x="118293" y="44836"/>
                </a:lnTo>
                <a:lnTo>
                  <a:pt x="118172" y="44266"/>
                </a:lnTo>
                <a:lnTo>
                  <a:pt x="118050" y="43776"/>
                </a:lnTo>
                <a:lnTo>
                  <a:pt x="117928" y="43206"/>
                </a:lnTo>
                <a:lnTo>
                  <a:pt x="117685" y="42717"/>
                </a:lnTo>
                <a:lnTo>
                  <a:pt x="117563" y="42146"/>
                </a:lnTo>
                <a:lnTo>
                  <a:pt x="117441" y="41657"/>
                </a:lnTo>
                <a:lnTo>
                  <a:pt x="117197" y="41168"/>
                </a:lnTo>
                <a:lnTo>
                  <a:pt x="117075" y="40597"/>
                </a:lnTo>
                <a:lnTo>
                  <a:pt x="116953" y="40108"/>
                </a:lnTo>
                <a:lnTo>
                  <a:pt x="116710" y="39619"/>
                </a:lnTo>
                <a:lnTo>
                  <a:pt x="116467" y="39130"/>
                </a:lnTo>
                <a:lnTo>
                  <a:pt x="116345" y="38559"/>
                </a:lnTo>
                <a:lnTo>
                  <a:pt x="116101" y="38070"/>
                </a:lnTo>
                <a:lnTo>
                  <a:pt x="115979" y="37581"/>
                </a:lnTo>
                <a:lnTo>
                  <a:pt x="115248" y="36114"/>
                </a:lnTo>
                <a:lnTo>
                  <a:pt x="115004" y="35624"/>
                </a:lnTo>
                <a:lnTo>
                  <a:pt x="114760" y="35217"/>
                </a:lnTo>
                <a:lnTo>
                  <a:pt x="114517" y="34728"/>
                </a:lnTo>
                <a:lnTo>
                  <a:pt x="114274" y="34239"/>
                </a:lnTo>
                <a:lnTo>
                  <a:pt x="114030" y="33750"/>
                </a:lnTo>
                <a:lnTo>
                  <a:pt x="113786" y="33342"/>
                </a:lnTo>
                <a:lnTo>
                  <a:pt x="113542" y="32853"/>
                </a:lnTo>
                <a:lnTo>
                  <a:pt x="113299" y="32363"/>
                </a:lnTo>
                <a:lnTo>
                  <a:pt x="113055" y="31956"/>
                </a:lnTo>
                <a:lnTo>
                  <a:pt x="112812" y="31467"/>
                </a:lnTo>
                <a:lnTo>
                  <a:pt x="112446" y="31059"/>
                </a:lnTo>
                <a:lnTo>
                  <a:pt x="112202" y="30570"/>
                </a:lnTo>
                <a:lnTo>
                  <a:pt x="111959" y="30162"/>
                </a:lnTo>
                <a:lnTo>
                  <a:pt x="111593" y="29755"/>
                </a:lnTo>
                <a:lnTo>
                  <a:pt x="111349" y="29266"/>
                </a:lnTo>
                <a:lnTo>
                  <a:pt x="111106" y="28858"/>
                </a:lnTo>
                <a:lnTo>
                  <a:pt x="110741" y="28451"/>
                </a:lnTo>
                <a:lnTo>
                  <a:pt x="110497" y="27961"/>
                </a:lnTo>
                <a:lnTo>
                  <a:pt x="110131" y="27554"/>
                </a:lnTo>
                <a:lnTo>
                  <a:pt x="109766" y="27146"/>
                </a:lnTo>
                <a:lnTo>
                  <a:pt x="109522" y="26738"/>
                </a:lnTo>
                <a:lnTo>
                  <a:pt x="109157" y="26331"/>
                </a:lnTo>
                <a:lnTo>
                  <a:pt x="108913" y="25923"/>
                </a:lnTo>
                <a:lnTo>
                  <a:pt x="108547" y="25516"/>
                </a:lnTo>
                <a:lnTo>
                  <a:pt x="108182" y="25108"/>
                </a:lnTo>
                <a:lnTo>
                  <a:pt x="107816" y="24700"/>
                </a:lnTo>
                <a:lnTo>
                  <a:pt x="107573" y="24293"/>
                </a:lnTo>
                <a:lnTo>
                  <a:pt x="107207" y="23885"/>
                </a:lnTo>
                <a:lnTo>
                  <a:pt x="106842" y="23559"/>
                </a:lnTo>
                <a:lnTo>
                  <a:pt x="106476" y="23152"/>
                </a:lnTo>
                <a:lnTo>
                  <a:pt x="106111" y="22744"/>
                </a:lnTo>
                <a:lnTo>
                  <a:pt x="105746" y="22418"/>
                </a:lnTo>
                <a:lnTo>
                  <a:pt x="105380" y="22010"/>
                </a:lnTo>
                <a:lnTo>
                  <a:pt x="105014" y="21603"/>
                </a:lnTo>
                <a:lnTo>
                  <a:pt x="104649" y="21276"/>
                </a:lnTo>
                <a:lnTo>
                  <a:pt x="104283" y="20869"/>
                </a:lnTo>
                <a:lnTo>
                  <a:pt x="103918" y="20543"/>
                </a:lnTo>
                <a:lnTo>
                  <a:pt x="103553" y="20135"/>
                </a:lnTo>
                <a:lnTo>
                  <a:pt x="103065" y="19809"/>
                </a:lnTo>
                <a:lnTo>
                  <a:pt x="102700" y="19483"/>
                </a:lnTo>
                <a:lnTo>
                  <a:pt x="102334" y="19076"/>
                </a:lnTo>
                <a:lnTo>
                  <a:pt x="101847" y="18749"/>
                </a:lnTo>
                <a:lnTo>
                  <a:pt x="101481" y="18423"/>
                </a:lnTo>
                <a:lnTo>
                  <a:pt x="101116" y="18097"/>
                </a:lnTo>
                <a:lnTo>
                  <a:pt x="100629" y="17689"/>
                </a:lnTo>
                <a:lnTo>
                  <a:pt x="100263" y="17363"/>
                </a:lnTo>
                <a:lnTo>
                  <a:pt x="99776" y="17037"/>
                </a:lnTo>
                <a:lnTo>
                  <a:pt x="99410" y="16711"/>
                </a:lnTo>
                <a:lnTo>
                  <a:pt x="98923" y="16385"/>
                </a:lnTo>
                <a:lnTo>
                  <a:pt x="98558" y="16059"/>
                </a:lnTo>
                <a:lnTo>
                  <a:pt x="98070" y="15733"/>
                </a:lnTo>
                <a:lnTo>
                  <a:pt x="96730" y="14836"/>
                </a:lnTo>
                <a:lnTo>
                  <a:pt x="96243" y="14510"/>
                </a:lnTo>
                <a:lnTo>
                  <a:pt x="95877" y="14184"/>
                </a:lnTo>
                <a:lnTo>
                  <a:pt x="95390" y="13940"/>
                </a:lnTo>
                <a:lnTo>
                  <a:pt x="94903" y="13613"/>
                </a:lnTo>
                <a:lnTo>
                  <a:pt x="94415" y="13287"/>
                </a:lnTo>
                <a:lnTo>
                  <a:pt x="93928" y="13043"/>
                </a:lnTo>
                <a:lnTo>
                  <a:pt x="93441" y="12717"/>
                </a:lnTo>
                <a:lnTo>
                  <a:pt x="92954" y="12472"/>
                </a:lnTo>
                <a:lnTo>
                  <a:pt x="92466" y="12146"/>
                </a:lnTo>
                <a:lnTo>
                  <a:pt x="91979" y="11902"/>
                </a:lnTo>
                <a:lnTo>
                  <a:pt x="91492" y="11657"/>
                </a:lnTo>
                <a:lnTo>
                  <a:pt x="91004" y="11331"/>
                </a:lnTo>
                <a:lnTo>
                  <a:pt x="89542" y="10597"/>
                </a:lnTo>
                <a:lnTo>
                  <a:pt x="89055" y="10353"/>
                </a:lnTo>
                <a:lnTo>
                  <a:pt x="88446" y="10026"/>
                </a:lnTo>
                <a:lnTo>
                  <a:pt x="87959" y="9782"/>
                </a:lnTo>
                <a:lnTo>
                  <a:pt x="87471" y="9537"/>
                </a:lnTo>
                <a:lnTo>
                  <a:pt x="86984" y="9293"/>
                </a:lnTo>
                <a:lnTo>
                  <a:pt x="86375" y="9048"/>
                </a:lnTo>
                <a:lnTo>
                  <a:pt x="85888" y="8804"/>
                </a:lnTo>
                <a:lnTo>
                  <a:pt x="85400" y="8559"/>
                </a:lnTo>
                <a:lnTo>
                  <a:pt x="84791" y="8396"/>
                </a:lnTo>
                <a:lnTo>
                  <a:pt x="84304" y="8152"/>
                </a:lnTo>
                <a:lnTo>
                  <a:pt x="83695" y="7907"/>
                </a:lnTo>
                <a:lnTo>
                  <a:pt x="83208" y="7662"/>
                </a:lnTo>
                <a:lnTo>
                  <a:pt x="82598" y="7499"/>
                </a:lnTo>
                <a:lnTo>
                  <a:pt x="82111" y="7255"/>
                </a:lnTo>
                <a:lnTo>
                  <a:pt x="81502" y="7010"/>
                </a:lnTo>
                <a:lnTo>
                  <a:pt x="81015" y="6847"/>
                </a:lnTo>
                <a:lnTo>
                  <a:pt x="80405" y="6603"/>
                </a:lnTo>
                <a:lnTo>
                  <a:pt x="79796" y="6440"/>
                </a:lnTo>
                <a:lnTo>
                  <a:pt x="79309" y="6195"/>
                </a:lnTo>
                <a:lnTo>
                  <a:pt x="78700" y="6032"/>
                </a:lnTo>
                <a:lnTo>
                  <a:pt x="78091" y="5787"/>
                </a:lnTo>
                <a:lnTo>
                  <a:pt x="77482" y="5624"/>
                </a:lnTo>
                <a:lnTo>
                  <a:pt x="76994" y="5461"/>
                </a:lnTo>
                <a:lnTo>
                  <a:pt x="76385" y="5217"/>
                </a:lnTo>
                <a:lnTo>
                  <a:pt x="74558" y="4727"/>
                </a:lnTo>
                <a:lnTo>
                  <a:pt x="72730" y="4238"/>
                </a:lnTo>
                <a:lnTo>
                  <a:pt x="70903" y="3749"/>
                </a:lnTo>
                <a:lnTo>
                  <a:pt x="70294" y="3586"/>
                </a:lnTo>
                <a:lnTo>
                  <a:pt x="69684" y="3423"/>
                </a:lnTo>
                <a:lnTo>
                  <a:pt x="68954" y="3260"/>
                </a:lnTo>
                <a:lnTo>
                  <a:pt x="68344" y="3179"/>
                </a:lnTo>
                <a:lnTo>
                  <a:pt x="67736" y="3016"/>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7"/>
                </a:lnTo>
                <a:lnTo>
                  <a:pt x="58720" y="1385"/>
                </a:lnTo>
                <a:lnTo>
                  <a:pt x="57989" y="1304"/>
                </a:lnTo>
                <a:lnTo>
                  <a:pt x="57380" y="1222"/>
                </a:lnTo>
                <a:lnTo>
                  <a:pt x="56649" y="1141"/>
                </a:lnTo>
                <a:lnTo>
                  <a:pt x="56040" y="1059"/>
                </a:lnTo>
                <a:lnTo>
                  <a:pt x="55309" y="978"/>
                </a:lnTo>
                <a:lnTo>
                  <a:pt x="54700" y="896"/>
                </a:lnTo>
                <a:lnTo>
                  <a:pt x="53969" y="815"/>
                </a:lnTo>
                <a:lnTo>
                  <a:pt x="53360" y="733"/>
                </a:lnTo>
                <a:lnTo>
                  <a:pt x="52629" y="651"/>
                </a:lnTo>
                <a:lnTo>
                  <a:pt x="51898" y="651"/>
                </a:lnTo>
                <a:lnTo>
                  <a:pt x="51289" y="570"/>
                </a:lnTo>
                <a:lnTo>
                  <a:pt x="50557" y="489"/>
                </a:lnTo>
                <a:lnTo>
                  <a:pt x="49949" y="407"/>
                </a:lnTo>
                <a:lnTo>
                  <a:pt x="49217" y="407"/>
                </a:lnTo>
                <a:lnTo>
                  <a:pt x="48487" y="325"/>
                </a:lnTo>
                <a:lnTo>
                  <a:pt x="47877" y="325"/>
                </a:lnTo>
                <a:lnTo>
                  <a:pt x="4744" y="321"/>
                </a:lnTo>
                <a:lnTo>
                  <a:pt x="4263" y="22255"/>
                </a:lnTo>
                <a:lnTo>
                  <a:pt x="33014" y="22255"/>
                </a:lnTo>
                <a:lnTo>
                  <a:pt x="33502" y="22336"/>
                </a:lnTo>
                <a:lnTo>
                  <a:pt x="35207" y="22336"/>
                </a:lnTo>
                <a:lnTo>
                  <a:pt x="35817" y="22418"/>
                </a:lnTo>
                <a:lnTo>
                  <a:pt x="36913" y="22418"/>
                </a:lnTo>
                <a:lnTo>
                  <a:pt x="37400" y="22499"/>
                </a:lnTo>
                <a:lnTo>
                  <a:pt x="38010" y="22499"/>
                </a:lnTo>
                <a:lnTo>
                  <a:pt x="38497" y="22581"/>
                </a:lnTo>
                <a:lnTo>
                  <a:pt x="39106" y="22581"/>
                </a:lnTo>
                <a:lnTo>
                  <a:pt x="39593" y="22662"/>
                </a:lnTo>
                <a:lnTo>
                  <a:pt x="40202" y="22662"/>
                </a:lnTo>
                <a:lnTo>
                  <a:pt x="40690" y="22744"/>
                </a:lnTo>
                <a:lnTo>
                  <a:pt x="41177" y="22826"/>
                </a:lnTo>
                <a:lnTo>
                  <a:pt x="41664" y="22826"/>
                </a:lnTo>
                <a:lnTo>
                  <a:pt x="42151" y="22907"/>
                </a:lnTo>
                <a:lnTo>
                  <a:pt x="42761" y="22988"/>
                </a:lnTo>
                <a:lnTo>
                  <a:pt x="43248" y="23070"/>
                </a:lnTo>
                <a:lnTo>
                  <a:pt x="43735" y="23070"/>
                </a:lnTo>
                <a:lnTo>
                  <a:pt x="45197" y="23315"/>
                </a:lnTo>
                <a:lnTo>
                  <a:pt x="46659" y="23559"/>
                </a:lnTo>
                <a:lnTo>
                  <a:pt x="47146" y="23641"/>
                </a:lnTo>
                <a:lnTo>
                  <a:pt x="47634" y="23722"/>
                </a:lnTo>
                <a:lnTo>
                  <a:pt x="47999" y="23804"/>
                </a:lnTo>
                <a:lnTo>
                  <a:pt x="49461" y="24048"/>
                </a:lnTo>
                <a:lnTo>
                  <a:pt x="49827" y="24130"/>
                </a:lnTo>
                <a:lnTo>
                  <a:pt x="50314" y="24211"/>
                </a:lnTo>
                <a:lnTo>
                  <a:pt x="50801" y="24375"/>
                </a:lnTo>
                <a:lnTo>
                  <a:pt x="51167" y="24456"/>
                </a:lnTo>
                <a:lnTo>
                  <a:pt x="51654" y="24537"/>
                </a:lnTo>
                <a:lnTo>
                  <a:pt x="52020" y="24619"/>
                </a:lnTo>
                <a:lnTo>
                  <a:pt x="52507" y="24782"/>
                </a:lnTo>
                <a:lnTo>
                  <a:pt x="52872" y="24864"/>
                </a:lnTo>
                <a:lnTo>
                  <a:pt x="53360" y="25026"/>
                </a:lnTo>
                <a:lnTo>
                  <a:pt x="53725" y="25108"/>
                </a:lnTo>
                <a:lnTo>
                  <a:pt x="54090" y="25190"/>
                </a:lnTo>
                <a:lnTo>
                  <a:pt x="54578" y="25353"/>
                </a:lnTo>
                <a:lnTo>
                  <a:pt x="54943" y="25434"/>
                </a:lnTo>
                <a:lnTo>
                  <a:pt x="55309" y="25597"/>
                </a:lnTo>
                <a:lnTo>
                  <a:pt x="55674" y="25760"/>
                </a:lnTo>
                <a:lnTo>
                  <a:pt x="56162" y="25842"/>
                </a:lnTo>
                <a:lnTo>
                  <a:pt x="56527" y="26005"/>
                </a:lnTo>
                <a:lnTo>
                  <a:pt x="56893" y="26086"/>
                </a:lnTo>
                <a:lnTo>
                  <a:pt x="57258" y="26249"/>
                </a:lnTo>
                <a:lnTo>
                  <a:pt x="57623" y="26413"/>
                </a:lnTo>
                <a:lnTo>
                  <a:pt x="57989" y="26494"/>
                </a:lnTo>
                <a:lnTo>
                  <a:pt x="59085" y="26983"/>
                </a:lnTo>
                <a:lnTo>
                  <a:pt x="59451" y="27146"/>
                </a:lnTo>
                <a:lnTo>
                  <a:pt x="59816" y="27228"/>
                </a:lnTo>
                <a:lnTo>
                  <a:pt x="60182" y="27391"/>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9"/>
                </a:lnTo>
                <a:lnTo>
                  <a:pt x="64446" y="29592"/>
                </a:lnTo>
                <a:lnTo>
                  <a:pt x="64811" y="29755"/>
                </a:lnTo>
                <a:lnTo>
                  <a:pt x="65055" y="29918"/>
                </a:lnTo>
                <a:lnTo>
                  <a:pt x="65421" y="30162"/>
                </a:lnTo>
                <a:lnTo>
                  <a:pt x="65664" y="30325"/>
                </a:lnTo>
                <a:lnTo>
                  <a:pt x="66029" y="30489"/>
                </a:lnTo>
                <a:lnTo>
                  <a:pt x="66273" y="30733"/>
                </a:lnTo>
                <a:lnTo>
                  <a:pt x="66517" y="30896"/>
                </a:lnTo>
                <a:lnTo>
                  <a:pt x="66883" y="31140"/>
                </a:lnTo>
                <a:lnTo>
                  <a:pt x="67126" y="31304"/>
                </a:lnTo>
                <a:lnTo>
                  <a:pt x="67370" y="31548"/>
                </a:lnTo>
                <a:lnTo>
                  <a:pt x="67614" y="31711"/>
                </a:lnTo>
                <a:lnTo>
                  <a:pt x="67979" y="31956"/>
                </a:lnTo>
                <a:lnTo>
                  <a:pt x="68222" y="32119"/>
                </a:lnTo>
                <a:lnTo>
                  <a:pt x="68466" y="32363"/>
                </a:lnTo>
                <a:lnTo>
                  <a:pt x="68710" y="32527"/>
                </a:lnTo>
                <a:lnTo>
                  <a:pt x="68954" y="32771"/>
                </a:lnTo>
                <a:lnTo>
                  <a:pt x="69197" y="32934"/>
                </a:lnTo>
                <a:lnTo>
                  <a:pt x="69928" y="33668"/>
                </a:lnTo>
                <a:lnTo>
                  <a:pt x="70172" y="33831"/>
                </a:lnTo>
                <a:lnTo>
                  <a:pt x="70416" y="34075"/>
                </a:lnTo>
                <a:lnTo>
                  <a:pt x="70659" y="34320"/>
                </a:lnTo>
                <a:lnTo>
                  <a:pt x="70903" y="34565"/>
                </a:lnTo>
                <a:lnTo>
                  <a:pt x="71147" y="34728"/>
                </a:lnTo>
                <a:lnTo>
                  <a:pt x="71390" y="34972"/>
                </a:lnTo>
                <a:lnTo>
                  <a:pt x="71634" y="35217"/>
                </a:lnTo>
                <a:lnTo>
                  <a:pt x="71877" y="35461"/>
                </a:lnTo>
                <a:lnTo>
                  <a:pt x="71999" y="35706"/>
                </a:lnTo>
                <a:lnTo>
                  <a:pt x="72730" y="36439"/>
                </a:lnTo>
                <a:lnTo>
                  <a:pt x="72852" y="36684"/>
                </a:lnTo>
                <a:lnTo>
                  <a:pt x="73095" y="36929"/>
                </a:lnTo>
                <a:lnTo>
                  <a:pt x="73339" y="37173"/>
                </a:lnTo>
                <a:lnTo>
                  <a:pt x="73461" y="37418"/>
                </a:lnTo>
                <a:lnTo>
                  <a:pt x="73705" y="37662"/>
                </a:lnTo>
                <a:lnTo>
                  <a:pt x="73827" y="37907"/>
                </a:lnTo>
                <a:lnTo>
                  <a:pt x="74070" y="38152"/>
                </a:lnTo>
                <a:lnTo>
                  <a:pt x="74314" y="38477"/>
                </a:lnTo>
                <a:lnTo>
                  <a:pt x="74436" y="38722"/>
                </a:lnTo>
                <a:lnTo>
                  <a:pt x="74558" y="38967"/>
                </a:lnTo>
                <a:lnTo>
                  <a:pt x="74801" y="39211"/>
                </a:lnTo>
                <a:lnTo>
                  <a:pt x="74923" y="39456"/>
                </a:lnTo>
                <a:lnTo>
                  <a:pt x="75167" y="39782"/>
                </a:lnTo>
                <a:lnTo>
                  <a:pt x="75289" y="40026"/>
                </a:lnTo>
                <a:lnTo>
                  <a:pt x="75410" y="40271"/>
                </a:lnTo>
                <a:lnTo>
                  <a:pt x="75654" y="40597"/>
                </a:lnTo>
                <a:lnTo>
                  <a:pt x="75776" y="40842"/>
                </a:lnTo>
                <a:lnTo>
                  <a:pt x="75898" y="41086"/>
                </a:lnTo>
                <a:lnTo>
                  <a:pt x="76142" y="41412"/>
                </a:lnTo>
                <a:lnTo>
                  <a:pt x="76263" y="41657"/>
                </a:lnTo>
                <a:lnTo>
                  <a:pt x="76385" y="41983"/>
                </a:lnTo>
                <a:lnTo>
                  <a:pt x="76507" y="42228"/>
                </a:lnTo>
                <a:lnTo>
                  <a:pt x="76629" y="42554"/>
                </a:lnTo>
                <a:lnTo>
                  <a:pt x="76750" y="42798"/>
                </a:lnTo>
                <a:lnTo>
                  <a:pt x="76994" y="43124"/>
                </a:lnTo>
                <a:lnTo>
                  <a:pt x="77116" y="43369"/>
                </a:lnTo>
                <a:lnTo>
                  <a:pt x="77238" y="43695"/>
                </a:lnTo>
                <a:lnTo>
                  <a:pt x="77360" y="44021"/>
                </a:lnTo>
                <a:lnTo>
                  <a:pt x="77482" y="44266"/>
                </a:lnTo>
                <a:lnTo>
                  <a:pt x="77603" y="44592"/>
                </a:lnTo>
                <a:lnTo>
                  <a:pt x="77725" y="44918"/>
                </a:lnTo>
                <a:lnTo>
                  <a:pt x="77847" y="45163"/>
                </a:lnTo>
                <a:lnTo>
                  <a:pt x="77969" y="45489"/>
                </a:lnTo>
                <a:lnTo>
                  <a:pt x="77969" y="45815"/>
                </a:lnTo>
                <a:lnTo>
                  <a:pt x="78091" y="46141"/>
                </a:lnTo>
                <a:lnTo>
                  <a:pt x="78212" y="46385"/>
                </a:lnTo>
                <a:lnTo>
                  <a:pt x="78578" y="47363"/>
                </a:lnTo>
                <a:lnTo>
                  <a:pt x="78578" y="47690"/>
                </a:lnTo>
                <a:lnTo>
                  <a:pt x="78700" y="48016"/>
                </a:lnTo>
                <a:lnTo>
                  <a:pt x="78822" y="48260"/>
                </a:lnTo>
                <a:lnTo>
                  <a:pt x="78943" y="48586"/>
                </a:lnTo>
                <a:lnTo>
                  <a:pt x="78943" y="48912"/>
                </a:lnTo>
                <a:lnTo>
                  <a:pt x="79065" y="49239"/>
                </a:lnTo>
                <a:lnTo>
                  <a:pt x="79187" y="49565"/>
                </a:lnTo>
                <a:lnTo>
                  <a:pt x="79187" y="49891"/>
                </a:lnTo>
                <a:lnTo>
                  <a:pt x="79309" y="50217"/>
                </a:lnTo>
                <a:lnTo>
                  <a:pt x="79431" y="50543"/>
                </a:lnTo>
                <a:lnTo>
                  <a:pt x="79431" y="50869"/>
                </a:lnTo>
                <a:lnTo>
                  <a:pt x="79553" y="51195"/>
                </a:lnTo>
                <a:lnTo>
                  <a:pt x="79553" y="51521"/>
                </a:lnTo>
                <a:lnTo>
                  <a:pt x="79675" y="51929"/>
                </a:lnTo>
                <a:lnTo>
                  <a:pt x="79675" y="52255"/>
                </a:lnTo>
                <a:lnTo>
                  <a:pt x="79796" y="52581"/>
                </a:lnTo>
                <a:lnTo>
                  <a:pt x="79796" y="52907"/>
                </a:lnTo>
                <a:lnTo>
                  <a:pt x="79918" y="53233"/>
                </a:lnTo>
                <a:lnTo>
                  <a:pt x="79918" y="53559"/>
                </a:lnTo>
                <a:lnTo>
                  <a:pt x="80040" y="53885"/>
                </a:lnTo>
                <a:lnTo>
                  <a:pt x="80040" y="54619"/>
                </a:lnTo>
                <a:lnTo>
                  <a:pt x="80162" y="54945"/>
                </a:lnTo>
                <a:lnTo>
                  <a:pt x="80162" y="55679"/>
                </a:lnTo>
                <a:lnTo>
                  <a:pt x="80283" y="56005"/>
                </a:lnTo>
                <a:lnTo>
                  <a:pt x="80283" y="56738"/>
                </a:lnTo>
                <a:lnTo>
                  <a:pt x="80405" y="57065"/>
                </a:lnTo>
                <a:lnTo>
                  <a:pt x="80405" y="58532"/>
                </a:lnTo>
                <a:lnTo>
                  <a:pt x="80527" y="58858"/>
                </a:lnTo>
                <a:lnTo>
                  <a:pt x="80527" y="64728"/>
                </a:lnTo>
                <a:lnTo>
                  <a:pt x="80405" y="65054"/>
                </a:lnTo>
                <a:lnTo>
                  <a:pt x="80405" y="66277"/>
                </a:lnTo>
                <a:lnTo>
                  <a:pt x="80283" y="66603"/>
                </a:lnTo>
                <a:lnTo>
                  <a:pt x="80283" y="67418"/>
                </a:lnTo>
                <a:lnTo>
                  <a:pt x="80162" y="67744"/>
                </a:lnTo>
                <a:lnTo>
                  <a:pt x="80162" y="68151"/>
                </a:lnTo>
                <a:lnTo>
                  <a:pt x="80040" y="68478"/>
                </a:lnTo>
                <a:lnTo>
                  <a:pt x="80040" y="68885"/>
                </a:lnTo>
                <a:lnTo>
                  <a:pt x="79918" y="69211"/>
                </a:lnTo>
                <a:lnTo>
                  <a:pt x="79918" y="69619"/>
                </a:lnTo>
                <a:lnTo>
                  <a:pt x="79796" y="69945"/>
                </a:lnTo>
                <a:lnTo>
                  <a:pt x="79796" y="70353"/>
                </a:lnTo>
                <a:lnTo>
                  <a:pt x="79675" y="70679"/>
                </a:lnTo>
                <a:lnTo>
                  <a:pt x="79553" y="71005"/>
                </a:lnTo>
                <a:lnTo>
                  <a:pt x="79553" y="71412"/>
                </a:lnTo>
                <a:lnTo>
                  <a:pt x="79431" y="71738"/>
                </a:lnTo>
                <a:lnTo>
                  <a:pt x="79309" y="72065"/>
                </a:lnTo>
                <a:lnTo>
                  <a:pt x="79309" y="72391"/>
                </a:lnTo>
                <a:lnTo>
                  <a:pt x="79187" y="72717"/>
                </a:lnTo>
                <a:lnTo>
                  <a:pt x="79065" y="73125"/>
                </a:lnTo>
                <a:lnTo>
                  <a:pt x="78943" y="73450"/>
                </a:lnTo>
                <a:lnTo>
                  <a:pt x="78822" y="73776"/>
                </a:lnTo>
                <a:lnTo>
                  <a:pt x="78822" y="74103"/>
                </a:lnTo>
                <a:lnTo>
                  <a:pt x="78456" y="75081"/>
                </a:lnTo>
                <a:lnTo>
                  <a:pt x="78334" y="75325"/>
                </a:lnTo>
                <a:lnTo>
                  <a:pt x="78212" y="75652"/>
                </a:lnTo>
                <a:lnTo>
                  <a:pt x="78091" y="75978"/>
                </a:lnTo>
                <a:lnTo>
                  <a:pt x="77969" y="76304"/>
                </a:lnTo>
                <a:lnTo>
                  <a:pt x="77847" y="76630"/>
                </a:lnTo>
                <a:lnTo>
                  <a:pt x="77603" y="76875"/>
                </a:lnTo>
                <a:lnTo>
                  <a:pt x="77482" y="77201"/>
                </a:lnTo>
                <a:lnTo>
                  <a:pt x="77360" y="77527"/>
                </a:lnTo>
                <a:lnTo>
                  <a:pt x="77238" y="77771"/>
                </a:lnTo>
                <a:lnTo>
                  <a:pt x="77116" y="78097"/>
                </a:lnTo>
                <a:lnTo>
                  <a:pt x="76872" y="78423"/>
                </a:lnTo>
                <a:lnTo>
                  <a:pt x="76750" y="78668"/>
                </a:lnTo>
                <a:lnTo>
                  <a:pt x="76629" y="78994"/>
                </a:lnTo>
                <a:lnTo>
                  <a:pt x="76507" y="79239"/>
                </a:lnTo>
                <a:lnTo>
                  <a:pt x="76263" y="79565"/>
                </a:lnTo>
                <a:lnTo>
                  <a:pt x="76142" y="79809"/>
                </a:lnTo>
                <a:lnTo>
                  <a:pt x="75898" y="80054"/>
                </a:lnTo>
                <a:lnTo>
                  <a:pt x="75776" y="80380"/>
                </a:lnTo>
                <a:lnTo>
                  <a:pt x="75654" y="80624"/>
                </a:lnTo>
                <a:lnTo>
                  <a:pt x="75410" y="80869"/>
                </a:lnTo>
                <a:lnTo>
                  <a:pt x="75289" y="81195"/>
                </a:lnTo>
                <a:lnTo>
                  <a:pt x="75045" y="81440"/>
                </a:lnTo>
                <a:lnTo>
                  <a:pt x="74923" y="81684"/>
                </a:lnTo>
                <a:lnTo>
                  <a:pt x="74680" y="81929"/>
                </a:lnTo>
                <a:lnTo>
                  <a:pt x="74558" y="82255"/>
                </a:lnTo>
                <a:lnTo>
                  <a:pt x="74314" y="82500"/>
                </a:lnTo>
                <a:lnTo>
                  <a:pt x="74192" y="82744"/>
                </a:lnTo>
                <a:lnTo>
                  <a:pt x="73949" y="82989"/>
                </a:lnTo>
                <a:lnTo>
                  <a:pt x="73827" y="83233"/>
                </a:lnTo>
                <a:lnTo>
                  <a:pt x="73583" y="83478"/>
                </a:lnTo>
                <a:lnTo>
                  <a:pt x="73339" y="83722"/>
                </a:lnTo>
                <a:lnTo>
                  <a:pt x="73217" y="83967"/>
                </a:lnTo>
                <a:lnTo>
                  <a:pt x="72974" y="84211"/>
                </a:lnTo>
                <a:lnTo>
                  <a:pt x="72852" y="84456"/>
                </a:lnTo>
                <a:lnTo>
                  <a:pt x="72609" y="84700"/>
                </a:lnTo>
                <a:lnTo>
                  <a:pt x="72365" y="84945"/>
                </a:lnTo>
                <a:lnTo>
                  <a:pt x="72121" y="85189"/>
                </a:lnTo>
                <a:lnTo>
                  <a:pt x="71999" y="85353"/>
                </a:lnTo>
                <a:lnTo>
                  <a:pt x="71756" y="85597"/>
                </a:lnTo>
                <a:lnTo>
                  <a:pt x="71512" y="85842"/>
                </a:lnTo>
                <a:lnTo>
                  <a:pt x="71269" y="86086"/>
                </a:lnTo>
                <a:lnTo>
                  <a:pt x="71025" y="86249"/>
                </a:lnTo>
                <a:lnTo>
                  <a:pt x="70903" y="86494"/>
                </a:lnTo>
                <a:lnTo>
                  <a:pt x="70659" y="86738"/>
                </a:lnTo>
                <a:lnTo>
                  <a:pt x="70416" y="86902"/>
                </a:lnTo>
                <a:lnTo>
                  <a:pt x="70172" y="87146"/>
                </a:lnTo>
                <a:lnTo>
                  <a:pt x="69928" y="87391"/>
                </a:lnTo>
                <a:lnTo>
                  <a:pt x="69684" y="87554"/>
                </a:lnTo>
                <a:lnTo>
                  <a:pt x="69441" y="87799"/>
                </a:lnTo>
                <a:lnTo>
                  <a:pt x="69197" y="87961"/>
                </a:lnTo>
                <a:lnTo>
                  <a:pt x="68954" y="88124"/>
                </a:lnTo>
                <a:lnTo>
                  <a:pt x="68710" y="88369"/>
                </a:lnTo>
                <a:lnTo>
                  <a:pt x="68466" y="88532"/>
                </a:lnTo>
                <a:lnTo>
                  <a:pt x="68222" y="88777"/>
                </a:lnTo>
                <a:lnTo>
                  <a:pt x="67979" y="88940"/>
                </a:lnTo>
                <a:lnTo>
                  <a:pt x="67736" y="89103"/>
                </a:lnTo>
                <a:lnTo>
                  <a:pt x="67492" y="89347"/>
                </a:lnTo>
                <a:lnTo>
                  <a:pt x="66761" y="89837"/>
                </a:lnTo>
                <a:lnTo>
                  <a:pt x="65908" y="90407"/>
                </a:lnTo>
                <a:lnTo>
                  <a:pt x="65177" y="90896"/>
                </a:lnTo>
                <a:lnTo>
                  <a:pt x="64811" y="91059"/>
                </a:lnTo>
                <a:lnTo>
                  <a:pt x="64568" y="91222"/>
                </a:lnTo>
                <a:lnTo>
                  <a:pt x="64324" y="91385"/>
                </a:lnTo>
                <a:lnTo>
                  <a:pt x="64081" y="91548"/>
                </a:lnTo>
                <a:lnTo>
                  <a:pt x="63715" y="91711"/>
                </a:lnTo>
                <a:lnTo>
                  <a:pt x="63471" y="91875"/>
                </a:lnTo>
                <a:lnTo>
                  <a:pt x="63228" y="92037"/>
                </a:lnTo>
                <a:lnTo>
                  <a:pt x="62862" y="92119"/>
                </a:lnTo>
                <a:lnTo>
                  <a:pt x="62618" y="92282"/>
                </a:lnTo>
                <a:lnTo>
                  <a:pt x="62375" y="92445"/>
                </a:lnTo>
                <a:lnTo>
                  <a:pt x="62010" y="92608"/>
                </a:lnTo>
                <a:lnTo>
                  <a:pt x="61766" y="92690"/>
                </a:lnTo>
                <a:lnTo>
                  <a:pt x="61522" y="92853"/>
                </a:lnTo>
                <a:lnTo>
                  <a:pt x="61156" y="93016"/>
                </a:lnTo>
                <a:lnTo>
                  <a:pt x="60913" y="93179"/>
                </a:lnTo>
                <a:lnTo>
                  <a:pt x="60548" y="93260"/>
                </a:lnTo>
                <a:lnTo>
                  <a:pt x="60304" y="93423"/>
                </a:lnTo>
                <a:lnTo>
                  <a:pt x="60060" y="93505"/>
                </a:lnTo>
                <a:lnTo>
                  <a:pt x="59695" y="93668"/>
                </a:lnTo>
                <a:lnTo>
                  <a:pt x="59451" y="93749"/>
                </a:lnTo>
                <a:lnTo>
                  <a:pt x="59085" y="93913"/>
                </a:lnTo>
                <a:lnTo>
                  <a:pt x="58842" y="94075"/>
                </a:lnTo>
                <a:lnTo>
                  <a:pt x="58476" y="94157"/>
                </a:lnTo>
                <a:lnTo>
                  <a:pt x="58233" y="94239"/>
                </a:lnTo>
                <a:lnTo>
                  <a:pt x="57867" y="94402"/>
                </a:lnTo>
                <a:lnTo>
                  <a:pt x="57623" y="94483"/>
                </a:lnTo>
                <a:lnTo>
                  <a:pt x="57258" y="94565"/>
                </a:lnTo>
                <a:lnTo>
                  <a:pt x="56893" y="94728"/>
                </a:lnTo>
                <a:lnTo>
                  <a:pt x="56649" y="94809"/>
                </a:lnTo>
                <a:lnTo>
                  <a:pt x="56283" y="94891"/>
                </a:lnTo>
                <a:lnTo>
                  <a:pt x="56040" y="95054"/>
                </a:lnTo>
                <a:lnTo>
                  <a:pt x="55674" y="95135"/>
                </a:lnTo>
                <a:lnTo>
                  <a:pt x="55309" y="95217"/>
                </a:lnTo>
                <a:lnTo>
                  <a:pt x="55065" y="95298"/>
                </a:lnTo>
                <a:lnTo>
                  <a:pt x="54700" y="95380"/>
                </a:lnTo>
                <a:lnTo>
                  <a:pt x="54456" y="95461"/>
                </a:lnTo>
                <a:lnTo>
                  <a:pt x="54090" y="95543"/>
                </a:lnTo>
                <a:lnTo>
                  <a:pt x="53725" y="95706"/>
                </a:lnTo>
                <a:lnTo>
                  <a:pt x="53360" y="95787"/>
                </a:lnTo>
                <a:lnTo>
                  <a:pt x="53116" y="95869"/>
                </a:lnTo>
                <a:lnTo>
                  <a:pt x="52750" y="95951"/>
                </a:lnTo>
                <a:lnTo>
                  <a:pt x="52385" y="96032"/>
                </a:lnTo>
                <a:lnTo>
                  <a:pt x="52141" y="96113"/>
                </a:lnTo>
                <a:lnTo>
                  <a:pt x="51776" y="96113"/>
                </a:lnTo>
                <a:lnTo>
                  <a:pt x="51410" y="96195"/>
                </a:lnTo>
                <a:lnTo>
                  <a:pt x="51045" y="96277"/>
                </a:lnTo>
                <a:lnTo>
                  <a:pt x="50679" y="96358"/>
                </a:lnTo>
                <a:lnTo>
                  <a:pt x="50436" y="96440"/>
                </a:lnTo>
                <a:lnTo>
                  <a:pt x="50070" y="96521"/>
                </a:lnTo>
                <a:lnTo>
                  <a:pt x="49705" y="96521"/>
                </a:lnTo>
                <a:lnTo>
                  <a:pt x="49339" y="96603"/>
                </a:lnTo>
                <a:lnTo>
                  <a:pt x="49096" y="96684"/>
                </a:lnTo>
                <a:lnTo>
                  <a:pt x="48730" y="96766"/>
                </a:lnTo>
                <a:lnTo>
                  <a:pt x="48365" y="96766"/>
                </a:lnTo>
                <a:lnTo>
                  <a:pt x="47999" y="96847"/>
                </a:lnTo>
                <a:lnTo>
                  <a:pt x="47634" y="96929"/>
                </a:lnTo>
                <a:lnTo>
                  <a:pt x="47390" y="96929"/>
                </a:lnTo>
                <a:lnTo>
                  <a:pt x="47024" y="97010"/>
                </a:lnTo>
                <a:lnTo>
                  <a:pt x="46659" y="97092"/>
                </a:lnTo>
                <a:lnTo>
                  <a:pt x="46294" y="97092"/>
                </a:lnTo>
                <a:lnTo>
                  <a:pt x="45928" y="97173"/>
                </a:lnTo>
                <a:lnTo>
                  <a:pt x="45684" y="97173"/>
                </a:lnTo>
                <a:lnTo>
                  <a:pt x="45319" y="97255"/>
                </a:lnTo>
                <a:lnTo>
                  <a:pt x="44954" y="97336"/>
                </a:lnTo>
                <a:lnTo>
                  <a:pt x="44588" y="97336"/>
                </a:lnTo>
                <a:lnTo>
                  <a:pt x="44223" y="97418"/>
                </a:lnTo>
                <a:lnTo>
                  <a:pt x="43613" y="97418"/>
                </a:lnTo>
                <a:lnTo>
                  <a:pt x="43248" y="97500"/>
                </a:lnTo>
                <a:lnTo>
                  <a:pt x="42883" y="97500"/>
                </a:lnTo>
                <a:lnTo>
                  <a:pt x="42517" y="97581"/>
                </a:lnTo>
                <a:lnTo>
                  <a:pt x="41786" y="97581"/>
                </a:lnTo>
                <a:lnTo>
                  <a:pt x="41543" y="97662"/>
                </a:lnTo>
                <a:lnTo>
                  <a:pt x="40811" y="97662"/>
                </a:lnTo>
                <a:lnTo>
                  <a:pt x="40446" y="97744"/>
                </a:lnTo>
                <a:lnTo>
                  <a:pt x="38984" y="97744"/>
                </a:lnTo>
                <a:lnTo>
                  <a:pt x="38618" y="97825"/>
                </a:lnTo>
                <a:lnTo>
                  <a:pt x="730" y="97825"/>
                </a:lnTo>
                <a:lnTo>
                  <a:pt x="730" y="22255"/>
                </a:lnTo>
                <a:lnTo>
                  <a:pt x="0" y="120000"/>
                </a:lnTo>
                <a:lnTo>
                  <a:pt x="42883"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 name="Google Shape;15;p3"/>
          <p:cNvSpPr/>
          <p:nvPr/>
        </p:nvSpPr>
        <p:spPr>
          <a:xfrm>
            <a:off x="985149" y="5481071"/>
            <a:ext cx="71717" cy="140315"/>
          </a:xfrm>
          <a:custGeom>
            <a:rect b="b" l="l" r="r" t="t"/>
            <a:pathLst>
              <a:path extrusionOk="0" h="120000" w="120000">
                <a:moveTo>
                  <a:pt x="1117" y="50666"/>
                </a:moveTo>
                <a:lnTo>
                  <a:pt x="1117" y="49523"/>
                </a:lnTo>
                <a:lnTo>
                  <a:pt x="1489" y="48761"/>
                </a:lnTo>
                <a:lnTo>
                  <a:pt x="1489" y="48189"/>
                </a:lnTo>
                <a:lnTo>
                  <a:pt x="1862" y="47618"/>
                </a:lnTo>
                <a:lnTo>
                  <a:pt x="1862" y="47047"/>
                </a:lnTo>
                <a:lnTo>
                  <a:pt x="2235" y="46285"/>
                </a:lnTo>
                <a:lnTo>
                  <a:pt x="2608" y="45714"/>
                </a:lnTo>
                <a:lnTo>
                  <a:pt x="2608" y="45142"/>
                </a:lnTo>
                <a:lnTo>
                  <a:pt x="2980" y="44571"/>
                </a:lnTo>
                <a:lnTo>
                  <a:pt x="2980" y="43999"/>
                </a:lnTo>
                <a:lnTo>
                  <a:pt x="3353" y="43428"/>
                </a:lnTo>
                <a:lnTo>
                  <a:pt x="3726" y="42856"/>
                </a:lnTo>
                <a:lnTo>
                  <a:pt x="4097" y="42285"/>
                </a:lnTo>
                <a:lnTo>
                  <a:pt x="4470" y="41714"/>
                </a:lnTo>
                <a:lnTo>
                  <a:pt x="4470" y="41142"/>
                </a:lnTo>
                <a:lnTo>
                  <a:pt x="5588" y="39428"/>
                </a:lnTo>
                <a:lnTo>
                  <a:pt x="5961" y="38856"/>
                </a:lnTo>
                <a:lnTo>
                  <a:pt x="6334" y="38285"/>
                </a:lnTo>
                <a:lnTo>
                  <a:pt x="6708" y="37904"/>
                </a:lnTo>
                <a:lnTo>
                  <a:pt x="7825" y="36190"/>
                </a:lnTo>
                <a:lnTo>
                  <a:pt x="8197" y="35808"/>
                </a:lnTo>
                <a:lnTo>
                  <a:pt x="8570" y="35237"/>
                </a:lnTo>
                <a:lnTo>
                  <a:pt x="8943" y="34666"/>
                </a:lnTo>
                <a:lnTo>
                  <a:pt x="9316" y="34285"/>
                </a:lnTo>
                <a:lnTo>
                  <a:pt x="10061" y="33713"/>
                </a:lnTo>
                <a:lnTo>
                  <a:pt x="10434" y="33333"/>
                </a:lnTo>
                <a:lnTo>
                  <a:pt x="10807" y="32761"/>
                </a:lnTo>
                <a:lnTo>
                  <a:pt x="11178" y="32380"/>
                </a:lnTo>
                <a:lnTo>
                  <a:pt x="11925" y="31809"/>
                </a:lnTo>
                <a:lnTo>
                  <a:pt x="12296" y="31428"/>
                </a:lnTo>
                <a:lnTo>
                  <a:pt x="12669" y="30857"/>
                </a:lnTo>
                <a:lnTo>
                  <a:pt x="13416" y="30475"/>
                </a:lnTo>
                <a:lnTo>
                  <a:pt x="13787" y="30095"/>
                </a:lnTo>
                <a:lnTo>
                  <a:pt x="14533" y="29523"/>
                </a:lnTo>
                <a:lnTo>
                  <a:pt x="14905" y="29142"/>
                </a:lnTo>
                <a:lnTo>
                  <a:pt x="15651" y="28761"/>
                </a:lnTo>
                <a:lnTo>
                  <a:pt x="16024" y="28189"/>
                </a:lnTo>
                <a:lnTo>
                  <a:pt x="16396" y="27809"/>
                </a:lnTo>
                <a:lnTo>
                  <a:pt x="17142" y="27428"/>
                </a:lnTo>
                <a:lnTo>
                  <a:pt x="17515" y="27047"/>
                </a:lnTo>
                <a:lnTo>
                  <a:pt x="18260" y="26475"/>
                </a:lnTo>
                <a:lnTo>
                  <a:pt x="18633" y="26094"/>
                </a:lnTo>
                <a:lnTo>
                  <a:pt x="19377" y="25713"/>
                </a:lnTo>
                <a:lnTo>
                  <a:pt x="20124" y="25333"/>
                </a:lnTo>
                <a:lnTo>
                  <a:pt x="20495" y="24951"/>
                </a:lnTo>
                <a:lnTo>
                  <a:pt x="21241" y="24571"/>
                </a:lnTo>
                <a:lnTo>
                  <a:pt x="21614" y="24189"/>
                </a:lnTo>
                <a:lnTo>
                  <a:pt x="22359" y="23618"/>
                </a:lnTo>
                <a:lnTo>
                  <a:pt x="23104" y="23238"/>
                </a:lnTo>
                <a:lnTo>
                  <a:pt x="23477" y="22856"/>
                </a:lnTo>
                <a:lnTo>
                  <a:pt x="24223" y="22476"/>
                </a:lnTo>
                <a:lnTo>
                  <a:pt x="24968" y="22094"/>
                </a:lnTo>
                <a:lnTo>
                  <a:pt x="25341" y="21714"/>
                </a:lnTo>
                <a:lnTo>
                  <a:pt x="26085" y="21332"/>
                </a:lnTo>
                <a:lnTo>
                  <a:pt x="26832" y="20952"/>
                </a:lnTo>
                <a:lnTo>
                  <a:pt x="27576" y="20761"/>
                </a:lnTo>
                <a:lnTo>
                  <a:pt x="27949" y="20380"/>
                </a:lnTo>
                <a:lnTo>
                  <a:pt x="28694" y="19999"/>
                </a:lnTo>
                <a:lnTo>
                  <a:pt x="29440" y="19618"/>
                </a:lnTo>
                <a:lnTo>
                  <a:pt x="31303" y="18666"/>
                </a:lnTo>
                <a:lnTo>
                  <a:pt x="33540" y="17523"/>
                </a:lnTo>
                <a:lnTo>
                  <a:pt x="34284" y="17332"/>
                </a:lnTo>
                <a:lnTo>
                  <a:pt x="35031" y="16952"/>
                </a:lnTo>
                <a:lnTo>
                  <a:pt x="35775" y="16570"/>
                </a:lnTo>
                <a:lnTo>
                  <a:pt x="36521" y="16380"/>
                </a:lnTo>
                <a:lnTo>
                  <a:pt x="37266" y="15999"/>
                </a:lnTo>
                <a:lnTo>
                  <a:pt x="38011" y="15808"/>
                </a:lnTo>
                <a:lnTo>
                  <a:pt x="38757" y="15428"/>
                </a:lnTo>
                <a:lnTo>
                  <a:pt x="39501" y="15047"/>
                </a:lnTo>
                <a:lnTo>
                  <a:pt x="40248" y="14856"/>
                </a:lnTo>
                <a:lnTo>
                  <a:pt x="40992" y="14475"/>
                </a:lnTo>
                <a:lnTo>
                  <a:pt x="41739" y="14285"/>
                </a:lnTo>
                <a:lnTo>
                  <a:pt x="42483" y="13904"/>
                </a:lnTo>
                <a:lnTo>
                  <a:pt x="43229" y="13714"/>
                </a:lnTo>
                <a:lnTo>
                  <a:pt x="43974" y="13523"/>
                </a:lnTo>
                <a:lnTo>
                  <a:pt x="45092" y="13142"/>
                </a:lnTo>
                <a:lnTo>
                  <a:pt x="45838" y="12952"/>
                </a:lnTo>
                <a:lnTo>
                  <a:pt x="46583" y="12570"/>
                </a:lnTo>
                <a:lnTo>
                  <a:pt x="47329" y="12380"/>
                </a:lnTo>
                <a:lnTo>
                  <a:pt x="48073" y="12190"/>
                </a:lnTo>
                <a:lnTo>
                  <a:pt x="48818" y="11808"/>
                </a:lnTo>
                <a:lnTo>
                  <a:pt x="49937" y="11619"/>
                </a:lnTo>
                <a:lnTo>
                  <a:pt x="50682" y="11428"/>
                </a:lnTo>
                <a:lnTo>
                  <a:pt x="51428" y="11046"/>
                </a:lnTo>
                <a:lnTo>
                  <a:pt x="52173" y="10857"/>
                </a:lnTo>
                <a:lnTo>
                  <a:pt x="53291" y="10666"/>
                </a:lnTo>
                <a:lnTo>
                  <a:pt x="54037" y="10285"/>
                </a:lnTo>
                <a:lnTo>
                  <a:pt x="54781" y="10095"/>
                </a:lnTo>
                <a:lnTo>
                  <a:pt x="55528" y="9904"/>
                </a:lnTo>
                <a:lnTo>
                  <a:pt x="56645" y="9713"/>
                </a:lnTo>
                <a:lnTo>
                  <a:pt x="57390" y="9523"/>
                </a:lnTo>
                <a:lnTo>
                  <a:pt x="58136" y="9142"/>
                </a:lnTo>
                <a:lnTo>
                  <a:pt x="59254" y="8951"/>
                </a:lnTo>
                <a:lnTo>
                  <a:pt x="59999" y="8761"/>
                </a:lnTo>
                <a:lnTo>
                  <a:pt x="60745" y="8571"/>
                </a:lnTo>
                <a:lnTo>
                  <a:pt x="61863" y="8380"/>
                </a:lnTo>
                <a:lnTo>
                  <a:pt x="62607" y="8190"/>
                </a:lnTo>
                <a:lnTo>
                  <a:pt x="63725" y="7999"/>
                </a:lnTo>
                <a:lnTo>
                  <a:pt x="64471" y="7618"/>
                </a:lnTo>
                <a:lnTo>
                  <a:pt x="65589" y="7428"/>
                </a:lnTo>
                <a:lnTo>
                  <a:pt x="66335" y="7237"/>
                </a:lnTo>
                <a:lnTo>
                  <a:pt x="67080" y="7047"/>
                </a:lnTo>
                <a:lnTo>
                  <a:pt x="68198" y="6857"/>
                </a:lnTo>
                <a:lnTo>
                  <a:pt x="68944" y="6666"/>
                </a:lnTo>
                <a:lnTo>
                  <a:pt x="70062" y="6475"/>
                </a:lnTo>
                <a:lnTo>
                  <a:pt x="70806" y="6285"/>
                </a:lnTo>
                <a:lnTo>
                  <a:pt x="71924" y="6095"/>
                </a:lnTo>
                <a:lnTo>
                  <a:pt x="72670" y="6095"/>
                </a:lnTo>
                <a:lnTo>
                  <a:pt x="73788" y="5904"/>
                </a:lnTo>
                <a:lnTo>
                  <a:pt x="74906" y="5713"/>
                </a:lnTo>
                <a:lnTo>
                  <a:pt x="75652" y="5523"/>
                </a:lnTo>
                <a:lnTo>
                  <a:pt x="76770" y="5333"/>
                </a:lnTo>
                <a:lnTo>
                  <a:pt x="77514" y="5142"/>
                </a:lnTo>
                <a:lnTo>
                  <a:pt x="78632" y="4951"/>
                </a:lnTo>
                <a:lnTo>
                  <a:pt x="79751" y="4761"/>
                </a:lnTo>
                <a:lnTo>
                  <a:pt x="80496" y="4761"/>
                </a:lnTo>
                <a:lnTo>
                  <a:pt x="81614" y="4571"/>
                </a:lnTo>
                <a:lnTo>
                  <a:pt x="82731" y="4380"/>
                </a:lnTo>
                <a:lnTo>
                  <a:pt x="83478" y="4189"/>
                </a:lnTo>
                <a:lnTo>
                  <a:pt x="84595" y="4189"/>
                </a:lnTo>
                <a:lnTo>
                  <a:pt x="85713" y="3999"/>
                </a:lnTo>
                <a:lnTo>
                  <a:pt x="86459" y="3809"/>
                </a:lnTo>
                <a:lnTo>
                  <a:pt x="87577" y="3618"/>
                </a:lnTo>
                <a:lnTo>
                  <a:pt x="88695" y="3618"/>
                </a:lnTo>
                <a:lnTo>
                  <a:pt x="89439" y="3428"/>
                </a:lnTo>
                <a:lnTo>
                  <a:pt x="90559" y="3237"/>
                </a:lnTo>
                <a:lnTo>
                  <a:pt x="91677" y="3237"/>
                </a:lnTo>
                <a:lnTo>
                  <a:pt x="92794" y="3047"/>
                </a:lnTo>
                <a:lnTo>
                  <a:pt x="93539" y="2856"/>
                </a:lnTo>
                <a:lnTo>
                  <a:pt x="94658" y="2666"/>
                </a:lnTo>
                <a:lnTo>
                  <a:pt x="95776" y="2666"/>
                </a:lnTo>
                <a:lnTo>
                  <a:pt x="96521" y="2475"/>
                </a:lnTo>
                <a:lnTo>
                  <a:pt x="97638" y="2475"/>
                </a:lnTo>
                <a:lnTo>
                  <a:pt x="98758" y="2285"/>
                </a:lnTo>
                <a:lnTo>
                  <a:pt x="99875" y="2094"/>
                </a:lnTo>
                <a:lnTo>
                  <a:pt x="100620" y="2094"/>
                </a:lnTo>
                <a:lnTo>
                  <a:pt x="101738" y="1904"/>
                </a:lnTo>
                <a:lnTo>
                  <a:pt x="102857" y="1713"/>
                </a:lnTo>
                <a:lnTo>
                  <a:pt x="103602" y="1713"/>
                </a:lnTo>
                <a:lnTo>
                  <a:pt x="104719" y="1523"/>
                </a:lnTo>
                <a:lnTo>
                  <a:pt x="105837" y="1333"/>
                </a:lnTo>
                <a:lnTo>
                  <a:pt x="106957" y="1333"/>
                </a:lnTo>
                <a:lnTo>
                  <a:pt x="107701" y="1142"/>
                </a:lnTo>
                <a:lnTo>
                  <a:pt x="108819" y="1142"/>
                </a:lnTo>
                <a:lnTo>
                  <a:pt x="109937" y="951"/>
                </a:lnTo>
                <a:lnTo>
                  <a:pt x="111056" y="951"/>
                </a:lnTo>
                <a:lnTo>
                  <a:pt x="111801" y="761"/>
                </a:lnTo>
                <a:lnTo>
                  <a:pt x="112918" y="571"/>
                </a:lnTo>
                <a:lnTo>
                  <a:pt x="114036" y="571"/>
                </a:lnTo>
                <a:lnTo>
                  <a:pt x="114782" y="380"/>
                </a:lnTo>
                <a:lnTo>
                  <a:pt x="115900" y="380"/>
                </a:lnTo>
                <a:lnTo>
                  <a:pt x="117018" y="189"/>
                </a:lnTo>
                <a:lnTo>
                  <a:pt x="118136" y="189"/>
                </a:lnTo>
                <a:lnTo>
                  <a:pt x="118882" y="0"/>
                </a:lnTo>
                <a:lnTo>
                  <a:pt x="120000" y="0"/>
                </a:lnTo>
                <a:lnTo>
                  <a:pt x="119626" y="40952"/>
                </a:lnTo>
                <a:lnTo>
                  <a:pt x="119626" y="41142"/>
                </a:lnTo>
                <a:lnTo>
                  <a:pt x="119253" y="41332"/>
                </a:lnTo>
                <a:lnTo>
                  <a:pt x="118882" y="41523"/>
                </a:lnTo>
                <a:lnTo>
                  <a:pt x="118136" y="41904"/>
                </a:lnTo>
                <a:lnTo>
                  <a:pt x="117764" y="42094"/>
                </a:lnTo>
                <a:lnTo>
                  <a:pt x="117391" y="42285"/>
                </a:lnTo>
                <a:lnTo>
                  <a:pt x="117391" y="42476"/>
                </a:lnTo>
                <a:lnTo>
                  <a:pt x="117018" y="42666"/>
                </a:lnTo>
                <a:lnTo>
                  <a:pt x="116645" y="43047"/>
                </a:lnTo>
                <a:lnTo>
                  <a:pt x="116645" y="43237"/>
                </a:lnTo>
                <a:lnTo>
                  <a:pt x="116273" y="43428"/>
                </a:lnTo>
                <a:lnTo>
                  <a:pt x="115900" y="43618"/>
                </a:lnTo>
                <a:lnTo>
                  <a:pt x="115900" y="43809"/>
                </a:lnTo>
                <a:lnTo>
                  <a:pt x="115527" y="43999"/>
                </a:lnTo>
                <a:lnTo>
                  <a:pt x="115155" y="44190"/>
                </a:lnTo>
                <a:lnTo>
                  <a:pt x="115155" y="44380"/>
                </a:lnTo>
                <a:lnTo>
                  <a:pt x="114782" y="44571"/>
                </a:lnTo>
                <a:lnTo>
                  <a:pt x="114782" y="44761"/>
                </a:lnTo>
                <a:lnTo>
                  <a:pt x="114409" y="44952"/>
                </a:lnTo>
                <a:lnTo>
                  <a:pt x="114036" y="45142"/>
                </a:lnTo>
                <a:lnTo>
                  <a:pt x="114036" y="45523"/>
                </a:lnTo>
                <a:lnTo>
                  <a:pt x="113665" y="45714"/>
                </a:lnTo>
                <a:lnTo>
                  <a:pt x="113665" y="45904"/>
                </a:lnTo>
                <a:lnTo>
                  <a:pt x="113291" y="46094"/>
                </a:lnTo>
                <a:lnTo>
                  <a:pt x="113291" y="46285"/>
                </a:lnTo>
                <a:lnTo>
                  <a:pt x="112918" y="46476"/>
                </a:lnTo>
                <a:lnTo>
                  <a:pt x="112918" y="46856"/>
                </a:lnTo>
                <a:lnTo>
                  <a:pt x="112545" y="47047"/>
                </a:lnTo>
                <a:lnTo>
                  <a:pt x="112545" y="47238"/>
                </a:lnTo>
                <a:lnTo>
                  <a:pt x="112174" y="47427"/>
                </a:lnTo>
                <a:lnTo>
                  <a:pt x="112174" y="47809"/>
                </a:lnTo>
                <a:lnTo>
                  <a:pt x="111801" y="48000"/>
                </a:lnTo>
                <a:lnTo>
                  <a:pt x="111801" y="48189"/>
                </a:lnTo>
                <a:lnTo>
                  <a:pt x="111427" y="48571"/>
                </a:lnTo>
                <a:lnTo>
                  <a:pt x="111427" y="48951"/>
                </a:lnTo>
                <a:lnTo>
                  <a:pt x="111056" y="49142"/>
                </a:lnTo>
                <a:lnTo>
                  <a:pt x="111056" y="49523"/>
                </a:lnTo>
                <a:lnTo>
                  <a:pt x="110683" y="49713"/>
                </a:lnTo>
                <a:lnTo>
                  <a:pt x="110683" y="50475"/>
                </a:lnTo>
                <a:lnTo>
                  <a:pt x="110310" y="50856"/>
                </a:lnTo>
                <a:lnTo>
                  <a:pt x="110310" y="51237"/>
                </a:lnTo>
                <a:lnTo>
                  <a:pt x="109937" y="51618"/>
                </a:lnTo>
                <a:lnTo>
                  <a:pt x="109937" y="52380"/>
                </a:lnTo>
                <a:lnTo>
                  <a:pt x="109565" y="52761"/>
                </a:lnTo>
                <a:lnTo>
                  <a:pt x="109565" y="53904"/>
                </a:lnTo>
                <a:lnTo>
                  <a:pt x="109192" y="54285"/>
                </a:lnTo>
                <a:lnTo>
                  <a:pt x="109192" y="61523"/>
                </a:lnTo>
                <a:lnTo>
                  <a:pt x="109565" y="61904"/>
                </a:lnTo>
                <a:lnTo>
                  <a:pt x="109565" y="62856"/>
                </a:lnTo>
                <a:lnTo>
                  <a:pt x="109937" y="63237"/>
                </a:lnTo>
                <a:lnTo>
                  <a:pt x="109937" y="63999"/>
                </a:lnTo>
                <a:lnTo>
                  <a:pt x="110310" y="64380"/>
                </a:lnTo>
                <a:lnTo>
                  <a:pt x="110310" y="64761"/>
                </a:lnTo>
                <a:lnTo>
                  <a:pt x="111056" y="120000"/>
                </a:lnTo>
                <a:lnTo>
                  <a:pt x="108819" y="120000"/>
                </a:lnTo>
                <a:lnTo>
                  <a:pt x="107701" y="119809"/>
                </a:lnTo>
                <a:lnTo>
                  <a:pt x="105466" y="119809"/>
                </a:lnTo>
                <a:lnTo>
                  <a:pt x="104346" y="119618"/>
                </a:lnTo>
                <a:lnTo>
                  <a:pt x="103229" y="119618"/>
                </a:lnTo>
                <a:lnTo>
                  <a:pt x="102111" y="119427"/>
                </a:lnTo>
                <a:lnTo>
                  <a:pt x="100993" y="119427"/>
                </a:lnTo>
                <a:lnTo>
                  <a:pt x="99875" y="119238"/>
                </a:lnTo>
                <a:lnTo>
                  <a:pt x="98758" y="119238"/>
                </a:lnTo>
                <a:lnTo>
                  <a:pt x="98011" y="119047"/>
                </a:lnTo>
                <a:lnTo>
                  <a:pt x="96894" y="119047"/>
                </a:lnTo>
                <a:lnTo>
                  <a:pt x="95776" y="118856"/>
                </a:lnTo>
                <a:lnTo>
                  <a:pt x="94658" y="118856"/>
                </a:lnTo>
                <a:lnTo>
                  <a:pt x="93539" y="118666"/>
                </a:lnTo>
                <a:lnTo>
                  <a:pt x="92421" y="118476"/>
                </a:lnTo>
                <a:lnTo>
                  <a:pt x="91303" y="118476"/>
                </a:lnTo>
                <a:lnTo>
                  <a:pt x="90559" y="118285"/>
                </a:lnTo>
                <a:lnTo>
                  <a:pt x="89439" y="118094"/>
                </a:lnTo>
                <a:lnTo>
                  <a:pt x="88322" y="118094"/>
                </a:lnTo>
                <a:lnTo>
                  <a:pt x="87204" y="117904"/>
                </a:lnTo>
                <a:lnTo>
                  <a:pt x="86086" y="117714"/>
                </a:lnTo>
                <a:lnTo>
                  <a:pt x="85342" y="117714"/>
                </a:lnTo>
                <a:lnTo>
                  <a:pt x="81987" y="117142"/>
                </a:lnTo>
                <a:lnTo>
                  <a:pt x="81242" y="117142"/>
                </a:lnTo>
                <a:lnTo>
                  <a:pt x="80123" y="116952"/>
                </a:lnTo>
                <a:lnTo>
                  <a:pt x="79005" y="116761"/>
                </a:lnTo>
                <a:lnTo>
                  <a:pt x="77887" y="116571"/>
                </a:lnTo>
                <a:lnTo>
                  <a:pt x="77143" y="116380"/>
                </a:lnTo>
                <a:lnTo>
                  <a:pt x="76023" y="116190"/>
                </a:lnTo>
                <a:lnTo>
                  <a:pt x="75279" y="116190"/>
                </a:lnTo>
                <a:lnTo>
                  <a:pt x="74161" y="115999"/>
                </a:lnTo>
                <a:lnTo>
                  <a:pt x="73043" y="115809"/>
                </a:lnTo>
                <a:lnTo>
                  <a:pt x="72297" y="115618"/>
                </a:lnTo>
                <a:lnTo>
                  <a:pt x="71179" y="115428"/>
                </a:lnTo>
                <a:lnTo>
                  <a:pt x="70062" y="115238"/>
                </a:lnTo>
                <a:lnTo>
                  <a:pt x="69315" y="115047"/>
                </a:lnTo>
                <a:lnTo>
                  <a:pt x="68198" y="114856"/>
                </a:lnTo>
                <a:lnTo>
                  <a:pt x="67453" y="114666"/>
                </a:lnTo>
                <a:lnTo>
                  <a:pt x="66335" y="114476"/>
                </a:lnTo>
                <a:lnTo>
                  <a:pt x="65589" y="114285"/>
                </a:lnTo>
                <a:lnTo>
                  <a:pt x="64471" y="114094"/>
                </a:lnTo>
                <a:lnTo>
                  <a:pt x="63725" y="113904"/>
                </a:lnTo>
                <a:lnTo>
                  <a:pt x="62607" y="113714"/>
                </a:lnTo>
                <a:lnTo>
                  <a:pt x="61863" y="113332"/>
                </a:lnTo>
                <a:lnTo>
                  <a:pt x="60745" y="113142"/>
                </a:lnTo>
                <a:lnTo>
                  <a:pt x="59999" y="112952"/>
                </a:lnTo>
                <a:lnTo>
                  <a:pt x="59254" y="112761"/>
                </a:lnTo>
                <a:lnTo>
                  <a:pt x="58136" y="112570"/>
                </a:lnTo>
                <a:lnTo>
                  <a:pt x="57390" y="112190"/>
                </a:lnTo>
                <a:lnTo>
                  <a:pt x="56272" y="111999"/>
                </a:lnTo>
                <a:lnTo>
                  <a:pt x="55528" y="111809"/>
                </a:lnTo>
                <a:lnTo>
                  <a:pt x="54781" y="111618"/>
                </a:lnTo>
                <a:lnTo>
                  <a:pt x="53664" y="111237"/>
                </a:lnTo>
                <a:lnTo>
                  <a:pt x="52917" y="111047"/>
                </a:lnTo>
                <a:lnTo>
                  <a:pt x="52173" y="110856"/>
                </a:lnTo>
                <a:lnTo>
                  <a:pt x="51055" y="110476"/>
                </a:lnTo>
                <a:lnTo>
                  <a:pt x="50309" y="110285"/>
                </a:lnTo>
                <a:lnTo>
                  <a:pt x="49564" y="110094"/>
                </a:lnTo>
                <a:lnTo>
                  <a:pt x="48818" y="109714"/>
                </a:lnTo>
                <a:lnTo>
                  <a:pt x="47700" y="109523"/>
                </a:lnTo>
                <a:lnTo>
                  <a:pt x="46956" y="109142"/>
                </a:lnTo>
                <a:lnTo>
                  <a:pt x="46209" y="108952"/>
                </a:lnTo>
                <a:lnTo>
                  <a:pt x="45465" y="108570"/>
                </a:lnTo>
                <a:lnTo>
                  <a:pt x="44719" y="108380"/>
                </a:lnTo>
                <a:lnTo>
                  <a:pt x="43974" y="107999"/>
                </a:lnTo>
                <a:lnTo>
                  <a:pt x="42856" y="107808"/>
                </a:lnTo>
                <a:lnTo>
                  <a:pt x="42110" y="107428"/>
                </a:lnTo>
                <a:lnTo>
                  <a:pt x="41365" y="107237"/>
                </a:lnTo>
                <a:lnTo>
                  <a:pt x="40621" y="106857"/>
                </a:lnTo>
                <a:lnTo>
                  <a:pt x="39875" y="106475"/>
                </a:lnTo>
                <a:lnTo>
                  <a:pt x="39130" y="106285"/>
                </a:lnTo>
                <a:lnTo>
                  <a:pt x="38384" y="105904"/>
                </a:lnTo>
                <a:lnTo>
                  <a:pt x="37639" y="105713"/>
                </a:lnTo>
                <a:lnTo>
                  <a:pt x="36893" y="105333"/>
                </a:lnTo>
                <a:lnTo>
                  <a:pt x="36148" y="104952"/>
                </a:lnTo>
                <a:lnTo>
                  <a:pt x="35402" y="104571"/>
                </a:lnTo>
                <a:lnTo>
                  <a:pt x="34657" y="104380"/>
                </a:lnTo>
                <a:lnTo>
                  <a:pt x="32422" y="103237"/>
                </a:lnTo>
                <a:lnTo>
                  <a:pt x="31676" y="103047"/>
                </a:lnTo>
                <a:lnTo>
                  <a:pt x="30931" y="102666"/>
                </a:lnTo>
                <a:lnTo>
                  <a:pt x="30558" y="102285"/>
                </a:lnTo>
                <a:lnTo>
                  <a:pt x="28322" y="101142"/>
                </a:lnTo>
                <a:lnTo>
                  <a:pt x="26458" y="100190"/>
                </a:lnTo>
                <a:lnTo>
                  <a:pt x="25714" y="99809"/>
                </a:lnTo>
                <a:lnTo>
                  <a:pt x="24968" y="99428"/>
                </a:lnTo>
                <a:lnTo>
                  <a:pt x="24595" y="99047"/>
                </a:lnTo>
                <a:lnTo>
                  <a:pt x="23850" y="98666"/>
                </a:lnTo>
                <a:lnTo>
                  <a:pt x="23104" y="98285"/>
                </a:lnTo>
                <a:lnTo>
                  <a:pt x="22732" y="97904"/>
                </a:lnTo>
                <a:lnTo>
                  <a:pt x="21986" y="97523"/>
                </a:lnTo>
                <a:lnTo>
                  <a:pt x="21614" y="96951"/>
                </a:lnTo>
                <a:lnTo>
                  <a:pt x="20868" y="96571"/>
                </a:lnTo>
                <a:lnTo>
                  <a:pt x="20495" y="96189"/>
                </a:lnTo>
                <a:lnTo>
                  <a:pt x="19750" y="95809"/>
                </a:lnTo>
                <a:lnTo>
                  <a:pt x="19377" y="95427"/>
                </a:lnTo>
                <a:lnTo>
                  <a:pt x="18633" y="95047"/>
                </a:lnTo>
                <a:lnTo>
                  <a:pt x="18260" y="94666"/>
                </a:lnTo>
                <a:lnTo>
                  <a:pt x="17515" y="94094"/>
                </a:lnTo>
                <a:lnTo>
                  <a:pt x="17142" y="93714"/>
                </a:lnTo>
                <a:lnTo>
                  <a:pt x="16396" y="93332"/>
                </a:lnTo>
                <a:lnTo>
                  <a:pt x="16024" y="92952"/>
                </a:lnTo>
                <a:lnTo>
                  <a:pt x="15651" y="92380"/>
                </a:lnTo>
                <a:lnTo>
                  <a:pt x="14905" y="91999"/>
                </a:lnTo>
                <a:lnTo>
                  <a:pt x="14533" y="91618"/>
                </a:lnTo>
                <a:lnTo>
                  <a:pt x="14160" y="91047"/>
                </a:lnTo>
                <a:lnTo>
                  <a:pt x="13416" y="90666"/>
                </a:lnTo>
                <a:lnTo>
                  <a:pt x="13042" y="90285"/>
                </a:lnTo>
                <a:lnTo>
                  <a:pt x="12669" y="89714"/>
                </a:lnTo>
                <a:lnTo>
                  <a:pt x="11925" y="89332"/>
                </a:lnTo>
                <a:lnTo>
                  <a:pt x="11552" y="88761"/>
                </a:lnTo>
                <a:lnTo>
                  <a:pt x="11178" y="88380"/>
                </a:lnTo>
                <a:lnTo>
                  <a:pt x="10807" y="87809"/>
                </a:lnTo>
                <a:lnTo>
                  <a:pt x="10434" y="87428"/>
                </a:lnTo>
                <a:lnTo>
                  <a:pt x="9688" y="86856"/>
                </a:lnTo>
                <a:lnTo>
                  <a:pt x="9316" y="86475"/>
                </a:lnTo>
                <a:lnTo>
                  <a:pt x="8943" y="85904"/>
                </a:lnTo>
                <a:lnTo>
                  <a:pt x="8570" y="85523"/>
                </a:lnTo>
                <a:lnTo>
                  <a:pt x="8197" y="84952"/>
                </a:lnTo>
                <a:lnTo>
                  <a:pt x="7825" y="84570"/>
                </a:lnTo>
                <a:lnTo>
                  <a:pt x="7452" y="83999"/>
                </a:lnTo>
                <a:lnTo>
                  <a:pt x="7079" y="83428"/>
                </a:lnTo>
                <a:lnTo>
                  <a:pt x="6708" y="83046"/>
                </a:lnTo>
                <a:lnTo>
                  <a:pt x="6334" y="82475"/>
                </a:lnTo>
                <a:lnTo>
                  <a:pt x="5961" y="81904"/>
                </a:lnTo>
                <a:lnTo>
                  <a:pt x="5588" y="81523"/>
                </a:lnTo>
                <a:lnTo>
                  <a:pt x="5588" y="80952"/>
                </a:lnTo>
                <a:lnTo>
                  <a:pt x="5217" y="80380"/>
                </a:lnTo>
                <a:lnTo>
                  <a:pt x="4844" y="79809"/>
                </a:lnTo>
                <a:lnTo>
                  <a:pt x="4470" y="79428"/>
                </a:lnTo>
                <a:lnTo>
                  <a:pt x="4097" y="78857"/>
                </a:lnTo>
                <a:lnTo>
                  <a:pt x="4097" y="78285"/>
                </a:lnTo>
                <a:lnTo>
                  <a:pt x="3726" y="77713"/>
                </a:lnTo>
                <a:lnTo>
                  <a:pt x="3353" y="77142"/>
                </a:lnTo>
                <a:lnTo>
                  <a:pt x="3353" y="76571"/>
                </a:lnTo>
                <a:lnTo>
                  <a:pt x="2980" y="75999"/>
                </a:lnTo>
                <a:lnTo>
                  <a:pt x="2608" y="75428"/>
                </a:lnTo>
                <a:lnTo>
                  <a:pt x="2608" y="74856"/>
                </a:lnTo>
                <a:lnTo>
                  <a:pt x="2235" y="74285"/>
                </a:lnTo>
                <a:lnTo>
                  <a:pt x="2235" y="73713"/>
                </a:lnTo>
                <a:lnTo>
                  <a:pt x="1862" y="73142"/>
                </a:lnTo>
                <a:lnTo>
                  <a:pt x="1862" y="72571"/>
                </a:lnTo>
                <a:lnTo>
                  <a:pt x="1489" y="72000"/>
                </a:lnTo>
                <a:lnTo>
                  <a:pt x="1489" y="71427"/>
                </a:lnTo>
                <a:lnTo>
                  <a:pt x="1117" y="70856"/>
                </a:lnTo>
                <a:lnTo>
                  <a:pt x="1117" y="69714"/>
                </a:lnTo>
                <a:lnTo>
                  <a:pt x="744" y="69142"/>
                </a:lnTo>
                <a:lnTo>
                  <a:pt x="744" y="67809"/>
                </a:lnTo>
                <a:lnTo>
                  <a:pt x="371" y="67238"/>
                </a:lnTo>
                <a:lnTo>
                  <a:pt x="371" y="65523"/>
                </a:lnTo>
                <a:lnTo>
                  <a:pt x="0" y="64761"/>
                </a:lnTo>
                <a:lnTo>
                  <a:pt x="0" y="55999"/>
                </a:lnTo>
                <a:lnTo>
                  <a:pt x="371" y="55428"/>
                </a:lnTo>
                <a:lnTo>
                  <a:pt x="371" y="53333"/>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 name="Google Shape;16;p3"/>
          <p:cNvSpPr/>
          <p:nvPr/>
        </p:nvSpPr>
        <p:spPr>
          <a:xfrm>
            <a:off x="992499" y="5372606"/>
            <a:ext cx="224061" cy="249671"/>
          </a:xfrm>
          <a:custGeom>
            <a:rect b="b" l="l" r="r" t="t"/>
            <a:pathLst>
              <a:path extrusionOk="0" h="120000" w="120000">
                <a:moveTo>
                  <a:pt x="117972" y="113149"/>
                </a:moveTo>
                <a:lnTo>
                  <a:pt x="118091" y="113363"/>
                </a:lnTo>
                <a:lnTo>
                  <a:pt x="118210" y="113577"/>
                </a:lnTo>
                <a:lnTo>
                  <a:pt x="118210" y="113791"/>
                </a:lnTo>
                <a:lnTo>
                  <a:pt x="118330" y="114005"/>
                </a:lnTo>
                <a:lnTo>
                  <a:pt x="118448" y="114219"/>
                </a:lnTo>
                <a:lnTo>
                  <a:pt x="118448" y="114433"/>
                </a:lnTo>
                <a:lnTo>
                  <a:pt x="118568" y="114540"/>
                </a:lnTo>
                <a:lnTo>
                  <a:pt x="118687" y="114754"/>
                </a:lnTo>
                <a:lnTo>
                  <a:pt x="118687" y="114968"/>
                </a:lnTo>
                <a:lnTo>
                  <a:pt x="118807" y="115183"/>
                </a:lnTo>
                <a:lnTo>
                  <a:pt x="118926" y="115290"/>
                </a:lnTo>
                <a:lnTo>
                  <a:pt x="119045" y="115504"/>
                </a:lnTo>
                <a:lnTo>
                  <a:pt x="119045" y="115718"/>
                </a:lnTo>
                <a:lnTo>
                  <a:pt x="119165" y="115825"/>
                </a:lnTo>
                <a:lnTo>
                  <a:pt x="119283" y="116039"/>
                </a:lnTo>
                <a:lnTo>
                  <a:pt x="119403"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3"/>
                </a:lnTo>
                <a:lnTo>
                  <a:pt x="84214" y="116039"/>
                </a:lnTo>
                <a:lnTo>
                  <a:pt x="84095" y="115932"/>
                </a:lnTo>
                <a:lnTo>
                  <a:pt x="84095" y="115718"/>
                </a:lnTo>
                <a:lnTo>
                  <a:pt x="83976" y="115611"/>
                </a:lnTo>
                <a:lnTo>
                  <a:pt x="83976" y="115396"/>
                </a:lnTo>
                <a:lnTo>
                  <a:pt x="83856" y="115290"/>
                </a:lnTo>
                <a:lnTo>
                  <a:pt x="83856" y="114968"/>
                </a:lnTo>
                <a:lnTo>
                  <a:pt x="83737" y="114754"/>
                </a:lnTo>
                <a:lnTo>
                  <a:pt x="83737" y="114540"/>
                </a:lnTo>
                <a:lnTo>
                  <a:pt x="83618" y="114433"/>
                </a:lnTo>
                <a:lnTo>
                  <a:pt x="83618" y="114112"/>
                </a:lnTo>
                <a:lnTo>
                  <a:pt x="83498" y="114005"/>
                </a:lnTo>
                <a:lnTo>
                  <a:pt x="83498" y="113684"/>
                </a:lnTo>
                <a:lnTo>
                  <a:pt x="83379" y="113577"/>
                </a:lnTo>
                <a:lnTo>
                  <a:pt x="83379" y="113256"/>
                </a:lnTo>
                <a:lnTo>
                  <a:pt x="83260" y="113149"/>
                </a:lnTo>
                <a:lnTo>
                  <a:pt x="83260" y="112828"/>
                </a:lnTo>
                <a:lnTo>
                  <a:pt x="83141" y="112720"/>
                </a:lnTo>
                <a:lnTo>
                  <a:pt x="83141" y="112292"/>
                </a:lnTo>
                <a:lnTo>
                  <a:pt x="83021" y="112185"/>
                </a:lnTo>
                <a:lnTo>
                  <a:pt x="83021" y="111864"/>
                </a:lnTo>
                <a:lnTo>
                  <a:pt x="82902" y="111757"/>
                </a:lnTo>
                <a:lnTo>
                  <a:pt x="82902" y="111222"/>
                </a:lnTo>
                <a:lnTo>
                  <a:pt x="82783" y="111115"/>
                </a:lnTo>
                <a:lnTo>
                  <a:pt x="82783" y="110687"/>
                </a:lnTo>
                <a:lnTo>
                  <a:pt x="82663" y="110580"/>
                </a:lnTo>
                <a:lnTo>
                  <a:pt x="82663" y="110044"/>
                </a:lnTo>
                <a:lnTo>
                  <a:pt x="82544" y="109830"/>
                </a:lnTo>
                <a:lnTo>
                  <a:pt x="82544" y="109295"/>
                </a:lnTo>
                <a:lnTo>
                  <a:pt x="82425" y="109188"/>
                </a:lnTo>
                <a:lnTo>
                  <a:pt x="82425" y="108438"/>
                </a:lnTo>
                <a:lnTo>
                  <a:pt x="82306" y="108332"/>
                </a:lnTo>
                <a:lnTo>
                  <a:pt x="82306" y="107582"/>
                </a:lnTo>
                <a:lnTo>
                  <a:pt x="82186" y="107368"/>
                </a:lnTo>
                <a:lnTo>
                  <a:pt x="82186" y="106298"/>
                </a:lnTo>
                <a:lnTo>
                  <a:pt x="82067" y="106190"/>
                </a:lnTo>
                <a:lnTo>
                  <a:pt x="82067" y="106083"/>
                </a:lnTo>
                <a:lnTo>
                  <a:pt x="80994" y="107047"/>
                </a:lnTo>
                <a:lnTo>
                  <a:pt x="79920" y="108010"/>
                </a:lnTo>
                <a:lnTo>
                  <a:pt x="79562" y="108224"/>
                </a:lnTo>
                <a:lnTo>
                  <a:pt x="79204" y="108546"/>
                </a:lnTo>
                <a:lnTo>
                  <a:pt x="78846" y="108867"/>
                </a:lnTo>
                <a:lnTo>
                  <a:pt x="78489" y="109081"/>
                </a:lnTo>
                <a:lnTo>
                  <a:pt x="78130" y="109402"/>
                </a:lnTo>
                <a:lnTo>
                  <a:pt x="77773" y="109723"/>
                </a:lnTo>
                <a:lnTo>
                  <a:pt x="77415" y="109937"/>
                </a:lnTo>
                <a:lnTo>
                  <a:pt x="76938" y="110259"/>
                </a:lnTo>
                <a:lnTo>
                  <a:pt x="76580" y="110472"/>
                </a:lnTo>
                <a:lnTo>
                  <a:pt x="76222" y="110793"/>
                </a:lnTo>
                <a:lnTo>
                  <a:pt x="75864" y="111008"/>
                </a:lnTo>
                <a:lnTo>
                  <a:pt x="75387" y="111222"/>
                </a:lnTo>
                <a:lnTo>
                  <a:pt x="75029" y="111543"/>
                </a:lnTo>
                <a:lnTo>
                  <a:pt x="74671" y="111757"/>
                </a:lnTo>
                <a:lnTo>
                  <a:pt x="74194" y="111971"/>
                </a:lnTo>
                <a:lnTo>
                  <a:pt x="73836" y="112185"/>
                </a:lnTo>
                <a:lnTo>
                  <a:pt x="73359" y="112399"/>
                </a:lnTo>
                <a:lnTo>
                  <a:pt x="73001" y="112720"/>
                </a:lnTo>
                <a:lnTo>
                  <a:pt x="72643" y="112935"/>
                </a:lnTo>
                <a:lnTo>
                  <a:pt x="72166" y="113149"/>
                </a:lnTo>
                <a:lnTo>
                  <a:pt x="71809" y="113363"/>
                </a:lnTo>
                <a:lnTo>
                  <a:pt x="71331" y="113577"/>
                </a:lnTo>
                <a:lnTo>
                  <a:pt x="70974" y="113791"/>
                </a:lnTo>
                <a:lnTo>
                  <a:pt x="70496" y="114005"/>
                </a:lnTo>
                <a:lnTo>
                  <a:pt x="70019" y="114112"/>
                </a:lnTo>
                <a:lnTo>
                  <a:pt x="69661" y="114326"/>
                </a:lnTo>
                <a:lnTo>
                  <a:pt x="69184" y="114540"/>
                </a:lnTo>
                <a:lnTo>
                  <a:pt x="68826" y="114754"/>
                </a:lnTo>
                <a:lnTo>
                  <a:pt x="68349" y="114968"/>
                </a:lnTo>
                <a:lnTo>
                  <a:pt x="67872" y="115075"/>
                </a:lnTo>
                <a:lnTo>
                  <a:pt x="67514" y="115290"/>
                </a:lnTo>
                <a:lnTo>
                  <a:pt x="67037" y="115396"/>
                </a:lnTo>
                <a:lnTo>
                  <a:pt x="66560" y="115611"/>
                </a:lnTo>
                <a:lnTo>
                  <a:pt x="66083" y="115718"/>
                </a:lnTo>
                <a:lnTo>
                  <a:pt x="65606" y="115932"/>
                </a:lnTo>
                <a:lnTo>
                  <a:pt x="65248" y="116039"/>
                </a:lnTo>
                <a:lnTo>
                  <a:pt x="64771" y="116253"/>
                </a:lnTo>
                <a:lnTo>
                  <a:pt x="64293" y="116360"/>
                </a:lnTo>
                <a:lnTo>
                  <a:pt x="63816" y="116574"/>
                </a:lnTo>
                <a:lnTo>
                  <a:pt x="62385" y="116895"/>
                </a:lnTo>
                <a:lnTo>
                  <a:pt x="61908" y="117002"/>
                </a:lnTo>
                <a:lnTo>
                  <a:pt x="61431" y="117217"/>
                </a:lnTo>
                <a:lnTo>
                  <a:pt x="61073" y="117323"/>
                </a:lnTo>
                <a:lnTo>
                  <a:pt x="59641" y="117644"/>
                </a:lnTo>
                <a:lnTo>
                  <a:pt x="58210" y="117966"/>
                </a:lnTo>
                <a:lnTo>
                  <a:pt x="56779" y="118287"/>
                </a:lnTo>
                <a:lnTo>
                  <a:pt x="56302" y="118394"/>
                </a:lnTo>
                <a:lnTo>
                  <a:pt x="55824" y="118394"/>
                </a:lnTo>
                <a:lnTo>
                  <a:pt x="55347" y="118501"/>
                </a:lnTo>
                <a:lnTo>
                  <a:pt x="53916" y="118822"/>
                </a:lnTo>
                <a:lnTo>
                  <a:pt x="53439" y="118929"/>
                </a:lnTo>
                <a:lnTo>
                  <a:pt x="52961" y="118929"/>
                </a:lnTo>
                <a:lnTo>
                  <a:pt x="52484" y="119036"/>
                </a:lnTo>
                <a:lnTo>
                  <a:pt x="52007" y="119143"/>
                </a:lnTo>
                <a:lnTo>
                  <a:pt x="51530" y="119143"/>
                </a:lnTo>
                <a:lnTo>
                  <a:pt x="51053" y="119250"/>
                </a:lnTo>
                <a:lnTo>
                  <a:pt x="50576" y="119250"/>
                </a:lnTo>
                <a:lnTo>
                  <a:pt x="49979" y="119357"/>
                </a:lnTo>
                <a:lnTo>
                  <a:pt x="49502" y="119357"/>
                </a:lnTo>
                <a:lnTo>
                  <a:pt x="49025" y="119465"/>
                </a:lnTo>
                <a:lnTo>
                  <a:pt x="48548" y="119465"/>
                </a:lnTo>
                <a:lnTo>
                  <a:pt x="48071" y="119571"/>
                </a:lnTo>
                <a:lnTo>
                  <a:pt x="47594" y="119571"/>
                </a:lnTo>
                <a:lnTo>
                  <a:pt x="47117" y="119678"/>
                </a:lnTo>
                <a:lnTo>
                  <a:pt x="46639" y="119678"/>
                </a:lnTo>
                <a:lnTo>
                  <a:pt x="46162" y="119786"/>
                </a:lnTo>
                <a:lnTo>
                  <a:pt x="44731" y="119786"/>
                </a:lnTo>
                <a:lnTo>
                  <a:pt x="44254" y="119893"/>
                </a:lnTo>
                <a:lnTo>
                  <a:pt x="42703" y="119893"/>
                </a:lnTo>
                <a:lnTo>
                  <a:pt x="42226" y="120000"/>
                </a:lnTo>
                <a:lnTo>
                  <a:pt x="36262" y="120000"/>
                </a:lnTo>
                <a:lnTo>
                  <a:pt x="35904" y="119893"/>
                </a:lnTo>
                <a:lnTo>
                  <a:pt x="34472" y="119893"/>
                </a:lnTo>
                <a:lnTo>
                  <a:pt x="34115" y="119786"/>
                </a:lnTo>
                <a:lnTo>
                  <a:pt x="33041" y="119786"/>
                </a:lnTo>
                <a:lnTo>
                  <a:pt x="32683" y="119678"/>
                </a:lnTo>
                <a:lnTo>
                  <a:pt x="31968" y="119678"/>
                </a:lnTo>
                <a:lnTo>
                  <a:pt x="31610" y="119571"/>
                </a:lnTo>
                <a:lnTo>
                  <a:pt x="31371" y="88528"/>
                </a:lnTo>
                <a:lnTo>
                  <a:pt x="31490" y="88742"/>
                </a:lnTo>
                <a:lnTo>
                  <a:pt x="31490" y="89170"/>
                </a:lnTo>
                <a:lnTo>
                  <a:pt x="31610" y="89277"/>
                </a:lnTo>
                <a:lnTo>
                  <a:pt x="31610" y="89384"/>
                </a:lnTo>
                <a:lnTo>
                  <a:pt x="31729" y="89598"/>
                </a:lnTo>
                <a:lnTo>
                  <a:pt x="31729" y="89812"/>
                </a:lnTo>
                <a:lnTo>
                  <a:pt x="31848" y="90026"/>
                </a:lnTo>
                <a:lnTo>
                  <a:pt x="31848" y="90133"/>
                </a:lnTo>
                <a:lnTo>
                  <a:pt x="31968" y="90241"/>
                </a:lnTo>
                <a:lnTo>
                  <a:pt x="31968" y="90347"/>
                </a:lnTo>
                <a:lnTo>
                  <a:pt x="32087" y="90562"/>
                </a:lnTo>
                <a:lnTo>
                  <a:pt x="32087" y="90668"/>
                </a:lnTo>
                <a:lnTo>
                  <a:pt x="32206" y="90776"/>
                </a:lnTo>
                <a:lnTo>
                  <a:pt x="32206" y="90883"/>
                </a:lnTo>
                <a:lnTo>
                  <a:pt x="32325" y="90990"/>
                </a:lnTo>
                <a:lnTo>
                  <a:pt x="32325" y="91097"/>
                </a:lnTo>
                <a:lnTo>
                  <a:pt x="32445" y="91311"/>
                </a:lnTo>
                <a:lnTo>
                  <a:pt x="32445" y="91418"/>
                </a:lnTo>
                <a:lnTo>
                  <a:pt x="32564" y="91525"/>
                </a:lnTo>
                <a:lnTo>
                  <a:pt x="32564" y="91632"/>
                </a:lnTo>
                <a:lnTo>
                  <a:pt x="32683" y="91739"/>
                </a:lnTo>
                <a:lnTo>
                  <a:pt x="32803" y="91846"/>
                </a:lnTo>
                <a:lnTo>
                  <a:pt x="32803" y="91953"/>
                </a:lnTo>
                <a:lnTo>
                  <a:pt x="32922" y="92168"/>
                </a:lnTo>
                <a:lnTo>
                  <a:pt x="32922" y="92274"/>
                </a:lnTo>
                <a:lnTo>
                  <a:pt x="33041" y="92381"/>
                </a:lnTo>
                <a:lnTo>
                  <a:pt x="33160" y="92489"/>
                </a:lnTo>
                <a:lnTo>
                  <a:pt x="33160" y="92595"/>
                </a:lnTo>
                <a:lnTo>
                  <a:pt x="33280" y="92702"/>
                </a:lnTo>
                <a:lnTo>
                  <a:pt x="33399" y="92810"/>
                </a:lnTo>
                <a:lnTo>
                  <a:pt x="33399" y="92917"/>
                </a:lnTo>
                <a:lnTo>
                  <a:pt x="33518" y="93024"/>
                </a:lnTo>
                <a:lnTo>
                  <a:pt x="33637" y="93131"/>
                </a:lnTo>
                <a:lnTo>
                  <a:pt x="33757" y="93238"/>
                </a:lnTo>
                <a:lnTo>
                  <a:pt x="33757" y="93345"/>
                </a:lnTo>
                <a:lnTo>
                  <a:pt x="33876" y="93452"/>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4"/>
                </a:lnTo>
                <a:lnTo>
                  <a:pt x="35665" y="95165"/>
                </a:lnTo>
                <a:lnTo>
                  <a:pt x="35785" y="95165"/>
                </a:lnTo>
                <a:lnTo>
                  <a:pt x="35785" y="95271"/>
                </a:lnTo>
                <a:lnTo>
                  <a:pt x="35904" y="95379"/>
                </a:lnTo>
                <a:lnTo>
                  <a:pt x="36023" y="95486"/>
                </a:lnTo>
                <a:lnTo>
                  <a:pt x="36142" y="95593"/>
                </a:lnTo>
                <a:lnTo>
                  <a:pt x="36262" y="95593"/>
                </a:lnTo>
                <a:lnTo>
                  <a:pt x="36381" y="95700"/>
                </a:lnTo>
                <a:lnTo>
                  <a:pt x="36500" y="95807"/>
                </a:lnTo>
                <a:lnTo>
                  <a:pt x="36620" y="95807"/>
                </a:lnTo>
                <a:lnTo>
                  <a:pt x="36977" y="96128"/>
                </a:lnTo>
                <a:lnTo>
                  <a:pt x="37097" y="96128"/>
                </a:lnTo>
                <a:lnTo>
                  <a:pt x="37216" y="96235"/>
                </a:lnTo>
                <a:lnTo>
                  <a:pt x="37335" y="96342"/>
                </a:lnTo>
                <a:lnTo>
                  <a:pt x="37454" y="96342"/>
                </a:lnTo>
                <a:lnTo>
                  <a:pt x="37574" y="96449"/>
                </a:lnTo>
                <a:lnTo>
                  <a:pt x="37693" y="96449"/>
                </a:lnTo>
                <a:lnTo>
                  <a:pt x="37812" y="96556"/>
                </a:lnTo>
                <a:lnTo>
                  <a:pt x="37932" y="96663"/>
                </a:lnTo>
                <a:lnTo>
                  <a:pt x="38051" y="96663"/>
                </a:lnTo>
                <a:lnTo>
                  <a:pt x="38289" y="96771"/>
                </a:lnTo>
                <a:lnTo>
                  <a:pt x="38409" y="96771"/>
                </a:lnTo>
                <a:lnTo>
                  <a:pt x="38528" y="96877"/>
                </a:lnTo>
                <a:lnTo>
                  <a:pt x="38647" y="96984"/>
                </a:lnTo>
                <a:lnTo>
                  <a:pt x="38767" y="96984"/>
                </a:lnTo>
                <a:lnTo>
                  <a:pt x="38886" y="97092"/>
                </a:lnTo>
                <a:lnTo>
                  <a:pt x="39005" y="97092"/>
                </a:lnTo>
                <a:lnTo>
                  <a:pt x="39124" y="97198"/>
                </a:lnTo>
                <a:lnTo>
                  <a:pt x="39244" y="97198"/>
                </a:lnTo>
                <a:lnTo>
                  <a:pt x="39482" y="97305"/>
                </a:lnTo>
                <a:lnTo>
                  <a:pt x="39602" y="97305"/>
                </a:lnTo>
                <a:lnTo>
                  <a:pt x="39721" y="97413"/>
                </a:lnTo>
                <a:lnTo>
                  <a:pt x="39840" y="97413"/>
                </a:lnTo>
                <a:lnTo>
                  <a:pt x="39959" y="97520"/>
                </a:lnTo>
                <a:lnTo>
                  <a:pt x="40079" y="97520"/>
                </a:lnTo>
                <a:lnTo>
                  <a:pt x="40318" y="97627"/>
                </a:lnTo>
                <a:lnTo>
                  <a:pt x="40437" y="97627"/>
                </a:lnTo>
                <a:lnTo>
                  <a:pt x="40556" y="97734"/>
                </a:lnTo>
                <a:lnTo>
                  <a:pt x="40675" y="97734"/>
                </a:lnTo>
                <a:lnTo>
                  <a:pt x="40794" y="97841"/>
                </a:lnTo>
                <a:lnTo>
                  <a:pt x="41153" y="97841"/>
                </a:lnTo>
                <a:lnTo>
                  <a:pt x="41271" y="97948"/>
                </a:lnTo>
                <a:lnTo>
                  <a:pt x="41391" y="97948"/>
                </a:lnTo>
                <a:lnTo>
                  <a:pt x="41630" y="98055"/>
                </a:lnTo>
                <a:lnTo>
                  <a:pt x="41868" y="98055"/>
                </a:lnTo>
                <a:lnTo>
                  <a:pt x="41988" y="98162"/>
                </a:lnTo>
                <a:lnTo>
                  <a:pt x="42345" y="98162"/>
                </a:lnTo>
                <a:lnTo>
                  <a:pt x="42465" y="98269"/>
                </a:lnTo>
                <a:lnTo>
                  <a:pt x="42584" y="98269"/>
                </a:lnTo>
                <a:lnTo>
                  <a:pt x="42822" y="98376"/>
                </a:lnTo>
                <a:lnTo>
                  <a:pt x="43061" y="98376"/>
                </a:lnTo>
                <a:lnTo>
                  <a:pt x="43300" y="98483"/>
                </a:lnTo>
                <a:lnTo>
                  <a:pt x="43777" y="98483"/>
                </a:lnTo>
                <a:lnTo>
                  <a:pt x="43896" y="98590"/>
                </a:lnTo>
                <a:lnTo>
                  <a:pt x="44373" y="98590"/>
                </a:lnTo>
                <a:lnTo>
                  <a:pt x="44612" y="98697"/>
                </a:lnTo>
                <a:lnTo>
                  <a:pt x="45089" y="98697"/>
                </a:lnTo>
                <a:lnTo>
                  <a:pt x="45208" y="98804"/>
                </a:lnTo>
                <a:lnTo>
                  <a:pt x="45685" y="98804"/>
                </a:lnTo>
                <a:lnTo>
                  <a:pt x="45924" y="98911"/>
                </a:lnTo>
                <a:lnTo>
                  <a:pt x="46759" y="98911"/>
                </a:lnTo>
                <a:lnTo>
                  <a:pt x="46878" y="99018"/>
                </a:lnTo>
                <a:lnTo>
                  <a:pt x="47713" y="99018"/>
                </a:lnTo>
                <a:lnTo>
                  <a:pt x="47832" y="99125"/>
                </a:lnTo>
                <a:lnTo>
                  <a:pt x="49264"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2" y="98590"/>
                </a:lnTo>
                <a:lnTo>
                  <a:pt x="61550" y="98483"/>
                </a:lnTo>
                <a:lnTo>
                  <a:pt x="61789" y="98483"/>
                </a:lnTo>
                <a:lnTo>
                  <a:pt x="62146" y="98376"/>
                </a:lnTo>
                <a:lnTo>
                  <a:pt x="62504" y="98269"/>
                </a:lnTo>
                <a:lnTo>
                  <a:pt x="62862" y="98269"/>
                </a:lnTo>
                <a:lnTo>
                  <a:pt x="63101" y="98162"/>
                </a:lnTo>
                <a:lnTo>
                  <a:pt x="63458" y="98055"/>
                </a:lnTo>
                <a:lnTo>
                  <a:pt x="63697" y="97948"/>
                </a:lnTo>
                <a:lnTo>
                  <a:pt x="64055" y="97948"/>
                </a:lnTo>
                <a:lnTo>
                  <a:pt x="64293" y="97841"/>
                </a:lnTo>
                <a:lnTo>
                  <a:pt x="64651" y="97734"/>
                </a:lnTo>
                <a:lnTo>
                  <a:pt x="64890" y="97627"/>
                </a:lnTo>
                <a:lnTo>
                  <a:pt x="65248" y="97520"/>
                </a:lnTo>
                <a:lnTo>
                  <a:pt x="65487" y="97413"/>
                </a:lnTo>
                <a:lnTo>
                  <a:pt x="65725" y="97305"/>
                </a:lnTo>
                <a:lnTo>
                  <a:pt x="66083" y="97198"/>
                </a:lnTo>
                <a:lnTo>
                  <a:pt x="66798" y="96877"/>
                </a:lnTo>
                <a:lnTo>
                  <a:pt x="67037" y="96771"/>
                </a:lnTo>
                <a:lnTo>
                  <a:pt x="67395" y="96663"/>
                </a:lnTo>
                <a:lnTo>
                  <a:pt x="67634" y="96556"/>
                </a:lnTo>
                <a:lnTo>
                  <a:pt x="68349" y="96235"/>
                </a:lnTo>
                <a:lnTo>
                  <a:pt x="68588" y="96021"/>
                </a:lnTo>
                <a:lnTo>
                  <a:pt x="68826" y="95914"/>
                </a:lnTo>
                <a:lnTo>
                  <a:pt x="69065" y="95807"/>
                </a:lnTo>
                <a:lnTo>
                  <a:pt x="69184" y="95700"/>
                </a:lnTo>
                <a:lnTo>
                  <a:pt x="69423" y="95486"/>
                </a:lnTo>
                <a:lnTo>
                  <a:pt x="69661" y="95379"/>
                </a:lnTo>
                <a:lnTo>
                  <a:pt x="69900" y="95271"/>
                </a:lnTo>
                <a:lnTo>
                  <a:pt x="70139" y="95165"/>
                </a:lnTo>
                <a:lnTo>
                  <a:pt x="70377" y="94950"/>
                </a:lnTo>
                <a:lnTo>
                  <a:pt x="70496" y="94844"/>
                </a:lnTo>
                <a:lnTo>
                  <a:pt x="70735" y="94736"/>
                </a:lnTo>
                <a:lnTo>
                  <a:pt x="70974" y="94522"/>
                </a:lnTo>
                <a:lnTo>
                  <a:pt x="71212" y="94415"/>
                </a:lnTo>
                <a:lnTo>
                  <a:pt x="71331" y="94308"/>
                </a:lnTo>
                <a:lnTo>
                  <a:pt x="71570" y="94094"/>
                </a:lnTo>
                <a:lnTo>
                  <a:pt x="71809" y="93987"/>
                </a:lnTo>
                <a:lnTo>
                  <a:pt x="71928" y="93773"/>
                </a:lnTo>
                <a:lnTo>
                  <a:pt x="72166" y="93666"/>
                </a:lnTo>
                <a:lnTo>
                  <a:pt x="72286" y="93559"/>
                </a:lnTo>
                <a:lnTo>
                  <a:pt x="72524" y="93345"/>
                </a:lnTo>
                <a:lnTo>
                  <a:pt x="72763" y="93238"/>
                </a:lnTo>
                <a:lnTo>
                  <a:pt x="73240" y="92810"/>
                </a:lnTo>
                <a:lnTo>
                  <a:pt x="73359" y="92595"/>
                </a:lnTo>
                <a:lnTo>
                  <a:pt x="73598" y="92489"/>
                </a:lnTo>
                <a:lnTo>
                  <a:pt x="73717" y="92274"/>
                </a:lnTo>
                <a:lnTo>
                  <a:pt x="73956" y="92168"/>
                </a:lnTo>
                <a:lnTo>
                  <a:pt x="74075" y="91953"/>
                </a:lnTo>
                <a:lnTo>
                  <a:pt x="74194" y="91846"/>
                </a:lnTo>
                <a:lnTo>
                  <a:pt x="74433" y="91632"/>
                </a:lnTo>
                <a:lnTo>
                  <a:pt x="74552" y="91525"/>
                </a:lnTo>
                <a:lnTo>
                  <a:pt x="74671" y="91311"/>
                </a:lnTo>
                <a:lnTo>
                  <a:pt x="74910" y="91204"/>
                </a:lnTo>
                <a:lnTo>
                  <a:pt x="75029" y="90990"/>
                </a:lnTo>
                <a:lnTo>
                  <a:pt x="75148" y="90883"/>
                </a:lnTo>
                <a:lnTo>
                  <a:pt x="75268" y="90668"/>
                </a:lnTo>
                <a:lnTo>
                  <a:pt x="75387" y="90562"/>
                </a:lnTo>
                <a:lnTo>
                  <a:pt x="75626" y="90347"/>
                </a:lnTo>
                <a:lnTo>
                  <a:pt x="75745" y="90133"/>
                </a:lnTo>
                <a:lnTo>
                  <a:pt x="75864" y="90026"/>
                </a:lnTo>
                <a:lnTo>
                  <a:pt x="75983" y="89812"/>
                </a:lnTo>
                <a:lnTo>
                  <a:pt x="76103" y="89705"/>
                </a:lnTo>
                <a:lnTo>
                  <a:pt x="76222" y="89491"/>
                </a:lnTo>
                <a:lnTo>
                  <a:pt x="76341" y="89277"/>
                </a:lnTo>
                <a:lnTo>
                  <a:pt x="76460" y="89170"/>
                </a:lnTo>
                <a:lnTo>
                  <a:pt x="76580" y="88956"/>
                </a:lnTo>
                <a:lnTo>
                  <a:pt x="76699" y="88742"/>
                </a:lnTo>
                <a:lnTo>
                  <a:pt x="76818" y="88635"/>
                </a:lnTo>
                <a:lnTo>
                  <a:pt x="76938" y="88421"/>
                </a:lnTo>
                <a:lnTo>
                  <a:pt x="77057" y="88207"/>
                </a:lnTo>
                <a:lnTo>
                  <a:pt x="77177" y="88099"/>
                </a:lnTo>
                <a:lnTo>
                  <a:pt x="77177" y="87886"/>
                </a:lnTo>
                <a:lnTo>
                  <a:pt x="77295" y="87671"/>
                </a:lnTo>
                <a:lnTo>
                  <a:pt x="77415" y="87564"/>
                </a:lnTo>
                <a:lnTo>
                  <a:pt x="77534" y="87350"/>
                </a:lnTo>
                <a:lnTo>
                  <a:pt x="77653" y="87136"/>
                </a:lnTo>
                <a:lnTo>
                  <a:pt x="77773" y="86922"/>
                </a:lnTo>
                <a:lnTo>
                  <a:pt x="77773" y="86815"/>
                </a:lnTo>
                <a:lnTo>
                  <a:pt x="77892" y="86601"/>
                </a:lnTo>
                <a:lnTo>
                  <a:pt x="78011" y="86387"/>
                </a:lnTo>
                <a:lnTo>
                  <a:pt x="78130" y="86280"/>
                </a:lnTo>
                <a:lnTo>
                  <a:pt x="78130" y="86065"/>
                </a:lnTo>
                <a:lnTo>
                  <a:pt x="78250" y="85852"/>
                </a:lnTo>
                <a:lnTo>
                  <a:pt x="78369" y="85744"/>
                </a:lnTo>
                <a:lnTo>
                  <a:pt x="78369" y="85530"/>
                </a:lnTo>
                <a:lnTo>
                  <a:pt x="78489" y="85316"/>
                </a:lnTo>
                <a:lnTo>
                  <a:pt x="78608" y="85209"/>
                </a:lnTo>
                <a:lnTo>
                  <a:pt x="78608" y="84995"/>
                </a:lnTo>
                <a:lnTo>
                  <a:pt x="78727" y="84781"/>
                </a:lnTo>
                <a:lnTo>
                  <a:pt x="78846" y="84674"/>
                </a:lnTo>
                <a:lnTo>
                  <a:pt x="78846" y="84460"/>
                </a:lnTo>
                <a:lnTo>
                  <a:pt x="78965" y="84246"/>
                </a:lnTo>
                <a:lnTo>
                  <a:pt x="78965" y="84032"/>
                </a:lnTo>
                <a:lnTo>
                  <a:pt x="79085" y="83925"/>
                </a:lnTo>
                <a:lnTo>
                  <a:pt x="79085" y="83710"/>
                </a:lnTo>
                <a:lnTo>
                  <a:pt x="79204" y="83496"/>
                </a:lnTo>
                <a:lnTo>
                  <a:pt x="79204" y="83389"/>
                </a:lnTo>
                <a:lnTo>
                  <a:pt x="79324" y="83175"/>
                </a:lnTo>
                <a:lnTo>
                  <a:pt x="79324" y="82961"/>
                </a:lnTo>
                <a:lnTo>
                  <a:pt x="79443" y="82854"/>
                </a:lnTo>
                <a:lnTo>
                  <a:pt x="79443" y="82640"/>
                </a:lnTo>
                <a:lnTo>
                  <a:pt x="79562" y="82426"/>
                </a:lnTo>
                <a:lnTo>
                  <a:pt x="79562" y="82105"/>
                </a:lnTo>
                <a:lnTo>
                  <a:pt x="79681" y="81891"/>
                </a:lnTo>
                <a:lnTo>
                  <a:pt x="79681" y="81677"/>
                </a:lnTo>
                <a:lnTo>
                  <a:pt x="79801" y="81570"/>
                </a:lnTo>
                <a:lnTo>
                  <a:pt x="79801" y="81141"/>
                </a:lnTo>
                <a:lnTo>
                  <a:pt x="79920" y="80927"/>
                </a:lnTo>
                <a:lnTo>
                  <a:pt x="79920" y="80392"/>
                </a:lnTo>
                <a:lnTo>
                  <a:pt x="80039" y="80285"/>
                </a:lnTo>
                <a:lnTo>
                  <a:pt x="80039" y="79536"/>
                </a:lnTo>
                <a:lnTo>
                  <a:pt x="80159" y="79322"/>
                </a:lnTo>
                <a:lnTo>
                  <a:pt x="80159" y="78465"/>
                </a:lnTo>
                <a:lnTo>
                  <a:pt x="80277" y="78251"/>
                </a:lnTo>
                <a:lnTo>
                  <a:pt x="80277" y="77502"/>
                </a:lnTo>
                <a:lnTo>
                  <a:pt x="80397" y="77288"/>
                </a:lnTo>
                <a:lnTo>
                  <a:pt x="80397" y="76217"/>
                </a:lnTo>
                <a:lnTo>
                  <a:pt x="80516" y="76110"/>
                </a:lnTo>
                <a:lnTo>
                  <a:pt x="80516" y="74611"/>
                </a:lnTo>
                <a:lnTo>
                  <a:pt x="80636" y="74398"/>
                </a:lnTo>
                <a:lnTo>
                  <a:pt x="80636" y="61337"/>
                </a:lnTo>
                <a:lnTo>
                  <a:pt x="80516" y="61445"/>
                </a:lnTo>
                <a:lnTo>
                  <a:pt x="80397" y="61445"/>
                </a:lnTo>
                <a:lnTo>
                  <a:pt x="80397" y="61552"/>
                </a:lnTo>
                <a:lnTo>
                  <a:pt x="80277" y="61659"/>
                </a:lnTo>
                <a:lnTo>
                  <a:pt x="80159" y="61659"/>
                </a:lnTo>
                <a:lnTo>
                  <a:pt x="80039" y="61766"/>
                </a:lnTo>
                <a:lnTo>
                  <a:pt x="79920" y="61766"/>
                </a:lnTo>
                <a:lnTo>
                  <a:pt x="79801" y="61873"/>
                </a:lnTo>
                <a:lnTo>
                  <a:pt x="79801" y="61980"/>
                </a:lnTo>
                <a:lnTo>
                  <a:pt x="79681" y="61980"/>
                </a:lnTo>
                <a:lnTo>
                  <a:pt x="79562" y="62087"/>
                </a:lnTo>
                <a:lnTo>
                  <a:pt x="79443" y="62194"/>
                </a:lnTo>
                <a:lnTo>
                  <a:pt x="79324" y="62194"/>
                </a:lnTo>
                <a:lnTo>
                  <a:pt x="79204" y="62301"/>
                </a:lnTo>
                <a:lnTo>
                  <a:pt x="79085" y="62301"/>
                </a:lnTo>
                <a:lnTo>
                  <a:pt x="79085" y="62408"/>
                </a:lnTo>
                <a:lnTo>
                  <a:pt x="78965" y="62515"/>
                </a:lnTo>
                <a:lnTo>
                  <a:pt x="78846" y="62515"/>
                </a:lnTo>
                <a:lnTo>
                  <a:pt x="78727" y="62622"/>
                </a:lnTo>
                <a:lnTo>
                  <a:pt x="78608" y="62622"/>
                </a:lnTo>
                <a:lnTo>
                  <a:pt x="78489" y="62729"/>
                </a:lnTo>
                <a:lnTo>
                  <a:pt x="78369" y="62729"/>
                </a:lnTo>
                <a:lnTo>
                  <a:pt x="78250" y="62836"/>
                </a:lnTo>
                <a:lnTo>
                  <a:pt x="78130" y="62836"/>
                </a:lnTo>
                <a:lnTo>
                  <a:pt x="78011" y="62943"/>
                </a:lnTo>
                <a:lnTo>
                  <a:pt x="77892" y="63050"/>
                </a:lnTo>
                <a:lnTo>
                  <a:pt x="77773" y="63050"/>
                </a:lnTo>
                <a:lnTo>
                  <a:pt x="77653" y="63157"/>
                </a:lnTo>
                <a:lnTo>
                  <a:pt x="77534" y="63157"/>
                </a:lnTo>
                <a:lnTo>
                  <a:pt x="77415" y="63264"/>
                </a:lnTo>
                <a:lnTo>
                  <a:pt x="77295" y="63264"/>
                </a:lnTo>
                <a:lnTo>
                  <a:pt x="77177" y="63371"/>
                </a:lnTo>
                <a:lnTo>
                  <a:pt x="77057" y="63371"/>
                </a:lnTo>
                <a:lnTo>
                  <a:pt x="76938" y="63479"/>
                </a:lnTo>
                <a:lnTo>
                  <a:pt x="76818" y="63479"/>
                </a:lnTo>
                <a:lnTo>
                  <a:pt x="76699" y="63586"/>
                </a:lnTo>
                <a:lnTo>
                  <a:pt x="76460" y="63586"/>
                </a:lnTo>
                <a:lnTo>
                  <a:pt x="76341" y="63692"/>
                </a:lnTo>
                <a:lnTo>
                  <a:pt x="76222" y="63692"/>
                </a:lnTo>
                <a:lnTo>
                  <a:pt x="75983" y="63800"/>
                </a:lnTo>
                <a:lnTo>
                  <a:pt x="75745" y="63800"/>
                </a:lnTo>
                <a:lnTo>
                  <a:pt x="75626" y="63907"/>
                </a:lnTo>
                <a:lnTo>
                  <a:pt x="75506" y="63907"/>
                </a:lnTo>
                <a:lnTo>
                  <a:pt x="75387" y="64014"/>
                </a:lnTo>
                <a:lnTo>
                  <a:pt x="75268" y="64014"/>
                </a:lnTo>
                <a:lnTo>
                  <a:pt x="75148" y="64121"/>
                </a:lnTo>
                <a:lnTo>
                  <a:pt x="74791" y="64121"/>
                </a:lnTo>
                <a:lnTo>
                  <a:pt x="74671" y="64228"/>
                </a:lnTo>
                <a:lnTo>
                  <a:pt x="74433" y="64228"/>
                </a:lnTo>
                <a:lnTo>
                  <a:pt x="74313" y="64335"/>
                </a:lnTo>
                <a:lnTo>
                  <a:pt x="73956" y="64335"/>
                </a:lnTo>
                <a:lnTo>
                  <a:pt x="73836" y="64442"/>
                </a:lnTo>
                <a:lnTo>
                  <a:pt x="73717" y="64442"/>
                </a:lnTo>
                <a:lnTo>
                  <a:pt x="73598" y="64549"/>
                </a:lnTo>
                <a:lnTo>
                  <a:pt x="73240" y="64549"/>
                </a:lnTo>
                <a:lnTo>
                  <a:pt x="73121" y="64656"/>
                </a:lnTo>
                <a:lnTo>
                  <a:pt x="72882" y="64656"/>
                </a:lnTo>
                <a:lnTo>
                  <a:pt x="72643" y="64763"/>
                </a:lnTo>
                <a:lnTo>
                  <a:pt x="72405" y="64763"/>
                </a:lnTo>
                <a:lnTo>
                  <a:pt x="72286" y="64870"/>
                </a:lnTo>
                <a:lnTo>
                  <a:pt x="71928" y="64870"/>
                </a:lnTo>
                <a:lnTo>
                  <a:pt x="71809" y="64977"/>
                </a:lnTo>
                <a:lnTo>
                  <a:pt x="71570" y="64977"/>
                </a:lnTo>
                <a:lnTo>
                  <a:pt x="71331" y="65084"/>
                </a:lnTo>
                <a:lnTo>
                  <a:pt x="71093" y="65084"/>
                </a:lnTo>
                <a:lnTo>
                  <a:pt x="70854" y="65191"/>
                </a:lnTo>
                <a:lnTo>
                  <a:pt x="70616" y="65191"/>
                </a:lnTo>
                <a:lnTo>
                  <a:pt x="70496" y="65298"/>
                </a:lnTo>
                <a:lnTo>
                  <a:pt x="70019" y="65298"/>
                </a:lnTo>
                <a:lnTo>
                  <a:pt x="69781" y="65405"/>
                </a:lnTo>
                <a:lnTo>
                  <a:pt x="69542" y="65405"/>
                </a:lnTo>
                <a:lnTo>
                  <a:pt x="69423" y="65513"/>
                </a:lnTo>
                <a:lnTo>
                  <a:pt x="68946" y="65513"/>
                </a:lnTo>
                <a:lnTo>
                  <a:pt x="68707" y="65619"/>
                </a:lnTo>
                <a:lnTo>
                  <a:pt x="68230" y="65619"/>
                </a:lnTo>
                <a:lnTo>
                  <a:pt x="68110" y="65726"/>
                </a:lnTo>
                <a:lnTo>
                  <a:pt x="67634" y="65726"/>
                </a:lnTo>
                <a:lnTo>
                  <a:pt x="67514" y="65834"/>
                </a:lnTo>
                <a:lnTo>
                  <a:pt x="67037" y="65834"/>
                </a:lnTo>
                <a:lnTo>
                  <a:pt x="66798" y="65941"/>
                </a:lnTo>
                <a:lnTo>
                  <a:pt x="66322" y="65941"/>
                </a:lnTo>
                <a:lnTo>
                  <a:pt x="66202" y="66048"/>
                </a:lnTo>
                <a:lnTo>
                  <a:pt x="65725" y="66048"/>
                </a:lnTo>
                <a:lnTo>
                  <a:pt x="65487" y="66155"/>
                </a:lnTo>
                <a:lnTo>
                  <a:pt x="65009" y="66155"/>
                </a:lnTo>
                <a:lnTo>
                  <a:pt x="64890" y="66262"/>
                </a:lnTo>
                <a:lnTo>
                  <a:pt x="64175" y="66262"/>
                </a:lnTo>
                <a:lnTo>
                  <a:pt x="64055" y="66369"/>
                </a:lnTo>
                <a:lnTo>
                  <a:pt x="63578" y="66369"/>
                </a:lnTo>
                <a:lnTo>
                  <a:pt x="63339" y="66476"/>
                </a:lnTo>
                <a:lnTo>
                  <a:pt x="62504" y="66476"/>
                </a:lnTo>
                <a:lnTo>
                  <a:pt x="62385" y="66583"/>
                </a:lnTo>
                <a:lnTo>
                  <a:pt x="61669" y="66583"/>
                </a:lnTo>
                <a:lnTo>
                  <a:pt x="61550" y="66690"/>
                </a:lnTo>
                <a:lnTo>
                  <a:pt x="60834" y="66690"/>
                </a:lnTo>
                <a:lnTo>
                  <a:pt x="60715" y="66797"/>
                </a:lnTo>
                <a:lnTo>
                  <a:pt x="59761" y="66797"/>
                </a:lnTo>
                <a:lnTo>
                  <a:pt x="59641" y="66904"/>
                </a:lnTo>
                <a:lnTo>
                  <a:pt x="58926" y="66904"/>
                </a:lnTo>
                <a:lnTo>
                  <a:pt x="58807"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1" y="67761"/>
                </a:lnTo>
                <a:lnTo>
                  <a:pt x="52484" y="67761"/>
                </a:lnTo>
                <a:lnTo>
                  <a:pt x="52365" y="67868"/>
                </a:lnTo>
                <a:lnTo>
                  <a:pt x="51769" y="67868"/>
                </a:lnTo>
                <a:lnTo>
                  <a:pt x="51649" y="67974"/>
                </a:lnTo>
                <a:lnTo>
                  <a:pt x="51173" y="67974"/>
                </a:lnTo>
                <a:lnTo>
                  <a:pt x="50934" y="68082"/>
                </a:lnTo>
                <a:lnTo>
                  <a:pt x="50456" y="68082"/>
                </a:lnTo>
                <a:lnTo>
                  <a:pt x="50337" y="68189"/>
                </a:lnTo>
                <a:lnTo>
                  <a:pt x="49979" y="68189"/>
                </a:lnTo>
                <a:lnTo>
                  <a:pt x="49860" y="68295"/>
                </a:lnTo>
                <a:lnTo>
                  <a:pt x="49502" y="68295"/>
                </a:lnTo>
                <a:lnTo>
                  <a:pt x="49383" y="68403"/>
                </a:lnTo>
                <a:lnTo>
                  <a:pt x="48787" y="68403"/>
                </a:lnTo>
                <a:lnTo>
                  <a:pt x="48667" y="68510"/>
                </a:lnTo>
                <a:lnTo>
                  <a:pt x="48309" y="68510"/>
                </a:lnTo>
                <a:lnTo>
                  <a:pt x="48190" y="68617"/>
                </a:lnTo>
                <a:lnTo>
                  <a:pt x="47832" y="68617"/>
                </a:lnTo>
                <a:lnTo>
                  <a:pt x="47713" y="68724"/>
                </a:lnTo>
                <a:lnTo>
                  <a:pt x="47355" y="68724"/>
                </a:lnTo>
                <a:lnTo>
                  <a:pt x="47236" y="68831"/>
                </a:lnTo>
                <a:lnTo>
                  <a:pt x="46997" y="68831"/>
                </a:lnTo>
                <a:lnTo>
                  <a:pt x="46878" y="68938"/>
                </a:lnTo>
                <a:lnTo>
                  <a:pt x="46520" y="68938"/>
                </a:lnTo>
                <a:lnTo>
                  <a:pt x="46401" y="69045"/>
                </a:lnTo>
                <a:lnTo>
                  <a:pt x="46043" y="69045"/>
                </a:lnTo>
                <a:lnTo>
                  <a:pt x="45924" y="69152"/>
                </a:lnTo>
                <a:lnTo>
                  <a:pt x="45805" y="69152"/>
                </a:lnTo>
                <a:lnTo>
                  <a:pt x="45566" y="69259"/>
                </a:lnTo>
                <a:lnTo>
                  <a:pt x="45327" y="69259"/>
                </a:lnTo>
                <a:lnTo>
                  <a:pt x="45089" y="69366"/>
                </a:lnTo>
                <a:lnTo>
                  <a:pt x="44970" y="69366"/>
                </a:lnTo>
                <a:lnTo>
                  <a:pt x="44850" y="69473"/>
                </a:lnTo>
                <a:lnTo>
                  <a:pt x="44492" y="69473"/>
                </a:lnTo>
                <a:lnTo>
                  <a:pt x="44373" y="69580"/>
                </a:lnTo>
                <a:lnTo>
                  <a:pt x="44135" y="69580"/>
                </a:lnTo>
                <a:lnTo>
                  <a:pt x="44015" y="69687"/>
                </a:lnTo>
                <a:lnTo>
                  <a:pt x="43896" y="69687"/>
                </a:lnTo>
                <a:lnTo>
                  <a:pt x="43657" y="69795"/>
                </a:lnTo>
                <a:lnTo>
                  <a:pt x="43538" y="69795"/>
                </a:lnTo>
                <a:lnTo>
                  <a:pt x="43419" y="69901"/>
                </a:lnTo>
                <a:lnTo>
                  <a:pt x="43061" y="69901"/>
                </a:lnTo>
                <a:lnTo>
                  <a:pt x="42941" y="70008"/>
                </a:lnTo>
                <a:lnTo>
                  <a:pt x="42822" y="70008"/>
                </a:lnTo>
                <a:lnTo>
                  <a:pt x="42584" y="70116"/>
                </a:lnTo>
                <a:lnTo>
                  <a:pt x="42465" y="70116"/>
                </a:lnTo>
                <a:lnTo>
                  <a:pt x="42345" y="70222"/>
                </a:lnTo>
                <a:lnTo>
                  <a:pt x="42106" y="70222"/>
                </a:lnTo>
                <a:lnTo>
                  <a:pt x="41988" y="70329"/>
                </a:lnTo>
                <a:lnTo>
                  <a:pt x="41868" y="70329"/>
                </a:lnTo>
                <a:lnTo>
                  <a:pt x="41749" y="70437"/>
                </a:lnTo>
                <a:lnTo>
                  <a:pt x="41630" y="70437"/>
                </a:lnTo>
                <a:lnTo>
                  <a:pt x="41391" y="70544"/>
                </a:lnTo>
                <a:lnTo>
                  <a:pt x="41271" y="70544"/>
                </a:lnTo>
                <a:lnTo>
                  <a:pt x="41153" y="70651"/>
                </a:lnTo>
                <a:lnTo>
                  <a:pt x="41033" y="70651"/>
                </a:lnTo>
                <a:lnTo>
                  <a:pt x="40794" y="70758"/>
                </a:lnTo>
                <a:lnTo>
                  <a:pt x="40675" y="70865"/>
                </a:lnTo>
                <a:lnTo>
                  <a:pt x="40556" y="70865"/>
                </a:lnTo>
                <a:lnTo>
                  <a:pt x="40437" y="70972"/>
                </a:lnTo>
                <a:lnTo>
                  <a:pt x="40318" y="70972"/>
                </a:lnTo>
                <a:lnTo>
                  <a:pt x="40198" y="71079"/>
                </a:lnTo>
                <a:lnTo>
                  <a:pt x="39959" y="71079"/>
                </a:lnTo>
                <a:lnTo>
                  <a:pt x="39840" y="71186"/>
                </a:lnTo>
                <a:lnTo>
                  <a:pt x="39721" y="71293"/>
                </a:lnTo>
                <a:lnTo>
                  <a:pt x="39602" y="71293"/>
                </a:lnTo>
                <a:lnTo>
                  <a:pt x="39482" y="71400"/>
                </a:lnTo>
                <a:lnTo>
                  <a:pt x="39363" y="71400"/>
                </a:lnTo>
                <a:lnTo>
                  <a:pt x="39244" y="71507"/>
                </a:lnTo>
                <a:lnTo>
                  <a:pt x="39124" y="71614"/>
                </a:lnTo>
                <a:lnTo>
                  <a:pt x="39005" y="71614"/>
                </a:lnTo>
                <a:lnTo>
                  <a:pt x="38767" y="71721"/>
                </a:lnTo>
                <a:lnTo>
                  <a:pt x="38647" y="71828"/>
                </a:lnTo>
                <a:lnTo>
                  <a:pt x="38528" y="71828"/>
                </a:lnTo>
                <a:lnTo>
                  <a:pt x="38409" y="71935"/>
                </a:lnTo>
                <a:lnTo>
                  <a:pt x="38289" y="72042"/>
                </a:lnTo>
                <a:lnTo>
                  <a:pt x="38170" y="72042"/>
                </a:lnTo>
                <a:lnTo>
                  <a:pt x="38051" y="72149"/>
                </a:lnTo>
                <a:lnTo>
                  <a:pt x="37932" y="72256"/>
                </a:lnTo>
                <a:lnTo>
                  <a:pt x="37812" y="72256"/>
                </a:lnTo>
                <a:lnTo>
                  <a:pt x="37693" y="72364"/>
                </a:lnTo>
                <a:lnTo>
                  <a:pt x="37574" y="72471"/>
                </a:lnTo>
                <a:lnTo>
                  <a:pt x="37454" y="72471"/>
                </a:lnTo>
                <a:lnTo>
                  <a:pt x="37335" y="72577"/>
                </a:lnTo>
                <a:lnTo>
                  <a:pt x="37216" y="72685"/>
                </a:lnTo>
                <a:lnTo>
                  <a:pt x="37097" y="72792"/>
                </a:lnTo>
                <a:lnTo>
                  <a:pt x="36977" y="72792"/>
                </a:lnTo>
                <a:lnTo>
                  <a:pt x="36858" y="72898"/>
                </a:lnTo>
                <a:lnTo>
                  <a:pt x="36739" y="73006"/>
                </a:lnTo>
                <a:lnTo>
                  <a:pt x="36620" y="73113"/>
                </a:lnTo>
                <a:lnTo>
                  <a:pt x="36500" y="73113"/>
                </a:lnTo>
                <a:lnTo>
                  <a:pt x="36381" y="73220"/>
                </a:lnTo>
                <a:lnTo>
                  <a:pt x="36262" y="73327"/>
                </a:lnTo>
                <a:lnTo>
                  <a:pt x="36262" y="73434"/>
                </a:lnTo>
                <a:lnTo>
                  <a:pt x="36142" y="73541"/>
                </a:lnTo>
                <a:lnTo>
                  <a:pt x="36023" y="73541"/>
                </a:lnTo>
                <a:lnTo>
                  <a:pt x="35904" y="73648"/>
                </a:lnTo>
                <a:lnTo>
                  <a:pt x="35546" y="73969"/>
                </a:lnTo>
                <a:lnTo>
                  <a:pt x="35307" y="74183"/>
                </a:lnTo>
                <a:lnTo>
                  <a:pt x="34950" y="74504"/>
                </a:lnTo>
                <a:lnTo>
                  <a:pt x="34830" y="74611"/>
                </a:lnTo>
                <a:lnTo>
                  <a:pt x="34711" y="74719"/>
                </a:lnTo>
                <a:lnTo>
                  <a:pt x="34711" y="74825"/>
                </a:lnTo>
                <a:lnTo>
                  <a:pt x="34353" y="75147"/>
                </a:lnTo>
                <a:lnTo>
                  <a:pt x="34472" y="52131"/>
                </a:lnTo>
                <a:lnTo>
                  <a:pt x="34830" y="52025"/>
                </a:lnTo>
                <a:lnTo>
                  <a:pt x="35188" y="52025"/>
                </a:lnTo>
                <a:lnTo>
                  <a:pt x="35427" y="51917"/>
                </a:lnTo>
                <a:lnTo>
                  <a:pt x="35785" y="51917"/>
                </a:lnTo>
                <a:lnTo>
                  <a:pt x="36142" y="51810"/>
                </a:lnTo>
                <a:lnTo>
                  <a:pt x="36500" y="51810"/>
                </a:lnTo>
                <a:lnTo>
                  <a:pt x="36739" y="51703"/>
                </a:lnTo>
                <a:lnTo>
                  <a:pt x="37097" y="51703"/>
                </a:lnTo>
                <a:lnTo>
                  <a:pt x="37454"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30" y="51061"/>
                </a:lnTo>
                <a:lnTo>
                  <a:pt x="41988" y="50954"/>
                </a:lnTo>
                <a:lnTo>
                  <a:pt x="42703" y="50954"/>
                </a:lnTo>
                <a:lnTo>
                  <a:pt x="42941" y="50847"/>
                </a:lnTo>
                <a:lnTo>
                  <a:pt x="43300" y="50847"/>
                </a:lnTo>
                <a:lnTo>
                  <a:pt x="43657" y="50740"/>
                </a:lnTo>
                <a:lnTo>
                  <a:pt x="44254" y="50740"/>
                </a:lnTo>
                <a:lnTo>
                  <a:pt x="44612" y="50633"/>
                </a:lnTo>
                <a:lnTo>
                  <a:pt x="44970" y="50633"/>
                </a:lnTo>
                <a:lnTo>
                  <a:pt x="45208" y="50526"/>
                </a:lnTo>
                <a:lnTo>
                  <a:pt x="45924" y="50526"/>
                </a:lnTo>
                <a:lnTo>
                  <a:pt x="46282" y="50419"/>
                </a:lnTo>
                <a:lnTo>
                  <a:pt x="46878" y="50419"/>
                </a:lnTo>
                <a:lnTo>
                  <a:pt x="47236" y="50312"/>
                </a:lnTo>
                <a:lnTo>
                  <a:pt x="47832" y="50312"/>
                </a:lnTo>
                <a:lnTo>
                  <a:pt x="48190" y="50204"/>
                </a:lnTo>
                <a:lnTo>
                  <a:pt x="48787" y="50204"/>
                </a:lnTo>
                <a:lnTo>
                  <a:pt x="49144" y="50098"/>
                </a:lnTo>
                <a:lnTo>
                  <a:pt x="49741" y="50098"/>
                </a:lnTo>
                <a:lnTo>
                  <a:pt x="50099" y="49991"/>
                </a:lnTo>
                <a:lnTo>
                  <a:pt x="51053" y="49991"/>
                </a:lnTo>
                <a:lnTo>
                  <a:pt x="51411" y="49883"/>
                </a:lnTo>
                <a:lnTo>
                  <a:pt x="52007" y="49883"/>
                </a:lnTo>
                <a:lnTo>
                  <a:pt x="52365" y="49776"/>
                </a:lnTo>
                <a:lnTo>
                  <a:pt x="53320" y="49776"/>
                </a:lnTo>
                <a:lnTo>
                  <a:pt x="53558" y="49670"/>
                </a:lnTo>
                <a:lnTo>
                  <a:pt x="54512" y="49670"/>
                </a:lnTo>
                <a:lnTo>
                  <a:pt x="54870" y="49562"/>
                </a:lnTo>
                <a:lnTo>
                  <a:pt x="55467" y="49562"/>
                </a:lnTo>
                <a:lnTo>
                  <a:pt x="55824" y="49455"/>
                </a:lnTo>
                <a:lnTo>
                  <a:pt x="56779" y="49455"/>
                </a:lnTo>
                <a:lnTo>
                  <a:pt x="57017" y="49348"/>
                </a:lnTo>
                <a:lnTo>
                  <a:pt x="57614" y="49348"/>
                </a:lnTo>
                <a:lnTo>
                  <a:pt x="57972" y="49241"/>
                </a:lnTo>
                <a:lnTo>
                  <a:pt x="58568" y="49241"/>
                </a:lnTo>
                <a:lnTo>
                  <a:pt x="58807" y="49134"/>
                </a:lnTo>
                <a:lnTo>
                  <a:pt x="59403" y="49134"/>
                </a:lnTo>
                <a:lnTo>
                  <a:pt x="59761" y="49027"/>
                </a:lnTo>
                <a:lnTo>
                  <a:pt x="60357" y="49027"/>
                </a:lnTo>
                <a:lnTo>
                  <a:pt x="60596" y="48920"/>
                </a:lnTo>
                <a:lnTo>
                  <a:pt x="61192" y="48920"/>
                </a:lnTo>
                <a:lnTo>
                  <a:pt x="61431" y="48813"/>
                </a:lnTo>
                <a:lnTo>
                  <a:pt x="61789" y="48813"/>
                </a:lnTo>
                <a:lnTo>
                  <a:pt x="62027" y="48706"/>
                </a:lnTo>
                <a:lnTo>
                  <a:pt x="62624" y="48706"/>
                </a:lnTo>
                <a:lnTo>
                  <a:pt x="62862" y="48599"/>
                </a:lnTo>
                <a:lnTo>
                  <a:pt x="63101" y="48599"/>
                </a:lnTo>
                <a:lnTo>
                  <a:pt x="63458" y="48492"/>
                </a:lnTo>
                <a:lnTo>
                  <a:pt x="63936" y="48492"/>
                </a:lnTo>
                <a:lnTo>
                  <a:pt x="64175" y="48385"/>
                </a:lnTo>
                <a:lnTo>
                  <a:pt x="64532" y="48385"/>
                </a:lnTo>
                <a:lnTo>
                  <a:pt x="64771" y="48278"/>
                </a:lnTo>
                <a:lnTo>
                  <a:pt x="65009" y="48278"/>
                </a:lnTo>
                <a:lnTo>
                  <a:pt x="65248" y="48171"/>
                </a:lnTo>
                <a:lnTo>
                  <a:pt x="65606" y="48171"/>
                </a:lnTo>
                <a:lnTo>
                  <a:pt x="65844" y="48064"/>
                </a:lnTo>
                <a:lnTo>
                  <a:pt x="66322" y="48064"/>
                </a:lnTo>
                <a:lnTo>
                  <a:pt x="66560" y="47957"/>
                </a:lnTo>
                <a:lnTo>
                  <a:pt x="66798" y="47957"/>
                </a:lnTo>
                <a:lnTo>
                  <a:pt x="67037" y="47849"/>
                </a:lnTo>
                <a:lnTo>
                  <a:pt x="67395" y="47743"/>
                </a:lnTo>
                <a:lnTo>
                  <a:pt x="67872" y="47743"/>
                </a:lnTo>
                <a:lnTo>
                  <a:pt x="68110" y="47635"/>
                </a:lnTo>
                <a:lnTo>
                  <a:pt x="68349" y="47528"/>
                </a:lnTo>
                <a:lnTo>
                  <a:pt x="68588" y="47528"/>
                </a:lnTo>
                <a:lnTo>
                  <a:pt x="68826" y="47422"/>
                </a:lnTo>
                <a:lnTo>
                  <a:pt x="69065" y="47422"/>
                </a:lnTo>
                <a:lnTo>
                  <a:pt x="69304" y="47314"/>
                </a:lnTo>
                <a:lnTo>
                  <a:pt x="69542" y="47314"/>
                </a:lnTo>
                <a:lnTo>
                  <a:pt x="69781" y="47207"/>
                </a:lnTo>
                <a:lnTo>
                  <a:pt x="70019" y="47207"/>
                </a:lnTo>
                <a:lnTo>
                  <a:pt x="70258" y="47100"/>
                </a:lnTo>
                <a:lnTo>
                  <a:pt x="70377" y="46993"/>
                </a:lnTo>
                <a:lnTo>
                  <a:pt x="70616" y="46993"/>
                </a:lnTo>
                <a:lnTo>
                  <a:pt x="70854" y="46886"/>
                </a:lnTo>
                <a:lnTo>
                  <a:pt x="71093" y="46779"/>
                </a:lnTo>
                <a:lnTo>
                  <a:pt x="71331" y="46779"/>
                </a:lnTo>
                <a:lnTo>
                  <a:pt x="71570" y="46672"/>
                </a:lnTo>
                <a:lnTo>
                  <a:pt x="71689" y="46565"/>
                </a:lnTo>
                <a:lnTo>
                  <a:pt x="71928" y="46565"/>
                </a:lnTo>
                <a:lnTo>
                  <a:pt x="72166" y="46458"/>
                </a:lnTo>
                <a:lnTo>
                  <a:pt x="72405" y="46351"/>
                </a:lnTo>
                <a:lnTo>
                  <a:pt x="72524" y="46351"/>
                </a:lnTo>
                <a:lnTo>
                  <a:pt x="72763" y="46244"/>
                </a:lnTo>
                <a:lnTo>
                  <a:pt x="73001" y="46137"/>
                </a:lnTo>
                <a:lnTo>
                  <a:pt x="73240" y="46137"/>
                </a:lnTo>
                <a:lnTo>
                  <a:pt x="73359" y="46030"/>
                </a:lnTo>
                <a:lnTo>
                  <a:pt x="73598" y="45922"/>
                </a:lnTo>
                <a:lnTo>
                  <a:pt x="73717" y="45816"/>
                </a:lnTo>
                <a:lnTo>
                  <a:pt x="73956" y="45709"/>
                </a:lnTo>
                <a:lnTo>
                  <a:pt x="74194" y="45709"/>
                </a:lnTo>
                <a:lnTo>
                  <a:pt x="74313" y="45601"/>
                </a:lnTo>
                <a:lnTo>
                  <a:pt x="74552" y="45495"/>
                </a:lnTo>
                <a:lnTo>
                  <a:pt x="74671" y="45388"/>
                </a:lnTo>
                <a:lnTo>
                  <a:pt x="74910" y="45388"/>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7" y="43996"/>
                </a:lnTo>
                <a:lnTo>
                  <a:pt x="77295" y="43889"/>
                </a:lnTo>
                <a:lnTo>
                  <a:pt x="77415" y="43782"/>
                </a:lnTo>
                <a:lnTo>
                  <a:pt x="77534" y="43675"/>
                </a:lnTo>
                <a:lnTo>
                  <a:pt x="77773" y="43568"/>
                </a:lnTo>
                <a:lnTo>
                  <a:pt x="77892" y="43461"/>
                </a:lnTo>
                <a:lnTo>
                  <a:pt x="78250" y="43140"/>
                </a:lnTo>
                <a:lnTo>
                  <a:pt x="78369" y="42925"/>
                </a:lnTo>
                <a:lnTo>
                  <a:pt x="78489" y="42818"/>
                </a:lnTo>
                <a:lnTo>
                  <a:pt x="78608" y="42711"/>
                </a:lnTo>
                <a:lnTo>
                  <a:pt x="78965" y="42390"/>
                </a:lnTo>
                <a:lnTo>
                  <a:pt x="78965" y="42176"/>
                </a:lnTo>
                <a:lnTo>
                  <a:pt x="79085" y="42069"/>
                </a:lnTo>
                <a:lnTo>
                  <a:pt x="79204" y="41962"/>
                </a:lnTo>
                <a:lnTo>
                  <a:pt x="79324" y="41855"/>
                </a:lnTo>
                <a:lnTo>
                  <a:pt x="79443" y="41641"/>
                </a:lnTo>
                <a:lnTo>
                  <a:pt x="79443" y="41534"/>
                </a:lnTo>
                <a:lnTo>
                  <a:pt x="79562" y="41427"/>
                </a:lnTo>
                <a:lnTo>
                  <a:pt x="79681" y="41213"/>
                </a:lnTo>
                <a:lnTo>
                  <a:pt x="79681" y="41106"/>
                </a:lnTo>
                <a:lnTo>
                  <a:pt x="79801" y="40998"/>
                </a:lnTo>
                <a:lnTo>
                  <a:pt x="79920" y="40785"/>
                </a:lnTo>
                <a:lnTo>
                  <a:pt x="79920" y="40677"/>
                </a:lnTo>
                <a:lnTo>
                  <a:pt x="80039" y="40463"/>
                </a:lnTo>
                <a:lnTo>
                  <a:pt x="80039" y="40356"/>
                </a:lnTo>
                <a:lnTo>
                  <a:pt x="80159" y="40142"/>
                </a:lnTo>
                <a:lnTo>
                  <a:pt x="80159" y="40035"/>
                </a:lnTo>
                <a:lnTo>
                  <a:pt x="80277" y="39821"/>
                </a:lnTo>
                <a:lnTo>
                  <a:pt x="80277" y="39714"/>
                </a:lnTo>
                <a:lnTo>
                  <a:pt x="80397" y="39500"/>
                </a:lnTo>
                <a:lnTo>
                  <a:pt x="80397" y="38964"/>
                </a:lnTo>
                <a:lnTo>
                  <a:pt x="80516" y="38858"/>
                </a:lnTo>
                <a:lnTo>
                  <a:pt x="80516" y="38322"/>
                </a:lnTo>
                <a:lnTo>
                  <a:pt x="80636" y="38108"/>
                </a:lnTo>
                <a:lnTo>
                  <a:pt x="80636" y="34897"/>
                </a:lnTo>
                <a:lnTo>
                  <a:pt x="80516" y="34790"/>
                </a:lnTo>
                <a:lnTo>
                  <a:pt x="80516" y="33612"/>
                </a:lnTo>
                <a:lnTo>
                  <a:pt x="80397" y="33398"/>
                </a:lnTo>
                <a:lnTo>
                  <a:pt x="80397" y="32863"/>
                </a:lnTo>
                <a:lnTo>
                  <a:pt x="80277" y="32649"/>
                </a:lnTo>
                <a:lnTo>
                  <a:pt x="80277" y="32113"/>
                </a:lnTo>
                <a:lnTo>
                  <a:pt x="80159" y="32007"/>
                </a:lnTo>
                <a:lnTo>
                  <a:pt x="80159" y="31685"/>
                </a:lnTo>
                <a:lnTo>
                  <a:pt x="80039" y="31471"/>
                </a:lnTo>
                <a:lnTo>
                  <a:pt x="80039" y="31150"/>
                </a:lnTo>
                <a:lnTo>
                  <a:pt x="79920" y="31043"/>
                </a:lnTo>
                <a:lnTo>
                  <a:pt x="79920" y="30829"/>
                </a:lnTo>
                <a:lnTo>
                  <a:pt x="79801" y="30722"/>
                </a:lnTo>
                <a:lnTo>
                  <a:pt x="79801" y="30401"/>
                </a:lnTo>
                <a:lnTo>
                  <a:pt x="79681" y="30294"/>
                </a:lnTo>
                <a:lnTo>
                  <a:pt x="79681" y="30080"/>
                </a:lnTo>
                <a:lnTo>
                  <a:pt x="79562" y="29973"/>
                </a:lnTo>
                <a:lnTo>
                  <a:pt x="79562" y="29758"/>
                </a:lnTo>
                <a:lnTo>
                  <a:pt x="79443" y="29652"/>
                </a:lnTo>
                <a:lnTo>
                  <a:pt x="79443" y="29544"/>
                </a:lnTo>
                <a:lnTo>
                  <a:pt x="79324" y="29330"/>
                </a:lnTo>
                <a:lnTo>
                  <a:pt x="79324" y="29223"/>
                </a:lnTo>
                <a:lnTo>
                  <a:pt x="79204" y="29116"/>
                </a:lnTo>
                <a:lnTo>
                  <a:pt x="79085" y="29009"/>
                </a:lnTo>
                <a:lnTo>
                  <a:pt x="79085" y="28795"/>
                </a:lnTo>
                <a:lnTo>
                  <a:pt x="78965" y="28688"/>
                </a:lnTo>
                <a:lnTo>
                  <a:pt x="78965" y="28581"/>
                </a:lnTo>
                <a:lnTo>
                  <a:pt x="78846" y="28474"/>
                </a:lnTo>
                <a:lnTo>
                  <a:pt x="78727" y="28367"/>
                </a:lnTo>
                <a:lnTo>
                  <a:pt x="78727" y="28260"/>
                </a:lnTo>
                <a:lnTo>
                  <a:pt x="78608" y="28046"/>
                </a:lnTo>
                <a:lnTo>
                  <a:pt x="78489" y="27939"/>
                </a:lnTo>
                <a:lnTo>
                  <a:pt x="78489" y="27831"/>
                </a:lnTo>
                <a:lnTo>
                  <a:pt x="78369" y="27725"/>
                </a:lnTo>
                <a:lnTo>
                  <a:pt x="78250" y="27618"/>
                </a:lnTo>
                <a:lnTo>
                  <a:pt x="78250" y="27510"/>
                </a:lnTo>
                <a:lnTo>
                  <a:pt x="78130" y="27403"/>
                </a:lnTo>
                <a:lnTo>
                  <a:pt x="78011" y="27297"/>
                </a:lnTo>
                <a:lnTo>
                  <a:pt x="78011" y="27189"/>
                </a:lnTo>
                <a:lnTo>
                  <a:pt x="77892" y="26975"/>
                </a:lnTo>
                <a:lnTo>
                  <a:pt x="77773" y="26868"/>
                </a:lnTo>
                <a:lnTo>
                  <a:pt x="77653" y="26761"/>
                </a:lnTo>
                <a:lnTo>
                  <a:pt x="77653" y="26654"/>
                </a:lnTo>
                <a:lnTo>
                  <a:pt x="77534" y="26547"/>
                </a:lnTo>
                <a:lnTo>
                  <a:pt x="77177" y="26226"/>
                </a:lnTo>
                <a:lnTo>
                  <a:pt x="77177" y="26119"/>
                </a:lnTo>
                <a:lnTo>
                  <a:pt x="77057" y="26119"/>
                </a:lnTo>
                <a:lnTo>
                  <a:pt x="76938" y="26012"/>
                </a:lnTo>
                <a:lnTo>
                  <a:pt x="76580" y="25691"/>
                </a:lnTo>
                <a:lnTo>
                  <a:pt x="76580" y="25584"/>
                </a:lnTo>
                <a:lnTo>
                  <a:pt x="76460" y="25476"/>
                </a:lnTo>
                <a:lnTo>
                  <a:pt x="76341" y="25370"/>
                </a:lnTo>
                <a:lnTo>
                  <a:pt x="76222" y="25263"/>
                </a:lnTo>
                <a:lnTo>
                  <a:pt x="76103" y="25155"/>
                </a:lnTo>
                <a:lnTo>
                  <a:pt x="75983" y="25155"/>
                </a:lnTo>
                <a:lnTo>
                  <a:pt x="75626" y="24834"/>
                </a:lnTo>
                <a:lnTo>
                  <a:pt x="75506" y="24727"/>
                </a:lnTo>
                <a:lnTo>
                  <a:pt x="75387" y="24727"/>
                </a:lnTo>
                <a:lnTo>
                  <a:pt x="75268" y="24620"/>
                </a:lnTo>
                <a:lnTo>
                  <a:pt x="75268" y="24513"/>
                </a:lnTo>
                <a:lnTo>
                  <a:pt x="75148" y="24406"/>
                </a:lnTo>
                <a:lnTo>
                  <a:pt x="75029" y="24406"/>
                </a:lnTo>
                <a:lnTo>
                  <a:pt x="74671" y="24085"/>
                </a:lnTo>
                <a:lnTo>
                  <a:pt x="74552" y="24085"/>
                </a:lnTo>
                <a:lnTo>
                  <a:pt x="74433" y="23978"/>
                </a:lnTo>
                <a:lnTo>
                  <a:pt x="74194" y="23871"/>
                </a:lnTo>
                <a:lnTo>
                  <a:pt x="74075" y="23871"/>
                </a:lnTo>
                <a:lnTo>
                  <a:pt x="73956" y="23764"/>
                </a:lnTo>
                <a:lnTo>
                  <a:pt x="73836" y="23657"/>
                </a:lnTo>
                <a:lnTo>
                  <a:pt x="73717" y="23657"/>
                </a:lnTo>
                <a:lnTo>
                  <a:pt x="73598" y="23550"/>
                </a:lnTo>
                <a:lnTo>
                  <a:pt x="73478" y="23443"/>
                </a:lnTo>
                <a:lnTo>
                  <a:pt x="73359" y="23443"/>
                </a:lnTo>
                <a:lnTo>
                  <a:pt x="73240" y="23336"/>
                </a:lnTo>
                <a:lnTo>
                  <a:pt x="73121" y="23336"/>
                </a:lnTo>
                <a:lnTo>
                  <a:pt x="73001" y="23228"/>
                </a:lnTo>
                <a:lnTo>
                  <a:pt x="72763" y="23122"/>
                </a:lnTo>
                <a:lnTo>
                  <a:pt x="72643" y="23122"/>
                </a:lnTo>
                <a:lnTo>
                  <a:pt x="72524" y="23015"/>
                </a:lnTo>
                <a:lnTo>
                  <a:pt x="72405" y="23015"/>
                </a:lnTo>
                <a:lnTo>
                  <a:pt x="72286" y="22907"/>
                </a:lnTo>
                <a:lnTo>
                  <a:pt x="72166" y="22907"/>
                </a:lnTo>
                <a:lnTo>
                  <a:pt x="72047" y="22800"/>
                </a:lnTo>
                <a:lnTo>
                  <a:pt x="71809" y="22800"/>
                </a:lnTo>
                <a:lnTo>
                  <a:pt x="71689" y="22694"/>
                </a:lnTo>
                <a:lnTo>
                  <a:pt x="71570" y="22694"/>
                </a:lnTo>
                <a:lnTo>
                  <a:pt x="71451" y="22586"/>
                </a:lnTo>
                <a:lnTo>
                  <a:pt x="71212" y="22586"/>
                </a:lnTo>
                <a:lnTo>
                  <a:pt x="71093" y="22479"/>
                </a:lnTo>
                <a:lnTo>
                  <a:pt x="70974" y="22479"/>
                </a:lnTo>
                <a:lnTo>
                  <a:pt x="70854" y="22372"/>
                </a:lnTo>
                <a:lnTo>
                  <a:pt x="70735" y="22372"/>
                </a:lnTo>
                <a:lnTo>
                  <a:pt x="70496" y="22265"/>
                </a:lnTo>
                <a:lnTo>
                  <a:pt x="70377" y="22265"/>
                </a:lnTo>
                <a:lnTo>
                  <a:pt x="70258" y="22158"/>
                </a:lnTo>
                <a:lnTo>
                  <a:pt x="69900" y="22158"/>
                </a:lnTo>
                <a:lnTo>
                  <a:pt x="69781"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4" y="21409"/>
                </a:lnTo>
                <a:lnTo>
                  <a:pt x="65725" y="21302"/>
                </a:lnTo>
                <a:lnTo>
                  <a:pt x="64890" y="21302"/>
                </a:lnTo>
                <a:lnTo>
                  <a:pt x="64651" y="21195"/>
                </a:lnTo>
                <a:lnTo>
                  <a:pt x="63816" y="21195"/>
                </a:lnTo>
                <a:lnTo>
                  <a:pt x="63578" y="21088"/>
                </a:lnTo>
                <a:lnTo>
                  <a:pt x="62146" y="21088"/>
                </a:lnTo>
                <a:lnTo>
                  <a:pt x="62027" y="20981"/>
                </a:lnTo>
                <a:lnTo>
                  <a:pt x="58926" y="20981"/>
                </a:lnTo>
                <a:lnTo>
                  <a:pt x="58807" y="20873"/>
                </a:lnTo>
                <a:lnTo>
                  <a:pt x="57137" y="20873"/>
                </a:lnTo>
                <a:lnTo>
                  <a:pt x="56779" y="20981"/>
                </a:lnTo>
                <a:lnTo>
                  <a:pt x="54632" y="20981"/>
                </a:lnTo>
                <a:lnTo>
                  <a:pt x="54273" y="21088"/>
                </a:lnTo>
                <a:lnTo>
                  <a:pt x="53558" y="21088"/>
                </a:lnTo>
                <a:lnTo>
                  <a:pt x="53081" y="21195"/>
                </a:lnTo>
                <a:lnTo>
                  <a:pt x="52723" y="21195"/>
                </a:lnTo>
                <a:lnTo>
                  <a:pt x="52365" y="21302"/>
                </a:lnTo>
                <a:lnTo>
                  <a:pt x="52007" y="21302"/>
                </a:lnTo>
                <a:lnTo>
                  <a:pt x="51649" y="21409"/>
                </a:lnTo>
                <a:lnTo>
                  <a:pt x="51291" y="21409"/>
                </a:lnTo>
                <a:lnTo>
                  <a:pt x="50934" y="21516"/>
                </a:lnTo>
                <a:lnTo>
                  <a:pt x="50576" y="21516"/>
                </a:lnTo>
                <a:lnTo>
                  <a:pt x="50218" y="21623"/>
                </a:lnTo>
                <a:lnTo>
                  <a:pt x="49860" y="21730"/>
                </a:lnTo>
                <a:lnTo>
                  <a:pt x="49502" y="21730"/>
                </a:lnTo>
                <a:lnTo>
                  <a:pt x="49144" y="21837"/>
                </a:lnTo>
                <a:lnTo>
                  <a:pt x="48787" y="21944"/>
                </a:lnTo>
                <a:lnTo>
                  <a:pt x="48429" y="22051"/>
                </a:lnTo>
                <a:lnTo>
                  <a:pt x="48071" y="22051"/>
                </a:lnTo>
                <a:lnTo>
                  <a:pt x="47832" y="22158"/>
                </a:lnTo>
                <a:lnTo>
                  <a:pt x="46759" y="22479"/>
                </a:lnTo>
                <a:lnTo>
                  <a:pt x="46520" y="22586"/>
                </a:lnTo>
                <a:lnTo>
                  <a:pt x="46162" y="22694"/>
                </a:lnTo>
                <a:lnTo>
                  <a:pt x="45924" y="22800"/>
                </a:lnTo>
                <a:lnTo>
                  <a:pt x="45566" y="22907"/>
                </a:lnTo>
                <a:lnTo>
                  <a:pt x="45327" y="23015"/>
                </a:lnTo>
                <a:lnTo>
                  <a:pt x="44970" y="23122"/>
                </a:lnTo>
                <a:lnTo>
                  <a:pt x="44731" y="23228"/>
                </a:lnTo>
                <a:lnTo>
                  <a:pt x="44373" y="23443"/>
                </a:lnTo>
                <a:lnTo>
                  <a:pt x="44135" y="23550"/>
                </a:lnTo>
                <a:lnTo>
                  <a:pt x="43896" y="23657"/>
                </a:lnTo>
                <a:lnTo>
                  <a:pt x="43538" y="23871"/>
                </a:lnTo>
                <a:lnTo>
                  <a:pt x="43300" y="23978"/>
                </a:lnTo>
                <a:lnTo>
                  <a:pt x="43061" y="24085"/>
                </a:lnTo>
                <a:lnTo>
                  <a:pt x="42822" y="24299"/>
                </a:lnTo>
                <a:lnTo>
                  <a:pt x="42465" y="24406"/>
                </a:lnTo>
                <a:lnTo>
                  <a:pt x="42226" y="24620"/>
                </a:lnTo>
                <a:lnTo>
                  <a:pt x="41988" y="24727"/>
                </a:lnTo>
                <a:lnTo>
                  <a:pt x="41749" y="24941"/>
                </a:lnTo>
                <a:lnTo>
                  <a:pt x="41510" y="25049"/>
                </a:lnTo>
                <a:lnTo>
                  <a:pt x="41271" y="25263"/>
                </a:lnTo>
                <a:lnTo>
                  <a:pt x="41033" y="25370"/>
                </a:lnTo>
                <a:lnTo>
                  <a:pt x="40318" y="26012"/>
                </a:lnTo>
                <a:lnTo>
                  <a:pt x="39721" y="26547"/>
                </a:lnTo>
                <a:lnTo>
                  <a:pt x="39482" y="26761"/>
                </a:lnTo>
                <a:lnTo>
                  <a:pt x="39363" y="26975"/>
                </a:lnTo>
                <a:lnTo>
                  <a:pt x="39124" y="27189"/>
                </a:lnTo>
                <a:lnTo>
                  <a:pt x="38886" y="27403"/>
                </a:lnTo>
                <a:lnTo>
                  <a:pt x="38767" y="27618"/>
                </a:lnTo>
                <a:lnTo>
                  <a:pt x="38528" y="27939"/>
                </a:lnTo>
                <a:lnTo>
                  <a:pt x="38409" y="28153"/>
                </a:lnTo>
                <a:lnTo>
                  <a:pt x="38170" y="28367"/>
                </a:lnTo>
                <a:lnTo>
                  <a:pt x="38051" y="28581"/>
                </a:lnTo>
                <a:lnTo>
                  <a:pt x="37812" y="28902"/>
                </a:lnTo>
                <a:lnTo>
                  <a:pt x="37693" y="29116"/>
                </a:lnTo>
                <a:lnTo>
                  <a:pt x="37574" y="29330"/>
                </a:lnTo>
                <a:lnTo>
                  <a:pt x="37335" y="29652"/>
                </a:lnTo>
                <a:lnTo>
                  <a:pt x="37216" y="29866"/>
                </a:lnTo>
                <a:lnTo>
                  <a:pt x="37097" y="30187"/>
                </a:lnTo>
                <a:lnTo>
                  <a:pt x="36977" y="30508"/>
                </a:lnTo>
                <a:lnTo>
                  <a:pt x="36858" y="30722"/>
                </a:lnTo>
                <a:lnTo>
                  <a:pt x="36739" y="31043"/>
                </a:lnTo>
                <a:lnTo>
                  <a:pt x="36500" y="31364"/>
                </a:lnTo>
                <a:lnTo>
                  <a:pt x="36381" y="31578"/>
                </a:lnTo>
                <a:lnTo>
                  <a:pt x="36262" y="31900"/>
                </a:lnTo>
                <a:lnTo>
                  <a:pt x="36142" y="32221"/>
                </a:lnTo>
                <a:lnTo>
                  <a:pt x="36142" y="32542"/>
                </a:lnTo>
                <a:lnTo>
                  <a:pt x="36023" y="32863"/>
                </a:lnTo>
                <a:lnTo>
                  <a:pt x="35665" y="33826"/>
                </a:lnTo>
                <a:lnTo>
                  <a:pt x="35546" y="34147"/>
                </a:lnTo>
                <a:lnTo>
                  <a:pt x="35546" y="34469"/>
                </a:lnTo>
                <a:lnTo>
                  <a:pt x="35427" y="34790"/>
                </a:lnTo>
                <a:lnTo>
                  <a:pt x="35307" y="35218"/>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6"/>
                </a:lnTo>
                <a:lnTo>
                  <a:pt x="476" y="34147"/>
                </a:lnTo>
                <a:lnTo>
                  <a:pt x="476" y="33719"/>
                </a:lnTo>
                <a:lnTo>
                  <a:pt x="596" y="33291"/>
                </a:lnTo>
                <a:lnTo>
                  <a:pt x="596" y="32863"/>
                </a:lnTo>
                <a:lnTo>
                  <a:pt x="715" y="32435"/>
                </a:lnTo>
                <a:lnTo>
                  <a:pt x="834" y="32007"/>
                </a:lnTo>
                <a:lnTo>
                  <a:pt x="834" y="31578"/>
                </a:lnTo>
                <a:lnTo>
                  <a:pt x="953" y="31150"/>
                </a:lnTo>
                <a:lnTo>
                  <a:pt x="1073" y="30829"/>
                </a:lnTo>
                <a:lnTo>
                  <a:pt x="1192" y="30401"/>
                </a:lnTo>
                <a:lnTo>
                  <a:pt x="1311" y="29973"/>
                </a:lnTo>
                <a:lnTo>
                  <a:pt x="1431" y="29544"/>
                </a:lnTo>
                <a:lnTo>
                  <a:pt x="1550" y="29223"/>
                </a:lnTo>
                <a:lnTo>
                  <a:pt x="1669" y="28795"/>
                </a:lnTo>
                <a:lnTo>
                  <a:pt x="1788" y="28474"/>
                </a:lnTo>
                <a:lnTo>
                  <a:pt x="1908" y="28046"/>
                </a:lnTo>
                <a:lnTo>
                  <a:pt x="2027" y="27618"/>
                </a:lnTo>
                <a:lnTo>
                  <a:pt x="2147" y="27297"/>
                </a:lnTo>
                <a:lnTo>
                  <a:pt x="2265" y="26868"/>
                </a:lnTo>
                <a:lnTo>
                  <a:pt x="2385" y="26547"/>
                </a:lnTo>
                <a:lnTo>
                  <a:pt x="2504" y="26226"/>
                </a:lnTo>
                <a:lnTo>
                  <a:pt x="2743" y="25798"/>
                </a:lnTo>
                <a:lnTo>
                  <a:pt x="2862" y="25476"/>
                </a:lnTo>
                <a:lnTo>
                  <a:pt x="2982" y="25049"/>
                </a:lnTo>
                <a:lnTo>
                  <a:pt x="3220" y="24727"/>
                </a:lnTo>
                <a:lnTo>
                  <a:pt x="3339" y="24406"/>
                </a:lnTo>
                <a:lnTo>
                  <a:pt x="3578" y="24085"/>
                </a:lnTo>
                <a:lnTo>
                  <a:pt x="3697" y="23657"/>
                </a:lnTo>
                <a:lnTo>
                  <a:pt x="3816" y="23336"/>
                </a:lnTo>
                <a:lnTo>
                  <a:pt x="4055" y="23015"/>
                </a:lnTo>
                <a:lnTo>
                  <a:pt x="4294" y="22694"/>
                </a:lnTo>
                <a:lnTo>
                  <a:pt x="4413" y="22372"/>
                </a:lnTo>
                <a:lnTo>
                  <a:pt x="4651" y="22051"/>
                </a:lnTo>
                <a:lnTo>
                  <a:pt x="4770" y="21730"/>
                </a:lnTo>
                <a:lnTo>
                  <a:pt x="5486" y="20767"/>
                </a:lnTo>
                <a:lnTo>
                  <a:pt x="5606" y="20445"/>
                </a:lnTo>
                <a:lnTo>
                  <a:pt x="5844" y="20124"/>
                </a:lnTo>
                <a:lnTo>
                  <a:pt x="6082" y="19803"/>
                </a:lnTo>
                <a:lnTo>
                  <a:pt x="6321" y="19482"/>
                </a:lnTo>
                <a:lnTo>
                  <a:pt x="6560" y="19268"/>
                </a:lnTo>
                <a:lnTo>
                  <a:pt x="6799" y="18947"/>
                </a:lnTo>
                <a:lnTo>
                  <a:pt x="7037" y="18625"/>
                </a:lnTo>
                <a:lnTo>
                  <a:pt x="7276" y="18304"/>
                </a:lnTo>
                <a:lnTo>
                  <a:pt x="7514" y="18091"/>
                </a:lnTo>
                <a:lnTo>
                  <a:pt x="7753" y="17769"/>
                </a:lnTo>
                <a:lnTo>
                  <a:pt x="7991" y="17448"/>
                </a:lnTo>
                <a:lnTo>
                  <a:pt x="8230" y="17234"/>
                </a:lnTo>
                <a:lnTo>
                  <a:pt x="8468" y="16913"/>
                </a:lnTo>
                <a:lnTo>
                  <a:pt x="8707" y="16591"/>
                </a:lnTo>
                <a:lnTo>
                  <a:pt x="8946" y="16378"/>
                </a:lnTo>
                <a:lnTo>
                  <a:pt x="9303" y="16056"/>
                </a:lnTo>
                <a:lnTo>
                  <a:pt x="9542" y="15842"/>
                </a:lnTo>
                <a:lnTo>
                  <a:pt x="9781" y="15521"/>
                </a:lnTo>
                <a:lnTo>
                  <a:pt x="10019" y="15307"/>
                </a:lnTo>
                <a:lnTo>
                  <a:pt x="10258" y="14986"/>
                </a:lnTo>
                <a:lnTo>
                  <a:pt x="10616" y="14772"/>
                </a:lnTo>
                <a:lnTo>
                  <a:pt x="10854" y="14558"/>
                </a:lnTo>
                <a:lnTo>
                  <a:pt x="11093" y="14237"/>
                </a:lnTo>
                <a:lnTo>
                  <a:pt x="11450" y="14022"/>
                </a:lnTo>
                <a:lnTo>
                  <a:pt x="11689" y="13809"/>
                </a:lnTo>
                <a:lnTo>
                  <a:pt x="11928" y="13487"/>
                </a:lnTo>
                <a:lnTo>
                  <a:pt x="12285" y="13273"/>
                </a:lnTo>
                <a:lnTo>
                  <a:pt x="13120" y="12524"/>
                </a:lnTo>
                <a:lnTo>
                  <a:pt x="13478" y="12310"/>
                </a:lnTo>
                <a:lnTo>
                  <a:pt x="13717" y="12096"/>
                </a:lnTo>
                <a:lnTo>
                  <a:pt x="14075" y="11882"/>
                </a:lnTo>
                <a:lnTo>
                  <a:pt x="14313" y="11667"/>
                </a:lnTo>
                <a:lnTo>
                  <a:pt x="14671" y="11453"/>
                </a:lnTo>
                <a:lnTo>
                  <a:pt x="14910" y="11132"/>
                </a:lnTo>
                <a:lnTo>
                  <a:pt x="15267" y="10918"/>
                </a:lnTo>
                <a:lnTo>
                  <a:pt x="15625" y="10704"/>
                </a:lnTo>
                <a:lnTo>
                  <a:pt x="15864" y="10490"/>
                </a:lnTo>
                <a:lnTo>
                  <a:pt x="16222" y="10276"/>
                </a:lnTo>
                <a:lnTo>
                  <a:pt x="16580" y="10062"/>
                </a:lnTo>
                <a:lnTo>
                  <a:pt x="16818" y="9848"/>
                </a:lnTo>
                <a:lnTo>
                  <a:pt x="17176" y="9740"/>
                </a:lnTo>
                <a:lnTo>
                  <a:pt x="17534" y="9527"/>
                </a:lnTo>
                <a:lnTo>
                  <a:pt x="17892" y="9312"/>
                </a:lnTo>
                <a:lnTo>
                  <a:pt x="18131" y="9098"/>
                </a:lnTo>
                <a:lnTo>
                  <a:pt x="18488" y="8884"/>
                </a:lnTo>
                <a:lnTo>
                  <a:pt x="18846" y="8670"/>
                </a:lnTo>
                <a:lnTo>
                  <a:pt x="19204" y="8563"/>
                </a:lnTo>
                <a:lnTo>
                  <a:pt x="19562" y="8349"/>
                </a:lnTo>
                <a:lnTo>
                  <a:pt x="19920" y="8135"/>
                </a:lnTo>
                <a:lnTo>
                  <a:pt x="20278" y="7921"/>
                </a:lnTo>
                <a:lnTo>
                  <a:pt x="20635" y="7814"/>
                </a:lnTo>
                <a:lnTo>
                  <a:pt x="20993" y="7600"/>
                </a:lnTo>
                <a:lnTo>
                  <a:pt x="21351" y="7385"/>
                </a:lnTo>
                <a:lnTo>
                  <a:pt x="21709" y="7279"/>
                </a:lnTo>
                <a:lnTo>
                  <a:pt x="22067" y="7064"/>
                </a:lnTo>
                <a:lnTo>
                  <a:pt x="22425" y="6850"/>
                </a:lnTo>
                <a:lnTo>
                  <a:pt x="22783" y="6743"/>
                </a:lnTo>
                <a:lnTo>
                  <a:pt x="23140" y="6529"/>
                </a:lnTo>
                <a:lnTo>
                  <a:pt x="23498" y="6422"/>
                </a:lnTo>
                <a:lnTo>
                  <a:pt x="23856" y="6208"/>
                </a:lnTo>
                <a:lnTo>
                  <a:pt x="24214" y="6101"/>
                </a:lnTo>
                <a:lnTo>
                  <a:pt x="24572" y="5887"/>
                </a:lnTo>
                <a:lnTo>
                  <a:pt x="24930" y="5780"/>
                </a:lnTo>
                <a:lnTo>
                  <a:pt x="25287" y="5673"/>
                </a:lnTo>
                <a:lnTo>
                  <a:pt x="25645" y="5459"/>
                </a:lnTo>
                <a:lnTo>
                  <a:pt x="26122" y="5352"/>
                </a:lnTo>
                <a:lnTo>
                  <a:pt x="26480" y="5137"/>
                </a:lnTo>
                <a:lnTo>
                  <a:pt x="26838" y="5030"/>
                </a:lnTo>
                <a:lnTo>
                  <a:pt x="27196" y="4924"/>
                </a:lnTo>
                <a:lnTo>
                  <a:pt x="27554" y="4709"/>
                </a:lnTo>
                <a:lnTo>
                  <a:pt x="28031" y="4603"/>
                </a:lnTo>
                <a:lnTo>
                  <a:pt x="28389" y="4495"/>
                </a:lnTo>
                <a:lnTo>
                  <a:pt x="28747" y="4388"/>
                </a:lnTo>
                <a:lnTo>
                  <a:pt x="29224" y="4174"/>
                </a:lnTo>
                <a:lnTo>
                  <a:pt x="29582" y="4067"/>
                </a:lnTo>
                <a:lnTo>
                  <a:pt x="29939" y="3960"/>
                </a:lnTo>
                <a:lnTo>
                  <a:pt x="30298" y="3853"/>
                </a:lnTo>
                <a:lnTo>
                  <a:pt x="30775" y="3746"/>
                </a:lnTo>
                <a:lnTo>
                  <a:pt x="31133" y="3639"/>
                </a:lnTo>
                <a:lnTo>
                  <a:pt x="31610" y="3532"/>
                </a:lnTo>
                <a:lnTo>
                  <a:pt x="31968" y="3425"/>
                </a:lnTo>
                <a:lnTo>
                  <a:pt x="32325" y="3211"/>
                </a:lnTo>
                <a:lnTo>
                  <a:pt x="32803" y="3103"/>
                </a:lnTo>
                <a:lnTo>
                  <a:pt x="33160" y="2997"/>
                </a:lnTo>
                <a:lnTo>
                  <a:pt x="33637" y="2890"/>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89" y="1926"/>
                </a:lnTo>
                <a:lnTo>
                  <a:pt x="38647" y="1819"/>
                </a:lnTo>
                <a:lnTo>
                  <a:pt x="39124" y="1712"/>
                </a:lnTo>
                <a:lnTo>
                  <a:pt x="39602" y="1712"/>
                </a:lnTo>
                <a:lnTo>
                  <a:pt x="39959" y="1605"/>
                </a:lnTo>
                <a:lnTo>
                  <a:pt x="40437" y="1498"/>
                </a:lnTo>
                <a:lnTo>
                  <a:pt x="40914" y="1498"/>
                </a:lnTo>
                <a:lnTo>
                  <a:pt x="41271" y="1391"/>
                </a:lnTo>
                <a:lnTo>
                  <a:pt x="41749" y="1284"/>
                </a:lnTo>
                <a:lnTo>
                  <a:pt x="42226" y="1284"/>
                </a:lnTo>
                <a:lnTo>
                  <a:pt x="42584" y="1177"/>
                </a:lnTo>
                <a:lnTo>
                  <a:pt x="43061" y="1177"/>
                </a:lnTo>
                <a:lnTo>
                  <a:pt x="43538" y="1070"/>
                </a:lnTo>
                <a:lnTo>
                  <a:pt x="43896" y="1070"/>
                </a:lnTo>
                <a:lnTo>
                  <a:pt x="44373" y="963"/>
                </a:lnTo>
                <a:lnTo>
                  <a:pt x="44850" y="856"/>
                </a:lnTo>
                <a:lnTo>
                  <a:pt x="45208" y="856"/>
                </a:lnTo>
                <a:lnTo>
                  <a:pt x="45685" y="749"/>
                </a:lnTo>
                <a:lnTo>
                  <a:pt x="46520" y="749"/>
                </a:lnTo>
                <a:lnTo>
                  <a:pt x="46997" y="642"/>
                </a:lnTo>
                <a:lnTo>
                  <a:pt x="47474" y="642"/>
                </a:lnTo>
                <a:lnTo>
                  <a:pt x="47832" y="534"/>
                </a:lnTo>
                <a:lnTo>
                  <a:pt x="48309" y="534"/>
                </a:lnTo>
                <a:lnTo>
                  <a:pt x="48787" y="427"/>
                </a:lnTo>
                <a:lnTo>
                  <a:pt x="49622" y="427"/>
                </a:lnTo>
                <a:lnTo>
                  <a:pt x="50099" y="321"/>
                </a:lnTo>
                <a:lnTo>
                  <a:pt x="50934" y="321"/>
                </a:lnTo>
                <a:lnTo>
                  <a:pt x="51411" y="213"/>
                </a:lnTo>
                <a:lnTo>
                  <a:pt x="52723" y="213"/>
                </a:lnTo>
                <a:lnTo>
                  <a:pt x="53081" y="106"/>
                </a:lnTo>
                <a:lnTo>
                  <a:pt x="54870" y="106"/>
                </a:lnTo>
                <a:lnTo>
                  <a:pt x="55347" y="0"/>
                </a:lnTo>
                <a:lnTo>
                  <a:pt x="64532" y="0"/>
                </a:lnTo>
                <a:lnTo>
                  <a:pt x="64890" y="106"/>
                </a:lnTo>
                <a:lnTo>
                  <a:pt x="67395" y="106"/>
                </a:lnTo>
                <a:lnTo>
                  <a:pt x="67753" y="213"/>
                </a:lnTo>
                <a:lnTo>
                  <a:pt x="68946" y="213"/>
                </a:lnTo>
                <a:lnTo>
                  <a:pt x="69423" y="321"/>
                </a:lnTo>
                <a:lnTo>
                  <a:pt x="70616" y="321"/>
                </a:lnTo>
                <a:lnTo>
                  <a:pt x="70974" y="427"/>
                </a:lnTo>
                <a:lnTo>
                  <a:pt x="72166" y="427"/>
                </a:lnTo>
                <a:lnTo>
                  <a:pt x="72643" y="534"/>
                </a:lnTo>
                <a:lnTo>
                  <a:pt x="73478" y="534"/>
                </a:lnTo>
                <a:lnTo>
                  <a:pt x="73836" y="642"/>
                </a:lnTo>
                <a:lnTo>
                  <a:pt x="74671" y="642"/>
                </a:lnTo>
                <a:lnTo>
                  <a:pt x="75029" y="749"/>
                </a:lnTo>
                <a:lnTo>
                  <a:pt x="75506" y="749"/>
                </a:lnTo>
                <a:lnTo>
                  <a:pt x="75864" y="856"/>
                </a:lnTo>
                <a:lnTo>
                  <a:pt x="76699" y="856"/>
                </a:lnTo>
                <a:lnTo>
                  <a:pt x="77057" y="963"/>
                </a:lnTo>
                <a:lnTo>
                  <a:pt x="77534" y="963"/>
                </a:lnTo>
                <a:lnTo>
                  <a:pt x="77892" y="1070"/>
                </a:lnTo>
                <a:lnTo>
                  <a:pt x="78369" y="1070"/>
                </a:lnTo>
                <a:lnTo>
                  <a:pt x="78727" y="1177"/>
                </a:lnTo>
                <a:lnTo>
                  <a:pt x="79204" y="1177"/>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1" y="1819"/>
                </a:lnTo>
                <a:lnTo>
                  <a:pt x="83618" y="1819"/>
                </a:lnTo>
                <a:lnTo>
                  <a:pt x="83976" y="1926"/>
                </a:lnTo>
                <a:lnTo>
                  <a:pt x="84333" y="2033"/>
                </a:lnTo>
                <a:lnTo>
                  <a:pt x="84691" y="2140"/>
                </a:lnTo>
                <a:lnTo>
                  <a:pt x="85168" y="2140"/>
                </a:lnTo>
                <a:lnTo>
                  <a:pt x="86242" y="2461"/>
                </a:lnTo>
                <a:lnTo>
                  <a:pt x="86719" y="2461"/>
                </a:lnTo>
                <a:lnTo>
                  <a:pt x="87077" y="2568"/>
                </a:lnTo>
                <a:lnTo>
                  <a:pt x="87435" y="2676"/>
                </a:lnTo>
                <a:lnTo>
                  <a:pt x="88508" y="2997"/>
                </a:lnTo>
                <a:lnTo>
                  <a:pt x="88985" y="3103"/>
                </a:lnTo>
                <a:lnTo>
                  <a:pt x="89344" y="3211"/>
                </a:lnTo>
                <a:lnTo>
                  <a:pt x="89701" y="3318"/>
                </a:lnTo>
                <a:lnTo>
                  <a:pt x="90775" y="3639"/>
                </a:lnTo>
                <a:lnTo>
                  <a:pt x="91848" y="3960"/>
                </a:lnTo>
                <a:lnTo>
                  <a:pt x="92922" y="4281"/>
                </a:lnTo>
                <a:lnTo>
                  <a:pt x="93279" y="4388"/>
                </a:lnTo>
                <a:lnTo>
                  <a:pt x="93638" y="4603"/>
                </a:lnTo>
                <a:lnTo>
                  <a:pt x="93996" y="4709"/>
                </a:lnTo>
                <a:lnTo>
                  <a:pt x="95069" y="5030"/>
                </a:lnTo>
                <a:lnTo>
                  <a:pt x="95427" y="5245"/>
                </a:lnTo>
                <a:lnTo>
                  <a:pt x="95665" y="5352"/>
                </a:lnTo>
                <a:lnTo>
                  <a:pt x="96023" y="5459"/>
                </a:lnTo>
                <a:lnTo>
                  <a:pt x="96381" y="5673"/>
                </a:lnTo>
                <a:lnTo>
                  <a:pt x="96739" y="5780"/>
                </a:lnTo>
                <a:lnTo>
                  <a:pt x="97097" y="5887"/>
                </a:lnTo>
                <a:lnTo>
                  <a:pt x="97455" y="6101"/>
                </a:lnTo>
                <a:lnTo>
                  <a:pt x="97813" y="6208"/>
                </a:lnTo>
                <a:lnTo>
                  <a:pt x="98051" y="6422"/>
                </a:lnTo>
                <a:lnTo>
                  <a:pt x="98409" y="6529"/>
                </a:lnTo>
                <a:lnTo>
                  <a:pt x="98767" y="6636"/>
                </a:lnTo>
                <a:lnTo>
                  <a:pt x="99125" y="6850"/>
                </a:lnTo>
                <a:lnTo>
                  <a:pt x="99363" y="6957"/>
                </a:lnTo>
                <a:lnTo>
                  <a:pt x="99721" y="7171"/>
                </a:lnTo>
                <a:lnTo>
                  <a:pt x="100079" y="7385"/>
                </a:lnTo>
                <a:lnTo>
                  <a:pt x="100317" y="7493"/>
                </a:lnTo>
                <a:lnTo>
                  <a:pt x="100675" y="7707"/>
                </a:lnTo>
                <a:lnTo>
                  <a:pt x="100914" y="7814"/>
                </a:lnTo>
                <a:lnTo>
                  <a:pt x="101272" y="8028"/>
                </a:lnTo>
                <a:lnTo>
                  <a:pt x="101630" y="8242"/>
                </a:lnTo>
                <a:lnTo>
                  <a:pt x="101868" y="8349"/>
                </a:lnTo>
                <a:lnTo>
                  <a:pt x="102226" y="8563"/>
                </a:lnTo>
                <a:lnTo>
                  <a:pt x="102464" y="8777"/>
                </a:lnTo>
                <a:lnTo>
                  <a:pt x="102822" y="8991"/>
                </a:lnTo>
                <a:lnTo>
                  <a:pt x="103061" y="9098"/>
                </a:lnTo>
                <a:lnTo>
                  <a:pt x="103299" y="9312"/>
                </a:lnTo>
                <a:lnTo>
                  <a:pt x="103658" y="9527"/>
                </a:lnTo>
                <a:lnTo>
                  <a:pt x="103896" y="9740"/>
                </a:lnTo>
                <a:lnTo>
                  <a:pt x="104254" y="9955"/>
                </a:lnTo>
                <a:lnTo>
                  <a:pt x="104493" y="10169"/>
                </a:lnTo>
                <a:lnTo>
                  <a:pt x="104731" y="10383"/>
                </a:lnTo>
                <a:lnTo>
                  <a:pt x="104969" y="10597"/>
                </a:lnTo>
                <a:lnTo>
                  <a:pt x="105328" y="10811"/>
                </a:lnTo>
                <a:lnTo>
                  <a:pt x="106043" y="11453"/>
                </a:lnTo>
                <a:lnTo>
                  <a:pt x="106401" y="11667"/>
                </a:lnTo>
                <a:lnTo>
                  <a:pt x="106640" y="11882"/>
                </a:lnTo>
                <a:lnTo>
                  <a:pt x="106878" y="12096"/>
                </a:lnTo>
                <a:lnTo>
                  <a:pt x="107594" y="12738"/>
                </a:lnTo>
                <a:lnTo>
                  <a:pt x="107832" y="12952"/>
                </a:lnTo>
                <a:lnTo>
                  <a:pt x="108071" y="13273"/>
                </a:lnTo>
                <a:lnTo>
                  <a:pt x="108310" y="13487"/>
                </a:lnTo>
                <a:lnTo>
                  <a:pt x="108548" y="13701"/>
                </a:lnTo>
                <a:lnTo>
                  <a:pt x="108787" y="13915"/>
                </a:lnTo>
                <a:lnTo>
                  <a:pt x="109025" y="14237"/>
                </a:lnTo>
                <a:lnTo>
                  <a:pt x="109264" y="14451"/>
                </a:lnTo>
                <a:lnTo>
                  <a:pt x="109502" y="14665"/>
                </a:lnTo>
                <a:lnTo>
                  <a:pt x="109741" y="14986"/>
                </a:lnTo>
                <a:lnTo>
                  <a:pt x="109980" y="15200"/>
                </a:lnTo>
                <a:lnTo>
                  <a:pt x="110218" y="15521"/>
                </a:lnTo>
                <a:lnTo>
                  <a:pt x="110337" y="15735"/>
                </a:lnTo>
                <a:lnTo>
                  <a:pt x="110576" y="16056"/>
                </a:lnTo>
                <a:lnTo>
                  <a:pt x="110815" y="16270"/>
                </a:lnTo>
                <a:lnTo>
                  <a:pt x="111053" y="16591"/>
                </a:lnTo>
                <a:lnTo>
                  <a:pt x="111172" y="16806"/>
                </a:lnTo>
                <a:lnTo>
                  <a:pt x="111411" y="17127"/>
                </a:lnTo>
                <a:lnTo>
                  <a:pt x="111530" y="17341"/>
                </a:lnTo>
                <a:lnTo>
                  <a:pt x="111769" y="17662"/>
                </a:lnTo>
                <a:lnTo>
                  <a:pt x="112007" y="17983"/>
                </a:lnTo>
                <a:lnTo>
                  <a:pt x="112127" y="18197"/>
                </a:lnTo>
                <a:lnTo>
                  <a:pt x="112246" y="18518"/>
                </a:lnTo>
                <a:lnTo>
                  <a:pt x="112484" y="18840"/>
                </a:lnTo>
                <a:lnTo>
                  <a:pt x="112604" y="19161"/>
                </a:lnTo>
                <a:lnTo>
                  <a:pt x="112842" y="19482"/>
                </a:lnTo>
                <a:lnTo>
                  <a:pt x="112962" y="19803"/>
                </a:lnTo>
                <a:lnTo>
                  <a:pt x="113081" y="20124"/>
                </a:lnTo>
                <a:lnTo>
                  <a:pt x="113200" y="20338"/>
                </a:lnTo>
                <a:lnTo>
                  <a:pt x="113439" y="20659"/>
                </a:lnTo>
                <a:lnTo>
                  <a:pt x="113558" y="20981"/>
                </a:lnTo>
                <a:lnTo>
                  <a:pt x="113677" y="21409"/>
                </a:lnTo>
                <a:lnTo>
                  <a:pt x="113797" y="21730"/>
                </a:lnTo>
                <a:lnTo>
                  <a:pt x="113916" y="22051"/>
                </a:lnTo>
                <a:lnTo>
                  <a:pt x="114274" y="23015"/>
                </a:lnTo>
                <a:lnTo>
                  <a:pt x="114393" y="23443"/>
                </a:lnTo>
                <a:lnTo>
                  <a:pt x="114393" y="23764"/>
                </a:lnTo>
                <a:lnTo>
                  <a:pt x="114512" y="24085"/>
                </a:lnTo>
                <a:lnTo>
                  <a:pt x="114631" y="24513"/>
                </a:lnTo>
                <a:lnTo>
                  <a:pt x="114751" y="24834"/>
                </a:lnTo>
                <a:lnTo>
                  <a:pt x="114751" y="25155"/>
                </a:lnTo>
                <a:lnTo>
                  <a:pt x="114870" y="25584"/>
                </a:lnTo>
                <a:lnTo>
                  <a:pt x="114989" y="25905"/>
                </a:lnTo>
                <a:lnTo>
                  <a:pt x="114989" y="26333"/>
                </a:lnTo>
                <a:lnTo>
                  <a:pt x="115109" y="26654"/>
                </a:lnTo>
                <a:lnTo>
                  <a:pt x="115109" y="27082"/>
                </a:lnTo>
                <a:lnTo>
                  <a:pt x="115228" y="27510"/>
                </a:lnTo>
                <a:lnTo>
                  <a:pt x="115228" y="27831"/>
                </a:lnTo>
                <a:lnTo>
                  <a:pt x="115348" y="28260"/>
                </a:lnTo>
                <a:lnTo>
                  <a:pt x="115348" y="29009"/>
                </a:lnTo>
                <a:lnTo>
                  <a:pt x="115466" y="29437"/>
                </a:lnTo>
                <a:lnTo>
                  <a:pt x="115466" y="31578"/>
                </a:lnTo>
                <a:lnTo>
                  <a:pt x="115586" y="32007"/>
                </a:lnTo>
                <a:lnTo>
                  <a:pt x="115586" y="96877"/>
                </a:lnTo>
                <a:lnTo>
                  <a:pt x="115705" y="97198"/>
                </a:lnTo>
                <a:lnTo>
                  <a:pt x="115705" y="99018"/>
                </a:lnTo>
                <a:lnTo>
                  <a:pt x="115824" y="99340"/>
                </a:lnTo>
                <a:lnTo>
                  <a:pt x="115824" y="100517"/>
                </a:lnTo>
                <a:lnTo>
                  <a:pt x="115944" y="100838"/>
                </a:lnTo>
                <a:lnTo>
                  <a:pt x="115944" y="102123"/>
                </a:lnTo>
                <a:lnTo>
                  <a:pt x="116063" y="102337"/>
                </a:lnTo>
                <a:lnTo>
                  <a:pt x="116063" y="102979"/>
                </a:lnTo>
                <a:lnTo>
                  <a:pt x="116183" y="103300"/>
                </a:lnTo>
                <a:lnTo>
                  <a:pt x="116183" y="104156"/>
                </a:lnTo>
                <a:lnTo>
                  <a:pt x="116301" y="104478"/>
                </a:lnTo>
                <a:lnTo>
                  <a:pt x="116301" y="105013"/>
                </a:lnTo>
                <a:lnTo>
                  <a:pt x="116421" y="105334"/>
                </a:lnTo>
                <a:lnTo>
                  <a:pt x="116421" y="105977"/>
                </a:lnTo>
                <a:lnTo>
                  <a:pt x="116540" y="106298"/>
                </a:lnTo>
                <a:lnTo>
                  <a:pt x="116540" y="106833"/>
                </a:lnTo>
                <a:lnTo>
                  <a:pt x="116660" y="107154"/>
                </a:lnTo>
                <a:lnTo>
                  <a:pt x="116660" y="107689"/>
                </a:lnTo>
                <a:lnTo>
                  <a:pt x="116779" y="108010"/>
                </a:lnTo>
                <a:lnTo>
                  <a:pt x="116779" y="108224"/>
                </a:lnTo>
                <a:lnTo>
                  <a:pt x="116898" y="108546"/>
                </a:lnTo>
                <a:lnTo>
                  <a:pt x="116898" y="109081"/>
                </a:lnTo>
                <a:lnTo>
                  <a:pt x="117017" y="109295"/>
                </a:lnTo>
                <a:lnTo>
                  <a:pt x="117017" y="109616"/>
                </a:lnTo>
                <a:lnTo>
                  <a:pt x="117136" y="109830"/>
                </a:lnTo>
                <a:lnTo>
                  <a:pt x="117136" y="110151"/>
                </a:lnTo>
                <a:lnTo>
                  <a:pt x="117256" y="110365"/>
                </a:lnTo>
                <a:lnTo>
                  <a:pt x="117256" y="110580"/>
                </a:lnTo>
                <a:lnTo>
                  <a:pt x="117375" y="110901"/>
                </a:lnTo>
                <a:lnTo>
                  <a:pt x="117375" y="111115"/>
                </a:lnTo>
                <a:lnTo>
                  <a:pt x="117495" y="111329"/>
                </a:lnTo>
                <a:lnTo>
                  <a:pt x="117495" y="111543"/>
                </a:lnTo>
                <a:lnTo>
                  <a:pt x="117614" y="111864"/>
                </a:lnTo>
                <a:lnTo>
                  <a:pt x="117614" y="112078"/>
                </a:lnTo>
                <a:lnTo>
                  <a:pt x="117733" y="112292"/>
                </a:lnTo>
                <a:lnTo>
                  <a:pt x="117852" y="112506"/>
                </a:lnTo>
                <a:lnTo>
                  <a:pt x="117852" y="112720"/>
                </a:lnTo>
                <a:lnTo>
                  <a:pt x="117972" y="112935"/>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 name="Google Shape;17;p3"/>
          <p:cNvSpPr/>
          <p:nvPr/>
        </p:nvSpPr>
        <p:spPr>
          <a:xfrm>
            <a:off x="1213443" y="5379064"/>
            <a:ext cx="234083" cy="237199"/>
          </a:xfrm>
          <a:custGeom>
            <a:rect b="b" l="l" r="r" t="t"/>
            <a:pathLst>
              <a:path extrusionOk="0" h="120000" w="120000">
                <a:moveTo>
                  <a:pt x="0" y="0"/>
                </a:moveTo>
                <a:lnTo>
                  <a:pt x="35052" y="0"/>
                </a:lnTo>
                <a:lnTo>
                  <a:pt x="36650" y="5070"/>
                </a:lnTo>
                <a:lnTo>
                  <a:pt x="38248" y="10253"/>
                </a:lnTo>
                <a:lnTo>
                  <a:pt x="39847" y="15323"/>
                </a:lnTo>
                <a:lnTo>
                  <a:pt x="41446" y="20506"/>
                </a:lnTo>
                <a:lnTo>
                  <a:pt x="43044" y="25577"/>
                </a:lnTo>
                <a:lnTo>
                  <a:pt x="44643" y="30647"/>
                </a:lnTo>
                <a:lnTo>
                  <a:pt x="46241" y="35830"/>
                </a:lnTo>
                <a:lnTo>
                  <a:pt x="47954" y="40901"/>
                </a:lnTo>
                <a:lnTo>
                  <a:pt x="49552" y="46084"/>
                </a:lnTo>
                <a:lnTo>
                  <a:pt x="51151" y="51154"/>
                </a:lnTo>
                <a:lnTo>
                  <a:pt x="52749" y="56338"/>
                </a:lnTo>
                <a:lnTo>
                  <a:pt x="54348" y="61408"/>
                </a:lnTo>
                <a:lnTo>
                  <a:pt x="55946" y="66591"/>
                </a:lnTo>
                <a:lnTo>
                  <a:pt x="57545" y="71661"/>
                </a:lnTo>
                <a:lnTo>
                  <a:pt x="59143" y="76844"/>
                </a:lnTo>
                <a:lnTo>
                  <a:pt x="60742" y="81915"/>
                </a:lnTo>
                <a:lnTo>
                  <a:pt x="61198" y="81915"/>
                </a:lnTo>
                <a:lnTo>
                  <a:pt x="62797" y="76844"/>
                </a:lnTo>
                <a:lnTo>
                  <a:pt x="64395" y="71661"/>
                </a:lnTo>
                <a:lnTo>
                  <a:pt x="65994" y="66591"/>
                </a:lnTo>
                <a:lnTo>
                  <a:pt x="67592" y="61408"/>
                </a:lnTo>
                <a:lnTo>
                  <a:pt x="69191" y="56338"/>
                </a:lnTo>
                <a:lnTo>
                  <a:pt x="70789" y="51154"/>
                </a:lnTo>
                <a:lnTo>
                  <a:pt x="72388" y="46084"/>
                </a:lnTo>
                <a:lnTo>
                  <a:pt x="73986" y="40901"/>
                </a:lnTo>
                <a:lnTo>
                  <a:pt x="75584" y="35830"/>
                </a:lnTo>
                <a:lnTo>
                  <a:pt x="77183" y="30647"/>
                </a:lnTo>
                <a:lnTo>
                  <a:pt x="78782" y="25577"/>
                </a:lnTo>
                <a:lnTo>
                  <a:pt x="80380" y="20506"/>
                </a:lnTo>
                <a:lnTo>
                  <a:pt x="81979" y="15323"/>
                </a:lnTo>
                <a:lnTo>
                  <a:pt x="83691" y="10253"/>
                </a:lnTo>
                <a:lnTo>
                  <a:pt x="85290" y="5070"/>
                </a:lnTo>
                <a:lnTo>
                  <a:pt x="86888" y="0"/>
                </a:lnTo>
                <a:lnTo>
                  <a:pt x="120000" y="0"/>
                </a:lnTo>
                <a:lnTo>
                  <a:pt x="117488" y="7436"/>
                </a:lnTo>
                <a:lnTo>
                  <a:pt x="114862" y="14985"/>
                </a:lnTo>
                <a:lnTo>
                  <a:pt x="112350" y="22422"/>
                </a:lnTo>
                <a:lnTo>
                  <a:pt x="109724" y="29971"/>
                </a:lnTo>
                <a:lnTo>
                  <a:pt x="107212" y="37520"/>
                </a:lnTo>
                <a:lnTo>
                  <a:pt x="104586" y="44957"/>
                </a:lnTo>
                <a:lnTo>
                  <a:pt x="101960" y="52506"/>
                </a:lnTo>
                <a:lnTo>
                  <a:pt x="99448" y="59943"/>
                </a:lnTo>
                <a:lnTo>
                  <a:pt x="96822" y="67492"/>
                </a:lnTo>
                <a:lnTo>
                  <a:pt x="94310" y="75042"/>
                </a:lnTo>
                <a:lnTo>
                  <a:pt x="91684" y="82478"/>
                </a:lnTo>
                <a:lnTo>
                  <a:pt x="89172" y="90028"/>
                </a:lnTo>
                <a:lnTo>
                  <a:pt x="86546" y="97464"/>
                </a:lnTo>
                <a:lnTo>
                  <a:pt x="84034" y="105014"/>
                </a:lnTo>
                <a:lnTo>
                  <a:pt x="81408" y="112563"/>
                </a:lnTo>
                <a:lnTo>
                  <a:pt x="78782" y="119999"/>
                </a:lnTo>
                <a:lnTo>
                  <a:pt x="41674" y="119999"/>
                </a:lnTo>
                <a:lnTo>
                  <a:pt x="39048" y="112563"/>
                </a:lnTo>
                <a:lnTo>
                  <a:pt x="36422" y="105014"/>
                </a:lnTo>
                <a:lnTo>
                  <a:pt x="33796" y="97464"/>
                </a:lnTo>
                <a:lnTo>
                  <a:pt x="31284" y="90028"/>
                </a:lnTo>
                <a:lnTo>
                  <a:pt x="28658" y="82478"/>
                </a:lnTo>
                <a:lnTo>
                  <a:pt x="26032" y="75042"/>
                </a:lnTo>
                <a:lnTo>
                  <a:pt x="23406" y="67492"/>
                </a:lnTo>
                <a:lnTo>
                  <a:pt x="20779" y="59943"/>
                </a:lnTo>
                <a:lnTo>
                  <a:pt x="18267" y="52506"/>
                </a:lnTo>
                <a:lnTo>
                  <a:pt x="15642" y="44957"/>
                </a:lnTo>
                <a:lnTo>
                  <a:pt x="13015" y="37520"/>
                </a:lnTo>
                <a:lnTo>
                  <a:pt x="10389" y="29971"/>
                </a:lnTo>
                <a:lnTo>
                  <a:pt x="7763" y="22422"/>
                </a:lnTo>
                <a:lnTo>
                  <a:pt x="5251"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 name="Google Shape;18;p3"/>
          <p:cNvSpPr/>
          <p:nvPr/>
        </p:nvSpPr>
        <p:spPr>
          <a:xfrm>
            <a:off x="1462450" y="5315365"/>
            <a:ext cx="65035" cy="0"/>
          </a:xfrm>
          <a:custGeom>
            <a:rect b="b" l="l" r="r" t="t"/>
            <a:pathLst>
              <a:path extrusionOk="0" h="120000" w="120000">
                <a:moveTo>
                  <a:pt x="0" y="0"/>
                </a:moveTo>
                <a:lnTo>
                  <a:pt x="120000" y="0"/>
                </a:lnTo>
              </a:path>
            </a:pathLst>
          </a:custGeom>
          <a:noFill/>
          <a:ln cap="flat" cmpd="sng" w="55150">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 name="Google Shape;19;p3"/>
          <p:cNvSpPr/>
          <p:nvPr/>
        </p:nvSpPr>
        <p:spPr>
          <a:xfrm>
            <a:off x="1462450" y="5379064"/>
            <a:ext cx="65035" cy="237199"/>
          </a:xfrm>
          <a:custGeom>
            <a:rect b="b" l="l" r="r" t="t"/>
            <a:pathLst>
              <a:path extrusionOk="0" h="120000" w="120000">
                <a:moveTo>
                  <a:pt x="7397" y="0"/>
                </a:moveTo>
                <a:lnTo>
                  <a:pt x="120000" y="0"/>
                </a:lnTo>
                <a:lnTo>
                  <a:pt x="120000" y="119999"/>
                </a:lnTo>
                <a:lnTo>
                  <a:pt x="0" y="119999"/>
                </a:lnTo>
                <a:lnTo>
                  <a:pt x="0" y="0"/>
                </a:lnTo>
                <a:lnTo>
                  <a:pt x="7397"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 name="Google Shape;20;p3"/>
          <p:cNvSpPr/>
          <p:nvPr/>
        </p:nvSpPr>
        <p:spPr>
          <a:xfrm>
            <a:off x="1550649" y="5372605"/>
            <a:ext cx="220052" cy="249671"/>
          </a:xfrm>
          <a:custGeom>
            <a:rect b="b" l="l" r="r" t="t"/>
            <a:pathLst>
              <a:path extrusionOk="0" h="120000" w="120000">
                <a:moveTo>
                  <a:pt x="46882" y="534"/>
                </a:moveTo>
                <a:lnTo>
                  <a:pt x="47732" y="534"/>
                </a:lnTo>
                <a:lnTo>
                  <a:pt x="48097" y="427"/>
                </a:lnTo>
                <a:lnTo>
                  <a:pt x="48947" y="427"/>
                </a:lnTo>
                <a:lnTo>
                  <a:pt x="49433" y="321"/>
                </a:lnTo>
                <a:lnTo>
                  <a:pt x="50283" y="321"/>
                </a:lnTo>
                <a:lnTo>
                  <a:pt x="50647" y="213"/>
                </a:lnTo>
                <a:lnTo>
                  <a:pt x="51983" y="213"/>
                </a:lnTo>
                <a:lnTo>
                  <a:pt x="52347" y="106"/>
                </a:lnTo>
                <a:lnTo>
                  <a:pt x="54169" y="106"/>
                </a:lnTo>
                <a:lnTo>
                  <a:pt x="54534" y="0"/>
                </a:lnTo>
                <a:lnTo>
                  <a:pt x="63764" y="0"/>
                </a:lnTo>
                <a:lnTo>
                  <a:pt x="64129" y="106"/>
                </a:lnTo>
                <a:lnTo>
                  <a:pt x="66315" y="106"/>
                </a:lnTo>
                <a:lnTo>
                  <a:pt x="66801" y="213"/>
                </a:lnTo>
                <a:lnTo>
                  <a:pt x="67651" y="213"/>
                </a:lnTo>
                <a:lnTo>
                  <a:pt x="68015" y="321"/>
                </a:lnTo>
                <a:lnTo>
                  <a:pt x="69351" y="321"/>
                </a:lnTo>
                <a:lnTo>
                  <a:pt x="69716" y="427"/>
                </a:lnTo>
                <a:lnTo>
                  <a:pt x="70202" y="427"/>
                </a:lnTo>
                <a:lnTo>
                  <a:pt x="70566" y="534"/>
                </a:lnTo>
                <a:lnTo>
                  <a:pt x="71416" y="534"/>
                </a:lnTo>
                <a:lnTo>
                  <a:pt x="71902" y="642"/>
                </a:lnTo>
                <a:lnTo>
                  <a:pt x="72267" y="642"/>
                </a:lnTo>
                <a:lnTo>
                  <a:pt x="72752" y="749"/>
                </a:lnTo>
                <a:lnTo>
                  <a:pt x="73603" y="749"/>
                </a:lnTo>
                <a:lnTo>
                  <a:pt x="73967" y="856"/>
                </a:lnTo>
                <a:lnTo>
                  <a:pt x="74331" y="963"/>
                </a:lnTo>
                <a:lnTo>
                  <a:pt x="74817" y="963"/>
                </a:lnTo>
                <a:lnTo>
                  <a:pt x="75181" y="1070"/>
                </a:lnTo>
                <a:lnTo>
                  <a:pt x="75667" y="1070"/>
                </a:lnTo>
                <a:lnTo>
                  <a:pt x="76032" y="1177"/>
                </a:lnTo>
                <a:lnTo>
                  <a:pt x="76517" y="1177"/>
                </a:lnTo>
                <a:lnTo>
                  <a:pt x="76882" y="1284"/>
                </a:lnTo>
                <a:lnTo>
                  <a:pt x="77247" y="1284"/>
                </a:lnTo>
                <a:lnTo>
                  <a:pt x="77732" y="1391"/>
                </a:lnTo>
                <a:lnTo>
                  <a:pt x="78097" y="1498"/>
                </a:lnTo>
                <a:lnTo>
                  <a:pt x="78583" y="1498"/>
                </a:lnTo>
                <a:lnTo>
                  <a:pt x="78947" y="1605"/>
                </a:lnTo>
                <a:lnTo>
                  <a:pt x="79311" y="1712"/>
                </a:lnTo>
                <a:lnTo>
                  <a:pt x="79797" y="1712"/>
                </a:lnTo>
                <a:lnTo>
                  <a:pt x="80161" y="1819"/>
                </a:lnTo>
                <a:lnTo>
                  <a:pt x="80647" y="1926"/>
                </a:lnTo>
                <a:lnTo>
                  <a:pt x="81011" y="1926"/>
                </a:lnTo>
                <a:lnTo>
                  <a:pt x="81376" y="2033"/>
                </a:lnTo>
                <a:lnTo>
                  <a:pt x="81862" y="2140"/>
                </a:lnTo>
                <a:lnTo>
                  <a:pt x="82226" y="2247"/>
                </a:lnTo>
                <a:lnTo>
                  <a:pt x="82590" y="2354"/>
                </a:lnTo>
                <a:lnTo>
                  <a:pt x="83076" y="2354"/>
                </a:lnTo>
                <a:lnTo>
                  <a:pt x="83441" y="2461"/>
                </a:lnTo>
                <a:lnTo>
                  <a:pt x="84534" y="2782"/>
                </a:lnTo>
                <a:lnTo>
                  <a:pt x="85020" y="2890"/>
                </a:lnTo>
                <a:lnTo>
                  <a:pt x="85384" y="2997"/>
                </a:lnTo>
                <a:lnTo>
                  <a:pt x="85748" y="3103"/>
                </a:lnTo>
                <a:lnTo>
                  <a:pt x="86842" y="3425"/>
                </a:lnTo>
                <a:lnTo>
                  <a:pt x="87327" y="3532"/>
                </a:lnTo>
                <a:lnTo>
                  <a:pt x="87692" y="3639"/>
                </a:lnTo>
                <a:lnTo>
                  <a:pt x="88056" y="3746"/>
                </a:lnTo>
                <a:lnTo>
                  <a:pt x="89149" y="4067"/>
                </a:lnTo>
                <a:lnTo>
                  <a:pt x="89514" y="4281"/>
                </a:lnTo>
                <a:lnTo>
                  <a:pt x="89878" y="4388"/>
                </a:lnTo>
                <a:lnTo>
                  <a:pt x="90242" y="4495"/>
                </a:lnTo>
                <a:lnTo>
                  <a:pt x="90606" y="4603"/>
                </a:lnTo>
                <a:lnTo>
                  <a:pt x="90971" y="4709"/>
                </a:lnTo>
                <a:lnTo>
                  <a:pt x="91336" y="4924"/>
                </a:lnTo>
                <a:lnTo>
                  <a:pt x="91700" y="5030"/>
                </a:lnTo>
                <a:lnTo>
                  <a:pt x="92064" y="5137"/>
                </a:lnTo>
                <a:lnTo>
                  <a:pt x="92307" y="5352"/>
                </a:lnTo>
                <a:lnTo>
                  <a:pt x="92672" y="5459"/>
                </a:lnTo>
                <a:lnTo>
                  <a:pt x="93036" y="5566"/>
                </a:lnTo>
                <a:lnTo>
                  <a:pt x="93400" y="5780"/>
                </a:lnTo>
                <a:lnTo>
                  <a:pt x="93764" y="5887"/>
                </a:lnTo>
                <a:lnTo>
                  <a:pt x="94129" y="5994"/>
                </a:lnTo>
                <a:lnTo>
                  <a:pt x="94494" y="6208"/>
                </a:lnTo>
                <a:lnTo>
                  <a:pt x="94736" y="6315"/>
                </a:lnTo>
                <a:lnTo>
                  <a:pt x="95100" y="6529"/>
                </a:lnTo>
                <a:lnTo>
                  <a:pt x="95465" y="6636"/>
                </a:lnTo>
                <a:lnTo>
                  <a:pt x="95830" y="6850"/>
                </a:lnTo>
                <a:lnTo>
                  <a:pt x="96072" y="6957"/>
                </a:lnTo>
                <a:lnTo>
                  <a:pt x="96437" y="7171"/>
                </a:lnTo>
                <a:lnTo>
                  <a:pt x="96801" y="7385"/>
                </a:lnTo>
                <a:lnTo>
                  <a:pt x="97044" y="7493"/>
                </a:lnTo>
                <a:lnTo>
                  <a:pt x="97408" y="7707"/>
                </a:lnTo>
                <a:lnTo>
                  <a:pt x="97773" y="7814"/>
                </a:lnTo>
                <a:lnTo>
                  <a:pt x="98016" y="8028"/>
                </a:lnTo>
                <a:lnTo>
                  <a:pt x="98380" y="8242"/>
                </a:lnTo>
                <a:lnTo>
                  <a:pt x="98744" y="8349"/>
                </a:lnTo>
                <a:lnTo>
                  <a:pt x="98987" y="8563"/>
                </a:lnTo>
                <a:lnTo>
                  <a:pt x="99352" y="8777"/>
                </a:lnTo>
                <a:lnTo>
                  <a:pt x="99595" y="8991"/>
                </a:lnTo>
                <a:lnTo>
                  <a:pt x="99959" y="9206"/>
                </a:lnTo>
                <a:lnTo>
                  <a:pt x="100202" y="9312"/>
                </a:lnTo>
                <a:lnTo>
                  <a:pt x="100566" y="9527"/>
                </a:lnTo>
                <a:lnTo>
                  <a:pt x="100809" y="9740"/>
                </a:lnTo>
                <a:lnTo>
                  <a:pt x="101173" y="9955"/>
                </a:lnTo>
                <a:lnTo>
                  <a:pt x="101416" y="10169"/>
                </a:lnTo>
                <a:lnTo>
                  <a:pt x="101781" y="10383"/>
                </a:lnTo>
                <a:lnTo>
                  <a:pt x="102023" y="10597"/>
                </a:lnTo>
                <a:lnTo>
                  <a:pt x="102267" y="10811"/>
                </a:lnTo>
                <a:lnTo>
                  <a:pt x="102631" y="11025"/>
                </a:lnTo>
                <a:lnTo>
                  <a:pt x="102874" y="11239"/>
                </a:lnTo>
                <a:lnTo>
                  <a:pt x="103117" y="11453"/>
                </a:lnTo>
                <a:lnTo>
                  <a:pt x="103481" y="11667"/>
                </a:lnTo>
                <a:lnTo>
                  <a:pt x="103724" y="11882"/>
                </a:lnTo>
                <a:lnTo>
                  <a:pt x="103967" y="12096"/>
                </a:lnTo>
                <a:lnTo>
                  <a:pt x="104210" y="12310"/>
                </a:lnTo>
                <a:lnTo>
                  <a:pt x="104574" y="12524"/>
                </a:lnTo>
                <a:lnTo>
                  <a:pt x="104817" y="12845"/>
                </a:lnTo>
                <a:lnTo>
                  <a:pt x="105060" y="13059"/>
                </a:lnTo>
                <a:lnTo>
                  <a:pt x="105303" y="13273"/>
                </a:lnTo>
                <a:lnTo>
                  <a:pt x="105546" y="13487"/>
                </a:lnTo>
                <a:lnTo>
                  <a:pt x="105789" y="13809"/>
                </a:lnTo>
                <a:lnTo>
                  <a:pt x="106032" y="14022"/>
                </a:lnTo>
                <a:lnTo>
                  <a:pt x="106396" y="14237"/>
                </a:lnTo>
                <a:lnTo>
                  <a:pt x="106639" y="14451"/>
                </a:lnTo>
                <a:lnTo>
                  <a:pt x="106882" y="14772"/>
                </a:lnTo>
                <a:lnTo>
                  <a:pt x="107125" y="14986"/>
                </a:lnTo>
                <a:lnTo>
                  <a:pt x="107368" y="15307"/>
                </a:lnTo>
                <a:lnTo>
                  <a:pt x="107611" y="15521"/>
                </a:lnTo>
                <a:lnTo>
                  <a:pt x="107853" y="15735"/>
                </a:lnTo>
                <a:lnTo>
                  <a:pt x="108097" y="16056"/>
                </a:lnTo>
                <a:lnTo>
                  <a:pt x="108339" y="16270"/>
                </a:lnTo>
                <a:lnTo>
                  <a:pt x="108583" y="16591"/>
                </a:lnTo>
                <a:lnTo>
                  <a:pt x="108704" y="16806"/>
                </a:lnTo>
                <a:lnTo>
                  <a:pt x="108947" y="17127"/>
                </a:lnTo>
                <a:lnTo>
                  <a:pt x="109190" y="17448"/>
                </a:lnTo>
                <a:lnTo>
                  <a:pt x="109433" y="17662"/>
                </a:lnTo>
                <a:lnTo>
                  <a:pt x="109675" y="17983"/>
                </a:lnTo>
                <a:lnTo>
                  <a:pt x="109919" y="18197"/>
                </a:lnTo>
                <a:lnTo>
                  <a:pt x="110040" y="18518"/>
                </a:lnTo>
                <a:lnTo>
                  <a:pt x="110283" y="18840"/>
                </a:lnTo>
                <a:lnTo>
                  <a:pt x="110526" y="19161"/>
                </a:lnTo>
                <a:lnTo>
                  <a:pt x="110769" y="19375"/>
                </a:lnTo>
                <a:lnTo>
                  <a:pt x="110890" y="19696"/>
                </a:lnTo>
                <a:lnTo>
                  <a:pt x="111133" y="20017"/>
                </a:lnTo>
                <a:lnTo>
                  <a:pt x="111376" y="20338"/>
                </a:lnTo>
                <a:lnTo>
                  <a:pt x="111497" y="20659"/>
                </a:lnTo>
                <a:lnTo>
                  <a:pt x="111740" y="20873"/>
                </a:lnTo>
                <a:lnTo>
                  <a:pt x="111862" y="21195"/>
                </a:lnTo>
                <a:lnTo>
                  <a:pt x="112105" y="21516"/>
                </a:lnTo>
                <a:lnTo>
                  <a:pt x="112226" y="21837"/>
                </a:lnTo>
                <a:lnTo>
                  <a:pt x="112469" y="22158"/>
                </a:lnTo>
                <a:lnTo>
                  <a:pt x="112591" y="22479"/>
                </a:lnTo>
                <a:lnTo>
                  <a:pt x="112833" y="22907"/>
                </a:lnTo>
                <a:lnTo>
                  <a:pt x="112955" y="23228"/>
                </a:lnTo>
                <a:lnTo>
                  <a:pt x="113076" y="23550"/>
                </a:lnTo>
                <a:lnTo>
                  <a:pt x="113319" y="23871"/>
                </a:lnTo>
                <a:lnTo>
                  <a:pt x="113441" y="24192"/>
                </a:lnTo>
                <a:lnTo>
                  <a:pt x="113562" y="24513"/>
                </a:lnTo>
                <a:lnTo>
                  <a:pt x="113684" y="24941"/>
                </a:lnTo>
                <a:lnTo>
                  <a:pt x="113927" y="25263"/>
                </a:lnTo>
                <a:lnTo>
                  <a:pt x="114048" y="25584"/>
                </a:lnTo>
                <a:lnTo>
                  <a:pt x="114169" y="26012"/>
                </a:lnTo>
                <a:lnTo>
                  <a:pt x="114291" y="26333"/>
                </a:lnTo>
                <a:lnTo>
                  <a:pt x="114412" y="26654"/>
                </a:lnTo>
                <a:lnTo>
                  <a:pt x="114534" y="27082"/>
                </a:lnTo>
                <a:lnTo>
                  <a:pt x="114655" y="27403"/>
                </a:lnTo>
                <a:lnTo>
                  <a:pt x="114777" y="27831"/>
                </a:lnTo>
                <a:lnTo>
                  <a:pt x="114898" y="28153"/>
                </a:lnTo>
                <a:lnTo>
                  <a:pt x="115020" y="28581"/>
                </a:lnTo>
                <a:lnTo>
                  <a:pt x="115141" y="28902"/>
                </a:lnTo>
                <a:lnTo>
                  <a:pt x="115263" y="29330"/>
                </a:lnTo>
                <a:lnTo>
                  <a:pt x="115384" y="29758"/>
                </a:lnTo>
                <a:lnTo>
                  <a:pt x="115384" y="30080"/>
                </a:lnTo>
                <a:lnTo>
                  <a:pt x="115505" y="30508"/>
                </a:lnTo>
                <a:lnTo>
                  <a:pt x="115627" y="30936"/>
                </a:lnTo>
                <a:lnTo>
                  <a:pt x="115748" y="31257"/>
                </a:lnTo>
                <a:lnTo>
                  <a:pt x="115748" y="31685"/>
                </a:lnTo>
                <a:lnTo>
                  <a:pt x="115870" y="32113"/>
                </a:lnTo>
                <a:lnTo>
                  <a:pt x="115870" y="32542"/>
                </a:lnTo>
                <a:lnTo>
                  <a:pt x="115991" y="32970"/>
                </a:lnTo>
                <a:lnTo>
                  <a:pt x="116113" y="33398"/>
                </a:lnTo>
                <a:lnTo>
                  <a:pt x="116113" y="33826"/>
                </a:lnTo>
                <a:lnTo>
                  <a:pt x="116234" y="34255"/>
                </a:lnTo>
                <a:lnTo>
                  <a:pt x="116234" y="34683"/>
                </a:lnTo>
                <a:lnTo>
                  <a:pt x="116356" y="35111"/>
                </a:lnTo>
                <a:lnTo>
                  <a:pt x="116356" y="35967"/>
                </a:lnTo>
                <a:lnTo>
                  <a:pt x="116477" y="36395"/>
                </a:lnTo>
                <a:lnTo>
                  <a:pt x="82712" y="36395"/>
                </a:lnTo>
                <a:lnTo>
                  <a:pt x="82590" y="35967"/>
                </a:lnTo>
                <a:lnTo>
                  <a:pt x="82590" y="35218"/>
                </a:lnTo>
                <a:lnTo>
                  <a:pt x="82469" y="34897"/>
                </a:lnTo>
                <a:lnTo>
                  <a:pt x="82469" y="34576"/>
                </a:lnTo>
                <a:lnTo>
                  <a:pt x="82347" y="34255"/>
                </a:lnTo>
                <a:lnTo>
                  <a:pt x="82347" y="33826"/>
                </a:lnTo>
                <a:lnTo>
                  <a:pt x="82226" y="33505"/>
                </a:lnTo>
                <a:lnTo>
                  <a:pt x="82105" y="33184"/>
                </a:lnTo>
                <a:lnTo>
                  <a:pt x="82105" y="32863"/>
                </a:lnTo>
                <a:lnTo>
                  <a:pt x="81983" y="32542"/>
                </a:lnTo>
                <a:lnTo>
                  <a:pt x="81862" y="32221"/>
                </a:lnTo>
                <a:lnTo>
                  <a:pt x="81740" y="31900"/>
                </a:lnTo>
                <a:lnTo>
                  <a:pt x="81740" y="31578"/>
                </a:lnTo>
                <a:lnTo>
                  <a:pt x="81619" y="31257"/>
                </a:lnTo>
                <a:lnTo>
                  <a:pt x="81497" y="31043"/>
                </a:lnTo>
                <a:lnTo>
                  <a:pt x="81376" y="30722"/>
                </a:lnTo>
                <a:lnTo>
                  <a:pt x="81255" y="30401"/>
                </a:lnTo>
                <a:lnTo>
                  <a:pt x="81133" y="30080"/>
                </a:lnTo>
                <a:lnTo>
                  <a:pt x="80890" y="29866"/>
                </a:lnTo>
                <a:lnTo>
                  <a:pt x="80769" y="29544"/>
                </a:lnTo>
                <a:lnTo>
                  <a:pt x="80647" y="29330"/>
                </a:lnTo>
                <a:lnTo>
                  <a:pt x="80526" y="29009"/>
                </a:lnTo>
                <a:lnTo>
                  <a:pt x="80283" y="28795"/>
                </a:lnTo>
                <a:lnTo>
                  <a:pt x="80161" y="28581"/>
                </a:lnTo>
                <a:lnTo>
                  <a:pt x="80040" y="28260"/>
                </a:lnTo>
                <a:lnTo>
                  <a:pt x="79797" y="28046"/>
                </a:lnTo>
                <a:lnTo>
                  <a:pt x="79675" y="27831"/>
                </a:lnTo>
                <a:lnTo>
                  <a:pt x="79433" y="27618"/>
                </a:lnTo>
                <a:lnTo>
                  <a:pt x="79311" y="27297"/>
                </a:lnTo>
                <a:lnTo>
                  <a:pt x="79068" y="27082"/>
                </a:lnTo>
                <a:lnTo>
                  <a:pt x="78825" y="26868"/>
                </a:lnTo>
                <a:lnTo>
                  <a:pt x="78704" y="26654"/>
                </a:lnTo>
                <a:lnTo>
                  <a:pt x="78461" y="26440"/>
                </a:lnTo>
                <a:lnTo>
                  <a:pt x="78218" y="26333"/>
                </a:lnTo>
                <a:lnTo>
                  <a:pt x="77975" y="26119"/>
                </a:lnTo>
                <a:lnTo>
                  <a:pt x="77732" y="25905"/>
                </a:lnTo>
                <a:lnTo>
                  <a:pt x="77489" y="25691"/>
                </a:lnTo>
                <a:lnTo>
                  <a:pt x="77247" y="25584"/>
                </a:lnTo>
                <a:lnTo>
                  <a:pt x="77003" y="25370"/>
                </a:lnTo>
                <a:lnTo>
                  <a:pt x="76761" y="25155"/>
                </a:lnTo>
                <a:lnTo>
                  <a:pt x="76517" y="25049"/>
                </a:lnTo>
                <a:lnTo>
                  <a:pt x="76275" y="24834"/>
                </a:lnTo>
                <a:lnTo>
                  <a:pt x="76032" y="24727"/>
                </a:lnTo>
                <a:lnTo>
                  <a:pt x="75789" y="24513"/>
                </a:lnTo>
                <a:lnTo>
                  <a:pt x="75425" y="24406"/>
                </a:lnTo>
                <a:lnTo>
                  <a:pt x="75181" y="24299"/>
                </a:lnTo>
                <a:lnTo>
                  <a:pt x="74939" y="24085"/>
                </a:lnTo>
                <a:lnTo>
                  <a:pt x="74574" y="23978"/>
                </a:lnTo>
                <a:lnTo>
                  <a:pt x="74331" y="23871"/>
                </a:lnTo>
                <a:lnTo>
                  <a:pt x="73967" y="23764"/>
                </a:lnTo>
                <a:lnTo>
                  <a:pt x="73724" y="23657"/>
                </a:lnTo>
                <a:lnTo>
                  <a:pt x="73359" y="23443"/>
                </a:lnTo>
                <a:lnTo>
                  <a:pt x="73117" y="23336"/>
                </a:lnTo>
                <a:lnTo>
                  <a:pt x="72752" y="23228"/>
                </a:lnTo>
                <a:lnTo>
                  <a:pt x="72509" y="23122"/>
                </a:lnTo>
                <a:lnTo>
                  <a:pt x="72145" y="23015"/>
                </a:lnTo>
                <a:lnTo>
                  <a:pt x="71902" y="22907"/>
                </a:lnTo>
                <a:lnTo>
                  <a:pt x="71538" y="22800"/>
                </a:lnTo>
                <a:lnTo>
                  <a:pt x="71295" y="22694"/>
                </a:lnTo>
                <a:lnTo>
                  <a:pt x="70931" y="22586"/>
                </a:lnTo>
                <a:lnTo>
                  <a:pt x="70566" y="22479"/>
                </a:lnTo>
                <a:lnTo>
                  <a:pt x="70323" y="22479"/>
                </a:lnTo>
                <a:lnTo>
                  <a:pt x="69959" y="22372"/>
                </a:lnTo>
                <a:lnTo>
                  <a:pt x="69595" y="22265"/>
                </a:lnTo>
                <a:lnTo>
                  <a:pt x="69351" y="22158"/>
                </a:lnTo>
                <a:lnTo>
                  <a:pt x="68987" y="22051"/>
                </a:lnTo>
                <a:lnTo>
                  <a:pt x="68623" y="22051"/>
                </a:lnTo>
                <a:lnTo>
                  <a:pt x="68258" y="21944"/>
                </a:lnTo>
                <a:lnTo>
                  <a:pt x="67894" y="21837"/>
                </a:lnTo>
                <a:lnTo>
                  <a:pt x="67651" y="21837"/>
                </a:lnTo>
                <a:lnTo>
                  <a:pt x="67287" y="21730"/>
                </a:lnTo>
                <a:lnTo>
                  <a:pt x="66922" y="21623"/>
                </a:lnTo>
                <a:lnTo>
                  <a:pt x="66558" y="21623"/>
                </a:lnTo>
                <a:lnTo>
                  <a:pt x="66194" y="21516"/>
                </a:lnTo>
                <a:lnTo>
                  <a:pt x="65829" y="21516"/>
                </a:lnTo>
                <a:lnTo>
                  <a:pt x="65465" y="21409"/>
                </a:lnTo>
                <a:lnTo>
                  <a:pt x="65100" y="21409"/>
                </a:lnTo>
                <a:lnTo>
                  <a:pt x="64858" y="21302"/>
                </a:lnTo>
                <a:lnTo>
                  <a:pt x="64493" y="21302"/>
                </a:lnTo>
                <a:lnTo>
                  <a:pt x="64129" y="21195"/>
                </a:lnTo>
                <a:lnTo>
                  <a:pt x="63279" y="21195"/>
                </a:lnTo>
                <a:lnTo>
                  <a:pt x="62914" y="21088"/>
                </a:lnTo>
                <a:lnTo>
                  <a:pt x="61821" y="21088"/>
                </a:lnTo>
                <a:lnTo>
                  <a:pt x="61457" y="20981"/>
                </a:lnTo>
                <a:lnTo>
                  <a:pt x="59514" y="20981"/>
                </a:lnTo>
                <a:lnTo>
                  <a:pt x="59149" y="20873"/>
                </a:lnTo>
                <a:lnTo>
                  <a:pt x="57692" y="20873"/>
                </a:lnTo>
                <a:lnTo>
                  <a:pt x="57570" y="20981"/>
                </a:lnTo>
                <a:lnTo>
                  <a:pt x="54776" y="20981"/>
                </a:lnTo>
                <a:lnTo>
                  <a:pt x="54655" y="21088"/>
                </a:lnTo>
                <a:lnTo>
                  <a:pt x="53319" y="21088"/>
                </a:lnTo>
                <a:lnTo>
                  <a:pt x="53198" y="21195"/>
                </a:lnTo>
                <a:lnTo>
                  <a:pt x="51983" y="21195"/>
                </a:lnTo>
                <a:lnTo>
                  <a:pt x="51862" y="21302"/>
                </a:lnTo>
                <a:lnTo>
                  <a:pt x="51011" y="21302"/>
                </a:lnTo>
                <a:lnTo>
                  <a:pt x="50890" y="21409"/>
                </a:lnTo>
                <a:lnTo>
                  <a:pt x="50283" y="21409"/>
                </a:lnTo>
                <a:lnTo>
                  <a:pt x="50161" y="21516"/>
                </a:lnTo>
                <a:lnTo>
                  <a:pt x="49554" y="21516"/>
                </a:lnTo>
                <a:lnTo>
                  <a:pt x="49433" y="21623"/>
                </a:lnTo>
                <a:lnTo>
                  <a:pt x="49068" y="21623"/>
                </a:lnTo>
                <a:lnTo>
                  <a:pt x="48947" y="21730"/>
                </a:lnTo>
                <a:lnTo>
                  <a:pt x="48461" y="21730"/>
                </a:lnTo>
                <a:lnTo>
                  <a:pt x="48339" y="21837"/>
                </a:lnTo>
                <a:lnTo>
                  <a:pt x="48097" y="21837"/>
                </a:lnTo>
                <a:lnTo>
                  <a:pt x="47975" y="21944"/>
                </a:lnTo>
                <a:lnTo>
                  <a:pt x="47732" y="21944"/>
                </a:lnTo>
                <a:lnTo>
                  <a:pt x="47611" y="22051"/>
                </a:lnTo>
                <a:lnTo>
                  <a:pt x="47368" y="22051"/>
                </a:lnTo>
                <a:lnTo>
                  <a:pt x="47247" y="22158"/>
                </a:lnTo>
                <a:lnTo>
                  <a:pt x="47003" y="22158"/>
                </a:lnTo>
                <a:lnTo>
                  <a:pt x="46882" y="22265"/>
                </a:lnTo>
                <a:lnTo>
                  <a:pt x="46639" y="22265"/>
                </a:lnTo>
                <a:lnTo>
                  <a:pt x="46517" y="22372"/>
                </a:lnTo>
                <a:lnTo>
                  <a:pt x="46153" y="22372"/>
                </a:lnTo>
                <a:lnTo>
                  <a:pt x="46032" y="22479"/>
                </a:lnTo>
                <a:lnTo>
                  <a:pt x="45910" y="22479"/>
                </a:lnTo>
                <a:lnTo>
                  <a:pt x="45910" y="22586"/>
                </a:lnTo>
                <a:lnTo>
                  <a:pt x="45667" y="22586"/>
                </a:lnTo>
                <a:lnTo>
                  <a:pt x="45667" y="22694"/>
                </a:lnTo>
                <a:lnTo>
                  <a:pt x="45425" y="22694"/>
                </a:lnTo>
                <a:lnTo>
                  <a:pt x="45303" y="22800"/>
                </a:lnTo>
                <a:lnTo>
                  <a:pt x="45181" y="22800"/>
                </a:lnTo>
                <a:lnTo>
                  <a:pt x="45060" y="22907"/>
                </a:lnTo>
                <a:lnTo>
                  <a:pt x="44939" y="22907"/>
                </a:lnTo>
                <a:lnTo>
                  <a:pt x="44817" y="23015"/>
                </a:lnTo>
                <a:lnTo>
                  <a:pt x="44695" y="23015"/>
                </a:lnTo>
                <a:lnTo>
                  <a:pt x="44574" y="23122"/>
                </a:lnTo>
                <a:lnTo>
                  <a:pt x="44453" y="23122"/>
                </a:lnTo>
                <a:lnTo>
                  <a:pt x="44331" y="23228"/>
                </a:lnTo>
                <a:lnTo>
                  <a:pt x="44210" y="23228"/>
                </a:lnTo>
                <a:lnTo>
                  <a:pt x="44089" y="23336"/>
                </a:lnTo>
                <a:lnTo>
                  <a:pt x="43967" y="23336"/>
                </a:lnTo>
                <a:lnTo>
                  <a:pt x="43845" y="23443"/>
                </a:lnTo>
                <a:lnTo>
                  <a:pt x="43724" y="23443"/>
                </a:lnTo>
                <a:lnTo>
                  <a:pt x="43481" y="23657"/>
                </a:lnTo>
                <a:lnTo>
                  <a:pt x="43359" y="23764"/>
                </a:lnTo>
                <a:lnTo>
                  <a:pt x="43238" y="23764"/>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3" y="24620"/>
                </a:lnTo>
                <a:lnTo>
                  <a:pt x="41902" y="24620"/>
                </a:lnTo>
                <a:lnTo>
                  <a:pt x="41781" y="24727"/>
                </a:lnTo>
                <a:lnTo>
                  <a:pt x="41781" y="24834"/>
                </a:lnTo>
                <a:lnTo>
                  <a:pt x="41659" y="24941"/>
                </a:lnTo>
                <a:lnTo>
                  <a:pt x="41538" y="24941"/>
                </a:lnTo>
                <a:lnTo>
                  <a:pt x="41416" y="25049"/>
                </a:lnTo>
                <a:lnTo>
                  <a:pt x="41416" y="25155"/>
                </a:lnTo>
                <a:lnTo>
                  <a:pt x="41295" y="25263"/>
                </a:lnTo>
                <a:lnTo>
                  <a:pt x="41173" y="25263"/>
                </a:lnTo>
                <a:lnTo>
                  <a:pt x="41052" y="25370"/>
                </a:lnTo>
                <a:lnTo>
                  <a:pt x="41052" y="25476"/>
                </a:lnTo>
                <a:lnTo>
                  <a:pt x="40931" y="25584"/>
                </a:lnTo>
                <a:lnTo>
                  <a:pt x="40809" y="25691"/>
                </a:lnTo>
                <a:lnTo>
                  <a:pt x="40566" y="25905"/>
                </a:lnTo>
                <a:lnTo>
                  <a:pt x="40566" y="26012"/>
                </a:lnTo>
                <a:lnTo>
                  <a:pt x="40445" y="26119"/>
                </a:lnTo>
                <a:lnTo>
                  <a:pt x="40323" y="26119"/>
                </a:lnTo>
                <a:lnTo>
                  <a:pt x="40323" y="26226"/>
                </a:lnTo>
                <a:lnTo>
                  <a:pt x="40201" y="26333"/>
                </a:lnTo>
                <a:lnTo>
                  <a:pt x="40080" y="26440"/>
                </a:lnTo>
                <a:lnTo>
                  <a:pt x="40080" y="26547"/>
                </a:lnTo>
                <a:lnTo>
                  <a:pt x="39959" y="26654"/>
                </a:lnTo>
                <a:lnTo>
                  <a:pt x="39959" y="26761"/>
                </a:lnTo>
                <a:lnTo>
                  <a:pt x="39837" y="26868"/>
                </a:lnTo>
                <a:lnTo>
                  <a:pt x="39837" y="26975"/>
                </a:lnTo>
                <a:lnTo>
                  <a:pt x="39716" y="27082"/>
                </a:lnTo>
                <a:lnTo>
                  <a:pt x="39595" y="27189"/>
                </a:lnTo>
                <a:lnTo>
                  <a:pt x="39595" y="27297"/>
                </a:lnTo>
                <a:lnTo>
                  <a:pt x="39473" y="27403"/>
                </a:lnTo>
                <a:lnTo>
                  <a:pt x="39473" y="27510"/>
                </a:lnTo>
                <a:lnTo>
                  <a:pt x="39351" y="27725"/>
                </a:lnTo>
                <a:lnTo>
                  <a:pt x="39351" y="27831"/>
                </a:lnTo>
                <a:lnTo>
                  <a:pt x="39230" y="27939"/>
                </a:lnTo>
                <a:lnTo>
                  <a:pt x="39230" y="28153"/>
                </a:lnTo>
                <a:lnTo>
                  <a:pt x="39109" y="28260"/>
                </a:lnTo>
                <a:lnTo>
                  <a:pt x="39109" y="28367"/>
                </a:lnTo>
                <a:lnTo>
                  <a:pt x="38987" y="28474"/>
                </a:lnTo>
                <a:lnTo>
                  <a:pt x="38987" y="28795"/>
                </a:lnTo>
                <a:lnTo>
                  <a:pt x="38865" y="29009"/>
                </a:lnTo>
                <a:lnTo>
                  <a:pt x="38865" y="29330"/>
                </a:lnTo>
                <a:lnTo>
                  <a:pt x="38744" y="29437"/>
                </a:lnTo>
                <a:lnTo>
                  <a:pt x="38744" y="29973"/>
                </a:lnTo>
                <a:lnTo>
                  <a:pt x="38623" y="30080"/>
                </a:lnTo>
                <a:lnTo>
                  <a:pt x="38623" y="32756"/>
                </a:lnTo>
                <a:lnTo>
                  <a:pt x="38744" y="32863"/>
                </a:lnTo>
                <a:lnTo>
                  <a:pt x="38744" y="33398"/>
                </a:lnTo>
                <a:lnTo>
                  <a:pt x="38865" y="33505"/>
                </a:lnTo>
                <a:lnTo>
                  <a:pt x="38865" y="33826"/>
                </a:lnTo>
                <a:lnTo>
                  <a:pt x="38987" y="34040"/>
                </a:lnTo>
                <a:lnTo>
                  <a:pt x="38987" y="34255"/>
                </a:lnTo>
                <a:lnTo>
                  <a:pt x="39109" y="34469"/>
                </a:lnTo>
                <a:lnTo>
                  <a:pt x="39109" y="34576"/>
                </a:lnTo>
                <a:lnTo>
                  <a:pt x="39230" y="34790"/>
                </a:lnTo>
                <a:lnTo>
                  <a:pt x="39230" y="34897"/>
                </a:lnTo>
                <a:lnTo>
                  <a:pt x="39351" y="35004"/>
                </a:lnTo>
                <a:lnTo>
                  <a:pt x="39351" y="35218"/>
                </a:lnTo>
                <a:lnTo>
                  <a:pt x="39473" y="35325"/>
                </a:lnTo>
                <a:lnTo>
                  <a:pt x="39595" y="35432"/>
                </a:lnTo>
                <a:lnTo>
                  <a:pt x="39595" y="35646"/>
                </a:lnTo>
                <a:lnTo>
                  <a:pt x="39716" y="35753"/>
                </a:lnTo>
                <a:lnTo>
                  <a:pt x="39837" y="35860"/>
                </a:lnTo>
                <a:lnTo>
                  <a:pt x="39837" y="36074"/>
                </a:lnTo>
                <a:lnTo>
                  <a:pt x="39959" y="36182"/>
                </a:lnTo>
                <a:lnTo>
                  <a:pt x="40080" y="36288"/>
                </a:lnTo>
                <a:lnTo>
                  <a:pt x="40201" y="36395"/>
                </a:lnTo>
                <a:lnTo>
                  <a:pt x="40201" y="36610"/>
                </a:lnTo>
                <a:lnTo>
                  <a:pt x="40566" y="36931"/>
                </a:lnTo>
                <a:lnTo>
                  <a:pt x="40687" y="37038"/>
                </a:lnTo>
                <a:lnTo>
                  <a:pt x="40809" y="37145"/>
                </a:lnTo>
                <a:lnTo>
                  <a:pt x="40931" y="37359"/>
                </a:lnTo>
                <a:lnTo>
                  <a:pt x="41295" y="37680"/>
                </a:lnTo>
                <a:lnTo>
                  <a:pt x="41659" y="38001"/>
                </a:lnTo>
                <a:lnTo>
                  <a:pt x="41781" y="38108"/>
                </a:lnTo>
                <a:lnTo>
                  <a:pt x="41902" y="38215"/>
                </a:lnTo>
                <a:lnTo>
                  <a:pt x="42145" y="38322"/>
                </a:lnTo>
                <a:lnTo>
                  <a:pt x="42509" y="38643"/>
                </a:lnTo>
                <a:lnTo>
                  <a:pt x="42631" y="38750"/>
                </a:lnTo>
                <a:lnTo>
                  <a:pt x="42874" y="38858"/>
                </a:lnTo>
                <a:lnTo>
                  <a:pt x="42995" y="38964"/>
                </a:lnTo>
                <a:lnTo>
                  <a:pt x="43117" y="39072"/>
                </a:lnTo>
                <a:lnTo>
                  <a:pt x="43359" y="39179"/>
                </a:lnTo>
                <a:lnTo>
                  <a:pt x="43481" y="39286"/>
                </a:lnTo>
                <a:lnTo>
                  <a:pt x="43603" y="39393"/>
                </a:lnTo>
                <a:lnTo>
                  <a:pt x="43845" y="39500"/>
                </a:lnTo>
                <a:lnTo>
                  <a:pt x="43967" y="39607"/>
                </a:lnTo>
                <a:lnTo>
                  <a:pt x="44089" y="39714"/>
                </a:lnTo>
                <a:lnTo>
                  <a:pt x="44331" y="39821"/>
                </a:lnTo>
                <a:lnTo>
                  <a:pt x="44453" y="39928"/>
                </a:lnTo>
                <a:lnTo>
                  <a:pt x="44695" y="40035"/>
                </a:lnTo>
                <a:lnTo>
                  <a:pt x="44817" y="40142"/>
                </a:lnTo>
                <a:lnTo>
                  <a:pt x="45060" y="40249"/>
                </a:lnTo>
                <a:lnTo>
                  <a:pt x="45181" y="40249"/>
                </a:lnTo>
                <a:lnTo>
                  <a:pt x="45425" y="40356"/>
                </a:lnTo>
                <a:lnTo>
                  <a:pt x="45546" y="40463"/>
                </a:lnTo>
                <a:lnTo>
                  <a:pt x="45789" y="40570"/>
                </a:lnTo>
                <a:lnTo>
                  <a:pt x="45910" y="40677"/>
                </a:lnTo>
                <a:lnTo>
                  <a:pt x="46153" y="40785"/>
                </a:lnTo>
                <a:lnTo>
                  <a:pt x="46275" y="40891"/>
                </a:lnTo>
                <a:lnTo>
                  <a:pt x="46517" y="40891"/>
                </a:lnTo>
                <a:lnTo>
                  <a:pt x="46761" y="40998"/>
                </a:lnTo>
                <a:lnTo>
                  <a:pt x="46882" y="41106"/>
                </a:lnTo>
                <a:lnTo>
                  <a:pt x="47125" y="41213"/>
                </a:lnTo>
                <a:lnTo>
                  <a:pt x="47247" y="41319"/>
                </a:lnTo>
                <a:lnTo>
                  <a:pt x="47489" y="41319"/>
                </a:lnTo>
                <a:lnTo>
                  <a:pt x="47732" y="41427"/>
                </a:lnTo>
                <a:lnTo>
                  <a:pt x="47975" y="41534"/>
                </a:lnTo>
                <a:lnTo>
                  <a:pt x="48097" y="41641"/>
                </a:lnTo>
                <a:lnTo>
                  <a:pt x="48339" y="41641"/>
                </a:lnTo>
                <a:lnTo>
                  <a:pt x="48582" y="41748"/>
                </a:lnTo>
                <a:lnTo>
                  <a:pt x="48704" y="41855"/>
                </a:lnTo>
                <a:lnTo>
                  <a:pt x="48947" y="41962"/>
                </a:lnTo>
                <a:lnTo>
                  <a:pt x="49190" y="41962"/>
                </a:lnTo>
                <a:lnTo>
                  <a:pt x="49433" y="42069"/>
                </a:lnTo>
                <a:lnTo>
                  <a:pt x="49675"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40"/>
                </a:lnTo>
                <a:lnTo>
                  <a:pt x="53198" y="43246"/>
                </a:lnTo>
                <a:lnTo>
                  <a:pt x="53440" y="43246"/>
                </a:lnTo>
                <a:lnTo>
                  <a:pt x="53684" y="43354"/>
                </a:lnTo>
                <a:lnTo>
                  <a:pt x="53926" y="43461"/>
                </a:lnTo>
                <a:lnTo>
                  <a:pt x="54169" y="43461"/>
                </a:lnTo>
                <a:lnTo>
                  <a:pt x="54412" y="43568"/>
                </a:lnTo>
                <a:lnTo>
                  <a:pt x="54655" y="43568"/>
                </a:lnTo>
                <a:lnTo>
                  <a:pt x="54898" y="43675"/>
                </a:lnTo>
                <a:lnTo>
                  <a:pt x="55141" y="43782"/>
                </a:lnTo>
                <a:lnTo>
                  <a:pt x="55384" y="43782"/>
                </a:lnTo>
                <a:lnTo>
                  <a:pt x="55748" y="43889"/>
                </a:lnTo>
                <a:lnTo>
                  <a:pt x="55991" y="43889"/>
                </a:lnTo>
                <a:lnTo>
                  <a:pt x="56234" y="43996"/>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1" y="45173"/>
                </a:lnTo>
                <a:lnTo>
                  <a:pt x="62064" y="45280"/>
                </a:lnTo>
                <a:lnTo>
                  <a:pt x="62307" y="45280"/>
                </a:lnTo>
                <a:lnTo>
                  <a:pt x="62672" y="45388"/>
                </a:lnTo>
                <a:lnTo>
                  <a:pt x="62914" y="45388"/>
                </a:lnTo>
                <a:lnTo>
                  <a:pt x="63279" y="45495"/>
                </a:lnTo>
                <a:lnTo>
                  <a:pt x="63522" y="45495"/>
                </a:lnTo>
                <a:lnTo>
                  <a:pt x="63886" y="45601"/>
                </a:lnTo>
                <a:lnTo>
                  <a:pt x="64129" y="45601"/>
                </a:lnTo>
                <a:lnTo>
                  <a:pt x="64493" y="45709"/>
                </a:lnTo>
                <a:lnTo>
                  <a:pt x="64736" y="45709"/>
                </a:lnTo>
                <a:lnTo>
                  <a:pt x="65100" y="45816"/>
                </a:lnTo>
                <a:lnTo>
                  <a:pt x="65344" y="45922"/>
                </a:lnTo>
                <a:lnTo>
                  <a:pt x="65708" y="45922"/>
                </a:lnTo>
                <a:lnTo>
                  <a:pt x="65951" y="46030"/>
                </a:lnTo>
                <a:lnTo>
                  <a:pt x="66315" y="46030"/>
                </a:lnTo>
                <a:lnTo>
                  <a:pt x="66558" y="46137"/>
                </a:lnTo>
                <a:lnTo>
                  <a:pt x="66922" y="46137"/>
                </a:lnTo>
                <a:lnTo>
                  <a:pt x="67165" y="46244"/>
                </a:lnTo>
                <a:lnTo>
                  <a:pt x="67530" y="46244"/>
                </a:lnTo>
                <a:lnTo>
                  <a:pt x="67773" y="46351"/>
                </a:lnTo>
                <a:lnTo>
                  <a:pt x="68137" y="46351"/>
                </a:lnTo>
                <a:lnTo>
                  <a:pt x="68380" y="46458"/>
                </a:lnTo>
                <a:lnTo>
                  <a:pt x="68744" y="46458"/>
                </a:lnTo>
                <a:lnTo>
                  <a:pt x="68987" y="46565"/>
                </a:lnTo>
                <a:lnTo>
                  <a:pt x="69351" y="46565"/>
                </a:lnTo>
                <a:lnTo>
                  <a:pt x="69595" y="46672"/>
                </a:lnTo>
                <a:lnTo>
                  <a:pt x="69959" y="46672"/>
                </a:lnTo>
                <a:lnTo>
                  <a:pt x="70202" y="46779"/>
                </a:lnTo>
                <a:lnTo>
                  <a:pt x="70566" y="46886"/>
                </a:lnTo>
                <a:lnTo>
                  <a:pt x="70809" y="46886"/>
                </a:lnTo>
                <a:lnTo>
                  <a:pt x="71173" y="46993"/>
                </a:lnTo>
                <a:lnTo>
                  <a:pt x="71416" y="46993"/>
                </a:lnTo>
                <a:lnTo>
                  <a:pt x="71781" y="47100"/>
                </a:lnTo>
                <a:lnTo>
                  <a:pt x="72023" y="47100"/>
                </a:lnTo>
                <a:lnTo>
                  <a:pt x="72388" y="47207"/>
                </a:lnTo>
                <a:lnTo>
                  <a:pt x="72631" y="47207"/>
                </a:lnTo>
                <a:lnTo>
                  <a:pt x="72995" y="47314"/>
                </a:lnTo>
                <a:lnTo>
                  <a:pt x="73359" y="47422"/>
                </a:lnTo>
                <a:lnTo>
                  <a:pt x="73603" y="47422"/>
                </a:lnTo>
                <a:lnTo>
                  <a:pt x="73967" y="47528"/>
                </a:lnTo>
                <a:lnTo>
                  <a:pt x="74210" y="47528"/>
                </a:lnTo>
                <a:lnTo>
                  <a:pt x="74574" y="47635"/>
                </a:lnTo>
                <a:lnTo>
                  <a:pt x="74817" y="47743"/>
                </a:lnTo>
                <a:lnTo>
                  <a:pt x="75181" y="47743"/>
                </a:lnTo>
                <a:lnTo>
                  <a:pt x="75425" y="47849"/>
                </a:lnTo>
                <a:lnTo>
                  <a:pt x="75789" y="47849"/>
                </a:lnTo>
                <a:lnTo>
                  <a:pt x="76032" y="47957"/>
                </a:lnTo>
                <a:lnTo>
                  <a:pt x="76396" y="48064"/>
                </a:lnTo>
                <a:lnTo>
                  <a:pt x="76761" y="48064"/>
                </a:lnTo>
                <a:lnTo>
                  <a:pt x="77003" y="48171"/>
                </a:lnTo>
                <a:lnTo>
                  <a:pt x="77368" y="48171"/>
                </a:lnTo>
                <a:lnTo>
                  <a:pt x="77611" y="48278"/>
                </a:lnTo>
                <a:lnTo>
                  <a:pt x="77975" y="48278"/>
                </a:lnTo>
                <a:lnTo>
                  <a:pt x="78218" y="48385"/>
                </a:lnTo>
                <a:lnTo>
                  <a:pt x="78583" y="48492"/>
                </a:lnTo>
                <a:lnTo>
                  <a:pt x="78825" y="48492"/>
                </a:lnTo>
                <a:lnTo>
                  <a:pt x="79190" y="48599"/>
                </a:lnTo>
                <a:lnTo>
                  <a:pt x="79554" y="48599"/>
                </a:lnTo>
                <a:lnTo>
                  <a:pt x="79919" y="48706"/>
                </a:lnTo>
                <a:lnTo>
                  <a:pt x="80161"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4" y="49562"/>
                </a:lnTo>
                <a:lnTo>
                  <a:pt x="84048" y="49670"/>
                </a:lnTo>
                <a:lnTo>
                  <a:pt x="84291" y="49670"/>
                </a:lnTo>
                <a:lnTo>
                  <a:pt x="84655" y="49776"/>
                </a:lnTo>
                <a:lnTo>
                  <a:pt x="85020" y="49883"/>
                </a:lnTo>
                <a:lnTo>
                  <a:pt x="85262" y="49883"/>
                </a:lnTo>
                <a:lnTo>
                  <a:pt x="85627" y="49991"/>
                </a:lnTo>
                <a:lnTo>
                  <a:pt x="85870" y="50098"/>
                </a:lnTo>
                <a:lnTo>
                  <a:pt x="86234" y="50204"/>
                </a:lnTo>
                <a:lnTo>
                  <a:pt x="86598" y="50204"/>
                </a:lnTo>
                <a:lnTo>
                  <a:pt x="86842" y="50312"/>
                </a:lnTo>
                <a:lnTo>
                  <a:pt x="87206" y="50419"/>
                </a:lnTo>
                <a:lnTo>
                  <a:pt x="87448" y="50419"/>
                </a:lnTo>
                <a:lnTo>
                  <a:pt x="87813" y="50526"/>
                </a:lnTo>
                <a:lnTo>
                  <a:pt x="88178" y="50633"/>
                </a:lnTo>
                <a:lnTo>
                  <a:pt x="88420" y="50740"/>
                </a:lnTo>
                <a:lnTo>
                  <a:pt x="88785" y="50740"/>
                </a:lnTo>
                <a:lnTo>
                  <a:pt x="89028" y="50847"/>
                </a:lnTo>
                <a:lnTo>
                  <a:pt x="89392" y="50954"/>
                </a:lnTo>
                <a:lnTo>
                  <a:pt x="89635" y="51061"/>
                </a:lnTo>
                <a:lnTo>
                  <a:pt x="90000" y="51168"/>
                </a:lnTo>
                <a:lnTo>
                  <a:pt x="90364" y="51168"/>
                </a:lnTo>
                <a:lnTo>
                  <a:pt x="90606" y="51275"/>
                </a:lnTo>
                <a:lnTo>
                  <a:pt x="90971" y="51382"/>
                </a:lnTo>
                <a:lnTo>
                  <a:pt x="91214" y="51489"/>
                </a:lnTo>
                <a:lnTo>
                  <a:pt x="91578" y="51596"/>
                </a:lnTo>
                <a:lnTo>
                  <a:pt x="91821" y="51596"/>
                </a:lnTo>
                <a:lnTo>
                  <a:pt x="92186" y="51703"/>
                </a:lnTo>
                <a:lnTo>
                  <a:pt x="92428" y="51810"/>
                </a:lnTo>
                <a:lnTo>
                  <a:pt x="92793" y="51917"/>
                </a:lnTo>
                <a:lnTo>
                  <a:pt x="93036" y="52025"/>
                </a:lnTo>
                <a:lnTo>
                  <a:pt x="93400" y="52131"/>
                </a:lnTo>
                <a:lnTo>
                  <a:pt x="93764" y="52238"/>
                </a:lnTo>
                <a:lnTo>
                  <a:pt x="94008" y="52238"/>
                </a:lnTo>
                <a:lnTo>
                  <a:pt x="94372" y="52346"/>
                </a:lnTo>
                <a:lnTo>
                  <a:pt x="94615" y="52452"/>
                </a:lnTo>
                <a:lnTo>
                  <a:pt x="94979" y="52560"/>
                </a:lnTo>
                <a:lnTo>
                  <a:pt x="95222" y="52667"/>
                </a:lnTo>
                <a:lnTo>
                  <a:pt x="95586" y="52774"/>
                </a:lnTo>
                <a:lnTo>
                  <a:pt x="95830" y="52881"/>
                </a:lnTo>
                <a:lnTo>
                  <a:pt x="96194" y="52988"/>
                </a:lnTo>
                <a:lnTo>
                  <a:pt x="96437" y="53095"/>
                </a:lnTo>
                <a:lnTo>
                  <a:pt x="96680" y="53202"/>
                </a:lnTo>
                <a:lnTo>
                  <a:pt x="97044" y="53202"/>
                </a:lnTo>
                <a:lnTo>
                  <a:pt x="97287" y="53416"/>
                </a:lnTo>
                <a:lnTo>
                  <a:pt x="97651" y="53416"/>
                </a:lnTo>
                <a:lnTo>
                  <a:pt x="97894" y="53523"/>
                </a:lnTo>
                <a:lnTo>
                  <a:pt x="98258" y="53630"/>
                </a:lnTo>
                <a:lnTo>
                  <a:pt x="98501" y="53737"/>
                </a:lnTo>
                <a:lnTo>
                  <a:pt x="98744" y="53951"/>
                </a:lnTo>
                <a:lnTo>
                  <a:pt x="99109" y="54058"/>
                </a:lnTo>
                <a:lnTo>
                  <a:pt x="99352" y="54165"/>
                </a:lnTo>
                <a:lnTo>
                  <a:pt x="99595" y="54273"/>
                </a:lnTo>
                <a:lnTo>
                  <a:pt x="99959" y="54379"/>
                </a:lnTo>
                <a:lnTo>
                  <a:pt x="100202" y="54486"/>
                </a:lnTo>
                <a:lnTo>
                  <a:pt x="100445" y="54594"/>
                </a:lnTo>
                <a:lnTo>
                  <a:pt x="100688" y="54701"/>
                </a:lnTo>
                <a:lnTo>
                  <a:pt x="101052" y="54807"/>
                </a:lnTo>
                <a:lnTo>
                  <a:pt x="101295" y="54915"/>
                </a:lnTo>
                <a:lnTo>
                  <a:pt x="101538" y="55022"/>
                </a:lnTo>
                <a:lnTo>
                  <a:pt x="101781" y="55236"/>
                </a:lnTo>
                <a:lnTo>
                  <a:pt x="102145" y="55343"/>
                </a:lnTo>
                <a:lnTo>
                  <a:pt x="102388" y="55450"/>
                </a:lnTo>
                <a:lnTo>
                  <a:pt x="102631" y="55557"/>
                </a:lnTo>
                <a:lnTo>
                  <a:pt x="102874" y="55664"/>
                </a:lnTo>
                <a:lnTo>
                  <a:pt x="103117" y="55878"/>
                </a:lnTo>
                <a:lnTo>
                  <a:pt x="103481" y="55985"/>
                </a:lnTo>
                <a:lnTo>
                  <a:pt x="103724" y="56092"/>
                </a:lnTo>
                <a:lnTo>
                  <a:pt x="103967" y="56199"/>
                </a:lnTo>
                <a:lnTo>
                  <a:pt x="104210" y="56413"/>
                </a:lnTo>
                <a:lnTo>
                  <a:pt x="104453" y="56520"/>
                </a:lnTo>
                <a:lnTo>
                  <a:pt x="104695" y="56628"/>
                </a:lnTo>
                <a:lnTo>
                  <a:pt x="104939" y="56842"/>
                </a:lnTo>
                <a:lnTo>
                  <a:pt x="105181" y="56949"/>
                </a:lnTo>
                <a:lnTo>
                  <a:pt x="105425" y="57056"/>
                </a:lnTo>
                <a:lnTo>
                  <a:pt x="105667" y="57270"/>
                </a:lnTo>
                <a:lnTo>
                  <a:pt x="106032" y="57377"/>
                </a:lnTo>
                <a:lnTo>
                  <a:pt x="106275" y="57484"/>
                </a:lnTo>
                <a:lnTo>
                  <a:pt x="106517" y="57698"/>
                </a:lnTo>
                <a:lnTo>
                  <a:pt x="106761" y="57805"/>
                </a:lnTo>
                <a:lnTo>
                  <a:pt x="107003" y="57912"/>
                </a:lnTo>
                <a:lnTo>
                  <a:pt x="107247" y="58126"/>
                </a:lnTo>
                <a:lnTo>
                  <a:pt x="107489" y="58233"/>
                </a:lnTo>
                <a:lnTo>
                  <a:pt x="107611" y="58447"/>
                </a:lnTo>
                <a:lnTo>
                  <a:pt x="107853" y="58554"/>
                </a:lnTo>
                <a:lnTo>
                  <a:pt x="108097" y="58768"/>
                </a:lnTo>
                <a:lnTo>
                  <a:pt x="108339" y="58876"/>
                </a:lnTo>
                <a:lnTo>
                  <a:pt x="108583" y="59089"/>
                </a:lnTo>
                <a:lnTo>
                  <a:pt x="108825" y="59197"/>
                </a:lnTo>
                <a:lnTo>
                  <a:pt x="109068" y="59410"/>
                </a:lnTo>
                <a:lnTo>
                  <a:pt x="109311" y="59518"/>
                </a:lnTo>
                <a:lnTo>
                  <a:pt x="109554" y="59732"/>
                </a:lnTo>
                <a:lnTo>
                  <a:pt x="109675" y="59839"/>
                </a:lnTo>
                <a:lnTo>
                  <a:pt x="109919" y="60053"/>
                </a:lnTo>
                <a:lnTo>
                  <a:pt x="110161" y="60267"/>
                </a:lnTo>
                <a:lnTo>
                  <a:pt x="110404" y="60374"/>
                </a:lnTo>
                <a:lnTo>
                  <a:pt x="110526" y="60588"/>
                </a:lnTo>
                <a:lnTo>
                  <a:pt x="110769" y="60695"/>
                </a:lnTo>
                <a:lnTo>
                  <a:pt x="111011" y="60910"/>
                </a:lnTo>
                <a:lnTo>
                  <a:pt x="111133" y="61123"/>
                </a:lnTo>
                <a:lnTo>
                  <a:pt x="111376" y="61231"/>
                </a:lnTo>
                <a:lnTo>
                  <a:pt x="111619" y="61445"/>
                </a:lnTo>
                <a:lnTo>
                  <a:pt x="111740" y="61659"/>
                </a:lnTo>
                <a:lnTo>
                  <a:pt x="111983" y="61873"/>
                </a:lnTo>
                <a:lnTo>
                  <a:pt x="112226" y="61980"/>
                </a:lnTo>
                <a:lnTo>
                  <a:pt x="112347" y="62194"/>
                </a:lnTo>
                <a:lnTo>
                  <a:pt x="112591" y="62408"/>
                </a:lnTo>
                <a:lnTo>
                  <a:pt x="112712" y="62622"/>
                </a:lnTo>
                <a:lnTo>
                  <a:pt x="112955" y="62729"/>
                </a:lnTo>
                <a:lnTo>
                  <a:pt x="113076" y="62943"/>
                </a:lnTo>
                <a:lnTo>
                  <a:pt x="113319" y="63157"/>
                </a:lnTo>
                <a:lnTo>
                  <a:pt x="113441" y="63371"/>
                </a:lnTo>
                <a:lnTo>
                  <a:pt x="113684" y="63586"/>
                </a:lnTo>
                <a:lnTo>
                  <a:pt x="113805" y="63800"/>
                </a:lnTo>
                <a:lnTo>
                  <a:pt x="114048" y="64014"/>
                </a:lnTo>
                <a:lnTo>
                  <a:pt x="114169" y="64121"/>
                </a:lnTo>
                <a:lnTo>
                  <a:pt x="114412" y="64335"/>
                </a:lnTo>
                <a:lnTo>
                  <a:pt x="114534" y="64549"/>
                </a:lnTo>
                <a:lnTo>
                  <a:pt x="114777" y="64763"/>
                </a:lnTo>
                <a:lnTo>
                  <a:pt x="114898" y="64977"/>
                </a:lnTo>
                <a:lnTo>
                  <a:pt x="115020" y="65191"/>
                </a:lnTo>
                <a:lnTo>
                  <a:pt x="115263" y="65405"/>
                </a:lnTo>
                <a:lnTo>
                  <a:pt x="115384" y="65619"/>
                </a:lnTo>
                <a:lnTo>
                  <a:pt x="115505" y="65834"/>
                </a:lnTo>
                <a:lnTo>
                  <a:pt x="115748" y="66048"/>
                </a:lnTo>
                <a:lnTo>
                  <a:pt x="115870" y="66262"/>
                </a:lnTo>
                <a:lnTo>
                  <a:pt x="115991" y="66476"/>
                </a:lnTo>
                <a:lnTo>
                  <a:pt x="116113" y="66690"/>
                </a:lnTo>
                <a:lnTo>
                  <a:pt x="116356" y="66904"/>
                </a:lnTo>
                <a:lnTo>
                  <a:pt x="116477" y="67118"/>
                </a:lnTo>
                <a:lnTo>
                  <a:pt x="116598" y="67439"/>
                </a:lnTo>
                <a:lnTo>
                  <a:pt x="116720" y="67653"/>
                </a:lnTo>
                <a:lnTo>
                  <a:pt x="116842" y="67868"/>
                </a:lnTo>
                <a:lnTo>
                  <a:pt x="116963" y="68082"/>
                </a:lnTo>
                <a:lnTo>
                  <a:pt x="117084" y="68295"/>
                </a:lnTo>
                <a:lnTo>
                  <a:pt x="117206" y="68510"/>
                </a:lnTo>
                <a:lnTo>
                  <a:pt x="117449" y="68831"/>
                </a:lnTo>
                <a:lnTo>
                  <a:pt x="117570" y="69045"/>
                </a:lnTo>
                <a:lnTo>
                  <a:pt x="117692" y="69259"/>
                </a:lnTo>
                <a:lnTo>
                  <a:pt x="117813" y="69580"/>
                </a:lnTo>
                <a:lnTo>
                  <a:pt x="117813" y="69795"/>
                </a:lnTo>
                <a:lnTo>
                  <a:pt x="117934" y="70008"/>
                </a:lnTo>
                <a:lnTo>
                  <a:pt x="118056" y="70329"/>
                </a:lnTo>
                <a:lnTo>
                  <a:pt x="118178" y="70544"/>
                </a:lnTo>
                <a:lnTo>
                  <a:pt x="118299" y="70758"/>
                </a:lnTo>
                <a:lnTo>
                  <a:pt x="118420" y="71079"/>
                </a:lnTo>
                <a:lnTo>
                  <a:pt x="118420" y="71293"/>
                </a:lnTo>
                <a:lnTo>
                  <a:pt x="118542" y="71614"/>
                </a:lnTo>
                <a:lnTo>
                  <a:pt x="118663" y="71828"/>
                </a:lnTo>
                <a:lnTo>
                  <a:pt x="118785" y="72149"/>
                </a:lnTo>
                <a:lnTo>
                  <a:pt x="118785" y="72364"/>
                </a:lnTo>
                <a:lnTo>
                  <a:pt x="118906" y="72685"/>
                </a:lnTo>
                <a:lnTo>
                  <a:pt x="119028" y="72898"/>
                </a:lnTo>
                <a:lnTo>
                  <a:pt x="119028" y="73220"/>
                </a:lnTo>
                <a:lnTo>
                  <a:pt x="119149" y="73434"/>
                </a:lnTo>
                <a:lnTo>
                  <a:pt x="119149" y="73755"/>
                </a:lnTo>
                <a:lnTo>
                  <a:pt x="119270" y="74076"/>
                </a:lnTo>
                <a:lnTo>
                  <a:pt x="119392" y="74290"/>
                </a:lnTo>
                <a:lnTo>
                  <a:pt x="119392" y="74933"/>
                </a:lnTo>
                <a:lnTo>
                  <a:pt x="119514" y="75254"/>
                </a:lnTo>
                <a:lnTo>
                  <a:pt x="119514" y="75468"/>
                </a:lnTo>
                <a:lnTo>
                  <a:pt x="119635" y="75789"/>
                </a:lnTo>
                <a:lnTo>
                  <a:pt x="119635" y="76431"/>
                </a:lnTo>
                <a:lnTo>
                  <a:pt x="119756" y="76645"/>
                </a:lnTo>
                <a:lnTo>
                  <a:pt x="119756" y="77609"/>
                </a:lnTo>
                <a:lnTo>
                  <a:pt x="119878" y="77930"/>
                </a:lnTo>
                <a:lnTo>
                  <a:pt x="119878" y="79536"/>
                </a:lnTo>
                <a:lnTo>
                  <a:pt x="120000" y="79857"/>
                </a:lnTo>
                <a:lnTo>
                  <a:pt x="120000" y="80927"/>
                </a:lnTo>
                <a:lnTo>
                  <a:pt x="119878" y="81462"/>
                </a:lnTo>
                <a:lnTo>
                  <a:pt x="119878" y="83710"/>
                </a:lnTo>
                <a:lnTo>
                  <a:pt x="119756" y="84139"/>
                </a:lnTo>
                <a:lnTo>
                  <a:pt x="119756" y="84995"/>
                </a:lnTo>
                <a:lnTo>
                  <a:pt x="119635" y="85530"/>
                </a:lnTo>
                <a:lnTo>
                  <a:pt x="119635" y="85852"/>
                </a:lnTo>
                <a:lnTo>
                  <a:pt x="119514" y="86280"/>
                </a:lnTo>
                <a:lnTo>
                  <a:pt x="119514" y="86815"/>
                </a:lnTo>
                <a:lnTo>
                  <a:pt x="119392" y="87136"/>
                </a:lnTo>
                <a:lnTo>
                  <a:pt x="119392" y="87564"/>
                </a:lnTo>
                <a:lnTo>
                  <a:pt x="119270" y="87992"/>
                </a:lnTo>
                <a:lnTo>
                  <a:pt x="119270" y="88421"/>
                </a:lnTo>
                <a:lnTo>
                  <a:pt x="119149" y="88849"/>
                </a:lnTo>
                <a:lnTo>
                  <a:pt x="119028" y="89277"/>
                </a:lnTo>
                <a:lnTo>
                  <a:pt x="118906" y="89705"/>
                </a:lnTo>
                <a:lnTo>
                  <a:pt x="118906" y="90026"/>
                </a:lnTo>
                <a:lnTo>
                  <a:pt x="118785" y="90455"/>
                </a:lnTo>
                <a:lnTo>
                  <a:pt x="118663" y="90883"/>
                </a:lnTo>
                <a:lnTo>
                  <a:pt x="118542" y="91204"/>
                </a:lnTo>
                <a:lnTo>
                  <a:pt x="118420" y="91632"/>
                </a:lnTo>
                <a:lnTo>
                  <a:pt x="118299" y="92060"/>
                </a:lnTo>
                <a:lnTo>
                  <a:pt x="118178" y="92381"/>
                </a:lnTo>
                <a:lnTo>
                  <a:pt x="118056" y="92810"/>
                </a:lnTo>
                <a:lnTo>
                  <a:pt x="117934" y="93131"/>
                </a:lnTo>
                <a:lnTo>
                  <a:pt x="117813" y="93559"/>
                </a:lnTo>
                <a:lnTo>
                  <a:pt x="117692" y="93880"/>
                </a:lnTo>
                <a:lnTo>
                  <a:pt x="117570" y="94308"/>
                </a:lnTo>
                <a:lnTo>
                  <a:pt x="117327" y="94629"/>
                </a:lnTo>
                <a:lnTo>
                  <a:pt x="117206" y="94950"/>
                </a:lnTo>
                <a:lnTo>
                  <a:pt x="117084" y="95379"/>
                </a:lnTo>
                <a:lnTo>
                  <a:pt x="116842" y="95700"/>
                </a:lnTo>
                <a:lnTo>
                  <a:pt x="116720" y="96021"/>
                </a:lnTo>
                <a:lnTo>
                  <a:pt x="116598" y="96449"/>
                </a:lnTo>
                <a:lnTo>
                  <a:pt x="116356" y="96771"/>
                </a:lnTo>
                <a:lnTo>
                  <a:pt x="116234" y="97092"/>
                </a:lnTo>
                <a:lnTo>
                  <a:pt x="115991" y="97413"/>
                </a:lnTo>
                <a:lnTo>
                  <a:pt x="115870" y="97734"/>
                </a:lnTo>
                <a:lnTo>
                  <a:pt x="115627" y="98055"/>
                </a:lnTo>
                <a:lnTo>
                  <a:pt x="115384" y="98376"/>
                </a:lnTo>
                <a:lnTo>
                  <a:pt x="115263" y="98697"/>
                </a:lnTo>
                <a:lnTo>
                  <a:pt x="115020" y="99018"/>
                </a:lnTo>
                <a:lnTo>
                  <a:pt x="114777" y="99340"/>
                </a:lnTo>
                <a:lnTo>
                  <a:pt x="114655" y="99661"/>
                </a:lnTo>
                <a:lnTo>
                  <a:pt x="114412" y="99982"/>
                </a:lnTo>
                <a:lnTo>
                  <a:pt x="114169" y="100303"/>
                </a:lnTo>
                <a:lnTo>
                  <a:pt x="113927" y="100624"/>
                </a:lnTo>
                <a:lnTo>
                  <a:pt x="113684" y="100945"/>
                </a:lnTo>
                <a:lnTo>
                  <a:pt x="113441" y="101266"/>
                </a:lnTo>
                <a:lnTo>
                  <a:pt x="113198" y="101587"/>
                </a:lnTo>
                <a:lnTo>
                  <a:pt x="112955" y="101802"/>
                </a:lnTo>
                <a:lnTo>
                  <a:pt x="112833" y="102123"/>
                </a:lnTo>
                <a:lnTo>
                  <a:pt x="112591" y="102444"/>
                </a:lnTo>
                <a:lnTo>
                  <a:pt x="112347" y="102765"/>
                </a:lnTo>
                <a:lnTo>
                  <a:pt x="112105" y="102979"/>
                </a:lnTo>
                <a:lnTo>
                  <a:pt x="111862" y="103300"/>
                </a:lnTo>
                <a:lnTo>
                  <a:pt x="111497" y="103621"/>
                </a:lnTo>
                <a:lnTo>
                  <a:pt x="111255" y="103835"/>
                </a:lnTo>
                <a:lnTo>
                  <a:pt x="111011" y="104156"/>
                </a:lnTo>
                <a:lnTo>
                  <a:pt x="110769" y="104371"/>
                </a:lnTo>
                <a:lnTo>
                  <a:pt x="110526" y="104692"/>
                </a:lnTo>
                <a:lnTo>
                  <a:pt x="110283" y="104906"/>
                </a:lnTo>
                <a:lnTo>
                  <a:pt x="110040" y="105227"/>
                </a:lnTo>
                <a:lnTo>
                  <a:pt x="109675" y="105441"/>
                </a:lnTo>
                <a:lnTo>
                  <a:pt x="109433" y="105762"/>
                </a:lnTo>
                <a:lnTo>
                  <a:pt x="109190" y="105977"/>
                </a:lnTo>
                <a:lnTo>
                  <a:pt x="108947" y="106298"/>
                </a:lnTo>
                <a:lnTo>
                  <a:pt x="108583" y="106512"/>
                </a:lnTo>
                <a:lnTo>
                  <a:pt x="108339" y="106726"/>
                </a:lnTo>
                <a:lnTo>
                  <a:pt x="108097" y="107047"/>
                </a:lnTo>
                <a:lnTo>
                  <a:pt x="107732" y="107261"/>
                </a:lnTo>
                <a:lnTo>
                  <a:pt x="107489" y="107475"/>
                </a:lnTo>
                <a:lnTo>
                  <a:pt x="107125" y="107689"/>
                </a:lnTo>
                <a:lnTo>
                  <a:pt x="106882" y="108010"/>
                </a:lnTo>
                <a:lnTo>
                  <a:pt x="106639" y="108224"/>
                </a:lnTo>
                <a:lnTo>
                  <a:pt x="106275" y="108438"/>
                </a:lnTo>
                <a:lnTo>
                  <a:pt x="106032" y="108653"/>
                </a:lnTo>
                <a:lnTo>
                  <a:pt x="105667" y="108867"/>
                </a:lnTo>
                <a:lnTo>
                  <a:pt x="105303" y="109081"/>
                </a:lnTo>
                <a:lnTo>
                  <a:pt x="105060" y="109295"/>
                </a:lnTo>
                <a:lnTo>
                  <a:pt x="104695" y="109616"/>
                </a:lnTo>
                <a:lnTo>
                  <a:pt x="104453" y="109830"/>
                </a:lnTo>
                <a:lnTo>
                  <a:pt x="104089" y="110044"/>
                </a:lnTo>
                <a:lnTo>
                  <a:pt x="103724" y="110259"/>
                </a:lnTo>
                <a:lnTo>
                  <a:pt x="103481" y="110365"/>
                </a:lnTo>
                <a:lnTo>
                  <a:pt x="102388" y="111008"/>
                </a:lnTo>
                <a:lnTo>
                  <a:pt x="102145" y="111222"/>
                </a:lnTo>
                <a:lnTo>
                  <a:pt x="101781" y="111436"/>
                </a:lnTo>
                <a:lnTo>
                  <a:pt x="101416" y="111650"/>
                </a:lnTo>
                <a:lnTo>
                  <a:pt x="101052" y="111864"/>
                </a:lnTo>
                <a:lnTo>
                  <a:pt x="100688" y="111971"/>
                </a:lnTo>
                <a:lnTo>
                  <a:pt x="100323" y="112185"/>
                </a:lnTo>
                <a:lnTo>
                  <a:pt x="100080" y="112399"/>
                </a:lnTo>
                <a:lnTo>
                  <a:pt x="99716" y="112506"/>
                </a:lnTo>
                <a:lnTo>
                  <a:pt x="99352" y="112720"/>
                </a:lnTo>
                <a:lnTo>
                  <a:pt x="98987" y="112935"/>
                </a:lnTo>
                <a:lnTo>
                  <a:pt x="98623" y="113041"/>
                </a:lnTo>
                <a:lnTo>
                  <a:pt x="98258" y="113256"/>
                </a:lnTo>
                <a:lnTo>
                  <a:pt x="97894" y="113470"/>
                </a:lnTo>
                <a:lnTo>
                  <a:pt x="97530" y="113577"/>
                </a:lnTo>
                <a:lnTo>
                  <a:pt x="97165" y="113791"/>
                </a:lnTo>
                <a:lnTo>
                  <a:pt x="96801" y="113898"/>
                </a:lnTo>
                <a:lnTo>
                  <a:pt x="96437" y="114112"/>
                </a:lnTo>
                <a:lnTo>
                  <a:pt x="96072" y="114219"/>
                </a:lnTo>
                <a:lnTo>
                  <a:pt x="95708" y="114433"/>
                </a:lnTo>
                <a:lnTo>
                  <a:pt x="95222" y="114540"/>
                </a:lnTo>
                <a:lnTo>
                  <a:pt x="94858" y="114754"/>
                </a:lnTo>
                <a:lnTo>
                  <a:pt x="94494" y="114862"/>
                </a:lnTo>
                <a:lnTo>
                  <a:pt x="94129" y="114968"/>
                </a:lnTo>
                <a:lnTo>
                  <a:pt x="93764" y="115183"/>
                </a:lnTo>
                <a:lnTo>
                  <a:pt x="93400" y="115290"/>
                </a:lnTo>
                <a:lnTo>
                  <a:pt x="92914" y="115396"/>
                </a:lnTo>
                <a:lnTo>
                  <a:pt x="92550" y="115611"/>
                </a:lnTo>
                <a:lnTo>
                  <a:pt x="92186" y="115718"/>
                </a:lnTo>
                <a:lnTo>
                  <a:pt x="91821" y="115825"/>
                </a:lnTo>
                <a:lnTo>
                  <a:pt x="91336" y="115932"/>
                </a:lnTo>
                <a:lnTo>
                  <a:pt x="90971" y="116146"/>
                </a:lnTo>
                <a:lnTo>
                  <a:pt x="90606" y="116253"/>
                </a:lnTo>
                <a:lnTo>
                  <a:pt x="90121" y="116360"/>
                </a:lnTo>
                <a:lnTo>
                  <a:pt x="89756" y="116467"/>
                </a:lnTo>
                <a:lnTo>
                  <a:pt x="89392" y="116574"/>
                </a:lnTo>
                <a:lnTo>
                  <a:pt x="88906" y="116681"/>
                </a:lnTo>
                <a:lnTo>
                  <a:pt x="88542" y="116788"/>
                </a:lnTo>
                <a:lnTo>
                  <a:pt x="88056" y="116895"/>
                </a:lnTo>
                <a:lnTo>
                  <a:pt x="87692" y="117002"/>
                </a:lnTo>
                <a:lnTo>
                  <a:pt x="87327" y="117109"/>
                </a:lnTo>
                <a:lnTo>
                  <a:pt x="86842" y="117217"/>
                </a:lnTo>
                <a:lnTo>
                  <a:pt x="86477" y="117323"/>
                </a:lnTo>
                <a:lnTo>
                  <a:pt x="85991" y="117431"/>
                </a:lnTo>
                <a:lnTo>
                  <a:pt x="85627" y="117538"/>
                </a:lnTo>
                <a:lnTo>
                  <a:pt x="85141" y="117644"/>
                </a:lnTo>
                <a:lnTo>
                  <a:pt x="84777" y="117752"/>
                </a:lnTo>
                <a:lnTo>
                  <a:pt x="84291" y="117752"/>
                </a:lnTo>
                <a:lnTo>
                  <a:pt x="83805" y="117859"/>
                </a:lnTo>
                <a:lnTo>
                  <a:pt x="83441" y="117966"/>
                </a:lnTo>
                <a:lnTo>
                  <a:pt x="82955" y="118073"/>
                </a:lnTo>
                <a:lnTo>
                  <a:pt x="82469" y="118180"/>
                </a:lnTo>
                <a:lnTo>
                  <a:pt x="82105" y="118180"/>
                </a:lnTo>
                <a:lnTo>
                  <a:pt x="81619" y="118287"/>
                </a:lnTo>
                <a:lnTo>
                  <a:pt x="81133" y="118394"/>
                </a:lnTo>
                <a:lnTo>
                  <a:pt x="80769" y="118394"/>
                </a:lnTo>
                <a:lnTo>
                  <a:pt x="80283" y="118501"/>
                </a:lnTo>
                <a:lnTo>
                  <a:pt x="79797" y="118608"/>
                </a:lnTo>
                <a:lnTo>
                  <a:pt x="79433" y="118608"/>
                </a:lnTo>
                <a:lnTo>
                  <a:pt x="78947" y="118715"/>
                </a:lnTo>
                <a:lnTo>
                  <a:pt x="78461" y="118715"/>
                </a:lnTo>
                <a:lnTo>
                  <a:pt x="78097" y="118822"/>
                </a:lnTo>
                <a:lnTo>
                  <a:pt x="77611" y="118929"/>
                </a:lnTo>
                <a:lnTo>
                  <a:pt x="77125" y="118929"/>
                </a:lnTo>
                <a:lnTo>
                  <a:pt x="76761" y="119036"/>
                </a:lnTo>
                <a:lnTo>
                  <a:pt x="76275" y="119036"/>
                </a:lnTo>
                <a:lnTo>
                  <a:pt x="75789" y="119143"/>
                </a:lnTo>
                <a:lnTo>
                  <a:pt x="75425" y="119143"/>
                </a:lnTo>
                <a:lnTo>
                  <a:pt x="74939" y="119250"/>
                </a:lnTo>
                <a:lnTo>
                  <a:pt x="74453" y="119250"/>
                </a:lnTo>
                <a:lnTo>
                  <a:pt x="74089" y="119357"/>
                </a:lnTo>
                <a:lnTo>
                  <a:pt x="73117" y="119357"/>
                </a:lnTo>
                <a:lnTo>
                  <a:pt x="72631" y="119465"/>
                </a:lnTo>
                <a:lnTo>
                  <a:pt x="72267" y="119465"/>
                </a:lnTo>
                <a:lnTo>
                  <a:pt x="71781" y="119571"/>
                </a:lnTo>
                <a:lnTo>
                  <a:pt x="70931" y="119571"/>
                </a:lnTo>
                <a:lnTo>
                  <a:pt x="70445" y="119678"/>
                </a:lnTo>
                <a:lnTo>
                  <a:pt x="69473" y="119678"/>
                </a:lnTo>
                <a:lnTo>
                  <a:pt x="69109" y="119786"/>
                </a:lnTo>
                <a:lnTo>
                  <a:pt x="67773" y="119786"/>
                </a:lnTo>
                <a:lnTo>
                  <a:pt x="67287" y="119893"/>
                </a:lnTo>
                <a:lnTo>
                  <a:pt x="64979" y="119893"/>
                </a:lnTo>
                <a:lnTo>
                  <a:pt x="64493" y="120000"/>
                </a:lnTo>
                <a:lnTo>
                  <a:pt x="57084" y="120000"/>
                </a:lnTo>
                <a:lnTo>
                  <a:pt x="56598" y="119893"/>
                </a:lnTo>
                <a:lnTo>
                  <a:pt x="54776" y="119893"/>
                </a:lnTo>
                <a:lnTo>
                  <a:pt x="54291" y="119786"/>
                </a:lnTo>
                <a:lnTo>
                  <a:pt x="52955" y="119786"/>
                </a:lnTo>
                <a:lnTo>
                  <a:pt x="52469" y="119678"/>
                </a:lnTo>
                <a:lnTo>
                  <a:pt x="51619" y="119678"/>
                </a:lnTo>
                <a:lnTo>
                  <a:pt x="51133" y="119571"/>
                </a:lnTo>
                <a:lnTo>
                  <a:pt x="50161" y="119571"/>
                </a:lnTo>
                <a:lnTo>
                  <a:pt x="49675" y="119465"/>
                </a:lnTo>
                <a:lnTo>
                  <a:pt x="48825" y="119465"/>
                </a:lnTo>
                <a:lnTo>
                  <a:pt x="48339" y="119357"/>
                </a:lnTo>
                <a:lnTo>
                  <a:pt x="47853" y="119357"/>
                </a:lnTo>
                <a:lnTo>
                  <a:pt x="47489" y="119250"/>
                </a:lnTo>
                <a:lnTo>
                  <a:pt x="47003" y="119250"/>
                </a:lnTo>
                <a:lnTo>
                  <a:pt x="46517" y="119143"/>
                </a:lnTo>
                <a:lnTo>
                  <a:pt x="46032" y="119143"/>
                </a:lnTo>
                <a:lnTo>
                  <a:pt x="45667" y="119036"/>
                </a:lnTo>
                <a:lnTo>
                  <a:pt x="45181" y="119036"/>
                </a:lnTo>
                <a:lnTo>
                  <a:pt x="44695" y="118929"/>
                </a:lnTo>
                <a:lnTo>
                  <a:pt x="44210" y="118929"/>
                </a:lnTo>
                <a:lnTo>
                  <a:pt x="43845" y="118822"/>
                </a:lnTo>
                <a:lnTo>
                  <a:pt x="43359" y="118715"/>
                </a:lnTo>
                <a:lnTo>
                  <a:pt x="42874" y="118715"/>
                </a:lnTo>
                <a:lnTo>
                  <a:pt x="42388" y="118608"/>
                </a:lnTo>
                <a:lnTo>
                  <a:pt x="42023" y="118501"/>
                </a:lnTo>
                <a:lnTo>
                  <a:pt x="41538" y="118501"/>
                </a:lnTo>
                <a:lnTo>
                  <a:pt x="41052" y="118394"/>
                </a:lnTo>
                <a:lnTo>
                  <a:pt x="40687" y="118287"/>
                </a:lnTo>
                <a:lnTo>
                  <a:pt x="40201" y="118287"/>
                </a:lnTo>
                <a:lnTo>
                  <a:pt x="39716" y="118180"/>
                </a:lnTo>
                <a:lnTo>
                  <a:pt x="39351" y="118073"/>
                </a:lnTo>
                <a:lnTo>
                  <a:pt x="38865" y="117966"/>
                </a:lnTo>
                <a:lnTo>
                  <a:pt x="38380" y="117966"/>
                </a:lnTo>
                <a:lnTo>
                  <a:pt x="38015" y="117859"/>
                </a:lnTo>
                <a:lnTo>
                  <a:pt x="37530" y="117752"/>
                </a:lnTo>
                <a:lnTo>
                  <a:pt x="37044" y="117644"/>
                </a:lnTo>
                <a:lnTo>
                  <a:pt x="36679" y="117538"/>
                </a:lnTo>
                <a:lnTo>
                  <a:pt x="36194" y="117431"/>
                </a:lnTo>
                <a:lnTo>
                  <a:pt x="35708" y="117431"/>
                </a:lnTo>
                <a:lnTo>
                  <a:pt x="35343" y="117323"/>
                </a:lnTo>
                <a:lnTo>
                  <a:pt x="34858" y="117217"/>
                </a:lnTo>
                <a:lnTo>
                  <a:pt x="34493" y="117109"/>
                </a:lnTo>
                <a:lnTo>
                  <a:pt x="34007" y="117002"/>
                </a:lnTo>
                <a:lnTo>
                  <a:pt x="33643" y="116895"/>
                </a:lnTo>
                <a:lnTo>
                  <a:pt x="33157" y="116788"/>
                </a:lnTo>
                <a:lnTo>
                  <a:pt x="32793" y="116681"/>
                </a:lnTo>
                <a:lnTo>
                  <a:pt x="32307" y="116574"/>
                </a:lnTo>
                <a:lnTo>
                  <a:pt x="31942" y="116360"/>
                </a:lnTo>
                <a:lnTo>
                  <a:pt x="31457" y="116253"/>
                </a:lnTo>
                <a:lnTo>
                  <a:pt x="31092" y="116146"/>
                </a:lnTo>
                <a:lnTo>
                  <a:pt x="30728" y="116039"/>
                </a:lnTo>
                <a:lnTo>
                  <a:pt x="30242" y="115932"/>
                </a:lnTo>
                <a:lnTo>
                  <a:pt x="29878" y="115825"/>
                </a:lnTo>
                <a:lnTo>
                  <a:pt x="29514" y="115611"/>
                </a:lnTo>
                <a:lnTo>
                  <a:pt x="29028" y="115504"/>
                </a:lnTo>
                <a:lnTo>
                  <a:pt x="28663" y="115396"/>
                </a:lnTo>
                <a:lnTo>
                  <a:pt x="28299" y="115183"/>
                </a:lnTo>
                <a:lnTo>
                  <a:pt x="27934" y="115075"/>
                </a:lnTo>
                <a:lnTo>
                  <a:pt x="27448" y="114968"/>
                </a:lnTo>
                <a:lnTo>
                  <a:pt x="27084" y="114754"/>
                </a:lnTo>
                <a:lnTo>
                  <a:pt x="26720" y="114647"/>
                </a:lnTo>
                <a:lnTo>
                  <a:pt x="26356" y="114540"/>
                </a:lnTo>
                <a:lnTo>
                  <a:pt x="25991" y="114326"/>
                </a:lnTo>
                <a:lnTo>
                  <a:pt x="25505" y="114219"/>
                </a:lnTo>
                <a:lnTo>
                  <a:pt x="25141" y="114005"/>
                </a:lnTo>
                <a:lnTo>
                  <a:pt x="24776" y="113898"/>
                </a:lnTo>
                <a:lnTo>
                  <a:pt x="24412" y="113684"/>
                </a:lnTo>
                <a:lnTo>
                  <a:pt x="24048" y="113577"/>
                </a:lnTo>
                <a:lnTo>
                  <a:pt x="23684" y="113363"/>
                </a:lnTo>
                <a:lnTo>
                  <a:pt x="23319" y="113256"/>
                </a:lnTo>
                <a:lnTo>
                  <a:pt x="22955" y="113041"/>
                </a:lnTo>
                <a:lnTo>
                  <a:pt x="22590" y="112828"/>
                </a:lnTo>
                <a:lnTo>
                  <a:pt x="22226" y="112720"/>
                </a:lnTo>
                <a:lnTo>
                  <a:pt x="21862" y="112506"/>
                </a:lnTo>
                <a:lnTo>
                  <a:pt x="21497" y="112292"/>
                </a:lnTo>
                <a:lnTo>
                  <a:pt x="21133" y="112185"/>
                </a:lnTo>
                <a:lnTo>
                  <a:pt x="20768" y="111971"/>
                </a:lnTo>
                <a:lnTo>
                  <a:pt x="20404" y="111757"/>
                </a:lnTo>
                <a:lnTo>
                  <a:pt x="20040" y="111650"/>
                </a:lnTo>
                <a:lnTo>
                  <a:pt x="19675" y="111436"/>
                </a:lnTo>
                <a:lnTo>
                  <a:pt x="19311" y="111222"/>
                </a:lnTo>
                <a:lnTo>
                  <a:pt x="18947" y="111008"/>
                </a:lnTo>
                <a:lnTo>
                  <a:pt x="18704" y="110793"/>
                </a:lnTo>
                <a:lnTo>
                  <a:pt x="18339" y="110580"/>
                </a:lnTo>
                <a:lnTo>
                  <a:pt x="17975" y="110365"/>
                </a:lnTo>
                <a:lnTo>
                  <a:pt x="17611" y="110259"/>
                </a:lnTo>
                <a:lnTo>
                  <a:pt x="17246" y="110044"/>
                </a:lnTo>
                <a:lnTo>
                  <a:pt x="17003" y="109830"/>
                </a:lnTo>
                <a:lnTo>
                  <a:pt x="16639" y="109616"/>
                </a:lnTo>
                <a:lnTo>
                  <a:pt x="16275" y="109402"/>
                </a:lnTo>
                <a:lnTo>
                  <a:pt x="16032" y="109188"/>
                </a:lnTo>
                <a:lnTo>
                  <a:pt x="15667" y="108867"/>
                </a:lnTo>
                <a:lnTo>
                  <a:pt x="15303" y="108653"/>
                </a:lnTo>
                <a:lnTo>
                  <a:pt x="15060" y="108438"/>
                </a:lnTo>
                <a:lnTo>
                  <a:pt x="14695" y="108224"/>
                </a:lnTo>
                <a:lnTo>
                  <a:pt x="14453" y="108010"/>
                </a:lnTo>
                <a:lnTo>
                  <a:pt x="14089" y="107796"/>
                </a:lnTo>
                <a:lnTo>
                  <a:pt x="13845" y="107475"/>
                </a:lnTo>
                <a:lnTo>
                  <a:pt x="13481" y="107261"/>
                </a:lnTo>
                <a:lnTo>
                  <a:pt x="13238" y="107047"/>
                </a:lnTo>
                <a:lnTo>
                  <a:pt x="12874" y="106833"/>
                </a:lnTo>
                <a:lnTo>
                  <a:pt x="12631" y="106512"/>
                </a:lnTo>
                <a:lnTo>
                  <a:pt x="12388" y="106298"/>
                </a:lnTo>
                <a:lnTo>
                  <a:pt x="12023" y="106083"/>
                </a:lnTo>
                <a:lnTo>
                  <a:pt x="11781" y="105762"/>
                </a:lnTo>
                <a:lnTo>
                  <a:pt x="11416" y="105548"/>
                </a:lnTo>
                <a:lnTo>
                  <a:pt x="11173" y="105227"/>
                </a:lnTo>
                <a:lnTo>
                  <a:pt x="10931" y="105013"/>
                </a:lnTo>
                <a:lnTo>
                  <a:pt x="10687" y="104692"/>
                </a:lnTo>
                <a:lnTo>
                  <a:pt x="10323" y="104478"/>
                </a:lnTo>
                <a:lnTo>
                  <a:pt x="10080" y="104156"/>
                </a:lnTo>
                <a:lnTo>
                  <a:pt x="9837" y="103943"/>
                </a:lnTo>
                <a:lnTo>
                  <a:pt x="9595" y="103621"/>
                </a:lnTo>
                <a:lnTo>
                  <a:pt x="9351" y="103300"/>
                </a:lnTo>
                <a:lnTo>
                  <a:pt x="9109" y="103086"/>
                </a:lnTo>
                <a:lnTo>
                  <a:pt x="8744" y="102765"/>
                </a:lnTo>
                <a:lnTo>
                  <a:pt x="8501" y="102444"/>
                </a:lnTo>
                <a:lnTo>
                  <a:pt x="8258" y="102230"/>
                </a:lnTo>
                <a:lnTo>
                  <a:pt x="8015" y="101908"/>
                </a:lnTo>
                <a:lnTo>
                  <a:pt x="7773" y="101587"/>
                </a:lnTo>
                <a:lnTo>
                  <a:pt x="7529" y="101266"/>
                </a:lnTo>
                <a:lnTo>
                  <a:pt x="7287" y="101052"/>
                </a:lnTo>
                <a:lnTo>
                  <a:pt x="6558" y="100089"/>
                </a:lnTo>
                <a:lnTo>
                  <a:pt x="6315" y="99768"/>
                </a:lnTo>
                <a:lnTo>
                  <a:pt x="6193" y="99447"/>
                </a:lnTo>
                <a:lnTo>
                  <a:pt x="5951" y="99125"/>
                </a:lnTo>
                <a:lnTo>
                  <a:pt x="5222" y="98162"/>
                </a:lnTo>
                <a:lnTo>
                  <a:pt x="5100" y="97841"/>
                </a:lnTo>
                <a:lnTo>
                  <a:pt x="4857" y="97520"/>
                </a:lnTo>
                <a:lnTo>
                  <a:pt x="4615" y="97198"/>
                </a:lnTo>
                <a:lnTo>
                  <a:pt x="4493" y="96877"/>
                </a:lnTo>
                <a:lnTo>
                  <a:pt x="4250" y="96556"/>
                </a:lnTo>
                <a:lnTo>
                  <a:pt x="4129" y="96128"/>
                </a:lnTo>
                <a:lnTo>
                  <a:pt x="3886" y="95807"/>
                </a:lnTo>
                <a:lnTo>
                  <a:pt x="3643" y="95486"/>
                </a:lnTo>
                <a:lnTo>
                  <a:pt x="3522" y="95165"/>
                </a:lnTo>
                <a:lnTo>
                  <a:pt x="3400" y="94736"/>
                </a:lnTo>
                <a:lnTo>
                  <a:pt x="3157" y="94415"/>
                </a:lnTo>
                <a:lnTo>
                  <a:pt x="3036" y="93987"/>
                </a:lnTo>
                <a:lnTo>
                  <a:pt x="2914" y="93666"/>
                </a:lnTo>
                <a:lnTo>
                  <a:pt x="2671" y="93238"/>
                </a:lnTo>
                <a:lnTo>
                  <a:pt x="2550" y="92917"/>
                </a:lnTo>
                <a:lnTo>
                  <a:pt x="2428" y="92489"/>
                </a:lnTo>
                <a:lnTo>
                  <a:pt x="2307" y="92168"/>
                </a:lnTo>
                <a:lnTo>
                  <a:pt x="2186" y="91739"/>
                </a:lnTo>
                <a:lnTo>
                  <a:pt x="2064" y="91418"/>
                </a:lnTo>
                <a:lnTo>
                  <a:pt x="1821" y="90990"/>
                </a:lnTo>
                <a:lnTo>
                  <a:pt x="1700" y="90562"/>
                </a:lnTo>
                <a:lnTo>
                  <a:pt x="1578" y="90133"/>
                </a:lnTo>
                <a:lnTo>
                  <a:pt x="1578" y="89812"/>
                </a:lnTo>
                <a:lnTo>
                  <a:pt x="1457" y="89384"/>
                </a:lnTo>
                <a:lnTo>
                  <a:pt x="1092" y="88099"/>
                </a:lnTo>
                <a:lnTo>
                  <a:pt x="971" y="87671"/>
                </a:lnTo>
                <a:lnTo>
                  <a:pt x="850" y="87243"/>
                </a:lnTo>
                <a:lnTo>
                  <a:pt x="850" y="86815"/>
                </a:lnTo>
                <a:lnTo>
                  <a:pt x="728" y="86387"/>
                </a:lnTo>
                <a:lnTo>
                  <a:pt x="606" y="85959"/>
                </a:lnTo>
                <a:lnTo>
                  <a:pt x="606" y="85530"/>
                </a:lnTo>
                <a:lnTo>
                  <a:pt x="485" y="85102"/>
                </a:lnTo>
                <a:lnTo>
                  <a:pt x="485" y="84674"/>
                </a:lnTo>
                <a:lnTo>
                  <a:pt x="364" y="84246"/>
                </a:lnTo>
                <a:lnTo>
                  <a:pt x="364" y="83817"/>
                </a:lnTo>
                <a:lnTo>
                  <a:pt x="242" y="83283"/>
                </a:lnTo>
                <a:lnTo>
                  <a:pt x="242" y="82426"/>
                </a:lnTo>
                <a:lnTo>
                  <a:pt x="121" y="81998"/>
                </a:lnTo>
                <a:lnTo>
                  <a:pt x="121" y="81034"/>
                </a:lnTo>
                <a:lnTo>
                  <a:pt x="0" y="80499"/>
                </a:lnTo>
                <a:lnTo>
                  <a:pt x="0" y="80071"/>
                </a:lnTo>
                <a:lnTo>
                  <a:pt x="33886" y="80071"/>
                </a:lnTo>
                <a:lnTo>
                  <a:pt x="33886" y="82105"/>
                </a:lnTo>
                <a:lnTo>
                  <a:pt x="34007" y="82319"/>
                </a:lnTo>
                <a:lnTo>
                  <a:pt x="34007" y="82854"/>
                </a:lnTo>
                <a:lnTo>
                  <a:pt x="34129" y="83068"/>
                </a:lnTo>
                <a:lnTo>
                  <a:pt x="34129" y="83710"/>
                </a:lnTo>
                <a:lnTo>
                  <a:pt x="34250" y="83817"/>
                </a:lnTo>
                <a:lnTo>
                  <a:pt x="34250" y="84246"/>
                </a:lnTo>
                <a:lnTo>
                  <a:pt x="34372" y="84460"/>
                </a:lnTo>
                <a:lnTo>
                  <a:pt x="34372" y="84781"/>
                </a:lnTo>
                <a:lnTo>
                  <a:pt x="34493" y="84995"/>
                </a:lnTo>
                <a:lnTo>
                  <a:pt x="34493" y="85102"/>
                </a:lnTo>
                <a:lnTo>
                  <a:pt x="34615" y="85316"/>
                </a:lnTo>
                <a:lnTo>
                  <a:pt x="34615" y="85530"/>
                </a:lnTo>
                <a:lnTo>
                  <a:pt x="34736" y="85637"/>
                </a:lnTo>
                <a:lnTo>
                  <a:pt x="34736" y="85852"/>
                </a:lnTo>
                <a:lnTo>
                  <a:pt x="34858" y="86065"/>
                </a:lnTo>
                <a:lnTo>
                  <a:pt x="34858" y="86173"/>
                </a:lnTo>
                <a:lnTo>
                  <a:pt x="34979" y="86387"/>
                </a:lnTo>
                <a:lnTo>
                  <a:pt x="34979" y="86494"/>
                </a:lnTo>
                <a:lnTo>
                  <a:pt x="35100" y="86708"/>
                </a:lnTo>
                <a:lnTo>
                  <a:pt x="35222" y="86922"/>
                </a:lnTo>
                <a:lnTo>
                  <a:pt x="35222" y="87029"/>
                </a:lnTo>
                <a:lnTo>
                  <a:pt x="35343" y="87243"/>
                </a:lnTo>
                <a:lnTo>
                  <a:pt x="35465" y="87350"/>
                </a:lnTo>
                <a:lnTo>
                  <a:pt x="35465" y="87564"/>
                </a:lnTo>
                <a:lnTo>
                  <a:pt x="35586" y="87671"/>
                </a:lnTo>
                <a:lnTo>
                  <a:pt x="35708" y="87886"/>
                </a:lnTo>
                <a:lnTo>
                  <a:pt x="35708" y="87992"/>
                </a:lnTo>
                <a:lnTo>
                  <a:pt x="35829" y="88207"/>
                </a:lnTo>
                <a:lnTo>
                  <a:pt x="35951" y="88314"/>
                </a:lnTo>
                <a:lnTo>
                  <a:pt x="36072" y="88421"/>
                </a:lnTo>
                <a:lnTo>
                  <a:pt x="36072" y="88635"/>
                </a:lnTo>
                <a:lnTo>
                  <a:pt x="36194" y="88742"/>
                </a:lnTo>
                <a:lnTo>
                  <a:pt x="36315" y="88956"/>
                </a:lnTo>
                <a:lnTo>
                  <a:pt x="36437" y="89063"/>
                </a:lnTo>
                <a:lnTo>
                  <a:pt x="36558" y="89277"/>
                </a:lnTo>
                <a:lnTo>
                  <a:pt x="36679" y="89384"/>
                </a:lnTo>
                <a:lnTo>
                  <a:pt x="36679" y="89491"/>
                </a:lnTo>
                <a:lnTo>
                  <a:pt x="36801" y="89705"/>
                </a:lnTo>
                <a:lnTo>
                  <a:pt x="36922" y="89812"/>
                </a:lnTo>
                <a:lnTo>
                  <a:pt x="37044" y="89919"/>
                </a:lnTo>
                <a:lnTo>
                  <a:pt x="37165" y="90133"/>
                </a:lnTo>
                <a:lnTo>
                  <a:pt x="37287" y="90241"/>
                </a:lnTo>
                <a:lnTo>
                  <a:pt x="37408" y="90347"/>
                </a:lnTo>
                <a:lnTo>
                  <a:pt x="37530" y="90562"/>
                </a:lnTo>
                <a:lnTo>
                  <a:pt x="37894" y="90883"/>
                </a:lnTo>
                <a:lnTo>
                  <a:pt x="38015" y="91097"/>
                </a:lnTo>
                <a:lnTo>
                  <a:pt x="38015" y="91204"/>
                </a:lnTo>
                <a:lnTo>
                  <a:pt x="38137" y="91311"/>
                </a:lnTo>
                <a:lnTo>
                  <a:pt x="38258" y="91418"/>
                </a:lnTo>
                <a:lnTo>
                  <a:pt x="38380" y="91632"/>
                </a:lnTo>
                <a:lnTo>
                  <a:pt x="38623" y="91739"/>
                </a:lnTo>
                <a:lnTo>
                  <a:pt x="38987" y="92060"/>
                </a:lnTo>
                <a:lnTo>
                  <a:pt x="39109" y="92168"/>
                </a:lnTo>
                <a:lnTo>
                  <a:pt x="39230" y="92381"/>
                </a:lnTo>
                <a:lnTo>
                  <a:pt x="39351" y="92489"/>
                </a:lnTo>
                <a:lnTo>
                  <a:pt x="39716" y="92810"/>
                </a:lnTo>
                <a:lnTo>
                  <a:pt x="40080" y="93131"/>
                </a:lnTo>
                <a:lnTo>
                  <a:pt x="40323" y="93238"/>
                </a:lnTo>
                <a:lnTo>
                  <a:pt x="40445" y="93345"/>
                </a:lnTo>
                <a:lnTo>
                  <a:pt x="40566" y="93559"/>
                </a:lnTo>
                <a:lnTo>
                  <a:pt x="40931" y="93880"/>
                </a:lnTo>
                <a:lnTo>
                  <a:pt x="41173" y="93987"/>
                </a:lnTo>
                <a:lnTo>
                  <a:pt x="41295" y="94094"/>
                </a:lnTo>
                <a:lnTo>
                  <a:pt x="41416" y="94201"/>
                </a:lnTo>
                <a:lnTo>
                  <a:pt x="41538" y="94308"/>
                </a:lnTo>
                <a:lnTo>
                  <a:pt x="41781" y="94308"/>
                </a:lnTo>
                <a:lnTo>
                  <a:pt x="41902" y="94415"/>
                </a:lnTo>
                <a:lnTo>
                  <a:pt x="42023" y="94522"/>
                </a:lnTo>
                <a:lnTo>
                  <a:pt x="42145" y="94629"/>
                </a:lnTo>
                <a:lnTo>
                  <a:pt x="42388" y="94736"/>
                </a:lnTo>
                <a:lnTo>
                  <a:pt x="42509" y="94844"/>
                </a:lnTo>
                <a:lnTo>
                  <a:pt x="42631" y="94950"/>
                </a:lnTo>
                <a:lnTo>
                  <a:pt x="42874" y="95058"/>
                </a:lnTo>
                <a:lnTo>
                  <a:pt x="42995" y="95165"/>
                </a:lnTo>
                <a:lnTo>
                  <a:pt x="43117" y="95271"/>
                </a:lnTo>
                <a:lnTo>
                  <a:pt x="43359" y="95271"/>
                </a:lnTo>
                <a:lnTo>
                  <a:pt x="43481" y="95379"/>
                </a:lnTo>
                <a:lnTo>
                  <a:pt x="43603" y="95486"/>
                </a:lnTo>
                <a:lnTo>
                  <a:pt x="43845" y="95593"/>
                </a:lnTo>
                <a:lnTo>
                  <a:pt x="43967" y="95700"/>
                </a:lnTo>
                <a:lnTo>
                  <a:pt x="44089" y="95700"/>
                </a:lnTo>
                <a:lnTo>
                  <a:pt x="44331" y="95807"/>
                </a:lnTo>
                <a:lnTo>
                  <a:pt x="44453" y="95914"/>
                </a:lnTo>
                <a:lnTo>
                  <a:pt x="44574" y="96021"/>
                </a:lnTo>
                <a:lnTo>
                  <a:pt x="44817" y="96021"/>
                </a:lnTo>
                <a:lnTo>
                  <a:pt x="44939" y="96128"/>
                </a:lnTo>
                <a:lnTo>
                  <a:pt x="45181" y="96235"/>
                </a:lnTo>
                <a:lnTo>
                  <a:pt x="45303" y="96342"/>
                </a:lnTo>
                <a:lnTo>
                  <a:pt x="45546" y="96342"/>
                </a:lnTo>
                <a:lnTo>
                  <a:pt x="45667" y="96449"/>
                </a:lnTo>
                <a:lnTo>
                  <a:pt x="45789" y="96556"/>
                </a:lnTo>
                <a:lnTo>
                  <a:pt x="46032" y="96663"/>
                </a:lnTo>
                <a:lnTo>
                  <a:pt x="46153" y="96663"/>
                </a:lnTo>
                <a:lnTo>
                  <a:pt x="46396" y="96771"/>
                </a:lnTo>
                <a:lnTo>
                  <a:pt x="46517" y="96877"/>
                </a:lnTo>
                <a:lnTo>
                  <a:pt x="46761" y="96877"/>
                </a:lnTo>
                <a:lnTo>
                  <a:pt x="46882" y="96984"/>
                </a:lnTo>
                <a:lnTo>
                  <a:pt x="47125" y="96984"/>
                </a:lnTo>
                <a:lnTo>
                  <a:pt x="47247" y="97092"/>
                </a:lnTo>
                <a:lnTo>
                  <a:pt x="47489" y="97198"/>
                </a:lnTo>
                <a:lnTo>
                  <a:pt x="47611" y="97198"/>
                </a:lnTo>
                <a:lnTo>
                  <a:pt x="47853" y="97305"/>
                </a:lnTo>
                <a:lnTo>
                  <a:pt x="48097" y="97305"/>
                </a:lnTo>
                <a:lnTo>
                  <a:pt x="48218" y="97413"/>
                </a:lnTo>
                <a:lnTo>
                  <a:pt x="48461" y="97520"/>
                </a:lnTo>
                <a:lnTo>
                  <a:pt x="48582" y="97520"/>
                </a:lnTo>
                <a:lnTo>
                  <a:pt x="48825" y="97627"/>
                </a:lnTo>
                <a:lnTo>
                  <a:pt x="48947" y="97627"/>
                </a:lnTo>
                <a:lnTo>
                  <a:pt x="49190" y="97734"/>
                </a:lnTo>
                <a:lnTo>
                  <a:pt x="49433" y="97734"/>
                </a:lnTo>
                <a:lnTo>
                  <a:pt x="49554" y="97841"/>
                </a:lnTo>
                <a:lnTo>
                  <a:pt x="49797" y="97841"/>
                </a:lnTo>
                <a:lnTo>
                  <a:pt x="49918" y="97948"/>
                </a:lnTo>
                <a:lnTo>
                  <a:pt x="50161" y="97948"/>
                </a:lnTo>
                <a:lnTo>
                  <a:pt x="50404" y="98055"/>
                </a:lnTo>
                <a:lnTo>
                  <a:pt x="50769" y="98055"/>
                </a:lnTo>
                <a:lnTo>
                  <a:pt x="51011" y="98162"/>
                </a:lnTo>
                <a:lnTo>
                  <a:pt x="51133" y="98162"/>
                </a:lnTo>
                <a:lnTo>
                  <a:pt x="51376" y="98269"/>
                </a:lnTo>
                <a:lnTo>
                  <a:pt x="51619" y="98269"/>
                </a:lnTo>
                <a:lnTo>
                  <a:pt x="51740" y="98376"/>
                </a:lnTo>
                <a:lnTo>
                  <a:pt x="52226" y="98376"/>
                </a:lnTo>
                <a:lnTo>
                  <a:pt x="52469" y="98483"/>
                </a:lnTo>
                <a:lnTo>
                  <a:pt x="52833" y="98483"/>
                </a:lnTo>
                <a:lnTo>
                  <a:pt x="53076" y="98590"/>
                </a:lnTo>
                <a:lnTo>
                  <a:pt x="53198" y="98590"/>
                </a:lnTo>
                <a:lnTo>
                  <a:pt x="53440" y="98697"/>
                </a:lnTo>
                <a:lnTo>
                  <a:pt x="54048" y="98697"/>
                </a:lnTo>
                <a:lnTo>
                  <a:pt x="54291" y="98804"/>
                </a:lnTo>
                <a:lnTo>
                  <a:pt x="54655" y="98804"/>
                </a:lnTo>
                <a:lnTo>
                  <a:pt x="54898" y="98911"/>
                </a:lnTo>
                <a:lnTo>
                  <a:pt x="55505" y="98911"/>
                </a:lnTo>
                <a:lnTo>
                  <a:pt x="55748" y="99018"/>
                </a:lnTo>
                <a:lnTo>
                  <a:pt x="56598" y="99018"/>
                </a:lnTo>
                <a:lnTo>
                  <a:pt x="56842" y="99125"/>
                </a:lnTo>
                <a:lnTo>
                  <a:pt x="58056" y="99125"/>
                </a:lnTo>
                <a:lnTo>
                  <a:pt x="58299" y="99232"/>
                </a:lnTo>
                <a:lnTo>
                  <a:pt x="63643" y="99232"/>
                </a:lnTo>
                <a:lnTo>
                  <a:pt x="63886" y="99125"/>
                </a:lnTo>
                <a:lnTo>
                  <a:pt x="64979" y="99125"/>
                </a:lnTo>
                <a:lnTo>
                  <a:pt x="65100" y="99018"/>
                </a:lnTo>
                <a:lnTo>
                  <a:pt x="65951" y="99018"/>
                </a:lnTo>
                <a:lnTo>
                  <a:pt x="66072" y="98911"/>
                </a:lnTo>
                <a:lnTo>
                  <a:pt x="66801" y="98911"/>
                </a:lnTo>
                <a:lnTo>
                  <a:pt x="66922" y="98804"/>
                </a:lnTo>
                <a:lnTo>
                  <a:pt x="67530" y="98804"/>
                </a:lnTo>
                <a:lnTo>
                  <a:pt x="67651" y="98697"/>
                </a:lnTo>
                <a:lnTo>
                  <a:pt x="68137" y="98697"/>
                </a:lnTo>
                <a:lnTo>
                  <a:pt x="68380" y="98590"/>
                </a:lnTo>
                <a:lnTo>
                  <a:pt x="68623" y="98590"/>
                </a:lnTo>
                <a:lnTo>
                  <a:pt x="68866" y="98483"/>
                </a:lnTo>
                <a:lnTo>
                  <a:pt x="69351" y="98483"/>
                </a:lnTo>
                <a:lnTo>
                  <a:pt x="69473" y="98376"/>
                </a:lnTo>
                <a:lnTo>
                  <a:pt x="69837" y="98376"/>
                </a:lnTo>
                <a:lnTo>
                  <a:pt x="70080" y="98269"/>
                </a:lnTo>
                <a:lnTo>
                  <a:pt x="70323" y="98269"/>
                </a:lnTo>
                <a:lnTo>
                  <a:pt x="70566" y="98162"/>
                </a:lnTo>
                <a:lnTo>
                  <a:pt x="70687" y="98162"/>
                </a:lnTo>
                <a:lnTo>
                  <a:pt x="70809" y="98055"/>
                </a:lnTo>
                <a:lnTo>
                  <a:pt x="71173" y="98055"/>
                </a:lnTo>
                <a:lnTo>
                  <a:pt x="71416" y="97948"/>
                </a:lnTo>
                <a:lnTo>
                  <a:pt x="71538" y="97948"/>
                </a:lnTo>
                <a:lnTo>
                  <a:pt x="71659" y="97841"/>
                </a:lnTo>
                <a:lnTo>
                  <a:pt x="72023" y="97841"/>
                </a:lnTo>
                <a:lnTo>
                  <a:pt x="72145" y="97734"/>
                </a:lnTo>
                <a:lnTo>
                  <a:pt x="72388" y="97734"/>
                </a:lnTo>
                <a:lnTo>
                  <a:pt x="72509" y="97627"/>
                </a:lnTo>
                <a:lnTo>
                  <a:pt x="72631" y="97627"/>
                </a:lnTo>
                <a:lnTo>
                  <a:pt x="72752" y="97520"/>
                </a:lnTo>
                <a:lnTo>
                  <a:pt x="72995" y="97520"/>
                </a:lnTo>
                <a:lnTo>
                  <a:pt x="73117" y="97413"/>
                </a:lnTo>
                <a:lnTo>
                  <a:pt x="73238" y="97413"/>
                </a:lnTo>
                <a:lnTo>
                  <a:pt x="73359" y="97305"/>
                </a:lnTo>
                <a:lnTo>
                  <a:pt x="73603" y="97305"/>
                </a:lnTo>
                <a:lnTo>
                  <a:pt x="73724" y="97198"/>
                </a:lnTo>
                <a:lnTo>
                  <a:pt x="73845" y="97198"/>
                </a:lnTo>
                <a:lnTo>
                  <a:pt x="74089" y="97092"/>
                </a:lnTo>
                <a:lnTo>
                  <a:pt x="74210" y="97092"/>
                </a:lnTo>
                <a:lnTo>
                  <a:pt x="74331" y="96984"/>
                </a:lnTo>
                <a:lnTo>
                  <a:pt x="74453" y="96984"/>
                </a:lnTo>
                <a:lnTo>
                  <a:pt x="74574" y="96877"/>
                </a:lnTo>
                <a:lnTo>
                  <a:pt x="74817" y="96877"/>
                </a:lnTo>
                <a:lnTo>
                  <a:pt x="74939" y="96771"/>
                </a:lnTo>
                <a:lnTo>
                  <a:pt x="75060" y="96771"/>
                </a:lnTo>
                <a:lnTo>
                  <a:pt x="75181" y="96663"/>
                </a:lnTo>
                <a:lnTo>
                  <a:pt x="75425" y="96556"/>
                </a:lnTo>
                <a:lnTo>
                  <a:pt x="75546" y="96556"/>
                </a:lnTo>
                <a:lnTo>
                  <a:pt x="75667" y="96449"/>
                </a:lnTo>
                <a:lnTo>
                  <a:pt x="75789" y="96449"/>
                </a:lnTo>
                <a:lnTo>
                  <a:pt x="75910" y="96342"/>
                </a:lnTo>
                <a:lnTo>
                  <a:pt x="76032" y="96235"/>
                </a:lnTo>
                <a:lnTo>
                  <a:pt x="76275" y="96235"/>
                </a:lnTo>
                <a:lnTo>
                  <a:pt x="76396" y="96128"/>
                </a:lnTo>
                <a:lnTo>
                  <a:pt x="76517" y="96021"/>
                </a:lnTo>
                <a:lnTo>
                  <a:pt x="76639" y="96021"/>
                </a:lnTo>
                <a:lnTo>
                  <a:pt x="76761" y="95914"/>
                </a:lnTo>
                <a:lnTo>
                  <a:pt x="76882" y="95807"/>
                </a:lnTo>
                <a:lnTo>
                  <a:pt x="77125" y="95807"/>
                </a:lnTo>
                <a:lnTo>
                  <a:pt x="77247" y="95700"/>
                </a:lnTo>
                <a:lnTo>
                  <a:pt x="77368" y="95593"/>
                </a:lnTo>
                <a:lnTo>
                  <a:pt x="77489" y="95593"/>
                </a:lnTo>
                <a:lnTo>
                  <a:pt x="77611" y="95486"/>
                </a:lnTo>
                <a:lnTo>
                  <a:pt x="77732" y="95379"/>
                </a:lnTo>
                <a:lnTo>
                  <a:pt x="77853" y="95379"/>
                </a:lnTo>
                <a:lnTo>
                  <a:pt x="77975" y="95271"/>
                </a:lnTo>
                <a:lnTo>
                  <a:pt x="78097" y="95165"/>
                </a:lnTo>
                <a:lnTo>
                  <a:pt x="78218" y="95058"/>
                </a:lnTo>
                <a:lnTo>
                  <a:pt x="78339" y="95058"/>
                </a:lnTo>
                <a:lnTo>
                  <a:pt x="78461" y="94950"/>
                </a:lnTo>
                <a:lnTo>
                  <a:pt x="78704" y="94844"/>
                </a:lnTo>
                <a:lnTo>
                  <a:pt x="78825" y="94736"/>
                </a:lnTo>
                <a:lnTo>
                  <a:pt x="78947" y="94629"/>
                </a:lnTo>
                <a:lnTo>
                  <a:pt x="79068" y="94629"/>
                </a:lnTo>
                <a:lnTo>
                  <a:pt x="79190" y="94522"/>
                </a:lnTo>
                <a:lnTo>
                  <a:pt x="79311" y="94415"/>
                </a:lnTo>
                <a:lnTo>
                  <a:pt x="79433" y="94308"/>
                </a:lnTo>
                <a:lnTo>
                  <a:pt x="79554" y="94201"/>
                </a:lnTo>
                <a:lnTo>
                  <a:pt x="79554" y="94094"/>
                </a:lnTo>
                <a:lnTo>
                  <a:pt x="79675" y="94094"/>
                </a:lnTo>
                <a:lnTo>
                  <a:pt x="79797" y="93987"/>
                </a:lnTo>
                <a:lnTo>
                  <a:pt x="79919" y="93880"/>
                </a:lnTo>
                <a:lnTo>
                  <a:pt x="80040" y="93773"/>
                </a:lnTo>
                <a:lnTo>
                  <a:pt x="80161" y="93666"/>
                </a:lnTo>
                <a:lnTo>
                  <a:pt x="80283" y="93559"/>
                </a:lnTo>
                <a:lnTo>
                  <a:pt x="80404" y="93452"/>
                </a:lnTo>
                <a:lnTo>
                  <a:pt x="80526" y="93345"/>
                </a:lnTo>
                <a:lnTo>
                  <a:pt x="80647" y="93238"/>
                </a:lnTo>
                <a:lnTo>
                  <a:pt x="80769" y="93131"/>
                </a:lnTo>
                <a:lnTo>
                  <a:pt x="80890" y="93024"/>
                </a:lnTo>
                <a:lnTo>
                  <a:pt x="80890" y="92917"/>
                </a:lnTo>
                <a:lnTo>
                  <a:pt x="81011" y="92810"/>
                </a:lnTo>
                <a:lnTo>
                  <a:pt x="81133" y="92702"/>
                </a:lnTo>
                <a:lnTo>
                  <a:pt x="81255" y="92595"/>
                </a:lnTo>
                <a:lnTo>
                  <a:pt x="81376" y="92595"/>
                </a:lnTo>
                <a:lnTo>
                  <a:pt x="81497" y="92489"/>
                </a:lnTo>
                <a:lnTo>
                  <a:pt x="81619" y="92274"/>
                </a:lnTo>
                <a:lnTo>
                  <a:pt x="81619" y="92168"/>
                </a:lnTo>
                <a:lnTo>
                  <a:pt x="81740" y="92060"/>
                </a:lnTo>
                <a:lnTo>
                  <a:pt x="81862" y="91953"/>
                </a:lnTo>
                <a:lnTo>
                  <a:pt x="81983" y="91846"/>
                </a:lnTo>
                <a:lnTo>
                  <a:pt x="82105" y="91739"/>
                </a:lnTo>
                <a:lnTo>
                  <a:pt x="82105" y="91632"/>
                </a:lnTo>
                <a:lnTo>
                  <a:pt x="82226" y="91525"/>
                </a:lnTo>
                <a:lnTo>
                  <a:pt x="82347" y="91418"/>
                </a:lnTo>
                <a:lnTo>
                  <a:pt x="82469" y="91311"/>
                </a:lnTo>
                <a:lnTo>
                  <a:pt x="82469" y="91204"/>
                </a:lnTo>
                <a:lnTo>
                  <a:pt x="82590" y="91097"/>
                </a:lnTo>
                <a:lnTo>
                  <a:pt x="82712" y="90990"/>
                </a:lnTo>
                <a:lnTo>
                  <a:pt x="82712" y="90776"/>
                </a:lnTo>
                <a:lnTo>
                  <a:pt x="82833" y="90668"/>
                </a:lnTo>
                <a:lnTo>
                  <a:pt x="82955" y="90562"/>
                </a:lnTo>
                <a:lnTo>
                  <a:pt x="82955" y="90455"/>
                </a:lnTo>
                <a:lnTo>
                  <a:pt x="83076" y="90347"/>
                </a:lnTo>
                <a:lnTo>
                  <a:pt x="83076" y="90133"/>
                </a:lnTo>
                <a:lnTo>
                  <a:pt x="83198" y="90026"/>
                </a:lnTo>
                <a:lnTo>
                  <a:pt x="83319" y="89919"/>
                </a:lnTo>
                <a:lnTo>
                  <a:pt x="83319" y="89812"/>
                </a:lnTo>
                <a:lnTo>
                  <a:pt x="83441" y="89598"/>
                </a:lnTo>
                <a:lnTo>
                  <a:pt x="83441" y="89491"/>
                </a:lnTo>
                <a:lnTo>
                  <a:pt x="83562" y="89384"/>
                </a:lnTo>
                <a:lnTo>
                  <a:pt x="83562" y="89277"/>
                </a:lnTo>
                <a:lnTo>
                  <a:pt x="83684" y="89063"/>
                </a:lnTo>
                <a:lnTo>
                  <a:pt x="83684" y="88849"/>
                </a:lnTo>
                <a:lnTo>
                  <a:pt x="83805" y="88635"/>
                </a:lnTo>
                <a:lnTo>
                  <a:pt x="83805" y="88528"/>
                </a:lnTo>
                <a:lnTo>
                  <a:pt x="83926" y="88421"/>
                </a:lnTo>
                <a:lnTo>
                  <a:pt x="83926" y="88099"/>
                </a:lnTo>
                <a:lnTo>
                  <a:pt x="84048" y="87992"/>
                </a:lnTo>
                <a:lnTo>
                  <a:pt x="84048" y="87671"/>
                </a:lnTo>
                <a:lnTo>
                  <a:pt x="84169" y="87457"/>
                </a:lnTo>
                <a:lnTo>
                  <a:pt x="84169" y="86815"/>
                </a:lnTo>
                <a:lnTo>
                  <a:pt x="84291" y="86708"/>
                </a:lnTo>
                <a:lnTo>
                  <a:pt x="84291" y="85852"/>
                </a:lnTo>
                <a:lnTo>
                  <a:pt x="84412" y="85744"/>
                </a:lnTo>
                <a:lnTo>
                  <a:pt x="84412" y="83817"/>
                </a:lnTo>
                <a:lnTo>
                  <a:pt x="84291" y="83604"/>
                </a:lnTo>
                <a:lnTo>
                  <a:pt x="84291" y="83283"/>
                </a:lnTo>
                <a:lnTo>
                  <a:pt x="84169" y="82961"/>
                </a:lnTo>
                <a:lnTo>
                  <a:pt x="84169" y="82747"/>
                </a:lnTo>
                <a:lnTo>
                  <a:pt x="84048" y="82426"/>
                </a:lnTo>
                <a:lnTo>
                  <a:pt x="84048" y="82212"/>
                </a:lnTo>
                <a:lnTo>
                  <a:pt x="83926" y="81891"/>
                </a:lnTo>
                <a:lnTo>
                  <a:pt x="83805" y="81677"/>
                </a:lnTo>
                <a:lnTo>
                  <a:pt x="83684" y="81356"/>
                </a:lnTo>
                <a:lnTo>
                  <a:pt x="83562" y="81141"/>
                </a:lnTo>
                <a:lnTo>
                  <a:pt x="83441" y="80927"/>
                </a:lnTo>
                <a:lnTo>
                  <a:pt x="83319" y="80606"/>
                </a:lnTo>
                <a:lnTo>
                  <a:pt x="83198" y="80392"/>
                </a:lnTo>
                <a:lnTo>
                  <a:pt x="83076" y="80178"/>
                </a:lnTo>
                <a:lnTo>
                  <a:pt x="82955" y="79857"/>
                </a:lnTo>
                <a:lnTo>
                  <a:pt x="82712" y="79643"/>
                </a:lnTo>
                <a:lnTo>
                  <a:pt x="82590" y="79429"/>
                </a:lnTo>
                <a:lnTo>
                  <a:pt x="82347" y="79214"/>
                </a:lnTo>
                <a:lnTo>
                  <a:pt x="82105" y="79001"/>
                </a:lnTo>
                <a:lnTo>
                  <a:pt x="81983" y="78786"/>
                </a:lnTo>
                <a:lnTo>
                  <a:pt x="81740" y="78572"/>
                </a:lnTo>
                <a:lnTo>
                  <a:pt x="81497" y="78358"/>
                </a:lnTo>
                <a:lnTo>
                  <a:pt x="81255" y="78144"/>
                </a:lnTo>
                <a:lnTo>
                  <a:pt x="81011" y="77930"/>
                </a:lnTo>
                <a:lnTo>
                  <a:pt x="80769" y="77716"/>
                </a:lnTo>
                <a:lnTo>
                  <a:pt x="80526" y="77502"/>
                </a:lnTo>
                <a:lnTo>
                  <a:pt x="80283" y="77288"/>
                </a:lnTo>
                <a:lnTo>
                  <a:pt x="79919" y="77074"/>
                </a:lnTo>
                <a:lnTo>
                  <a:pt x="79675" y="76859"/>
                </a:lnTo>
                <a:lnTo>
                  <a:pt x="79311" y="76645"/>
                </a:lnTo>
                <a:lnTo>
                  <a:pt x="79068" y="76431"/>
                </a:lnTo>
                <a:lnTo>
                  <a:pt x="78704" y="76324"/>
                </a:lnTo>
                <a:lnTo>
                  <a:pt x="78461" y="76110"/>
                </a:lnTo>
                <a:lnTo>
                  <a:pt x="78097" y="75896"/>
                </a:lnTo>
                <a:lnTo>
                  <a:pt x="77732" y="75789"/>
                </a:lnTo>
                <a:lnTo>
                  <a:pt x="77368" y="75575"/>
                </a:lnTo>
                <a:lnTo>
                  <a:pt x="77003" y="75361"/>
                </a:lnTo>
                <a:lnTo>
                  <a:pt x="76639" y="75254"/>
                </a:lnTo>
                <a:lnTo>
                  <a:pt x="76275" y="75040"/>
                </a:lnTo>
                <a:lnTo>
                  <a:pt x="75910" y="74933"/>
                </a:lnTo>
                <a:lnTo>
                  <a:pt x="75425" y="74719"/>
                </a:lnTo>
                <a:lnTo>
                  <a:pt x="75060" y="74611"/>
                </a:lnTo>
                <a:lnTo>
                  <a:pt x="74574" y="74398"/>
                </a:lnTo>
                <a:lnTo>
                  <a:pt x="74210" y="74290"/>
                </a:lnTo>
                <a:lnTo>
                  <a:pt x="73724" y="74076"/>
                </a:lnTo>
                <a:lnTo>
                  <a:pt x="73359" y="73969"/>
                </a:lnTo>
                <a:lnTo>
                  <a:pt x="72874" y="73862"/>
                </a:lnTo>
                <a:lnTo>
                  <a:pt x="72388" y="73648"/>
                </a:lnTo>
                <a:lnTo>
                  <a:pt x="71902" y="73541"/>
                </a:lnTo>
                <a:lnTo>
                  <a:pt x="71416" y="73327"/>
                </a:lnTo>
                <a:lnTo>
                  <a:pt x="70931" y="73220"/>
                </a:lnTo>
                <a:lnTo>
                  <a:pt x="70445" y="73113"/>
                </a:lnTo>
                <a:lnTo>
                  <a:pt x="69959" y="72898"/>
                </a:lnTo>
                <a:lnTo>
                  <a:pt x="69473" y="72792"/>
                </a:lnTo>
                <a:lnTo>
                  <a:pt x="68987" y="72685"/>
                </a:lnTo>
                <a:lnTo>
                  <a:pt x="68501" y="72471"/>
                </a:lnTo>
                <a:lnTo>
                  <a:pt x="67894" y="72364"/>
                </a:lnTo>
                <a:lnTo>
                  <a:pt x="67408" y="72149"/>
                </a:lnTo>
                <a:lnTo>
                  <a:pt x="66801" y="72042"/>
                </a:lnTo>
                <a:lnTo>
                  <a:pt x="66315" y="71935"/>
                </a:lnTo>
                <a:lnTo>
                  <a:pt x="65708" y="71721"/>
                </a:lnTo>
                <a:lnTo>
                  <a:pt x="65222" y="71614"/>
                </a:lnTo>
                <a:lnTo>
                  <a:pt x="64615" y="71507"/>
                </a:lnTo>
                <a:lnTo>
                  <a:pt x="64008" y="71293"/>
                </a:lnTo>
                <a:lnTo>
                  <a:pt x="63400" y="71186"/>
                </a:lnTo>
                <a:lnTo>
                  <a:pt x="62914" y="70972"/>
                </a:lnTo>
                <a:lnTo>
                  <a:pt x="62307" y="70865"/>
                </a:lnTo>
                <a:lnTo>
                  <a:pt x="61700" y="70758"/>
                </a:lnTo>
                <a:lnTo>
                  <a:pt x="61092" y="70544"/>
                </a:lnTo>
                <a:lnTo>
                  <a:pt x="60364" y="70437"/>
                </a:lnTo>
                <a:lnTo>
                  <a:pt x="59756" y="70329"/>
                </a:lnTo>
                <a:lnTo>
                  <a:pt x="59149" y="70116"/>
                </a:lnTo>
                <a:lnTo>
                  <a:pt x="58542" y="70008"/>
                </a:lnTo>
                <a:lnTo>
                  <a:pt x="57813" y="69795"/>
                </a:lnTo>
                <a:lnTo>
                  <a:pt x="57206" y="69687"/>
                </a:lnTo>
                <a:lnTo>
                  <a:pt x="56477" y="69580"/>
                </a:lnTo>
                <a:lnTo>
                  <a:pt x="55870" y="69366"/>
                </a:lnTo>
                <a:lnTo>
                  <a:pt x="55141" y="69259"/>
                </a:lnTo>
                <a:lnTo>
                  <a:pt x="54534" y="69152"/>
                </a:lnTo>
                <a:lnTo>
                  <a:pt x="53805" y="68938"/>
                </a:lnTo>
                <a:lnTo>
                  <a:pt x="53076" y="68831"/>
                </a:lnTo>
                <a:lnTo>
                  <a:pt x="52347" y="68617"/>
                </a:lnTo>
                <a:lnTo>
                  <a:pt x="51619" y="68510"/>
                </a:lnTo>
                <a:lnTo>
                  <a:pt x="50890" y="68403"/>
                </a:lnTo>
                <a:lnTo>
                  <a:pt x="50161" y="68189"/>
                </a:lnTo>
                <a:lnTo>
                  <a:pt x="49433" y="68082"/>
                </a:lnTo>
                <a:lnTo>
                  <a:pt x="48704" y="67974"/>
                </a:lnTo>
                <a:lnTo>
                  <a:pt x="47975" y="67761"/>
                </a:lnTo>
                <a:lnTo>
                  <a:pt x="47247" y="67653"/>
                </a:lnTo>
                <a:lnTo>
                  <a:pt x="46396" y="67546"/>
                </a:lnTo>
                <a:lnTo>
                  <a:pt x="45667" y="67332"/>
                </a:lnTo>
                <a:lnTo>
                  <a:pt x="44939" y="67225"/>
                </a:lnTo>
                <a:lnTo>
                  <a:pt x="44089" y="67011"/>
                </a:lnTo>
                <a:lnTo>
                  <a:pt x="43724" y="67011"/>
                </a:lnTo>
                <a:lnTo>
                  <a:pt x="43481" y="66904"/>
                </a:lnTo>
                <a:lnTo>
                  <a:pt x="43117" y="66904"/>
                </a:lnTo>
                <a:lnTo>
                  <a:pt x="42752" y="66797"/>
                </a:lnTo>
                <a:lnTo>
                  <a:pt x="42509" y="66690"/>
                </a:lnTo>
                <a:lnTo>
                  <a:pt x="42145" y="66690"/>
                </a:lnTo>
                <a:lnTo>
                  <a:pt x="41902" y="66583"/>
                </a:lnTo>
                <a:lnTo>
                  <a:pt x="41538" y="66476"/>
                </a:lnTo>
                <a:lnTo>
                  <a:pt x="41173" y="66476"/>
                </a:lnTo>
                <a:lnTo>
                  <a:pt x="40931" y="66369"/>
                </a:lnTo>
                <a:lnTo>
                  <a:pt x="40566" y="66262"/>
                </a:lnTo>
                <a:lnTo>
                  <a:pt x="40201" y="66262"/>
                </a:lnTo>
                <a:lnTo>
                  <a:pt x="39959" y="66155"/>
                </a:lnTo>
                <a:lnTo>
                  <a:pt x="39595" y="66048"/>
                </a:lnTo>
                <a:lnTo>
                  <a:pt x="39230" y="66048"/>
                </a:lnTo>
                <a:lnTo>
                  <a:pt x="38987" y="65941"/>
                </a:lnTo>
                <a:lnTo>
                  <a:pt x="38623" y="65834"/>
                </a:lnTo>
                <a:lnTo>
                  <a:pt x="38380" y="65834"/>
                </a:lnTo>
                <a:lnTo>
                  <a:pt x="38015" y="65726"/>
                </a:lnTo>
                <a:lnTo>
                  <a:pt x="37651" y="65619"/>
                </a:lnTo>
                <a:lnTo>
                  <a:pt x="37408" y="65619"/>
                </a:lnTo>
                <a:lnTo>
                  <a:pt x="37044" y="65513"/>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5"/>
                </a:lnTo>
                <a:lnTo>
                  <a:pt x="32064" y="64228"/>
                </a:lnTo>
                <a:lnTo>
                  <a:pt x="31700" y="64228"/>
                </a:lnTo>
                <a:lnTo>
                  <a:pt x="31457" y="64121"/>
                </a:lnTo>
                <a:lnTo>
                  <a:pt x="31092" y="64014"/>
                </a:lnTo>
                <a:lnTo>
                  <a:pt x="30850" y="63907"/>
                </a:lnTo>
                <a:lnTo>
                  <a:pt x="30485" y="63800"/>
                </a:lnTo>
                <a:lnTo>
                  <a:pt x="30242" y="63800"/>
                </a:lnTo>
                <a:lnTo>
                  <a:pt x="29878" y="63692"/>
                </a:lnTo>
                <a:lnTo>
                  <a:pt x="29514" y="63586"/>
                </a:lnTo>
                <a:lnTo>
                  <a:pt x="29270" y="63479"/>
                </a:lnTo>
                <a:lnTo>
                  <a:pt x="28906" y="63371"/>
                </a:lnTo>
                <a:lnTo>
                  <a:pt x="28663" y="63371"/>
                </a:lnTo>
                <a:lnTo>
                  <a:pt x="28299" y="63264"/>
                </a:lnTo>
                <a:lnTo>
                  <a:pt x="28056" y="63157"/>
                </a:lnTo>
                <a:lnTo>
                  <a:pt x="27692" y="63050"/>
                </a:lnTo>
                <a:lnTo>
                  <a:pt x="27448" y="62943"/>
                </a:lnTo>
                <a:lnTo>
                  <a:pt x="27084" y="62836"/>
                </a:lnTo>
                <a:lnTo>
                  <a:pt x="26842" y="62729"/>
                </a:lnTo>
                <a:lnTo>
                  <a:pt x="26477" y="62729"/>
                </a:lnTo>
                <a:lnTo>
                  <a:pt x="26234" y="62622"/>
                </a:lnTo>
                <a:lnTo>
                  <a:pt x="25991" y="62515"/>
                </a:lnTo>
                <a:lnTo>
                  <a:pt x="25627" y="62408"/>
                </a:lnTo>
                <a:lnTo>
                  <a:pt x="25384" y="62301"/>
                </a:lnTo>
                <a:lnTo>
                  <a:pt x="25020" y="62194"/>
                </a:lnTo>
                <a:lnTo>
                  <a:pt x="24776" y="62087"/>
                </a:lnTo>
                <a:lnTo>
                  <a:pt x="24534" y="61980"/>
                </a:lnTo>
                <a:lnTo>
                  <a:pt x="24169" y="61873"/>
                </a:lnTo>
                <a:lnTo>
                  <a:pt x="23926" y="61766"/>
                </a:lnTo>
                <a:lnTo>
                  <a:pt x="23684" y="61659"/>
                </a:lnTo>
                <a:lnTo>
                  <a:pt x="23319" y="61552"/>
                </a:lnTo>
                <a:lnTo>
                  <a:pt x="23076" y="61445"/>
                </a:lnTo>
                <a:lnTo>
                  <a:pt x="22833" y="61337"/>
                </a:lnTo>
                <a:lnTo>
                  <a:pt x="22469" y="61231"/>
                </a:lnTo>
                <a:lnTo>
                  <a:pt x="22226" y="61123"/>
                </a:lnTo>
                <a:lnTo>
                  <a:pt x="21983" y="61016"/>
                </a:lnTo>
                <a:lnTo>
                  <a:pt x="21740" y="60910"/>
                </a:lnTo>
                <a:lnTo>
                  <a:pt x="21376" y="60802"/>
                </a:lnTo>
                <a:lnTo>
                  <a:pt x="21133" y="60588"/>
                </a:lnTo>
                <a:lnTo>
                  <a:pt x="20404" y="60267"/>
                </a:lnTo>
                <a:lnTo>
                  <a:pt x="20040" y="60160"/>
                </a:lnTo>
                <a:lnTo>
                  <a:pt x="19797" y="60053"/>
                </a:lnTo>
                <a:lnTo>
                  <a:pt x="19554" y="59946"/>
                </a:lnTo>
                <a:lnTo>
                  <a:pt x="19311" y="59732"/>
                </a:lnTo>
                <a:lnTo>
                  <a:pt x="19068" y="59625"/>
                </a:lnTo>
                <a:lnTo>
                  <a:pt x="18825" y="59518"/>
                </a:lnTo>
                <a:lnTo>
                  <a:pt x="18582" y="59410"/>
                </a:lnTo>
                <a:lnTo>
                  <a:pt x="18218" y="59304"/>
                </a:lnTo>
                <a:lnTo>
                  <a:pt x="17975" y="59089"/>
                </a:lnTo>
                <a:lnTo>
                  <a:pt x="17246" y="58768"/>
                </a:lnTo>
                <a:lnTo>
                  <a:pt x="17003" y="58554"/>
                </a:lnTo>
                <a:lnTo>
                  <a:pt x="16761" y="58447"/>
                </a:lnTo>
                <a:lnTo>
                  <a:pt x="16517" y="58340"/>
                </a:lnTo>
                <a:lnTo>
                  <a:pt x="16275" y="58233"/>
                </a:lnTo>
                <a:lnTo>
                  <a:pt x="16032" y="58019"/>
                </a:lnTo>
                <a:lnTo>
                  <a:pt x="15789" y="57912"/>
                </a:lnTo>
                <a:lnTo>
                  <a:pt x="15546" y="57698"/>
                </a:lnTo>
                <a:lnTo>
                  <a:pt x="15303" y="57591"/>
                </a:lnTo>
                <a:lnTo>
                  <a:pt x="15060" y="57484"/>
                </a:lnTo>
                <a:lnTo>
                  <a:pt x="14817" y="57270"/>
                </a:lnTo>
                <a:lnTo>
                  <a:pt x="14574" y="57163"/>
                </a:lnTo>
                <a:lnTo>
                  <a:pt x="14453" y="56949"/>
                </a:lnTo>
                <a:lnTo>
                  <a:pt x="14210" y="56842"/>
                </a:lnTo>
                <a:lnTo>
                  <a:pt x="13967" y="56734"/>
                </a:lnTo>
                <a:lnTo>
                  <a:pt x="13724" y="56520"/>
                </a:lnTo>
                <a:lnTo>
                  <a:pt x="13481" y="56413"/>
                </a:lnTo>
                <a:lnTo>
                  <a:pt x="13238" y="56199"/>
                </a:lnTo>
                <a:lnTo>
                  <a:pt x="13117" y="56092"/>
                </a:lnTo>
                <a:lnTo>
                  <a:pt x="12874" y="55878"/>
                </a:lnTo>
                <a:lnTo>
                  <a:pt x="12631" y="55771"/>
                </a:lnTo>
                <a:lnTo>
                  <a:pt x="12388" y="55557"/>
                </a:lnTo>
                <a:lnTo>
                  <a:pt x="11781" y="55022"/>
                </a:lnTo>
                <a:lnTo>
                  <a:pt x="11659" y="54915"/>
                </a:lnTo>
                <a:lnTo>
                  <a:pt x="11416" y="54701"/>
                </a:lnTo>
                <a:lnTo>
                  <a:pt x="11173" y="54594"/>
                </a:lnTo>
                <a:lnTo>
                  <a:pt x="11052" y="54379"/>
                </a:lnTo>
                <a:lnTo>
                  <a:pt x="10809" y="54165"/>
                </a:lnTo>
                <a:lnTo>
                  <a:pt x="10566" y="54058"/>
                </a:lnTo>
                <a:lnTo>
                  <a:pt x="10445" y="53844"/>
                </a:lnTo>
                <a:lnTo>
                  <a:pt x="10201" y="53630"/>
                </a:lnTo>
                <a:lnTo>
                  <a:pt x="10080" y="53523"/>
                </a:lnTo>
                <a:lnTo>
                  <a:pt x="9837" y="53309"/>
                </a:lnTo>
                <a:lnTo>
                  <a:pt x="9716" y="53095"/>
                </a:lnTo>
                <a:lnTo>
                  <a:pt x="9473" y="52881"/>
                </a:lnTo>
                <a:lnTo>
                  <a:pt x="9351" y="52774"/>
                </a:lnTo>
                <a:lnTo>
                  <a:pt x="9109" y="52560"/>
                </a:lnTo>
                <a:lnTo>
                  <a:pt x="8987" y="52346"/>
                </a:lnTo>
                <a:lnTo>
                  <a:pt x="8744" y="52131"/>
                </a:lnTo>
                <a:lnTo>
                  <a:pt x="8623" y="51917"/>
                </a:lnTo>
                <a:lnTo>
                  <a:pt x="8380" y="51810"/>
                </a:lnTo>
                <a:lnTo>
                  <a:pt x="8258" y="51596"/>
                </a:lnTo>
                <a:lnTo>
                  <a:pt x="8137" y="51382"/>
                </a:lnTo>
                <a:lnTo>
                  <a:pt x="7894" y="51168"/>
                </a:lnTo>
                <a:lnTo>
                  <a:pt x="7773" y="50954"/>
                </a:lnTo>
                <a:lnTo>
                  <a:pt x="7651" y="50740"/>
                </a:lnTo>
                <a:lnTo>
                  <a:pt x="7408" y="50526"/>
                </a:lnTo>
                <a:lnTo>
                  <a:pt x="7044" y="49883"/>
                </a:lnTo>
                <a:lnTo>
                  <a:pt x="6801" y="49670"/>
                </a:lnTo>
                <a:lnTo>
                  <a:pt x="6679" y="49455"/>
                </a:lnTo>
                <a:lnTo>
                  <a:pt x="6558" y="49241"/>
                </a:lnTo>
                <a:lnTo>
                  <a:pt x="6437" y="49027"/>
                </a:lnTo>
                <a:lnTo>
                  <a:pt x="6315" y="48813"/>
                </a:lnTo>
                <a:lnTo>
                  <a:pt x="6072" y="48599"/>
                </a:lnTo>
                <a:lnTo>
                  <a:pt x="5708" y="47957"/>
                </a:lnTo>
                <a:lnTo>
                  <a:pt x="5586" y="47743"/>
                </a:lnTo>
                <a:lnTo>
                  <a:pt x="5465" y="47528"/>
                </a:lnTo>
                <a:lnTo>
                  <a:pt x="5343" y="47207"/>
                </a:lnTo>
                <a:lnTo>
                  <a:pt x="4979" y="46565"/>
                </a:lnTo>
                <a:lnTo>
                  <a:pt x="4857" y="46351"/>
                </a:lnTo>
                <a:lnTo>
                  <a:pt x="4736" y="46030"/>
                </a:lnTo>
                <a:lnTo>
                  <a:pt x="4736" y="45816"/>
                </a:lnTo>
                <a:lnTo>
                  <a:pt x="4615" y="45601"/>
                </a:lnTo>
                <a:lnTo>
                  <a:pt x="4493" y="45280"/>
                </a:lnTo>
                <a:lnTo>
                  <a:pt x="4372" y="45066"/>
                </a:lnTo>
                <a:lnTo>
                  <a:pt x="4372" y="44852"/>
                </a:lnTo>
                <a:lnTo>
                  <a:pt x="4250" y="44531"/>
                </a:lnTo>
                <a:lnTo>
                  <a:pt x="4129" y="44317"/>
                </a:lnTo>
                <a:lnTo>
                  <a:pt x="4129" y="43996"/>
                </a:lnTo>
                <a:lnTo>
                  <a:pt x="4007" y="43782"/>
                </a:lnTo>
                <a:lnTo>
                  <a:pt x="3886" y="43568"/>
                </a:lnTo>
                <a:lnTo>
                  <a:pt x="3886" y="43246"/>
                </a:lnTo>
                <a:lnTo>
                  <a:pt x="3764" y="43032"/>
                </a:lnTo>
                <a:lnTo>
                  <a:pt x="3764" y="42711"/>
                </a:lnTo>
                <a:lnTo>
                  <a:pt x="3643" y="42497"/>
                </a:lnTo>
                <a:lnTo>
                  <a:pt x="3643" y="42176"/>
                </a:lnTo>
                <a:lnTo>
                  <a:pt x="3522" y="41855"/>
                </a:lnTo>
                <a:lnTo>
                  <a:pt x="3522" y="41641"/>
                </a:lnTo>
                <a:lnTo>
                  <a:pt x="3400" y="41319"/>
                </a:lnTo>
                <a:lnTo>
                  <a:pt x="3400" y="41106"/>
                </a:lnTo>
                <a:lnTo>
                  <a:pt x="3279" y="40785"/>
                </a:lnTo>
                <a:lnTo>
                  <a:pt x="3279" y="40249"/>
                </a:lnTo>
                <a:lnTo>
                  <a:pt x="3157" y="39928"/>
                </a:lnTo>
                <a:lnTo>
                  <a:pt x="3157" y="38750"/>
                </a:lnTo>
                <a:lnTo>
                  <a:pt x="3036" y="38429"/>
                </a:lnTo>
                <a:lnTo>
                  <a:pt x="3036" y="34361"/>
                </a:lnTo>
                <a:lnTo>
                  <a:pt x="3157" y="33934"/>
                </a:lnTo>
                <a:lnTo>
                  <a:pt x="3157" y="32649"/>
                </a:lnTo>
                <a:lnTo>
                  <a:pt x="3279" y="32113"/>
                </a:lnTo>
                <a:lnTo>
                  <a:pt x="3279" y="31792"/>
                </a:lnTo>
                <a:lnTo>
                  <a:pt x="3400" y="31364"/>
                </a:lnTo>
                <a:lnTo>
                  <a:pt x="3400" y="30508"/>
                </a:lnTo>
                <a:lnTo>
                  <a:pt x="3522" y="30080"/>
                </a:lnTo>
                <a:lnTo>
                  <a:pt x="3522" y="29652"/>
                </a:lnTo>
                <a:lnTo>
                  <a:pt x="3643" y="29330"/>
                </a:lnTo>
                <a:lnTo>
                  <a:pt x="3764" y="28902"/>
                </a:lnTo>
                <a:lnTo>
                  <a:pt x="3764" y="28474"/>
                </a:lnTo>
                <a:lnTo>
                  <a:pt x="3886" y="28046"/>
                </a:lnTo>
                <a:lnTo>
                  <a:pt x="4007" y="27725"/>
                </a:lnTo>
                <a:lnTo>
                  <a:pt x="4007" y="27297"/>
                </a:lnTo>
                <a:lnTo>
                  <a:pt x="4129" y="26975"/>
                </a:lnTo>
                <a:lnTo>
                  <a:pt x="4250" y="26547"/>
                </a:lnTo>
                <a:lnTo>
                  <a:pt x="4372" y="26226"/>
                </a:lnTo>
                <a:lnTo>
                  <a:pt x="4493" y="25798"/>
                </a:lnTo>
                <a:lnTo>
                  <a:pt x="4615" y="25476"/>
                </a:lnTo>
                <a:lnTo>
                  <a:pt x="4736" y="25049"/>
                </a:lnTo>
                <a:lnTo>
                  <a:pt x="4857" y="24727"/>
                </a:lnTo>
                <a:lnTo>
                  <a:pt x="4979" y="24406"/>
                </a:lnTo>
                <a:lnTo>
                  <a:pt x="5100" y="23978"/>
                </a:lnTo>
                <a:lnTo>
                  <a:pt x="5222" y="23657"/>
                </a:lnTo>
                <a:lnTo>
                  <a:pt x="5343" y="23336"/>
                </a:lnTo>
                <a:lnTo>
                  <a:pt x="5465" y="22907"/>
                </a:lnTo>
                <a:lnTo>
                  <a:pt x="5586" y="22586"/>
                </a:lnTo>
                <a:lnTo>
                  <a:pt x="5829" y="22265"/>
                </a:lnTo>
                <a:lnTo>
                  <a:pt x="5951" y="21944"/>
                </a:lnTo>
                <a:lnTo>
                  <a:pt x="6072" y="21623"/>
                </a:lnTo>
                <a:lnTo>
                  <a:pt x="6315" y="21302"/>
                </a:lnTo>
                <a:lnTo>
                  <a:pt x="6437" y="20981"/>
                </a:lnTo>
                <a:lnTo>
                  <a:pt x="6558" y="20659"/>
                </a:lnTo>
                <a:lnTo>
                  <a:pt x="6801" y="20338"/>
                </a:lnTo>
                <a:lnTo>
                  <a:pt x="6922" y="20017"/>
                </a:lnTo>
                <a:lnTo>
                  <a:pt x="7165" y="19696"/>
                </a:lnTo>
                <a:lnTo>
                  <a:pt x="7287" y="19375"/>
                </a:lnTo>
                <a:lnTo>
                  <a:pt x="7529" y="19054"/>
                </a:lnTo>
                <a:lnTo>
                  <a:pt x="7773" y="18840"/>
                </a:lnTo>
                <a:lnTo>
                  <a:pt x="7894" y="18518"/>
                </a:lnTo>
                <a:lnTo>
                  <a:pt x="8137" y="18197"/>
                </a:lnTo>
                <a:lnTo>
                  <a:pt x="8380" y="17876"/>
                </a:lnTo>
                <a:lnTo>
                  <a:pt x="8501" y="17662"/>
                </a:lnTo>
                <a:lnTo>
                  <a:pt x="8744" y="17341"/>
                </a:lnTo>
                <a:lnTo>
                  <a:pt x="8987" y="17020"/>
                </a:lnTo>
                <a:lnTo>
                  <a:pt x="9230" y="16806"/>
                </a:lnTo>
                <a:lnTo>
                  <a:pt x="9473" y="16485"/>
                </a:lnTo>
                <a:lnTo>
                  <a:pt x="9595" y="16270"/>
                </a:lnTo>
                <a:lnTo>
                  <a:pt x="9837" y="15949"/>
                </a:lnTo>
                <a:lnTo>
                  <a:pt x="10080" y="15735"/>
                </a:lnTo>
                <a:lnTo>
                  <a:pt x="10323" y="15414"/>
                </a:lnTo>
                <a:lnTo>
                  <a:pt x="10566" y="15200"/>
                </a:lnTo>
                <a:lnTo>
                  <a:pt x="10809" y="14879"/>
                </a:lnTo>
                <a:lnTo>
                  <a:pt x="11052" y="14665"/>
                </a:lnTo>
                <a:lnTo>
                  <a:pt x="11295" y="14343"/>
                </a:lnTo>
                <a:lnTo>
                  <a:pt x="11538" y="14130"/>
                </a:lnTo>
                <a:lnTo>
                  <a:pt x="11781" y="13915"/>
                </a:lnTo>
                <a:lnTo>
                  <a:pt x="12023" y="13594"/>
                </a:lnTo>
                <a:lnTo>
                  <a:pt x="12267" y="13380"/>
                </a:lnTo>
                <a:lnTo>
                  <a:pt x="12509" y="13166"/>
                </a:lnTo>
                <a:lnTo>
                  <a:pt x="12752" y="12845"/>
                </a:lnTo>
                <a:lnTo>
                  <a:pt x="12995" y="12631"/>
                </a:lnTo>
                <a:lnTo>
                  <a:pt x="13359" y="12417"/>
                </a:lnTo>
                <a:lnTo>
                  <a:pt x="13603" y="12203"/>
                </a:lnTo>
                <a:lnTo>
                  <a:pt x="14453" y="11453"/>
                </a:lnTo>
                <a:lnTo>
                  <a:pt x="14695" y="11239"/>
                </a:lnTo>
                <a:lnTo>
                  <a:pt x="14939" y="11025"/>
                </a:lnTo>
                <a:lnTo>
                  <a:pt x="15303" y="10811"/>
                </a:lnTo>
                <a:lnTo>
                  <a:pt x="15546" y="10597"/>
                </a:lnTo>
                <a:lnTo>
                  <a:pt x="15789" y="10383"/>
                </a:lnTo>
                <a:lnTo>
                  <a:pt x="16153" y="10169"/>
                </a:lnTo>
                <a:lnTo>
                  <a:pt x="16396" y="9955"/>
                </a:lnTo>
                <a:lnTo>
                  <a:pt x="16761" y="9740"/>
                </a:lnTo>
                <a:lnTo>
                  <a:pt x="17003" y="9634"/>
                </a:lnTo>
                <a:lnTo>
                  <a:pt x="17368" y="9419"/>
                </a:lnTo>
                <a:lnTo>
                  <a:pt x="17611" y="9206"/>
                </a:lnTo>
                <a:lnTo>
                  <a:pt x="17975" y="8991"/>
                </a:lnTo>
                <a:lnTo>
                  <a:pt x="18218" y="8777"/>
                </a:lnTo>
                <a:lnTo>
                  <a:pt x="18582" y="8563"/>
                </a:lnTo>
                <a:lnTo>
                  <a:pt x="18825" y="8456"/>
                </a:lnTo>
                <a:lnTo>
                  <a:pt x="19190" y="8242"/>
                </a:lnTo>
                <a:lnTo>
                  <a:pt x="19554" y="8028"/>
                </a:lnTo>
                <a:lnTo>
                  <a:pt x="19797" y="7921"/>
                </a:lnTo>
                <a:lnTo>
                  <a:pt x="20161" y="7707"/>
                </a:lnTo>
                <a:lnTo>
                  <a:pt x="20526" y="7493"/>
                </a:lnTo>
                <a:lnTo>
                  <a:pt x="20768" y="7385"/>
                </a:lnTo>
                <a:lnTo>
                  <a:pt x="21133" y="7171"/>
                </a:lnTo>
                <a:lnTo>
                  <a:pt x="21497" y="7064"/>
                </a:lnTo>
                <a:lnTo>
                  <a:pt x="21862" y="6850"/>
                </a:lnTo>
                <a:lnTo>
                  <a:pt x="22226" y="6743"/>
                </a:lnTo>
                <a:lnTo>
                  <a:pt x="22469" y="6529"/>
                </a:lnTo>
                <a:lnTo>
                  <a:pt x="22833" y="6422"/>
                </a:lnTo>
                <a:lnTo>
                  <a:pt x="23198" y="6208"/>
                </a:lnTo>
                <a:lnTo>
                  <a:pt x="23562" y="6101"/>
                </a:lnTo>
                <a:lnTo>
                  <a:pt x="23926" y="5887"/>
                </a:lnTo>
                <a:lnTo>
                  <a:pt x="24290" y="5780"/>
                </a:lnTo>
                <a:lnTo>
                  <a:pt x="24534" y="5566"/>
                </a:lnTo>
                <a:lnTo>
                  <a:pt x="24898" y="5459"/>
                </a:lnTo>
                <a:lnTo>
                  <a:pt x="25262" y="5352"/>
                </a:lnTo>
                <a:lnTo>
                  <a:pt x="25627" y="5137"/>
                </a:lnTo>
                <a:lnTo>
                  <a:pt x="25991" y="5030"/>
                </a:lnTo>
                <a:lnTo>
                  <a:pt x="26356" y="4924"/>
                </a:lnTo>
                <a:lnTo>
                  <a:pt x="26720" y="4816"/>
                </a:lnTo>
                <a:lnTo>
                  <a:pt x="27084" y="4603"/>
                </a:lnTo>
                <a:lnTo>
                  <a:pt x="28178" y="4281"/>
                </a:lnTo>
                <a:lnTo>
                  <a:pt x="28542" y="4174"/>
                </a:lnTo>
                <a:lnTo>
                  <a:pt x="28906" y="3960"/>
                </a:lnTo>
                <a:lnTo>
                  <a:pt x="29270" y="3853"/>
                </a:lnTo>
                <a:lnTo>
                  <a:pt x="29635" y="3746"/>
                </a:lnTo>
                <a:lnTo>
                  <a:pt x="30121" y="3639"/>
                </a:lnTo>
                <a:lnTo>
                  <a:pt x="30485" y="3532"/>
                </a:lnTo>
                <a:lnTo>
                  <a:pt x="31578" y="3211"/>
                </a:lnTo>
                <a:lnTo>
                  <a:pt x="31942" y="3103"/>
                </a:lnTo>
                <a:lnTo>
                  <a:pt x="32428" y="2997"/>
                </a:lnTo>
                <a:lnTo>
                  <a:pt x="32793" y="2890"/>
                </a:lnTo>
                <a:lnTo>
                  <a:pt x="33157" y="2782"/>
                </a:lnTo>
                <a:lnTo>
                  <a:pt x="33522" y="2676"/>
                </a:lnTo>
                <a:lnTo>
                  <a:pt x="34007" y="2568"/>
                </a:lnTo>
                <a:lnTo>
                  <a:pt x="34372" y="2568"/>
                </a:lnTo>
                <a:lnTo>
                  <a:pt x="34736" y="2461"/>
                </a:lnTo>
                <a:lnTo>
                  <a:pt x="35100"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0" y="1391"/>
                </a:lnTo>
                <a:lnTo>
                  <a:pt x="40566" y="1391"/>
                </a:lnTo>
                <a:lnTo>
                  <a:pt x="40931" y="1284"/>
                </a:lnTo>
                <a:lnTo>
                  <a:pt x="41295" y="1284"/>
                </a:lnTo>
                <a:lnTo>
                  <a:pt x="41781" y="1177"/>
                </a:lnTo>
                <a:lnTo>
                  <a:pt x="42145" y="1070"/>
                </a:lnTo>
                <a:lnTo>
                  <a:pt x="42631" y="1070"/>
                </a:lnTo>
                <a:lnTo>
                  <a:pt x="42995" y="963"/>
                </a:lnTo>
                <a:lnTo>
                  <a:pt x="43481" y="963"/>
                </a:lnTo>
                <a:lnTo>
                  <a:pt x="43845" y="856"/>
                </a:lnTo>
                <a:lnTo>
                  <a:pt x="44331" y="856"/>
                </a:lnTo>
                <a:lnTo>
                  <a:pt x="44695" y="749"/>
                </a:lnTo>
                <a:lnTo>
                  <a:pt x="45546" y="749"/>
                </a:lnTo>
                <a:lnTo>
                  <a:pt x="46032" y="642"/>
                </a:lnTo>
                <a:lnTo>
                  <a:pt x="46396" y="642"/>
                </a:lnTo>
                <a:lnTo>
                  <a:pt x="46882" y="534"/>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 name="Google Shape;21;p3"/>
          <p:cNvSpPr/>
          <p:nvPr/>
        </p:nvSpPr>
        <p:spPr>
          <a:xfrm>
            <a:off x="2085188" y="5381069"/>
            <a:ext cx="73053" cy="228958"/>
          </a:xfrm>
          <a:custGeom>
            <a:rect b="b" l="l" r="r" t="t"/>
            <a:pathLst>
              <a:path extrusionOk="0" h="120000" w="120000">
                <a:moveTo>
                  <a:pt x="1097" y="53346"/>
                </a:moveTo>
                <a:lnTo>
                  <a:pt x="1097" y="52762"/>
                </a:lnTo>
                <a:lnTo>
                  <a:pt x="1461" y="52178"/>
                </a:lnTo>
                <a:lnTo>
                  <a:pt x="1461" y="51595"/>
                </a:lnTo>
                <a:lnTo>
                  <a:pt x="1828" y="51011"/>
                </a:lnTo>
                <a:lnTo>
                  <a:pt x="1828" y="50428"/>
                </a:lnTo>
                <a:lnTo>
                  <a:pt x="2194" y="49844"/>
                </a:lnTo>
                <a:lnTo>
                  <a:pt x="2560" y="49260"/>
                </a:lnTo>
                <a:lnTo>
                  <a:pt x="2560" y="48677"/>
                </a:lnTo>
                <a:lnTo>
                  <a:pt x="3658" y="46925"/>
                </a:lnTo>
                <a:lnTo>
                  <a:pt x="3658" y="46459"/>
                </a:lnTo>
                <a:lnTo>
                  <a:pt x="4022" y="45875"/>
                </a:lnTo>
                <a:lnTo>
                  <a:pt x="4389" y="45291"/>
                </a:lnTo>
                <a:lnTo>
                  <a:pt x="4755" y="44707"/>
                </a:lnTo>
                <a:lnTo>
                  <a:pt x="5121" y="44240"/>
                </a:lnTo>
                <a:lnTo>
                  <a:pt x="5486" y="43657"/>
                </a:lnTo>
                <a:lnTo>
                  <a:pt x="5852" y="43073"/>
                </a:lnTo>
                <a:lnTo>
                  <a:pt x="6219" y="42489"/>
                </a:lnTo>
                <a:lnTo>
                  <a:pt x="6585" y="42023"/>
                </a:lnTo>
                <a:lnTo>
                  <a:pt x="7316" y="41439"/>
                </a:lnTo>
                <a:lnTo>
                  <a:pt x="7682" y="40972"/>
                </a:lnTo>
                <a:lnTo>
                  <a:pt x="8047" y="40388"/>
                </a:lnTo>
                <a:lnTo>
                  <a:pt x="8413" y="39805"/>
                </a:lnTo>
                <a:lnTo>
                  <a:pt x="8779" y="39338"/>
                </a:lnTo>
                <a:lnTo>
                  <a:pt x="9510" y="38754"/>
                </a:lnTo>
                <a:lnTo>
                  <a:pt x="9877" y="38287"/>
                </a:lnTo>
                <a:lnTo>
                  <a:pt x="10243" y="37704"/>
                </a:lnTo>
                <a:lnTo>
                  <a:pt x="10974" y="37237"/>
                </a:lnTo>
                <a:lnTo>
                  <a:pt x="11340" y="36653"/>
                </a:lnTo>
                <a:lnTo>
                  <a:pt x="12071" y="36186"/>
                </a:lnTo>
                <a:lnTo>
                  <a:pt x="12438" y="35719"/>
                </a:lnTo>
                <a:lnTo>
                  <a:pt x="13170" y="35136"/>
                </a:lnTo>
                <a:lnTo>
                  <a:pt x="13535" y="34669"/>
                </a:lnTo>
                <a:lnTo>
                  <a:pt x="14267" y="34085"/>
                </a:lnTo>
                <a:lnTo>
                  <a:pt x="14998" y="33618"/>
                </a:lnTo>
                <a:lnTo>
                  <a:pt x="15365" y="33151"/>
                </a:lnTo>
                <a:lnTo>
                  <a:pt x="16096" y="32684"/>
                </a:lnTo>
                <a:lnTo>
                  <a:pt x="16828" y="32100"/>
                </a:lnTo>
                <a:lnTo>
                  <a:pt x="17559" y="31633"/>
                </a:lnTo>
                <a:lnTo>
                  <a:pt x="17926" y="31166"/>
                </a:lnTo>
                <a:lnTo>
                  <a:pt x="20120" y="29766"/>
                </a:lnTo>
                <a:lnTo>
                  <a:pt x="20853" y="29182"/>
                </a:lnTo>
                <a:lnTo>
                  <a:pt x="21584" y="28715"/>
                </a:lnTo>
                <a:lnTo>
                  <a:pt x="22316" y="28248"/>
                </a:lnTo>
                <a:lnTo>
                  <a:pt x="23047" y="27781"/>
                </a:lnTo>
                <a:lnTo>
                  <a:pt x="23780" y="27315"/>
                </a:lnTo>
                <a:lnTo>
                  <a:pt x="24511" y="26964"/>
                </a:lnTo>
                <a:lnTo>
                  <a:pt x="26706" y="25564"/>
                </a:lnTo>
                <a:lnTo>
                  <a:pt x="27438" y="25097"/>
                </a:lnTo>
                <a:lnTo>
                  <a:pt x="28169" y="24630"/>
                </a:lnTo>
                <a:lnTo>
                  <a:pt x="29266" y="24163"/>
                </a:lnTo>
                <a:lnTo>
                  <a:pt x="29999" y="23813"/>
                </a:lnTo>
                <a:lnTo>
                  <a:pt x="30730" y="23346"/>
                </a:lnTo>
                <a:lnTo>
                  <a:pt x="31463" y="22879"/>
                </a:lnTo>
                <a:lnTo>
                  <a:pt x="32560" y="22412"/>
                </a:lnTo>
                <a:lnTo>
                  <a:pt x="33291" y="22062"/>
                </a:lnTo>
                <a:lnTo>
                  <a:pt x="34390" y="21595"/>
                </a:lnTo>
                <a:lnTo>
                  <a:pt x="35121" y="21244"/>
                </a:lnTo>
                <a:lnTo>
                  <a:pt x="35853" y="20777"/>
                </a:lnTo>
                <a:lnTo>
                  <a:pt x="36951" y="20310"/>
                </a:lnTo>
                <a:lnTo>
                  <a:pt x="37682" y="19960"/>
                </a:lnTo>
                <a:lnTo>
                  <a:pt x="38779" y="19493"/>
                </a:lnTo>
                <a:lnTo>
                  <a:pt x="39512" y="19143"/>
                </a:lnTo>
                <a:lnTo>
                  <a:pt x="40609" y="18793"/>
                </a:lnTo>
                <a:lnTo>
                  <a:pt x="41706" y="18326"/>
                </a:lnTo>
                <a:lnTo>
                  <a:pt x="42439" y="17976"/>
                </a:lnTo>
                <a:lnTo>
                  <a:pt x="43536" y="17509"/>
                </a:lnTo>
                <a:lnTo>
                  <a:pt x="44633" y="17159"/>
                </a:lnTo>
                <a:lnTo>
                  <a:pt x="45731" y="16809"/>
                </a:lnTo>
                <a:lnTo>
                  <a:pt x="46463" y="16342"/>
                </a:lnTo>
                <a:lnTo>
                  <a:pt x="47561" y="15991"/>
                </a:lnTo>
                <a:lnTo>
                  <a:pt x="48658" y="15641"/>
                </a:lnTo>
                <a:lnTo>
                  <a:pt x="49755" y="15291"/>
                </a:lnTo>
                <a:lnTo>
                  <a:pt x="50852" y="14941"/>
                </a:lnTo>
                <a:lnTo>
                  <a:pt x="51950" y="14474"/>
                </a:lnTo>
                <a:lnTo>
                  <a:pt x="53049" y="14124"/>
                </a:lnTo>
                <a:lnTo>
                  <a:pt x="54146" y="13774"/>
                </a:lnTo>
                <a:lnTo>
                  <a:pt x="54877" y="13424"/>
                </a:lnTo>
                <a:lnTo>
                  <a:pt x="55974" y="13073"/>
                </a:lnTo>
                <a:lnTo>
                  <a:pt x="57438" y="12723"/>
                </a:lnTo>
                <a:lnTo>
                  <a:pt x="58535" y="12373"/>
                </a:lnTo>
                <a:lnTo>
                  <a:pt x="61829" y="11322"/>
                </a:lnTo>
                <a:lnTo>
                  <a:pt x="62926" y="11089"/>
                </a:lnTo>
                <a:lnTo>
                  <a:pt x="64023" y="10739"/>
                </a:lnTo>
                <a:lnTo>
                  <a:pt x="65487" y="10388"/>
                </a:lnTo>
                <a:lnTo>
                  <a:pt x="66584" y="10038"/>
                </a:lnTo>
                <a:lnTo>
                  <a:pt x="67683" y="9688"/>
                </a:lnTo>
                <a:lnTo>
                  <a:pt x="68780" y="9455"/>
                </a:lnTo>
                <a:lnTo>
                  <a:pt x="70244" y="9104"/>
                </a:lnTo>
                <a:lnTo>
                  <a:pt x="71341" y="8754"/>
                </a:lnTo>
                <a:lnTo>
                  <a:pt x="72438" y="8521"/>
                </a:lnTo>
                <a:lnTo>
                  <a:pt x="73902" y="8170"/>
                </a:lnTo>
                <a:lnTo>
                  <a:pt x="74999" y="7937"/>
                </a:lnTo>
                <a:lnTo>
                  <a:pt x="76463" y="7587"/>
                </a:lnTo>
                <a:lnTo>
                  <a:pt x="77560" y="7353"/>
                </a:lnTo>
                <a:lnTo>
                  <a:pt x="78657" y="7003"/>
                </a:lnTo>
                <a:lnTo>
                  <a:pt x="80121" y="6769"/>
                </a:lnTo>
                <a:lnTo>
                  <a:pt x="81585" y="6419"/>
                </a:lnTo>
                <a:lnTo>
                  <a:pt x="82682" y="6186"/>
                </a:lnTo>
                <a:lnTo>
                  <a:pt x="84146" y="5836"/>
                </a:lnTo>
                <a:lnTo>
                  <a:pt x="85243" y="5602"/>
                </a:lnTo>
                <a:lnTo>
                  <a:pt x="86706" y="5369"/>
                </a:lnTo>
                <a:lnTo>
                  <a:pt x="88170" y="5019"/>
                </a:lnTo>
                <a:lnTo>
                  <a:pt x="89267" y="4785"/>
                </a:lnTo>
                <a:lnTo>
                  <a:pt x="90731" y="4552"/>
                </a:lnTo>
                <a:lnTo>
                  <a:pt x="92194" y="4318"/>
                </a:lnTo>
                <a:lnTo>
                  <a:pt x="93658" y="4085"/>
                </a:lnTo>
                <a:lnTo>
                  <a:pt x="94755" y="3735"/>
                </a:lnTo>
                <a:lnTo>
                  <a:pt x="96219" y="3501"/>
                </a:lnTo>
                <a:lnTo>
                  <a:pt x="100610" y="2801"/>
                </a:lnTo>
                <a:lnTo>
                  <a:pt x="105001" y="2101"/>
                </a:lnTo>
                <a:lnTo>
                  <a:pt x="109390" y="1400"/>
                </a:lnTo>
                <a:lnTo>
                  <a:pt x="110853" y="1283"/>
                </a:lnTo>
                <a:lnTo>
                  <a:pt x="112317" y="1050"/>
                </a:lnTo>
                <a:lnTo>
                  <a:pt x="113780" y="817"/>
                </a:lnTo>
                <a:lnTo>
                  <a:pt x="115244" y="583"/>
                </a:lnTo>
                <a:lnTo>
                  <a:pt x="116708" y="466"/>
                </a:lnTo>
                <a:lnTo>
                  <a:pt x="118536" y="233"/>
                </a:lnTo>
                <a:lnTo>
                  <a:pt x="120000" y="0"/>
                </a:lnTo>
                <a:lnTo>
                  <a:pt x="120000" y="37937"/>
                </a:lnTo>
                <a:lnTo>
                  <a:pt x="119635" y="38171"/>
                </a:lnTo>
                <a:lnTo>
                  <a:pt x="119269" y="38404"/>
                </a:lnTo>
                <a:lnTo>
                  <a:pt x="118902" y="38638"/>
                </a:lnTo>
                <a:lnTo>
                  <a:pt x="118536" y="38988"/>
                </a:lnTo>
                <a:lnTo>
                  <a:pt x="118171" y="39221"/>
                </a:lnTo>
                <a:lnTo>
                  <a:pt x="118171" y="39455"/>
                </a:lnTo>
                <a:lnTo>
                  <a:pt x="117805" y="39688"/>
                </a:lnTo>
                <a:lnTo>
                  <a:pt x="117439" y="40038"/>
                </a:lnTo>
                <a:lnTo>
                  <a:pt x="117072" y="40272"/>
                </a:lnTo>
                <a:lnTo>
                  <a:pt x="116708" y="40505"/>
                </a:lnTo>
                <a:lnTo>
                  <a:pt x="116341" y="40855"/>
                </a:lnTo>
                <a:lnTo>
                  <a:pt x="116341" y="41089"/>
                </a:lnTo>
                <a:lnTo>
                  <a:pt x="115975" y="41322"/>
                </a:lnTo>
                <a:lnTo>
                  <a:pt x="115610" y="41672"/>
                </a:lnTo>
                <a:lnTo>
                  <a:pt x="115244" y="41906"/>
                </a:lnTo>
                <a:lnTo>
                  <a:pt x="114878" y="42139"/>
                </a:lnTo>
                <a:lnTo>
                  <a:pt x="114878" y="42489"/>
                </a:lnTo>
                <a:lnTo>
                  <a:pt x="114511" y="42723"/>
                </a:lnTo>
                <a:lnTo>
                  <a:pt x="114147" y="43073"/>
                </a:lnTo>
                <a:lnTo>
                  <a:pt x="114147" y="43307"/>
                </a:lnTo>
                <a:lnTo>
                  <a:pt x="113780" y="43657"/>
                </a:lnTo>
                <a:lnTo>
                  <a:pt x="113414" y="43890"/>
                </a:lnTo>
                <a:lnTo>
                  <a:pt x="113414" y="44124"/>
                </a:lnTo>
                <a:lnTo>
                  <a:pt x="113049" y="44474"/>
                </a:lnTo>
                <a:lnTo>
                  <a:pt x="112683" y="44707"/>
                </a:lnTo>
                <a:lnTo>
                  <a:pt x="112683" y="45058"/>
                </a:lnTo>
                <a:lnTo>
                  <a:pt x="112317" y="45291"/>
                </a:lnTo>
                <a:lnTo>
                  <a:pt x="112317" y="45641"/>
                </a:lnTo>
                <a:lnTo>
                  <a:pt x="111951" y="45992"/>
                </a:lnTo>
                <a:lnTo>
                  <a:pt x="111586" y="46225"/>
                </a:lnTo>
                <a:lnTo>
                  <a:pt x="111586" y="46809"/>
                </a:lnTo>
                <a:lnTo>
                  <a:pt x="111220" y="47159"/>
                </a:lnTo>
                <a:lnTo>
                  <a:pt x="111220" y="47392"/>
                </a:lnTo>
                <a:lnTo>
                  <a:pt x="110853" y="47743"/>
                </a:lnTo>
                <a:lnTo>
                  <a:pt x="110853" y="48093"/>
                </a:lnTo>
                <a:lnTo>
                  <a:pt x="110487" y="48326"/>
                </a:lnTo>
                <a:lnTo>
                  <a:pt x="110487" y="48677"/>
                </a:lnTo>
                <a:lnTo>
                  <a:pt x="110122" y="48910"/>
                </a:lnTo>
                <a:lnTo>
                  <a:pt x="110122" y="49260"/>
                </a:lnTo>
                <a:lnTo>
                  <a:pt x="109756" y="49611"/>
                </a:lnTo>
                <a:lnTo>
                  <a:pt x="109756" y="50194"/>
                </a:lnTo>
                <a:lnTo>
                  <a:pt x="109390" y="50428"/>
                </a:lnTo>
                <a:lnTo>
                  <a:pt x="109390" y="51128"/>
                </a:lnTo>
                <a:lnTo>
                  <a:pt x="109025" y="51361"/>
                </a:lnTo>
                <a:lnTo>
                  <a:pt x="109025" y="51712"/>
                </a:lnTo>
                <a:lnTo>
                  <a:pt x="108659" y="51945"/>
                </a:lnTo>
                <a:lnTo>
                  <a:pt x="108659" y="52879"/>
                </a:lnTo>
                <a:lnTo>
                  <a:pt x="108292" y="53229"/>
                </a:lnTo>
                <a:lnTo>
                  <a:pt x="108292" y="53813"/>
                </a:lnTo>
                <a:lnTo>
                  <a:pt x="107926" y="54163"/>
                </a:lnTo>
                <a:lnTo>
                  <a:pt x="107926" y="55330"/>
                </a:lnTo>
                <a:lnTo>
                  <a:pt x="107561" y="55680"/>
                </a:lnTo>
                <a:lnTo>
                  <a:pt x="107561" y="56847"/>
                </a:lnTo>
                <a:lnTo>
                  <a:pt x="107195" y="57198"/>
                </a:lnTo>
                <a:lnTo>
                  <a:pt x="105001" y="120000"/>
                </a:lnTo>
                <a:lnTo>
                  <a:pt x="100610" y="119299"/>
                </a:lnTo>
                <a:lnTo>
                  <a:pt x="96219" y="118599"/>
                </a:lnTo>
                <a:lnTo>
                  <a:pt x="94755" y="118365"/>
                </a:lnTo>
                <a:lnTo>
                  <a:pt x="93658" y="118132"/>
                </a:lnTo>
                <a:lnTo>
                  <a:pt x="92194" y="117898"/>
                </a:lnTo>
                <a:lnTo>
                  <a:pt x="90731" y="117665"/>
                </a:lnTo>
                <a:lnTo>
                  <a:pt x="89267" y="117315"/>
                </a:lnTo>
                <a:lnTo>
                  <a:pt x="88170" y="117081"/>
                </a:lnTo>
                <a:lnTo>
                  <a:pt x="86706" y="116848"/>
                </a:lnTo>
                <a:lnTo>
                  <a:pt x="85243" y="116614"/>
                </a:lnTo>
                <a:lnTo>
                  <a:pt x="84146" y="116264"/>
                </a:lnTo>
                <a:lnTo>
                  <a:pt x="82682" y="116031"/>
                </a:lnTo>
                <a:lnTo>
                  <a:pt x="81585" y="115797"/>
                </a:lnTo>
                <a:lnTo>
                  <a:pt x="80121" y="115447"/>
                </a:lnTo>
                <a:lnTo>
                  <a:pt x="78657" y="115214"/>
                </a:lnTo>
                <a:lnTo>
                  <a:pt x="77560" y="114863"/>
                </a:lnTo>
                <a:lnTo>
                  <a:pt x="76463" y="114630"/>
                </a:lnTo>
                <a:lnTo>
                  <a:pt x="74999" y="114280"/>
                </a:lnTo>
                <a:lnTo>
                  <a:pt x="73902" y="114046"/>
                </a:lnTo>
                <a:lnTo>
                  <a:pt x="72438" y="113696"/>
                </a:lnTo>
                <a:lnTo>
                  <a:pt x="71341" y="113346"/>
                </a:lnTo>
                <a:lnTo>
                  <a:pt x="70244" y="113113"/>
                </a:lnTo>
                <a:lnTo>
                  <a:pt x="68780" y="112762"/>
                </a:lnTo>
                <a:lnTo>
                  <a:pt x="67683" y="112412"/>
                </a:lnTo>
                <a:lnTo>
                  <a:pt x="66584" y="112179"/>
                </a:lnTo>
                <a:lnTo>
                  <a:pt x="65487" y="111829"/>
                </a:lnTo>
                <a:lnTo>
                  <a:pt x="64023" y="111478"/>
                </a:lnTo>
                <a:lnTo>
                  <a:pt x="62926" y="111128"/>
                </a:lnTo>
                <a:lnTo>
                  <a:pt x="61829" y="110778"/>
                </a:lnTo>
                <a:lnTo>
                  <a:pt x="60731" y="110428"/>
                </a:lnTo>
                <a:lnTo>
                  <a:pt x="59634" y="110194"/>
                </a:lnTo>
                <a:lnTo>
                  <a:pt x="58535" y="109844"/>
                </a:lnTo>
                <a:lnTo>
                  <a:pt x="57438" y="109494"/>
                </a:lnTo>
                <a:lnTo>
                  <a:pt x="55974" y="109144"/>
                </a:lnTo>
                <a:lnTo>
                  <a:pt x="54877" y="108793"/>
                </a:lnTo>
                <a:lnTo>
                  <a:pt x="54146" y="108443"/>
                </a:lnTo>
                <a:lnTo>
                  <a:pt x="53049" y="108093"/>
                </a:lnTo>
                <a:lnTo>
                  <a:pt x="51950" y="107626"/>
                </a:lnTo>
                <a:lnTo>
                  <a:pt x="48658" y="106575"/>
                </a:lnTo>
                <a:lnTo>
                  <a:pt x="47561" y="106225"/>
                </a:lnTo>
                <a:lnTo>
                  <a:pt x="46463" y="105758"/>
                </a:lnTo>
                <a:lnTo>
                  <a:pt x="45731" y="105408"/>
                </a:lnTo>
                <a:lnTo>
                  <a:pt x="44633" y="105058"/>
                </a:lnTo>
                <a:lnTo>
                  <a:pt x="43536" y="104708"/>
                </a:lnTo>
                <a:lnTo>
                  <a:pt x="42439" y="104241"/>
                </a:lnTo>
                <a:lnTo>
                  <a:pt x="41706" y="103890"/>
                </a:lnTo>
                <a:lnTo>
                  <a:pt x="40609" y="103424"/>
                </a:lnTo>
                <a:lnTo>
                  <a:pt x="39512" y="103073"/>
                </a:lnTo>
                <a:lnTo>
                  <a:pt x="38779" y="102723"/>
                </a:lnTo>
                <a:lnTo>
                  <a:pt x="37682" y="102256"/>
                </a:lnTo>
                <a:lnTo>
                  <a:pt x="36951" y="101906"/>
                </a:lnTo>
                <a:lnTo>
                  <a:pt x="35853" y="101439"/>
                </a:lnTo>
                <a:lnTo>
                  <a:pt x="35121" y="101089"/>
                </a:lnTo>
                <a:lnTo>
                  <a:pt x="34390" y="100622"/>
                </a:lnTo>
                <a:lnTo>
                  <a:pt x="33291" y="100155"/>
                </a:lnTo>
                <a:lnTo>
                  <a:pt x="32560" y="99805"/>
                </a:lnTo>
                <a:lnTo>
                  <a:pt x="31463" y="99338"/>
                </a:lnTo>
                <a:lnTo>
                  <a:pt x="30730" y="98871"/>
                </a:lnTo>
                <a:lnTo>
                  <a:pt x="29999" y="98521"/>
                </a:lnTo>
                <a:lnTo>
                  <a:pt x="29266" y="98054"/>
                </a:lnTo>
                <a:lnTo>
                  <a:pt x="28169" y="97587"/>
                </a:lnTo>
                <a:lnTo>
                  <a:pt x="27438" y="97120"/>
                </a:lnTo>
                <a:lnTo>
                  <a:pt x="26706" y="96653"/>
                </a:lnTo>
                <a:lnTo>
                  <a:pt x="25975" y="96303"/>
                </a:lnTo>
                <a:lnTo>
                  <a:pt x="25244" y="95836"/>
                </a:lnTo>
                <a:lnTo>
                  <a:pt x="24511" y="95369"/>
                </a:lnTo>
                <a:lnTo>
                  <a:pt x="22316" y="93968"/>
                </a:lnTo>
                <a:lnTo>
                  <a:pt x="20120" y="92567"/>
                </a:lnTo>
                <a:lnTo>
                  <a:pt x="17926" y="91167"/>
                </a:lnTo>
                <a:lnTo>
                  <a:pt x="17559" y="90700"/>
                </a:lnTo>
                <a:lnTo>
                  <a:pt x="16828" y="90116"/>
                </a:lnTo>
                <a:lnTo>
                  <a:pt x="16096" y="89649"/>
                </a:lnTo>
                <a:lnTo>
                  <a:pt x="15365" y="89182"/>
                </a:lnTo>
                <a:lnTo>
                  <a:pt x="14998" y="88716"/>
                </a:lnTo>
                <a:lnTo>
                  <a:pt x="14267" y="88132"/>
                </a:lnTo>
                <a:lnTo>
                  <a:pt x="13535" y="87665"/>
                </a:lnTo>
                <a:lnTo>
                  <a:pt x="13170" y="87198"/>
                </a:lnTo>
                <a:lnTo>
                  <a:pt x="12438" y="86615"/>
                </a:lnTo>
                <a:lnTo>
                  <a:pt x="12071" y="86148"/>
                </a:lnTo>
                <a:lnTo>
                  <a:pt x="11340" y="85681"/>
                </a:lnTo>
                <a:lnTo>
                  <a:pt x="10974" y="85097"/>
                </a:lnTo>
                <a:lnTo>
                  <a:pt x="10243" y="84630"/>
                </a:lnTo>
                <a:lnTo>
                  <a:pt x="9877" y="84046"/>
                </a:lnTo>
                <a:lnTo>
                  <a:pt x="9510" y="83579"/>
                </a:lnTo>
                <a:lnTo>
                  <a:pt x="8779" y="82996"/>
                </a:lnTo>
                <a:lnTo>
                  <a:pt x="8413" y="82529"/>
                </a:lnTo>
                <a:lnTo>
                  <a:pt x="8047" y="81945"/>
                </a:lnTo>
                <a:lnTo>
                  <a:pt x="7682" y="81478"/>
                </a:lnTo>
                <a:lnTo>
                  <a:pt x="7316" y="80894"/>
                </a:lnTo>
                <a:lnTo>
                  <a:pt x="6585" y="80311"/>
                </a:lnTo>
                <a:lnTo>
                  <a:pt x="6219" y="79844"/>
                </a:lnTo>
                <a:lnTo>
                  <a:pt x="5852" y="79260"/>
                </a:lnTo>
                <a:lnTo>
                  <a:pt x="5486" y="78793"/>
                </a:lnTo>
                <a:lnTo>
                  <a:pt x="4389" y="77042"/>
                </a:lnTo>
                <a:lnTo>
                  <a:pt x="4022" y="76575"/>
                </a:lnTo>
                <a:lnTo>
                  <a:pt x="3658" y="75992"/>
                </a:lnTo>
                <a:lnTo>
                  <a:pt x="3658" y="75408"/>
                </a:lnTo>
                <a:lnTo>
                  <a:pt x="3291" y="74825"/>
                </a:lnTo>
                <a:lnTo>
                  <a:pt x="2925" y="74241"/>
                </a:lnTo>
                <a:lnTo>
                  <a:pt x="2560" y="73774"/>
                </a:lnTo>
                <a:lnTo>
                  <a:pt x="2560" y="73190"/>
                </a:lnTo>
                <a:lnTo>
                  <a:pt x="2194" y="72607"/>
                </a:lnTo>
                <a:lnTo>
                  <a:pt x="1828" y="72023"/>
                </a:lnTo>
                <a:lnTo>
                  <a:pt x="1828" y="71439"/>
                </a:lnTo>
                <a:lnTo>
                  <a:pt x="1461" y="70855"/>
                </a:lnTo>
                <a:lnTo>
                  <a:pt x="1461" y="70272"/>
                </a:lnTo>
                <a:lnTo>
                  <a:pt x="1097" y="69688"/>
                </a:lnTo>
                <a:lnTo>
                  <a:pt x="1097" y="69104"/>
                </a:lnTo>
                <a:lnTo>
                  <a:pt x="730" y="68521"/>
                </a:lnTo>
                <a:lnTo>
                  <a:pt x="730" y="67353"/>
                </a:lnTo>
                <a:lnTo>
                  <a:pt x="364" y="66770"/>
                </a:lnTo>
                <a:lnTo>
                  <a:pt x="364" y="65486"/>
                </a:lnTo>
                <a:lnTo>
                  <a:pt x="0" y="64902"/>
                </a:lnTo>
                <a:lnTo>
                  <a:pt x="0" y="57548"/>
                </a:lnTo>
                <a:lnTo>
                  <a:pt x="364" y="56964"/>
                </a:lnTo>
                <a:lnTo>
                  <a:pt x="364" y="55680"/>
                </a:lnTo>
                <a:lnTo>
                  <a:pt x="730" y="55096"/>
                </a:lnTo>
                <a:lnTo>
                  <a:pt x="730" y="53929"/>
                </a:lnTo>
                <a:lnTo>
                  <a:pt x="1097" y="5334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 name="Google Shape;22;p3"/>
          <p:cNvSpPr/>
          <p:nvPr/>
        </p:nvSpPr>
        <p:spPr>
          <a:xfrm>
            <a:off x="2149110" y="5372606"/>
            <a:ext cx="181743" cy="249671"/>
          </a:xfrm>
          <a:custGeom>
            <a:rect b="b" l="l" r="r" t="t"/>
            <a:pathLst>
              <a:path extrusionOk="0" h="120000" w="120000">
                <a:moveTo>
                  <a:pt x="5294" y="80178"/>
                </a:moveTo>
                <a:lnTo>
                  <a:pt x="5440" y="80499"/>
                </a:lnTo>
                <a:lnTo>
                  <a:pt x="5881" y="81141"/>
                </a:lnTo>
                <a:lnTo>
                  <a:pt x="6028" y="81462"/>
                </a:lnTo>
                <a:lnTo>
                  <a:pt x="6176" y="81677"/>
                </a:lnTo>
                <a:lnTo>
                  <a:pt x="6323" y="81891"/>
                </a:lnTo>
                <a:lnTo>
                  <a:pt x="6764" y="82533"/>
                </a:lnTo>
                <a:lnTo>
                  <a:pt x="6911" y="82854"/>
                </a:lnTo>
                <a:lnTo>
                  <a:pt x="7058" y="83068"/>
                </a:lnTo>
                <a:lnTo>
                  <a:pt x="7352" y="83283"/>
                </a:lnTo>
                <a:lnTo>
                  <a:pt x="7793" y="83925"/>
                </a:lnTo>
                <a:lnTo>
                  <a:pt x="7941" y="84139"/>
                </a:lnTo>
                <a:lnTo>
                  <a:pt x="8087" y="84353"/>
                </a:lnTo>
                <a:lnTo>
                  <a:pt x="8382" y="84567"/>
                </a:lnTo>
                <a:lnTo>
                  <a:pt x="8823" y="85209"/>
                </a:lnTo>
                <a:lnTo>
                  <a:pt x="8970" y="85530"/>
                </a:lnTo>
                <a:lnTo>
                  <a:pt x="9264" y="85744"/>
                </a:lnTo>
                <a:lnTo>
                  <a:pt x="9411" y="85852"/>
                </a:lnTo>
                <a:lnTo>
                  <a:pt x="9558" y="86065"/>
                </a:lnTo>
                <a:lnTo>
                  <a:pt x="9852" y="86280"/>
                </a:lnTo>
                <a:lnTo>
                  <a:pt x="9999" y="86494"/>
                </a:lnTo>
                <a:lnTo>
                  <a:pt x="10147" y="86708"/>
                </a:lnTo>
                <a:lnTo>
                  <a:pt x="10440" y="86922"/>
                </a:lnTo>
                <a:lnTo>
                  <a:pt x="10588" y="87136"/>
                </a:lnTo>
                <a:lnTo>
                  <a:pt x="10734" y="87350"/>
                </a:lnTo>
                <a:lnTo>
                  <a:pt x="11029" y="87564"/>
                </a:lnTo>
                <a:lnTo>
                  <a:pt x="11176" y="87778"/>
                </a:lnTo>
                <a:lnTo>
                  <a:pt x="11470" y="87886"/>
                </a:lnTo>
                <a:lnTo>
                  <a:pt x="11617" y="88099"/>
                </a:lnTo>
                <a:lnTo>
                  <a:pt x="11911" y="88314"/>
                </a:lnTo>
                <a:lnTo>
                  <a:pt x="12058" y="88528"/>
                </a:lnTo>
                <a:lnTo>
                  <a:pt x="12352" y="88635"/>
                </a:lnTo>
                <a:lnTo>
                  <a:pt x="12499" y="88849"/>
                </a:lnTo>
                <a:lnTo>
                  <a:pt x="13235" y="89384"/>
                </a:lnTo>
                <a:lnTo>
                  <a:pt x="13528" y="89598"/>
                </a:lnTo>
                <a:lnTo>
                  <a:pt x="13676" y="89812"/>
                </a:lnTo>
                <a:lnTo>
                  <a:pt x="13970" y="89919"/>
                </a:lnTo>
                <a:lnTo>
                  <a:pt x="14705" y="90455"/>
                </a:lnTo>
                <a:lnTo>
                  <a:pt x="14999" y="90562"/>
                </a:lnTo>
                <a:lnTo>
                  <a:pt x="15293" y="90776"/>
                </a:lnTo>
                <a:lnTo>
                  <a:pt x="15441" y="90883"/>
                </a:lnTo>
                <a:lnTo>
                  <a:pt x="15734" y="91097"/>
                </a:lnTo>
                <a:lnTo>
                  <a:pt x="16029" y="91204"/>
                </a:lnTo>
                <a:lnTo>
                  <a:pt x="16323" y="91418"/>
                </a:lnTo>
                <a:lnTo>
                  <a:pt x="16617" y="91525"/>
                </a:lnTo>
                <a:lnTo>
                  <a:pt x="16764" y="91739"/>
                </a:lnTo>
                <a:lnTo>
                  <a:pt x="17058" y="91846"/>
                </a:lnTo>
                <a:lnTo>
                  <a:pt x="17352" y="92060"/>
                </a:lnTo>
                <a:lnTo>
                  <a:pt x="17646" y="92168"/>
                </a:lnTo>
                <a:lnTo>
                  <a:pt x="17940" y="92274"/>
                </a:lnTo>
                <a:lnTo>
                  <a:pt x="18234" y="92489"/>
                </a:lnTo>
                <a:lnTo>
                  <a:pt x="18529" y="92595"/>
                </a:lnTo>
                <a:lnTo>
                  <a:pt x="18823" y="92702"/>
                </a:lnTo>
                <a:lnTo>
                  <a:pt x="19117" y="92917"/>
                </a:lnTo>
                <a:lnTo>
                  <a:pt x="19411" y="93024"/>
                </a:lnTo>
                <a:lnTo>
                  <a:pt x="19705" y="93131"/>
                </a:lnTo>
                <a:lnTo>
                  <a:pt x="19999" y="93238"/>
                </a:lnTo>
                <a:lnTo>
                  <a:pt x="20294" y="93452"/>
                </a:lnTo>
                <a:lnTo>
                  <a:pt x="20587" y="93559"/>
                </a:lnTo>
                <a:lnTo>
                  <a:pt x="21470" y="93880"/>
                </a:lnTo>
                <a:lnTo>
                  <a:pt x="21764" y="93987"/>
                </a:lnTo>
                <a:lnTo>
                  <a:pt x="22058" y="94094"/>
                </a:lnTo>
                <a:lnTo>
                  <a:pt x="22499" y="94201"/>
                </a:lnTo>
                <a:lnTo>
                  <a:pt x="22793" y="94308"/>
                </a:lnTo>
                <a:lnTo>
                  <a:pt x="23087" y="94522"/>
                </a:lnTo>
                <a:lnTo>
                  <a:pt x="23382" y="94629"/>
                </a:lnTo>
                <a:lnTo>
                  <a:pt x="23676" y="94629"/>
                </a:lnTo>
                <a:lnTo>
                  <a:pt x="24117" y="94736"/>
                </a:lnTo>
                <a:lnTo>
                  <a:pt x="24411" y="94844"/>
                </a:lnTo>
                <a:lnTo>
                  <a:pt x="24705" y="94950"/>
                </a:lnTo>
                <a:lnTo>
                  <a:pt x="25146" y="95058"/>
                </a:lnTo>
                <a:lnTo>
                  <a:pt x="25440" y="95165"/>
                </a:lnTo>
                <a:lnTo>
                  <a:pt x="25734" y="95271"/>
                </a:lnTo>
                <a:lnTo>
                  <a:pt x="26176" y="95379"/>
                </a:lnTo>
                <a:lnTo>
                  <a:pt x="26470" y="95379"/>
                </a:lnTo>
                <a:lnTo>
                  <a:pt x="26911" y="95486"/>
                </a:lnTo>
                <a:lnTo>
                  <a:pt x="27205" y="95593"/>
                </a:lnTo>
                <a:lnTo>
                  <a:pt x="27646" y="95593"/>
                </a:lnTo>
                <a:lnTo>
                  <a:pt x="27940" y="95700"/>
                </a:lnTo>
                <a:lnTo>
                  <a:pt x="28381" y="95807"/>
                </a:lnTo>
                <a:lnTo>
                  <a:pt x="28676" y="95807"/>
                </a:lnTo>
                <a:lnTo>
                  <a:pt x="29117" y="95914"/>
                </a:lnTo>
                <a:lnTo>
                  <a:pt x="29411" y="95914"/>
                </a:lnTo>
                <a:lnTo>
                  <a:pt x="29852" y="96021"/>
                </a:lnTo>
                <a:lnTo>
                  <a:pt x="30293" y="96021"/>
                </a:lnTo>
                <a:lnTo>
                  <a:pt x="30587" y="96128"/>
                </a:lnTo>
                <a:lnTo>
                  <a:pt x="31028" y="96128"/>
                </a:lnTo>
                <a:lnTo>
                  <a:pt x="31470" y="96235"/>
                </a:lnTo>
                <a:lnTo>
                  <a:pt x="31911" y="96235"/>
                </a:lnTo>
                <a:lnTo>
                  <a:pt x="32205" y="96342"/>
                </a:lnTo>
                <a:lnTo>
                  <a:pt x="33088" y="96342"/>
                </a:lnTo>
                <a:lnTo>
                  <a:pt x="33529" y="96449"/>
                </a:lnTo>
                <a:lnTo>
                  <a:pt x="34705" y="96449"/>
                </a:lnTo>
                <a:lnTo>
                  <a:pt x="35146" y="96556"/>
                </a:lnTo>
                <a:lnTo>
                  <a:pt x="42205" y="96556"/>
                </a:lnTo>
                <a:lnTo>
                  <a:pt x="42647" y="96449"/>
                </a:lnTo>
                <a:lnTo>
                  <a:pt x="43970" y="96449"/>
                </a:lnTo>
                <a:lnTo>
                  <a:pt x="44411" y="96342"/>
                </a:lnTo>
                <a:lnTo>
                  <a:pt x="45146" y="96342"/>
                </a:lnTo>
                <a:lnTo>
                  <a:pt x="45587" y="96235"/>
                </a:lnTo>
                <a:lnTo>
                  <a:pt x="46028" y="96235"/>
                </a:lnTo>
                <a:lnTo>
                  <a:pt x="46470" y="96128"/>
                </a:lnTo>
                <a:lnTo>
                  <a:pt x="46764" y="96128"/>
                </a:lnTo>
                <a:lnTo>
                  <a:pt x="47205" y="96021"/>
                </a:lnTo>
                <a:lnTo>
                  <a:pt x="47646" y="96021"/>
                </a:lnTo>
                <a:lnTo>
                  <a:pt x="47941" y="95914"/>
                </a:lnTo>
                <a:lnTo>
                  <a:pt x="48382" y="95914"/>
                </a:lnTo>
                <a:lnTo>
                  <a:pt x="48823" y="95807"/>
                </a:lnTo>
                <a:lnTo>
                  <a:pt x="49117" y="95807"/>
                </a:lnTo>
                <a:lnTo>
                  <a:pt x="49558" y="95700"/>
                </a:lnTo>
                <a:lnTo>
                  <a:pt x="49852" y="95593"/>
                </a:lnTo>
                <a:lnTo>
                  <a:pt x="50293" y="95593"/>
                </a:lnTo>
                <a:lnTo>
                  <a:pt x="50588" y="95486"/>
                </a:lnTo>
                <a:lnTo>
                  <a:pt x="51029" y="95379"/>
                </a:lnTo>
                <a:lnTo>
                  <a:pt x="51323" y="95379"/>
                </a:lnTo>
                <a:lnTo>
                  <a:pt x="51764" y="95271"/>
                </a:lnTo>
                <a:lnTo>
                  <a:pt x="52058" y="95165"/>
                </a:lnTo>
                <a:lnTo>
                  <a:pt x="52499" y="95058"/>
                </a:lnTo>
                <a:lnTo>
                  <a:pt x="52794" y="94950"/>
                </a:lnTo>
                <a:lnTo>
                  <a:pt x="53087" y="94844"/>
                </a:lnTo>
                <a:lnTo>
                  <a:pt x="53528" y="94736"/>
                </a:lnTo>
                <a:lnTo>
                  <a:pt x="53823" y="94629"/>
                </a:lnTo>
                <a:lnTo>
                  <a:pt x="54117" y="94629"/>
                </a:lnTo>
                <a:lnTo>
                  <a:pt x="54558" y="94522"/>
                </a:lnTo>
                <a:lnTo>
                  <a:pt x="54852" y="94308"/>
                </a:lnTo>
                <a:lnTo>
                  <a:pt x="55146" y="94201"/>
                </a:lnTo>
                <a:lnTo>
                  <a:pt x="55441" y="94094"/>
                </a:lnTo>
                <a:lnTo>
                  <a:pt x="55734" y="93987"/>
                </a:lnTo>
                <a:lnTo>
                  <a:pt x="56176" y="93880"/>
                </a:lnTo>
                <a:lnTo>
                  <a:pt x="57058" y="93559"/>
                </a:lnTo>
                <a:lnTo>
                  <a:pt x="57352" y="93452"/>
                </a:lnTo>
                <a:lnTo>
                  <a:pt x="57647" y="93238"/>
                </a:lnTo>
                <a:lnTo>
                  <a:pt x="57940" y="93131"/>
                </a:lnTo>
                <a:lnTo>
                  <a:pt x="58235" y="93024"/>
                </a:lnTo>
                <a:lnTo>
                  <a:pt x="58529" y="92917"/>
                </a:lnTo>
                <a:lnTo>
                  <a:pt x="58823" y="92702"/>
                </a:lnTo>
                <a:lnTo>
                  <a:pt x="59117" y="92595"/>
                </a:lnTo>
                <a:lnTo>
                  <a:pt x="59411" y="92489"/>
                </a:lnTo>
                <a:lnTo>
                  <a:pt x="59705" y="92274"/>
                </a:lnTo>
                <a:lnTo>
                  <a:pt x="59999" y="92168"/>
                </a:lnTo>
                <a:lnTo>
                  <a:pt x="60294" y="92060"/>
                </a:lnTo>
                <a:lnTo>
                  <a:pt x="60587" y="91846"/>
                </a:lnTo>
                <a:lnTo>
                  <a:pt x="60882" y="91739"/>
                </a:lnTo>
                <a:lnTo>
                  <a:pt x="61176" y="91525"/>
                </a:lnTo>
                <a:lnTo>
                  <a:pt x="61470" y="91418"/>
                </a:lnTo>
                <a:lnTo>
                  <a:pt x="61617" y="91204"/>
                </a:lnTo>
                <a:lnTo>
                  <a:pt x="61911" y="91097"/>
                </a:lnTo>
                <a:lnTo>
                  <a:pt x="62205" y="90883"/>
                </a:lnTo>
                <a:lnTo>
                  <a:pt x="62500" y="90776"/>
                </a:lnTo>
                <a:lnTo>
                  <a:pt x="62793" y="90562"/>
                </a:lnTo>
                <a:lnTo>
                  <a:pt x="62941" y="90455"/>
                </a:lnTo>
                <a:lnTo>
                  <a:pt x="63235" y="90241"/>
                </a:lnTo>
                <a:lnTo>
                  <a:pt x="63529" y="90133"/>
                </a:lnTo>
                <a:lnTo>
                  <a:pt x="63676" y="89919"/>
                </a:lnTo>
                <a:lnTo>
                  <a:pt x="63970" y="89812"/>
                </a:lnTo>
                <a:lnTo>
                  <a:pt x="64264" y="89598"/>
                </a:lnTo>
                <a:lnTo>
                  <a:pt x="64411" y="89384"/>
                </a:lnTo>
                <a:lnTo>
                  <a:pt x="64705" y="89277"/>
                </a:lnTo>
                <a:lnTo>
                  <a:pt x="64999" y="89063"/>
                </a:lnTo>
                <a:lnTo>
                  <a:pt x="65147" y="88849"/>
                </a:lnTo>
                <a:lnTo>
                  <a:pt x="65882" y="88314"/>
                </a:lnTo>
                <a:lnTo>
                  <a:pt x="66029" y="88099"/>
                </a:lnTo>
                <a:lnTo>
                  <a:pt x="66323" y="87886"/>
                </a:lnTo>
                <a:lnTo>
                  <a:pt x="66470" y="87778"/>
                </a:lnTo>
                <a:lnTo>
                  <a:pt x="66764" y="87564"/>
                </a:lnTo>
                <a:lnTo>
                  <a:pt x="66911" y="87350"/>
                </a:lnTo>
                <a:lnTo>
                  <a:pt x="67058" y="87136"/>
                </a:lnTo>
                <a:lnTo>
                  <a:pt x="67353" y="86922"/>
                </a:lnTo>
                <a:lnTo>
                  <a:pt x="67499" y="86708"/>
                </a:lnTo>
                <a:lnTo>
                  <a:pt x="67794" y="86494"/>
                </a:lnTo>
                <a:lnTo>
                  <a:pt x="68235" y="85852"/>
                </a:lnTo>
                <a:lnTo>
                  <a:pt x="68529" y="85744"/>
                </a:lnTo>
                <a:lnTo>
                  <a:pt x="68676" y="85530"/>
                </a:lnTo>
                <a:lnTo>
                  <a:pt x="68823" y="85209"/>
                </a:lnTo>
                <a:lnTo>
                  <a:pt x="69117" y="84995"/>
                </a:lnTo>
                <a:lnTo>
                  <a:pt x="69264" y="84781"/>
                </a:lnTo>
                <a:lnTo>
                  <a:pt x="69411" y="84567"/>
                </a:lnTo>
                <a:lnTo>
                  <a:pt x="69558" y="84353"/>
                </a:lnTo>
                <a:lnTo>
                  <a:pt x="69705" y="84139"/>
                </a:lnTo>
                <a:lnTo>
                  <a:pt x="70000" y="83925"/>
                </a:lnTo>
                <a:lnTo>
                  <a:pt x="70441" y="83283"/>
                </a:lnTo>
                <a:lnTo>
                  <a:pt x="70587" y="83068"/>
                </a:lnTo>
                <a:lnTo>
                  <a:pt x="70735" y="82854"/>
                </a:lnTo>
                <a:lnTo>
                  <a:pt x="70882" y="82533"/>
                </a:lnTo>
                <a:lnTo>
                  <a:pt x="71323" y="81891"/>
                </a:lnTo>
                <a:lnTo>
                  <a:pt x="71470" y="81677"/>
                </a:lnTo>
                <a:lnTo>
                  <a:pt x="71617" y="81462"/>
                </a:lnTo>
                <a:lnTo>
                  <a:pt x="71764" y="81141"/>
                </a:lnTo>
                <a:lnTo>
                  <a:pt x="72205" y="80499"/>
                </a:lnTo>
                <a:lnTo>
                  <a:pt x="72352" y="80178"/>
                </a:lnTo>
                <a:lnTo>
                  <a:pt x="72499" y="79964"/>
                </a:lnTo>
                <a:lnTo>
                  <a:pt x="72647" y="79750"/>
                </a:lnTo>
                <a:lnTo>
                  <a:pt x="72793" y="79536"/>
                </a:lnTo>
                <a:lnTo>
                  <a:pt x="72941" y="79214"/>
                </a:lnTo>
                <a:lnTo>
                  <a:pt x="72941" y="79001"/>
                </a:lnTo>
                <a:lnTo>
                  <a:pt x="73088" y="78786"/>
                </a:lnTo>
                <a:lnTo>
                  <a:pt x="73235" y="78465"/>
                </a:lnTo>
                <a:lnTo>
                  <a:pt x="73382" y="78251"/>
                </a:lnTo>
                <a:lnTo>
                  <a:pt x="73529" y="78037"/>
                </a:lnTo>
                <a:lnTo>
                  <a:pt x="73529" y="77716"/>
                </a:lnTo>
                <a:lnTo>
                  <a:pt x="73676" y="77502"/>
                </a:lnTo>
                <a:lnTo>
                  <a:pt x="73823" y="77288"/>
                </a:lnTo>
                <a:lnTo>
                  <a:pt x="73970" y="76967"/>
                </a:lnTo>
                <a:lnTo>
                  <a:pt x="73970" y="76752"/>
                </a:lnTo>
                <a:lnTo>
                  <a:pt x="74117" y="76431"/>
                </a:lnTo>
                <a:lnTo>
                  <a:pt x="74264" y="76217"/>
                </a:lnTo>
                <a:lnTo>
                  <a:pt x="74264" y="76003"/>
                </a:lnTo>
                <a:lnTo>
                  <a:pt x="74411" y="75682"/>
                </a:lnTo>
                <a:lnTo>
                  <a:pt x="74558" y="75468"/>
                </a:lnTo>
                <a:lnTo>
                  <a:pt x="74558" y="75147"/>
                </a:lnTo>
                <a:lnTo>
                  <a:pt x="74705" y="74933"/>
                </a:lnTo>
                <a:lnTo>
                  <a:pt x="74853" y="74611"/>
                </a:lnTo>
                <a:lnTo>
                  <a:pt x="74853" y="74398"/>
                </a:lnTo>
                <a:lnTo>
                  <a:pt x="74999" y="74076"/>
                </a:lnTo>
                <a:lnTo>
                  <a:pt x="74999" y="73862"/>
                </a:lnTo>
                <a:lnTo>
                  <a:pt x="75146" y="73541"/>
                </a:lnTo>
                <a:lnTo>
                  <a:pt x="75146" y="73327"/>
                </a:lnTo>
                <a:lnTo>
                  <a:pt x="75294" y="73006"/>
                </a:lnTo>
                <a:lnTo>
                  <a:pt x="75294" y="72792"/>
                </a:lnTo>
                <a:lnTo>
                  <a:pt x="75440" y="72471"/>
                </a:lnTo>
                <a:lnTo>
                  <a:pt x="75440" y="72256"/>
                </a:lnTo>
                <a:lnTo>
                  <a:pt x="75588" y="71935"/>
                </a:lnTo>
                <a:lnTo>
                  <a:pt x="75588" y="71614"/>
                </a:lnTo>
                <a:lnTo>
                  <a:pt x="75735" y="71400"/>
                </a:lnTo>
                <a:lnTo>
                  <a:pt x="75735" y="70865"/>
                </a:lnTo>
                <a:lnTo>
                  <a:pt x="75882" y="70544"/>
                </a:lnTo>
                <a:lnTo>
                  <a:pt x="75882" y="70329"/>
                </a:lnTo>
                <a:lnTo>
                  <a:pt x="76029" y="70008"/>
                </a:lnTo>
                <a:lnTo>
                  <a:pt x="76029" y="69473"/>
                </a:lnTo>
                <a:lnTo>
                  <a:pt x="76176" y="69152"/>
                </a:lnTo>
                <a:lnTo>
                  <a:pt x="76176" y="68617"/>
                </a:lnTo>
                <a:lnTo>
                  <a:pt x="76323" y="68403"/>
                </a:lnTo>
                <a:lnTo>
                  <a:pt x="76323" y="67546"/>
                </a:lnTo>
                <a:lnTo>
                  <a:pt x="76470" y="67225"/>
                </a:lnTo>
                <a:lnTo>
                  <a:pt x="76470" y="66690"/>
                </a:lnTo>
                <a:lnTo>
                  <a:pt x="76617" y="66369"/>
                </a:lnTo>
                <a:lnTo>
                  <a:pt x="76617" y="64977"/>
                </a:lnTo>
                <a:lnTo>
                  <a:pt x="76764" y="64763"/>
                </a:lnTo>
                <a:lnTo>
                  <a:pt x="76764" y="63371"/>
                </a:lnTo>
                <a:lnTo>
                  <a:pt x="76911" y="63050"/>
                </a:lnTo>
                <a:lnTo>
                  <a:pt x="76911" y="57377"/>
                </a:lnTo>
                <a:lnTo>
                  <a:pt x="76764" y="57056"/>
                </a:lnTo>
                <a:lnTo>
                  <a:pt x="76764" y="55664"/>
                </a:lnTo>
                <a:lnTo>
                  <a:pt x="76617" y="55343"/>
                </a:lnTo>
                <a:lnTo>
                  <a:pt x="76617" y="53951"/>
                </a:lnTo>
                <a:lnTo>
                  <a:pt x="76470" y="53737"/>
                </a:lnTo>
                <a:lnTo>
                  <a:pt x="76470" y="53095"/>
                </a:lnTo>
                <a:lnTo>
                  <a:pt x="76323" y="52881"/>
                </a:lnTo>
                <a:lnTo>
                  <a:pt x="76323" y="52025"/>
                </a:lnTo>
                <a:lnTo>
                  <a:pt x="76176" y="51703"/>
                </a:lnTo>
                <a:lnTo>
                  <a:pt x="76176" y="51168"/>
                </a:lnTo>
                <a:lnTo>
                  <a:pt x="76029" y="50954"/>
                </a:lnTo>
                <a:lnTo>
                  <a:pt x="76029" y="50312"/>
                </a:lnTo>
                <a:lnTo>
                  <a:pt x="75882" y="50098"/>
                </a:lnTo>
                <a:lnTo>
                  <a:pt x="75882" y="49776"/>
                </a:lnTo>
                <a:lnTo>
                  <a:pt x="75735" y="49562"/>
                </a:lnTo>
                <a:lnTo>
                  <a:pt x="75735" y="48920"/>
                </a:lnTo>
                <a:lnTo>
                  <a:pt x="75588" y="48706"/>
                </a:lnTo>
                <a:lnTo>
                  <a:pt x="75588" y="48385"/>
                </a:lnTo>
                <a:lnTo>
                  <a:pt x="75440" y="48171"/>
                </a:lnTo>
                <a:lnTo>
                  <a:pt x="75440" y="47849"/>
                </a:lnTo>
                <a:lnTo>
                  <a:pt x="75294" y="47528"/>
                </a:lnTo>
                <a:lnTo>
                  <a:pt x="75294" y="47314"/>
                </a:lnTo>
                <a:lnTo>
                  <a:pt x="75146" y="46993"/>
                </a:lnTo>
                <a:lnTo>
                  <a:pt x="75146" y="46779"/>
                </a:lnTo>
                <a:lnTo>
                  <a:pt x="74999" y="46458"/>
                </a:lnTo>
                <a:lnTo>
                  <a:pt x="74999" y="46244"/>
                </a:lnTo>
                <a:lnTo>
                  <a:pt x="74853" y="45922"/>
                </a:lnTo>
                <a:lnTo>
                  <a:pt x="74853" y="45601"/>
                </a:lnTo>
                <a:lnTo>
                  <a:pt x="74705" y="45388"/>
                </a:lnTo>
                <a:lnTo>
                  <a:pt x="74558" y="45066"/>
                </a:lnTo>
                <a:lnTo>
                  <a:pt x="74558" y="44852"/>
                </a:lnTo>
                <a:lnTo>
                  <a:pt x="74411" y="44531"/>
                </a:lnTo>
                <a:lnTo>
                  <a:pt x="74264" y="44317"/>
                </a:lnTo>
                <a:lnTo>
                  <a:pt x="74264" y="44103"/>
                </a:lnTo>
                <a:lnTo>
                  <a:pt x="74117" y="43782"/>
                </a:lnTo>
                <a:lnTo>
                  <a:pt x="73970" y="43568"/>
                </a:lnTo>
                <a:lnTo>
                  <a:pt x="73970" y="43246"/>
                </a:lnTo>
                <a:lnTo>
                  <a:pt x="73823" y="43032"/>
                </a:lnTo>
                <a:lnTo>
                  <a:pt x="73676" y="42711"/>
                </a:lnTo>
                <a:lnTo>
                  <a:pt x="73529" y="42497"/>
                </a:lnTo>
                <a:lnTo>
                  <a:pt x="73529" y="42283"/>
                </a:lnTo>
                <a:lnTo>
                  <a:pt x="73382" y="41962"/>
                </a:lnTo>
                <a:lnTo>
                  <a:pt x="73235" y="41748"/>
                </a:lnTo>
                <a:lnTo>
                  <a:pt x="73088" y="41534"/>
                </a:lnTo>
                <a:lnTo>
                  <a:pt x="72941" y="41213"/>
                </a:lnTo>
                <a:lnTo>
                  <a:pt x="72941" y="40998"/>
                </a:lnTo>
                <a:lnTo>
                  <a:pt x="72793" y="40785"/>
                </a:lnTo>
                <a:lnTo>
                  <a:pt x="72647" y="40463"/>
                </a:lnTo>
                <a:lnTo>
                  <a:pt x="72205" y="39821"/>
                </a:lnTo>
                <a:lnTo>
                  <a:pt x="72058" y="39500"/>
                </a:lnTo>
                <a:lnTo>
                  <a:pt x="71911" y="39286"/>
                </a:lnTo>
                <a:lnTo>
                  <a:pt x="71764" y="39072"/>
                </a:lnTo>
                <a:lnTo>
                  <a:pt x="71617" y="38858"/>
                </a:lnTo>
                <a:lnTo>
                  <a:pt x="71470" y="38643"/>
                </a:lnTo>
                <a:lnTo>
                  <a:pt x="71323" y="38322"/>
                </a:lnTo>
                <a:lnTo>
                  <a:pt x="70882" y="37680"/>
                </a:lnTo>
                <a:lnTo>
                  <a:pt x="70441" y="37038"/>
                </a:lnTo>
                <a:lnTo>
                  <a:pt x="70293" y="36824"/>
                </a:lnTo>
                <a:lnTo>
                  <a:pt x="70146" y="36610"/>
                </a:lnTo>
                <a:lnTo>
                  <a:pt x="70000" y="36288"/>
                </a:lnTo>
                <a:lnTo>
                  <a:pt x="69705" y="36074"/>
                </a:lnTo>
                <a:lnTo>
                  <a:pt x="69558" y="35860"/>
                </a:lnTo>
                <a:lnTo>
                  <a:pt x="69411" y="35646"/>
                </a:lnTo>
                <a:lnTo>
                  <a:pt x="69264" y="35432"/>
                </a:lnTo>
                <a:lnTo>
                  <a:pt x="69117" y="35218"/>
                </a:lnTo>
                <a:lnTo>
                  <a:pt x="68823" y="35004"/>
                </a:lnTo>
                <a:lnTo>
                  <a:pt x="68676" y="34790"/>
                </a:lnTo>
                <a:lnTo>
                  <a:pt x="68529" y="34683"/>
                </a:lnTo>
                <a:lnTo>
                  <a:pt x="68235" y="34469"/>
                </a:lnTo>
                <a:lnTo>
                  <a:pt x="67794" y="33826"/>
                </a:lnTo>
                <a:lnTo>
                  <a:pt x="67499" y="33612"/>
                </a:lnTo>
                <a:lnTo>
                  <a:pt x="67353" y="33398"/>
                </a:lnTo>
                <a:lnTo>
                  <a:pt x="67058" y="33184"/>
                </a:lnTo>
                <a:lnTo>
                  <a:pt x="66911" y="32970"/>
                </a:lnTo>
                <a:lnTo>
                  <a:pt x="66764" y="32863"/>
                </a:lnTo>
                <a:lnTo>
                  <a:pt x="66470" y="32649"/>
                </a:lnTo>
                <a:lnTo>
                  <a:pt x="66323" y="32435"/>
                </a:lnTo>
                <a:lnTo>
                  <a:pt x="66029" y="32221"/>
                </a:lnTo>
                <a:lnTo>
                  <a:pt x="65882" y="32113"/>
                </a:lnTo>
                <a:lnTo>
                  <a:pt x="65588" y="31900"/>
                </a:lnTo>
                <a:lnTo>
                  <a:pt x="65440" y="31685"/>
                </a:lnTo>
                <a:lnTo>
                  <a:pt x="65147" y="31471"/>
                </a:lnTo>
                <a:lnTo>
                  <a:pt x="64411" y="30936"/>
                </a:lnTo>
                <a:lnTo>
                  <a:pt x="63676" y="30401"/>
                </a:lnTo>
                <a:lnTo>
                  <a:pt x="63529" y="30294"/>
                </a:lnTo>
                <a:lnTo>
                  <a:pt x="63235" y="30080"/>
                </a:lnTo>
                <a:lnTo>
                  <a:pt x="62941" y="29973"/>
                </a:lnTo>
                <a:lnTo>
                  <a:pt x="62793" y="29758"/>
                </a:lnTo>
                <a:lnTo>
                  <a:pt x="62500" y="29652"/>
                </a:lnTo>
                <a:lnTo>
                  <a:pt x="62205" y="29437"/>
                </a:lnTo>
                <a:lnTo>
                  <a:pt x="61911" y="29330"/>
                </a:lnTo>
                <a:lnTo>
                  <a:pt x="61617" y="29116"/>
                </a:lnTo>
                <a:lnTo>
                  <a:pt x="61470" y="29009"/>
                </a:lnTo>
                <a:lnTo>
                  <a:pt x="61176" y="28795"/>
                </a:lnTo>
                <a:lnTo>
                  <a:pt x="60882" y="28688"/>
                </a:lnTo>
                <a:lnTo>
                  <a:pt x="60587" y="28474"/>
                </a:lnTo>
                <a:lnTo>
                  <a:pt x="60294" y="28367"/>
                </a:lnTo>
                <a:lnTo>
                  <a:pt x="59999" y="28153"/>
                </a:lnTo>
                <a:lnTo>
                  <a:pt x="59705" y="28046"/>
                </a:lnTo>
                <a:lnTo>
                  <a:pt x="59411" y="27939"/>
                </a:lnTo>
                <a:lnTo>
                  <a:pt x="59117" y="27725"/>
                </a:lnTo>
                <a:lnTo>
                  <a:pt x="58823" y="27618"/>
                </a:lnTo>
                <a:lnTo>
                  <a:pt x="58529" y="27510"/>
                </a:lnTo>
                <a:lnTo>
                  <a:pt x="58235" y="27297"/>
                </a:lnTo>
                <a:lnTo>
                  <a:pt x="57940" y="27189"/>
                </a:lnTo>
                <a:lnTo>
                  <a:pt x="57647" y="27082"/>
                </a:lnTo>
                <a:lnTo>
                  <a:pt x="57352" y="26868"/>
                </a:lnTo>
                <a:lnTo>
                  <a:pt x="57058" y="26761"/>
                </a:lnTo>
                <a:lnTo>
                  <a:pt x="56176" y="26440"/>
                </a:lnTo>
                <a:lnTo>
                  <a:pt x="55734" y="26226"/>
                </a:lnTo>
                <a:lnTo>
                  <a:pt x="55441" y="26119"/>
                </a:lnTo>
                <a:lnTo>
                  <a:pt x="55146" y="26012"/>
                </a:lnTo>
                <a:lnTo>
                  <a:pt x="54852" y="25905"/>
                </a:lnTo>
                <a:lnTo>
                  <a:pt x="54558" y="25798"/>
                </a:lnTo>
                <a:lnTo>
                  <a:pt x="54117" y="25691"/>
                </a:lnTo>
                <a:lnTo>
                  <a:pt x="53823" y="25584"/>
                </a:lnTo>
                <a:lnTo>
                  <a:pt x="53528" y="25476"/>
                </a:lnTo>
                <a:lnTo>
                  <a:pt x="53087" y="25370"/>
                </a:lnTo>
                <a:lnTo>
                  <a:pt x="52794" y="25263"/>
                </a:lnTo>
                <a:lnTo>
                  <a:pt x="52499" y="25155"/>
                </a:lnTo>
                <a:lnTo>
                  <a:pt x="52058" y="25049"/>
                </a:lnTo>
                <a:lnTo>
                  <a:pt x="51764" y="24941"/>
                </a:lnTo>
                <a:lnTo>
                  <a:pt x="51323" y="24941"/>
                </a:lnTo>
                <a:lnTo>
                  <a:pt x="51029" y="24834"/>
                </a:lnTo>
                <a:lnTo>
                  <a:pt x="50588" y="24727"/>
                </a:lnTo>
                <a:lnTo>
                  <a:pt x="50293" y="24620"/>
                </a:lnTo>
                <a:lnTo>
                  <a:pt x="49852" y="24620"/>
                </a:lnTo>
                <a:lnTo>
                  <a:pt x="49558" y="24513"/>
                </a:lnTo>
                <a:lnTo>
                  <a:pt x="49117" y="24406"/>
                </a:lnTo>
                <a:lnTo>
                  <a:pt x="48823" y="24406"/>
                </a:lnTo>
                <a:lnTo>
                  <a:pt x="48382" y="24299"/>
                </a:lnTo>
                <a:lnTo>
                  <a:pt x="47941" y="24299"/>
                </a:lnTo>
                <a:lnTo>
                  <a:pt x="47646" y="24192"/>
                </a:lnTo>
                <a:lnTo>
                  <a:pt x="47205" y="24085"/>
                </a:lnTo>
                <a:lnTo>
                  <a:pt x="46764" y="24085"/>
                </a:lnTo>
                <a:lnTo>
                  <a:pt x="46470" y="23978"/>
                </a:lnTo>
                <a:lnTo>
                  <a:pt x="45587" y="23978"/>
                </a:lnTo>
                <a:lnTo>
                  <a:pt x="45146" y="23871"/>
                </a:lnTo>
                <a:lnTo>
                  <a:pt x="44853" y="23871"/>
                </a:lnTo>
                <a:lnTo>
                  <a:pt x="44411" y="23764"/>
                </a:lnTo>
                <a:lnTo>
                  <a:pt x="43088" y="23764"/>
                </a:lnTo>
                <a:lnTo>
                  <a:pt x="42647" y="23657"/>
                </a:lnTo>
                <a:lnTo>
                  <a:pt x="40882" y="23657"/>
                </a:lnTo>
                <a:lnTo>
                  <a:pt x="40588" y="23550"/>
                </a:lnTo>
                <a:lnTo>
                  <a:pt x="36911" y="23550"/>
                </a:lnTo>
                <a:lnTo>
                  <a:pt x="36470" y="23657"/>
                </a:lnTo>
                <a:lnTo>
                  <a:pt x="34705" y="23657"/>
                </a:lnTo>
                <a:lnTo>
                  <a:pt x="34264" y="23764"/>
                </a:lnTo>
                <a:lnTo>
                  <a:pt x="33088" y="23764"/>
                </a:lnTo>
                <a:lnTo>
                  <a:pt x="32646" y="23871"/>
                </a:lnTo>
                <a:lnTo>
                  <a:pt x="32205" y="23871"/>
                </a:lnTo>
                <a:lnTo>
                  <a:pt x="31911" y="23978"/>
                </a:lnTo>
                <a:lnTo>
                  <a:pt x="31028" y="23978"/>
                </a:lnTo>
                <a:lnTo>
                  <a:pt x="30587" y="24085"/>
                </a:lnTo>
                <a:lnTo>
                  <a:pt x="30293" y="24085"/>
                </a:lnTo>
                <a:lnTo>
                  <a:pt x="29852" y="24192"/>
                </a:lnTo>
                <a:lnTo>
                  <a:pt x="29411" y="24299"/>
                </a:lnTo>
                <a:lnTo>
                  <a:pt x="29117" y="24299"/>
                </a:lnTo>
                <a:lnTo>
                  <a:pt x="28676" y="24406"/>
                </a:lnTo>
                <a:lnTo>
                  <a:pt x="28381" y="24406"/>
                </a:lnTo>
                <a:lnTo>
                  <a:pt x="27940" y="24513"/>
                </a:lnTo>
                <a:lnTo>
                  <a:pt x="27646" y="24620"/>
                </a:lnTo>
                <a:lnTo>
                  <a:pt x="27205" y="24620"/>
                </a:lnTo>
                <a:lnTo>
                  <a:pt x="26911" y="24727"/>
                </a:lnTo>
                <a:lnTo>
                  <a:pt x="26470" y="24834"/>
                </a:lnTo>
                <a:lnTo>
                  <a:pt x="26176" y="24941"/>
                </a:lnTo>
                <a:lnTo>
                  <a:pt x="25734" y="24941"/>
                </a:lnTo>
                <a:lnTo>
                  <a:pt x="25440" y="25049"/>
                </a:lnTo>
                <a:lnTo>
                  <a:pt x="25146" y="25155"/>
                </a:lnTo>
                <a:lnTo>
                  <a:pt x="24705" y="25263"/>
                </a:lnTo>
                <a:lnTo>
                  <a:pt x="24411" y="25370"/>
                </a:lnTo>
                <a:lnTo>
                  <a:pt x="24117" y="25476"/>
                </a:lnTo>
                <a:lnTo>
                  <a:pt x="23676" y="25584"/>
                </a:lnTo>
                <a:lnTo>
                  <a:pt x="23382" y="25691"/>
                </a:lnTo>
                <a:lnTo>
                  <a:pt x="22499" y="26012"/>
                </a:lnTo>
                <a:lnTo>
                  <a:pt x="22058" y="26119"/>
                </a:lnTo>
                <a:lnTo>
                  <a:pt x="21764" y="26226"/>
                </a:lnTo>
                <a:lnTo>
                  <a:pt x="21470" y="26440"/>
                </a:lnTo>
                <a:lnTo>
                  <a:pt x="20587" y="26761"/>
                </a:lnTo>
                <a:lnTo>
                  <a:pt x="20294" y="26868"/>
                </a:lnTo>
                <a:lnTo>
                  <a:pt x="19999" y="27082"/>
                </a:lnTo>
                <a:lnTo>
                  <a:pt x="19705" y="27189"/>
                </a:lnTo>
                <a:lnTo>
                  <a:pt x="19411" y="27297"/>
                </a:lnTo>
                <a:lnTo>
                  <a:pt x="19117" y="27510"/>
                </a:lnTo>
                <a:lnTo>
                  <a:pt x="18823" y="27618"/>
                </a:lnTo>
                <a:lnTo>
                  <a:pt x="18529" y="27725"/>
                </a:lnTo>
                <a:lnTo>
                  <a:pt x="18234" y="27939"/>
                </a:lnTo>
                <a:lnTo>
                  <a:pt x="17940" y="28046"/>
                </a:lnTo>
                <a:lnTo>
                  <a:pt x="17646" y="28153"/>
                </a:lnTo>
                <a:lnTo>
                  <a:pt x="17352" y="28367"/>
                </a:lnTo>
                <a:lnTo>
                  <a:pt x="17058" y="28474"/>
                </a:lnTo>
                <a:lnTo>
                  <a:pt x="16323" y="29009"/>
                </a:lnTo>
                <a:lnTo>
                  <a:pt x="16029" y="29116"/>
                </a:lnTo>
                <a:lnTo>
                  <a:pt x="15734" y="29330"/>
                </a:lnTo>
                <a:lnTo>
                  <a:pt x="15441" y="29437"/>
                </a:lnTo>
                <a:lnTo>
                  <a:pt x="15293" y="29652"/>
                </a:lnTo>
                <a:lnTo>
                  <a:pt x="14999" y="29758"/>
                </a:lnTo>
                <a:lnTo>
                  <a:pt x="14705" y="29973"/>
                </a:lnTo>
                <a:lnTo>
                  <a:pt x="14411" y="30080"/>
                </a:lnTo>
                <a:lnTo>
                  <a:pt x="14264" y="30294"/>
                </a:lnTo>
                <a:lnTo>
                  <a:pt x="13970" y="30401"/>
                </a:lnTo>
                <a:lnTo>
                  <a:pt x="13676" y="30615"/>
                </a:lnTo>
                <a:lnTo>
                  <a:pt x="13528" y="30829"/>
                </a:lnTo>
                <a:lnTo>
                  <a:pt x="13235" y="30936"/>
                </a:lnTo>
                <a:lnTo>
                  <a:pt x="13087" y="31150"/>
                </a:lnTo>
                <a:lnTo>
                  <a:pt x="12794" y="31364"/>
                </a:lnTo>
                <a:lnTo>
                  <a:pt x="12499" y="31471"/>
                </a:lnTo>
                <a:lnTo>
                  <a:pt x="12352" y="31685"/>
                </a:lnTo>
                <a:lnTo>
                  <a:pt x="12058" y="31900"/>
                </a:lnTo>
                <a:lnTo>
                  <a:pt x="11911" y="32113"/>
                </a:lnTo>
                <a:lnTo>
                  <a:pt x="11617" y="32221"/>
                </a:lnTo>
                <a:lnTo>
                  <a:pt x="11470" y="32435"/>
                </a:lnTo>
                <a:lnTo>
                  <a:pt x="11176" y="32649"/>
                </a:lnTo>
                <a:lnTo>
                  <a:pt x="11029" y="32863"/>
                </a:lnTo>
                <a:lnTo>
                  <a:pt x="10734" y="32970"/>
                </a:lnTo>
                <a:lnTo>
                  <a:pt x="10588" y="33184"/>
                </a:lnTo>
                <a:lnTo>
                  <a:pt x="10440" y="33398"/>
                </a:lnTo>
                <a:lnTo>
                  <a:pt x="10147" y="33612"/>
                </a:lnTo>
                <a:lnTo>
                  <a:pt x="9999" y="33826"/>
                </a:lnTo>
                <a:lnTo>
                  <a:pt x="9852" y="34040"/>
                </a:lnTo>
                <a:lnTo>
                  <a:pt x="9558" y="34255"/>
                </a:lnTo>
                <a:lnTo>
                  <a:pt x="9411" y="34469"/>
                </a:lnTo>
                <a:lnTo>
                  <a:pt x="9264" y="34683"/>
                </a:lnTo>
                <a:lnTo>
                  <a:pt x="8970" y="34790"/>
                </a:lnTo>
                <a:lnTo>
                  <a:pt x="8823" y="35004"/>
                </a:lnTo>
                <a:lnTo>
                  <a:pt x="8382" y="35646"/>
                </a:lnTo>
                <a:lnTo>
                  <a:pt x="8087" y="35860"/>
                </a:lnTo>
                <a:lnTo>
                  <a:pt x="7941" y="36074"/>
                </a:lnTo>
                <a:lnTo>
                  <a:pt x="7793" y="36288"/>
                </a:lnTo>
                <a:lnTo>
                  <a:pt x="7646" y="36610"/>
                </a:lnTo>
                <a:lnTo>
                  <a:pt x="7499" y="36824"/>
                </a:lnTo>
                <a:lnTo>
                  <a:pt x="7352" y="37038"/>
                </a:lnTo>
                <a:lnTo>
                  <a:pt x="7058" y="37252"/>
                </a:lnTo>
                <a:lnTo>
                  <a:pt x="6911" y="37466"/>
                </a:lnTo>
                <a:lnTo>
                  <a:pt x="6764" y="37680"/>
                </a:lnTo>
                <a:lnTo>
                  <a:pt x="6323" y="38322"/>
                </a:lnTo>
                <a:lnTo>
                  <a:pt x="6176" y="38643"/>
                </a:lnTo>
                <a:lnTo>
                  <a:pt x="6028" y="38858"/>
                </a:lnTo>
                <a:lnTo>
                  <a:pt x="6028" y="4067"/>
                </a:lnTo>
                <a:lnTo>
                  <a:pt x="6617" y="3960"/>
                </a:lnTo>
                <a:lnTo>
                  <a:pt x="7205" y="3746"/>
                </a:lnTo>
                <a:lnTo>
                  <a:pt x="7941" y="3532"/>
                </a:lnTo>
                <a:lnTo>
                  <a:pt x="8529" y="3425"/>
                </a:lnTo>
                <a:lnTo>
                  <a:pt x="9117" y="3211"/>
                </a:lnTo>
                <a:lnTo>
                  <a:pt x="9852" y="3103"/>
                </a:lnTo>
                <a:lnTo>
                  <a:pt x="10440" y="2997"/>
                </a:lnTo>
                <a:lnTo>
                  <a:pt x="11029" y="2782"/>
                </a:lnTo>
                <a:lnTo>
                  <a:pt x="11764" y="2676"/>
                </a:lnTo>
                <a:lnTo>
                  <a:pt x="12352" y="2568"/>
                </a:lnTo>
                <a:lnTo>
                  <a:pt x="13087" y="2354"/>
                </a:lnTo>
                <a:lnTo>
                  <a:pt x="13676" y="2247"/>
                </a:lnTo>
                <a:lnTo>
                  <a:pt x="14411" y="2140"/>
                </a:lnTo>
                <a:lnTo>
                  <a:pt x="14999" y="2033"/>
                </a:lnTo>
                <a:lnTo>
                  <a:pt x="15734" y="1819"/>
                </a:lnTo>
                <a:lnTo>
                  <a:pt x="16323" y="1712"/>
                </a:lnTo>
                <a:lnTo>
                  <a:pt x="17058" y="1605"/>
                </a:lnTo>
                <a:lnTo>
                  <a:pt x="17646" y="1498"/>
                </a:lnTo>
                <a:lnTo>
                  <a:pt x="18382" y="1391"/>
                </a:lnTo>
                <a:lnTo>
                  <a:pt x="19117" y="1284"/>
                </a:lnTo>
                <a:lnTo>
                  <a:pt x="19705" y="1177"/>
                </a:lnTo>
                <a:lnTo>
                  <a:pt x="20440" y="1177"/>
                </a:lnTo>
                <a:lnTo>
                  <a:pt x="21176" y="1070"/>
                </a:lnTo>
                <a:lnTo>
                  <a:pt x="21764" y="963"/>
                </a:lnTo>
                <a:lnTo>
                  <a:pt x="22499" y="856"/>
                </a:lnTo>
                <a:lnTo>
                  <a:pt x="23235" y="749"/>
                </a:lnTo>
                <a:lnTo>
                  <a:pt x="23970" y="749"/>
                </a:lnTo>
                <a:lnTo>
                  <a:pt x="24705" y="642"/>
                </a:lnTo>
                <a:lnTo>
                  <a:pt x="25293" y="534"/>
                </a:lnTo>
                <a:lnTo>
                  <a:pt x="26029" y="534"/>
                </a:lnTo>
                <a:lnTo>
                  <a:pt x="26764" y="427"/>
                </a:lnTo>
                <a:lnTo>
                  <a:pt x="27499" y="427"/>
                </a:lnTo>
                <a:lnTo>
                  <a:pt x="28235" y="321"/>
                </a:lnTo>
                <a:lnTo>
                  <a:pt x="28970" y="321"/>
                </a:lnTo>
                <a:lnTo>
                  <a:pt x="29705" y="213"/>
                </a:lnTo>
                <a:lnTo>
                  <a:pt x="30441" y="213"/>
                </a:lnTo>
                <a:lnTo>
                  <a:pt x="31176" y="106"/>
                </a:lnTo>
                <a:lnTo>
                  <a:pt x="33382" y="106"/>
                </a:lnTo>
                <a:lnTo>
                  <a:pt x="34117" y="0"/>
                </a:lnTo>
                <a:lnTo>
                  <a:pt x="43235" y="0"/>
                </a:lnTo>
                <a:lnTo>
                  <a:pt x="43970" y="106"/>
                </a:lnTo>
                <a:lnTo>
                  <a:pt x="46323" y="106"/>
                </a:lnTo>
                <a:lnTo>
                  <a:pt x="47058" y="213"/>
                </a:lnTo>
                <a:lnTo>
                  <a:pt x="47793" y="213"/>
                </a:lnTo>
                <a:lnTo>
                  <a:pt x="48529" y="321"/>
                </a:lnTo>
                <a:lnTo>
                  <a:pt x="49264" y="321"/>
                </a:lnTo>
                <a:lnTo>
                  <a:pt x="49999" y="427"/>
                </a:lnTo>
                <a:lnTo>
                  <a:pt x="50735" y="427"/>
                </a:lnTo>
                <a:lnTo>
                  <a:pt x="51323" y="534"/>
                </a:lnTo>
                <a:lnTo>
                  <a:pt x="52058" y="534"/>
                </a:lnTo>
                <a:lnTo>
                  <a:pt x="52794" y="642"/>
                </a:lnTo>
                <a:lnTo>
                  <a:pt x="53528" y="749"/>
                </a:lnTo>
                <a:lnTo>
                  <a:pt x="54264" y="749"/>
                </a:lnTo>
                <a:lnTo>
                  <a:pt x="55000" y="856"/>
                </a:lnTo>
                <a:lnTo>
                  <a:pt x="55588" y="963"/>
                </a:lnTo>
                <a:lnTo>
                  <a:pt x="56323" y="1070"/>
                </a:lnTo>
                <a:lnTo>
                  <a:pt x="57058" y="1177"/>
                </a:lnTo>
                <a:lnTo>
                  <a:pt x="57793" y="1177"/>
                </a:lnTo>
                <a:lnTo>
                  <a:pt x="58382" y="1284"/>
                </a:lnTo>
                <a:lnTo>
                  <a:pt x="59117" y="1391"/>
                </a:lnTo>
                <a:lnTo>
                  <a:pt x="59853" y="1498"/>
                </a:lnTo>
                <a:lnTo>
                  <a:pt x="60440" y="1605"/>
                </a:lnTo>
                <a:lnTo>
                  <a:pt x="61176" y="1712"/>
                </a:lnTo>
                <a:lnTo>
                  <a:pt x="61911" y="1819"/>
                </a:lnTo>
                <a:lnTo>
                  <a:pt x="62500" y="2033"/>
                </a:lnTo>
                <a:lnTo>
                  <a:pt x="63235" y="2140"/>
                </a:lnTo>
                <a:lnTo>
                  <a:pt x="63823" y="2247"/>
                </a:lnTo>
                <a:lnTo>
                  <a:pt x="64558" y="2354"/>
                </a:lnTo>
                <a:lnTo>
                  <a:pt x="65147" y="2568"/>
                </a:lnTo>
                <a:lnTo>
                  <a:pt x="65882" y="2676"/>
                </a:lnTo>
                <a:lnTo>
                  <a:pt x="66470" y="2782"/>
                </a:lnTo>
                <a:lnTo>
                  <a:pt x="67058" y="2997"/>
                </a:lnTo>
                <a:lnTo>
                  <a:pt x="67794" y="3103"/>
                </a:lnTo>
                <a:lnTo>
                  <a:pt x="68382" y="3211"/>
                </a:lnTo>
                <a:lnTo>
                  <a:pt x="69117" y="3425"/>
                </a:lnTo>
                <a:lnTo>
                  <a:pt x="69705" y="3532"/>
                </a:lnTo>
                <a:lnTo>
                  <a:pt x="70293" y="3746"/>
                </a:lnTo>
                <a:lnTo>
                  <a:pt x="71029" y="3960"/>
                </a:lnTo>
                <a:lnTo>
                  <a:pt x="71617" y="4067"/>
                </a:lnTo>
                <a:lnTo>
                  <a:pt x="72205" y="4281"/>
                </a:lnTo>
                <a:lnTo>
                  <a:pt x="72793" y="4495"/>
                </a:lnTo>
                <a:lnTo>
                  <a:pt x="73382" y="4603"/>
                </a:lnTo>
                <a:lnTo>
                  <a:pt x="74117" y="4816"/>
                </a:lnTo>
                <a:lnTo>
                  <a:pt x="74705" y="5030"/>
                </a:lnTo>
                <a:lnTo>
                  <a:pt x="75294" y="5245"/>
                </a:lnTo>
                <a:lnTo>
                  <a:pt x="75882" y="5352"/>
                </a:lnTo>
                <a:lnTo>
                  <a:pt x="77646" y="5994"/>
                </a:lnTo>
                <a:lnTo>
                  <a:pt x="79411" y="6636"/>
                </a:lnTo>
                <a:lnTo>
                  <a:pt x="81176" y="7279"/>
                </a:lnTo>
                <a:lnTo>
                  <a:pt x="81764" y="7493"/>
                </a:lnTo>
                <a:lnTo>
                  <a:pt x="82352" y="7814"/>
                </a:lnTo>
                <a:lnTo>
                  <a:pt x="82794" y="8028"/>
                </a:lnTo>
                <a:lnTo>
                  <a:pt x="84558" y="8670"/>
                </a:lnTo>
                <a:lnTo>
                  <a:pt x="85000" y="8991"/>
                </a:lnTo>
                <a:lnTo>
                  <a:pt x="85587" y="9206"/>
                </a:lnTo>
                <a:lnTo>
                  <a:pt x="86176" y="9419"/>
                </a:lnTo>
                <a:lnTo>
                  <a:pt x="86617" y="9740"/>
                </a:lnTo>
                <a:lnTo>
                  <a:pt x="87205" y="9955"/>
                </a:lnTo>
                <a:lnTo>
                  <a:pt x="87647" y="10276"/>
                </a:lnTo>
                <a:lnTo>
                  <a:pt x="88234" y="10490"/>
                </a:lnTo>
                <a:lnTo>
                  <a:pt x="88676" y="10811"/>
                </a:lnTo>
                <a:lnTo>
                  <a:pt x="89264" y="11025"/>
                </a:lnTo>
                <a:lnTo>
                  <a:pt x="89706" y="11346"/>
                </a:lnTo>
                <a:lnTo>
                  <a:pt x="90294" y="11561"/>
                </a:lnTo>
                <a:lnTo>
                  <a:pt x="90735" y="11882"/>
                </a:lnTo>
                <a:lnTo>
                  <a:pt x="91323" y="12096"/>
                </a:lnTo>
                <a:lnTo>
                  <a:pt x="91764" y="12417"/>
                </a:lnTo>
                <a:lnTo>
                  <a:pt x="92205" y="12738"/>
                </a:lnTo>
                <a:lnTo>
                  <a:pt x="92794" y="12952"/>
                </a:lnTo>
                <a:lnTo>
                  <a:pt x="93235" y="13273"/>
                </a:lnTo>
                <a:lnTo>
                  <a:pt x="93676" y="13594"/>
                </a:lnTo>
                <a:lnTo>
                  <a:pt x="94117" y="13915"/>
                </a:lnTo>
                <a:lnTo>
                  <a:pt x="94559" y="14237"/>
                </a:lnTo>
                <a:lnTo>
                  <a:pt x="95147" y="14451"/>
                </a:lnTo>
                <a:lnTo>
                  <a:pt x="96470" y="15414"/>
                </a:lnTo>
                <a:lnTo>
                  <a:pt x="97794" y="16378"/>
                </a:lnTo>
                <a:lnTo>
                  <a:pt x="99117" y="17341"/>
                </a:lnTo>
                <a:lnTo>
                  <a:pt x="99558" y="17769"/>
                </a:lnTo>
                <a:lnTo>
                  <a:pt x="99999" y="18091"/>
                </a:lnTo>
                <a:lnTo>
                  <a:pt x="100441" y="18412"/>
                </a:lnTo>
                <a:lnTo>
                  <a:pt x="100882" y="18733"/>
                </a:lnTo>
                <a:lnTo>
                  <a:pt x="101176" y="19054"/>
                </a:lnTo>
                <a:lnTo>
                  <a:pt x="101617" y="19482"/>
                </a:lnTo>
                <a:lnTo>
                  <a:pt x="102059" y="19803"/>
                </a:lnTo>
                <a:lnTo>
                  <a:pt x="102500" y="20124"/>
                </a:lnTo>
                <a:lnTo>
                  <a:pt x="102793" y="20552"/>
                </a:lnTo>
                <a:lnTo>
                  <a:pt x="103235" y="20873"/>
                </a:lnTo>
                <a:lnTo>
                  <a:pt x="103676" y="21302"/>
                </a:lnTo>
                <a:lnTo>
                  <a:pt x="103970" y="21623"/>
                </a:lnTo>
                <a:lnTo>
                  <a:pt x="104411" y="21944"/>
                </a:lnTo>
                <a:lnTo>
                  <a:pt x="104706" y="22372"/>
                </a:lnTo>
                <a:lnTo>
                  <a:pt x="105147" y="22694"/>
                </a:lnTo>
                <a:lnTo>
                  <a:pt x="105440" y="23122"/>
                </a:lnTo>
                <a:lnTo>
                  <a:pt x="105882" y="23550"/>
                </a:lnTo>
                <a:lnTo>
                  <a:pt x="106176" y="23871"/>
                </a:lnTo>
                <a:lnTo>
                  <a:pt x="106470" y="24299"/>
                </a:lnTo>
                <a:lnTo>
                  <a:pt x="106912" y="24620"/>
                </a:lnTo>
                <a:lnTo>
                  <a:pt x="107205" y="25049"/>
                </a:lnTo>
                <a:lnTo>
                  <a:pt x="107499" y="25476"/>
                </a:lnTo>
                <a:lnTo>
                  <a:pt x="107941" y="25905"/>
                </a:lnTo>
                <a:lnTo>
                  <a:pt x="108235" y="26226"/>
                </a:lnTo>
                <a:lnTo>
                  <a:pt x="108529" y="26654"/>
                </a:lnTo>
                <a:lnTo>
                  <a:pt x="108970" y="27082"/>
                </a:lnTo>
                <a:lnTo>
                  <a:pt x="109264" y="27510"/>
                </a:lnTo>
                <a:lnTo>
                  <a:pt x="110147" y="28795"/>
                </a:lnTo>
                <a:lnTo>
                  <a:pt x="110441" y="29116"/>
                </a:lnTo>
                <a:lnTo>
                  <a:pt x="110735" y="29544"/>
                </a:lnTo>
                <a:lnTo>
                  <a:pt x="111029" y="29973"/>
                </a:lnTo>
                <a:lnTo>
                  <a:pt x="111323" y="30401"/>
                </a:lnTo>
                <a:lnTo>
                  <a:pt x="111617" y="30829"/>
                </a:lnTo>
                <a:lnTo>
                  <a:pt x="111911" y="31364"/>
                </a:lnTo>
                <a:lnTo>
                  <a:pt x="112206" y="31792"/>
                </a:lnTo>
                <a:lnTo>
                  <a:pt x="112352" y="32221"/>
                </a:lnTo>
                <a:lnTo>
                  <a:pt x="112647" y="32649"/>
                </a:lnTo>
                <a:lnTo>
                  <a:pt x="112941" y="33077"/>
                </a:lnTo>
                <a:lnTo>
                  <a:pt x="113235" y="33505"/>
                </a:lnTo>
                <a:lnTo>
                  <a:pt x="113529" y="34040"/>
                </a:lnTo>
                <a:lnTo>
                  <a:pt x="113676" y="34469"/>
                </a:lnTo>
                <a:lnTo>
                  <a:pt x="113970" y="34897"/>
                </a:lnTo>
                <a:lnTo>
                  <a:pt x="114264" y="35325"/>
                </a:lnTo>
                <a:lnTo>
                  <a:pt x="114412" y="35860"/>
                </a:lnTo>
                <a:lnTo>
                  <a:pt x="114705" y="36288"/>
                </a:lnTo>
                <a:lnTo>
                  <a:pt x="114853" y="36824"/>
                </a:lnTo>
                <a:lnTo>
                  <a:pt x="115146" y="37252"/>
                </a:lnTo>
                <a:lnTo>
                  <a:pt x="115294" y="37680"/>
                </a:lnTo>
                <a:lnTo>
                  <a:pt x="115588" y="38215"/>
                </a:lnTo>
                <a:lnTo>
                  <a:pt x="115735" y="38643"/>
                </a:lnTo>
                <a:lnTo>
                  <a:pt x="116029" y="39179"/>
                </a:lnTo>
                <a:lnTo>
                  <a:pt x="116176" y="39607"/>
                </a:lnTo>
                <a:lnTo>
                  <a:pt x="116323" y="40142"/>
                </a:lnTo>
                <a:lnTo>
                  <a:pt x="116617" y="40570"/>
                </a:lnTo>
                <a:lnTo>
                  <a:pt x="116764" y="41106"/>
                </a:lnTo>
                <a:lnTo>
                  <a:pt x="116911" y="41641"/>
                </a:lnTo>
                <a:lnTo>
                  <a:pt x="117059" y="42069"/>
                </a:lnTo>
                <a:lnTo>
                  <a:pt x="117205" y="42604"/>
                </a:lnTo>
                <a:lnTo>
                  <a:pt x="117352" y="43032"/>
                </a:lnTo>
                <a:lnTo>
                  <a:pt x="117500" y="43568"/>
                </a:lnTo>
                <a:lnTo>
                  <a:pt x="117646" y="44103"/>
                </a:lnTo>
                <a:lnTo>
                  <a:pt x="117794" y="44638"/>
                </a:lnTo>
                <a:lnTo>
                  <a:pt x="117941" y="45066"/>
                </a:lnTo>
                <a:lnTo>
                  <a:pt x="118088" y="45601"/>
                </a:lnTo>
                <a:lnTo>
                  <a:pt x="118235" y="46137"/>
                </a:lnTo>
                <a:lnTo>
                  <a:pt x="118382" y="46672"/>
                </a:lnTo>
                <a:lnTo>
                  <a:pt x="118529" y="47100"/>
                </a:lnTo>
                <a:lnTo>
                  <a:pt x="118676" y="47635"/>
                </a:lnTo>
                <a:lnTo>
                  <a:pt x="118676" y="48171"/>
                </a:lnTo>
                <a:lnTo>
                  <a:pt x="118823" y="48706"/>
                </a:lnTo>
                <a:lnTo>
                  <a:pt x="118970" y="49241"/>
                </a:lnTo>
                <a:lnTo>
                  <a:pt x="119117" y="49776"/>
                </a:lnTo>
                <a:lnTo>
                  <a:pt x="119117" y="50312"/>
                </a:lnTo>
                <a:lnTo>
                  <a:pt x="119264" y="50847"/>
                </a:lnTo>
                <a:lnTo>
                  <a:pt x="119264" y="51382"/>
                </a:lnTo>
                <a:lnTo>
                  <a:pt x="119411" y="51917"/>
                </a:lnTo>
                <a:lnTo>
                  <a:pt x="119411" y="52452"/>
                </a:lnTo>
                <a:lnTo>
                  <a:pt x="119558" y="52988"/>
                </a:lnTo>
                <a:lnTo>
                  <a:pt x="119558" y="53523"/>
                </a:lnTo>
                <a:lnTo>
                  <a:pt x="119706" y="54058"/>
                </a:lnTo>
                <a:lnTo>
                  <a:pt x="119706" y="55129"/>
                </a:lnTo>
                <a:lnTo>
                  <a:pt x="119852" y="55664"/>
                </a:lnTo>
                <a:lnTo>
                  <a:pt x="119852" y="57912"/>
                </a:lnTo>
                <a:lnTo>
                  <a:pt x="120000" y="58447"/>
                </a:lnTo>
                <a:lnTo>
                  <a:pt x="120000" y="61873"/>
                </a:lnTo>
                <a:lnTo>
                  <a:pt x="119852" y="62515"/>
                </a:lnTo>
                <a:lnTo>
                  <a:pt x="119852" y="64656"/>
                </a:lnTo>
                <a:lnTo>
                  <a:pt x="119706" y="65298"/>
                </a:lnTo>
                <a:lnTo>
                  <a:pt x="119706" y="66369"/>
                </a:lnTo>
                <a:lnTo>
                  <a:pt x="119558" y="66904"/>
                </a:lnTo>
                <a:lnTo>
                  <a:pt x="119558" y="67439"/>
                </a:lnTo>
                <a:lnTo>
                  <a:pt x="119411" y="67974"/>
                </a:lnTo>
                <a:lnTo>
                  <a:pt x="119411" y="68510"/>
                </a:lnTo>
                <a:lnTo>
                  <a:pt x="119264" y="69045"/>
                </a:lnTo>
                <a:lnTo>
                  <a:pt x="119264" y="69580"/>
                </a:lnTo>
                <a:lnTo>
                  <a:pt x="119117" y="70116"/>
                </a:lnTo>
                <a:lnTo>
                  <a:pt x="119117" y="70651"/>
                </a:lnTo>
                <a:lnTo>
                  <a:pt x="118970" y="71186"/>
                </a:lnTo>
                <a:lnTo>
                  <a:pt x="118823" y="71721"/>
                </a:lnTo>
                <a:lnTo>
                  <a:pt x="118676" y="72149"/>
                </a:lnTo>
                <a:lnTo>
                  <a:pt x="118676" y="72685"/>
                </a:lnTo>
                <a:lnTo>
                  <a:pt x="118529" y="73220"/>
                </a:lnTo>
                <a:lnTo>
                  <a:pt x="118382" y="73755"/>
                </a:lnTo>
                <a:lnTo>
                  <a:pt x="118235" y="74290"/>
                </a:lnTo>
                <a:lnTo>
                  <a:pt x="118088" y="74719"/>
                </a:lnTo>
                <a:lnTo>
                  <a:pt x="117646" y="76324"/>
                </a:lnTo>
                <a:lnTo>
                  <a:pt x="117500" y="76752"/>
                </a:lnTo>
                <a:lnTo>
                  <a:pt x="117352" y="77288"/>
                </a:lnTo>
                <a:lnTo>
                  <a:pt x="117205" y="77716"/>
                </a:lnTo>
                <a:lnTo>
                  <a:pt x="117059" y="78251"/>
                </a:lnTo>
                <a:lnTo>
                  <a:pt x="116911" y="78786"/>
                </a:lnTo>
                <a:lnTo>
                  <a:pt x="116764" y="79214"/>
                </a:lnTo>
                <a:lnTo>
                  <a:pt x="116617" y="79750"/>
                </a:lnTo>
                <a:lnTo>
                  <a:pt x="116323" y="80178"/>
                </a:lnTo>
                <a:lnTo>
                  <a:pt x="116176" y="80713"/>
                </a:lnTo>
                <a:lnTo>
                  <a:pt x="116029" y="81141"/>
                </a:lnTo>
                <a:lnTo>
                  <a:pt x="115735" y="81677"/>
                </a:lnTo>
                <a:lnTo>
                  <a:pt x="115588" y="82105"/>
                </a:lnTo>
                <a:lnTo>
                  <a:pt x="115294" y="82640"/>
                </a:lnTo>
                <a:lnTo>
                  <a:pt x="115146" y="83068"/>
                </a:lnTo>
                <a:lnTo>
                  <a:pt x="114853" y="83496"/>
                </a:lnTo>
                <a:lnTo>
                  <a:pt x="114705" y="84032"/>
                </a:lnTo>
                <a:lnTo>
                  <a:pt x="114412" y="84460"/>
                </a:lnTo>
                <a:lnTo>
                  <a:pt x="114264" y="84888"/>
                </a:lnTo>
                <a:lnTo>
                  <a:pt x="113970" y="85423"/>
                </a:lnTo>
                <a:lnTo>
                  <a:pt x="113676" y="85852"/>
                </a:lnTo>
                <a:lnTo>
                  <a:pt x="113529" y="86280"/>
                </a:lnTo>
                <a:lnTo>
                  <a:pt x="113235" y="86708"/>
                </a:lnTo>
                <a:lnTo>
                  <a:pt x="112941" y="87243"/>
                </a:lnTo>
                <a:lnTo>
                  <a:pt x="112647" y="87671"/>
                </a:lnTo>
                <a:lnTo>
                  <a:pt x="112352" y="88099"/>
                </a:lnTo>
                <a:lnTo>
                  <a:pt x="112206" y="88528"/>
                </a:lnTo>
                <a:lnTo>
                  <a:pt x="111911" y="88956"/>
                </a:lnTo>
                <a:lnTo>
                  <a:pt x="111029" y="90241"/>
                </a:lnTo>
                <a:lnTo>
                  <a:pt x="110147" y="91525"/>
                </a:lnTo>
                <a:lnTo>
                  <a:pt x="109852" y="91953"/>
                </a:lnTo>
                <a:lnTo>
                  <a:pt x="109559" y="92381"/>
                </a:lnTo>
                <a:lnTo>
                  <a:pt x="109264" y="92702"/>
                </a:lnTo>
                <a:lnTo>
                  <a:pt x="108970" y="93131"/>
                </a:lnTo>
                <a:lnTo>
                  <a:pt x="108529" y="93559"/>
                </a:lnTo>
                <a:lnTo>
                  <a:pt x="108235" y="93987"/>
                </a:lnTo>
                <a:lnTo>
                  <a:pt x="107941" y="94415"/>
                </a:lnTo>
                <a:lnTo>
                  <a:pt x="107499" y="94736"/>
                </a:lnTo>
                <a:lnTo>
                  <a:pt x="107205" y="95165"/>
                </a:lnTo>
                <a:lnTo>
                  <a:pt x="106912" y="95593"/>
                </a:lnTo>
                <a:lnTo>
                  <a:pt x="106470" y="95914"/>
                </a:lnTo>
                <a:lnTo>
                  <a:pt x="106176" y="96342"/>
                </a:lnTo>
                <a:lnTo>
                  <a:pt x="105882" y="96771"/>
                </a:lnTo>
                <a:lnTo>
                  <a:pt x="105440" y="97092"/>
                </a:lnTo>
                <a:lnTo>
                  <a:pt x="105147" y="97520"/>
                </a:lnTo>
                <a:lnTo>
                  <a:pt x="104706" y="97841"/>
                </a:lnTo>
                <a:lnTo>
                  <a:pt x="104411" y="98269"/>
                </a:lnTo>
                <a:lnTo>
                  <a:pt x="103970" y="98590"/>
                </a:lnTo>
                <a:lnTo>
                  <a:pt x="103676" y="98911"/>
                </a:lnTo>
                <a:lnTo>
                  <a:pt x="103235" y="99340"/>
                </a:lnTo>
                <a:lnTo>
                  <a:pt x="102793" y="99661"/>
                </a:lnTo>
                <a:lnTo>
                  <a:pt x="102500" y="100089"/>
                </a:lnTo>
                <a:lnTo>
                  <a:pt x="102059" y="100410"/>
                </a:lnTo>
                <a:lnTo>
                  <a:pt x="101617" y="100731"/>
                </a:lnTo>
                <a:lnTo>
                  <a:pt x="101176" y="101052"/>
                </a:lnTo>
                <a:lnTo>
                  <a:pt x="100882" y="101480"/>
                </a:lnTo>
                <a:lnTo>
                  <a:pt x="100441" y="101802"/>
                </a:lnTo>
                <a:lnTo>
                  <a:pt x="99117" y="102765"/>
                </a:lnTo>
                <a:lnTo>
                  <a:pt x="98676" y="103193"/>
                </a:lnTo>
                <a:lnTo>
                  <a:pt x="98235" y="103514"/>
                </a:lnTo>
                <a:lnTo>
                  <a:pt x="97794" y="103835"/>
                </a:lnTo>
                <a:lnTo>
                  <a:pt x="96470" y="104799"/>
                </a:lnTo>
                <a:lnTo>
                  <a:pt x="96029" y="105120"/>
                </a:lnTo>
                <a:lnTo>
                  <a:pt x="95588" y="105334"/>
                </a:lnTo>
                <a:lnTo>
                  <a:pt x="95147" y="105656"/>
                </a:lnTo>
                <a:lnTo>
                  <a:pt x="94559" y="105977"/>
                </a:lnTo>
                <a:lnTo>
                  <a:pt x="94117" y="106298"/>
                </a:lnTo>
                <a:lnTo>
                  <a:pt x="93676" y="106619"/>
                </a:lnTo>
                <a:lnTo>
                  <a:pt x="93235" y="106940"/>
                </a:lnTo>
                <a:lnTo>
                  <a:pt x="92794" y="107154"/>
                </a:lnTo>
                <a:lnTo>
                  <a:pt x="92205" y="107475"/>
                </a:lnTo>
                <a:lnTo>
                  <a:pt x="91764" y="107796"/>
                </a:lnTo>
                <a:lnTo>
                  <a:pt x="91323" y="108010"/>
                </a:lnTo>
                <a:lnTo>
                  <a:pt x="90735" y="108332"/>
                </a:lnTo>
                <a:lnTo>
                  <a:pt x="90294" y="108653"/>
                </a:lnTo>
                <a:lnTo>
                  <a:pt x="89706" y="108867"/>
                </a:lnTo>
                <a:lnTo>
                  <a:pt x="89264" y="109188"/>
                </a:lnTo>
                <a:lnTo>
                  <a:pt x="88676" y="109402"/>
                </a:lnTo>
                <a:lnTo>
                  <a:pt x="88234" y="109723"/>
                </a:lnTo>
                <a:lnTo>
                  <a:pt x="87647" y="109937"/>
                </a:lnTo>
                <a:lnTo>
                  <a:pt x="87205" y="110259"/>
                </a:lnTo>
                <a:lnTo>
                  <a:pt x="86617" y="110472"/>
                </a:lnTo>
                <a:lnTo>
                  <a:pt x="86176" y="110687"/>
                </a:lnTo>
                <a:lnTo>
                  <a:pt x="85587" y="111008"/>
                </a:lnTo>
                <a:lnTo>
                  <a:pt x="85000" y="111222"/>
                </a:lnTo>
                <a:lnTo>
                  <a:pt x="84558" y="111436"/>
                </a:lnTo>
                <a:lnTo>
                  <a:pt x="83970" y="111650"/>
                </a:lnTo>
                <a:lnTo>
                  <a:pt x="83382" y="111971"/>
                </a:lnTo>
                <a:lnTo>
                  <a:pt x="82794" y="112185"/>
                </a:lnTo>
                <a:lnTo>
                  <a:pt x="82352" y="112399"/>
                </a:lnTo>
                <a:lnTo>
                  <a:pt x="81764" y="112614"/>
                </a:lnTo>
                <a:lnTo>
                  <a:pt x="81176" y="112828"/>
                </a:lnTo>
                <a:lnTo>
                  <a:pt x="79411" y="113470"/>
                </a:lnTo>
                <a:lnTo>
                  <a:pt x="77646" y="114112"/>
                </a:lnTo>
                <a:lnTo>
                  <a:pt x="75882" y="114754"/>
                </a:lnTo>
                <a:lnTo>
                  <a:pt x="75294" y="114862"/>
                </a:lnTo>
                <a:lnTo>
                  <a:pt x="74705" y="115075"/>
                </a:lnTo>
                <a:lnTo>
                  <a:pt x="74117" y="115290"/>
                </a:lnTo>
                <a:lnTo>
                  <a:pt x="73382" y="115504"/>
                </a:lnTo>
                <a:lnTo>
                  <a:pt x="72793" y="115611"/>
                </a:lnTo>
                <a:lnTo>
                  <a:pt x="72205" y="115825"/>
                </a:lnTo>
                <a:lnTo>
                  <a:pt x="71617" y="116039"/>
                </a:lnTo>
                <a:lnTo>
                  <a:pt x="71029" y="116146"/>
                </a:lnTo>
                <a:lnTo>
                  <a:pt x="70293" y="116360"/>
                </a:lnTo>
                <a:lnTo>
                  <a:pt x="69705" y="116467"/>
                </a:lnTo>
                <a:lnTo>
                  <a:pt x="69117" y="116681"/>
                </a:lnTo>
                <a:lnTo>
                  <a:pt x="68382" y="116788"/>
                </a:lnTo>
                <a:lnTo>
                  <a:pt x="67794" y="116895"/>
                </a:lnTo>
                <a:lnTo>
                  <a:pt x="67058" y="117109"/>
                </a:lnTo>
                <a:lnTo>
                  <a:pt x="66470" y="117217"/>
                </a:lnTo>
                <a:lnTo>
                  <a:pt x="65882" y="117323"/>
                </a:lnTo>
                <a:lnTo>
                  <a:pt x="65147" y="117538"/>
                </a:lnTo>
                <a:lnTo>
                  <a:pt x="64558" y="117644"/>
                </a:lnTo>
                <a:lnTo>
                  <a:pt x="63823" y="117752"/>
                </a:lnTo>
                <a:lnTo>
                  <a:pt x="63235" y="117859"/>
                </a:lnTo>
                <a:lnTo>
                  <a:pt x="62500" y="117966"/>
                </a:lnTo>
                <a:lnTo>
                  <a:pt x="61911" y="118180"/>
                </a:lnTo>
                <a:lnTo>
                  <a:pt x="61176" y="118287"/>
                </a:lnTo>
                <a:lnTo>
                  <a:pt x="60440" y="118394"/>
                </a:lnTo>
                <a:lnTo>
                  <a:pt x="59853" y="118501"/>
                </a:lnTo>
                <a:lnTo>
                  <a:pt x="59117" y="118608"/>
                </a:lnTo>
                <a:lnTo>
                  <a:pt x="58382" y="118715"/>
                </a:lnTo>
                <a:lnTo>
                  <a:pt x="57793" y="118822"/>
                </a:lnTo>
                <a:lnTo>
                  <a:pt x="57058" y="118822"/>
                </a:lnTo>
                <a:lnTo>
                  <a:pt x="56323" y="118929"/>
                </a:lnTo>
                <a:lnTo>
                  <a:pt x="55588" y="119036"/>
                </a:lnTo>
                <a:lnTo>
                  <a:pt x="55000" y="119143"/>
                </a:lnTo>
                <a:lnTo>
                  <a:pt x="54264" y="119250"/>
                </a:lnTo>
                <a:lnTo>
                  <a:pt x="53528" y="119250"/>
                </a:lnTo>
                <a:lnTo>
                  <a:pt x="52794" y="119357"/>
                </a:lnTo>
                <a:lnTo>
                  <a:pt x="52058" y="119465"/>
                </a:lnTo>
                <a:lnTo>
                  <a:pt x="51323" y="119465"/>
                </a:lnTo>
                <a:lnTo>
                  <a:pt x="50735" y="119571"/>
                </a:lnTo>
                <a:lnTo>
                  <a:pt x="49999" y="119571"/>
                </a:lnTo>
                <a:lnTo>
                  <a:pt x="49264" y="119678"/>
                </a:lnTo>
                <a:lnTo>
                  <a:pt x="48529" y="119678"/>
                </a:lnTo>
                <a:lnTo>
                  <a:pt x="47793" y="119786"/>
                </a:lnTo>
                <a:lnTo>
                  <a:pt x="46323" y="119786"/>
                </a:lnTo>
                <a:lnTo>
                  <a:pt x="45587" y="119893"/>
                </a:lnTo>
                <a:lnTo>
                  <a:pt x="43235" y="119893"/>
                </a:lnTo>
                <a:lnTo>
                  <a:pt x="42499" y="120000"/>
                </a:lnTo>
                <a:lnTo>
                  <a:pt x="34852" y="120000"/>
                </a:lnTo>
                <a:lnTo>
                  <a:pt x="34117" y="119893"/>
                </a:lnTo>
                <a:lnTo>
                  <a:pt x="31911" y="119893"/>
                </a:lnTo>
                <a:lnTo>
                  <a:pt x="31176" y="119786"/>
                </a:lnTo>
                <a:lnTo>
                  <a:pt x="29705" y="119786"/>
                </a:lnTo>
                <a:lnTo>
                  <a:pt x="28970" y="119678"/>
                </a:lnTo>
                <a:lnTo>
                  <a:pt x="28235" y="119678"/>
                </a:lnTo>
                <a:lnTo>
                  <a:pt x="27499" y="119571"/>
                </a:lnTo>
                <a:lnTo>
                  <a:pt x="26764" y="119571"/>
                </a:lnTo>
                <a:lnTo>
                  <a:pt x="26029" y="119465"/>
                </a:lnTo>
                <a:lnTo>
                  <a:pt x="25293" y="119465"/>
                </a:lnTo>
                <a:lnTo>
                  <a:pt x="24705" y="119357"/>
                </a:lnTo>
                <a:lnTo>
                  <a:pt x="23970" y="119250"/>
                </a:lnTo>
                <a:lnTo>
                  <a:pt x="23235" y="119250"/>
                </a:lnTo>
                <a:lnTo>
                  <a:pt x="22499" y="119143"/>
                </a:lnTo>
                <a:lnTo>
                  <a:pt x="21764" y="119036"/>
                </a:lnTo>
                <a:lnTo>
                  <a:pt x="21176" y="118929"/>
                </a:lnTo>
                <a:lnTo>
                  <a:pt x="20440" y="118822"/>
                </a:lnTo>
                <a:lnTo>
                  <a:pt x="19705" y="118822"/>
                </a:lnTo>
                <a:lnTo>
                  <a:pt x="19117" y="118715"/>
                </a:lnTo>
                <a:lnTo>
                  <a:pt x="18382" y="118608"/>
                </a:lnTo>
                <a:lnTo>
                  <a:pt x="17646" y="118501"/>
                </a:lnTo>
                <a:lnTo>
                  <a:pt x="17058" y="118394"/>
                </a:lnTo>
                <a:lnTo>
                  <a:pt x="16323" y="118287"/>
                </a:lnTo>
                <a:lnTo>
                  <a:pt x="15734" y="118180"/>
                </a:lnTo>
                <a:lnTo>
                  <a:pt x="14999" y="117966"/>
                </a:lnTo>
                <a:lnTo>
                  <a:pt x="14411" y="117859"/>
                </a:lnTo>
                <a:lnTo>
                  <a:pt x="13676" y="117752"/>
                </a:lnTo>
                <a:lnTo>
                  <a:pt x="13087" y="117644"/>
                </a:lnTo>
                <a:lnTo>
                  <a:pt x="12352" y="117538"/>
                </a:lnTo>
                <a:lnTo>
                  <a:pt x="11764" y="117323"/>
                </a:lnTo>
                <a:lnTo>
                  <a:pt x="11029" y="117217"/>
                </a:lnTo>
                <a:lnTo>
                  <a:pt x="10440" y="117109"/>
                </a:lnTo>
                <a:lnTo>
                  <a:pt x="9852" y="116895"/>
                </a:lnTo>
                <a:lnTo>
                  <a:pt x="9117" y="116788"/>
                </a:lnTo>
                <a:lnTo>
                  <a:pt x="8529" y="116681"/>
                </a:lnTo>
                <a:lnTo>
                  <a:pt x="7941" y="116467"/>
                </a:lnTo>
                <a:lnTo>
                  <a:pt x="7205" y="116360"/>
                </a:lnTo>
                <a:lnTo>
                  <a:pt x="6617" y="116146"/>
                </a:lnTo>
                <a:lnTo>
                  <a:pt x="6028" y="116039"/>
                </a:lnTo>
                <a:lnTo>
                  <a:pt x="5440" y="115825"/>
                </a:lnTo>
                <a:lnTo>
                  <a:pt x="4705" y="115611"/>
                </a:lnTo>
                <a:lnTo>
                  <a:pt x="4117" y="115504"/>
                </a:lnTo>
                <a:lnTo>
                  <a:pt x="3529" y="115290"/>
                </a:lnTo>
                <a:lnTo>
                  <a:pt x="2940" y="115075"/>
                </a:lnTo>
                <a:lnTo>
                  <a:pt x="2352" y="114862"/>
                </a:lnTo>
                <a:lnTo>
                  <a:pt x="1764" y="114754"/>
                </a:lnTo>
                <a:lnTo>
                  <a:pt x="0" y="114112"/>
                </a:lnTo>
                <a:lnTo>
                  <a:pt x="882" y="56520"/>
                </a:lnTo>
                <a:lnTo>
                  <a:pt x="882" y="63907"/>
                </a:lnTo>
                <a:lnTo>
                  <a:pt x="1029" y="64121"/>
                </a:lnTo>
                <a:lnTo>
                  <a:pt x="1029" y="65298"/>
                </a:lnTo>
                <a:lnTo>
                  <a:pt x="1175" y="65619"/>
                </a:lnTo>
                <a:lnTo>
                  <a:pt x="1175" y="66690"/>
                </a:lnTo>
                <a:lnTo>
                  <a:pt x="1323" y="67011"/>
                </a:lnTo>
                <a:lnTo>
                  <a:pt x="1323" y="67546"/>
                </a:lnTo>
                <a:lnTo>
                  <a:pt x="1470" y="67761"/>
                </a:lnTo>
                <a:lnTo>
                  <a:pt x="1470" y="68617"/>
                </a:lnTo>
                <a:lnTo>
                  <a:pt x="1617" y="68938"/>
                </a:lnTo>
                <a:lnTo>
                  <a:pt x="1617" y="69152"/>
                </a:lnTo>
                <a:lnTo>
                  <a:pt x="1764" y="69473"/>
                </a:lnTo>
                <a:lnTo>
                  <a:pt x="1764" y="70008"/>
                </a:lnTo>
                <a:lnTo>
                  <a:pt x="1911" y="70329"/>
                </a:lnTo>
                <a:lnTo>
                  <a:pt x="1911" y="70865"/>
                </a:lnTo>
                <a:lnTo>
                  <a:pt x="2058" y="71079"/>
                </a:lnTo>
                <a:lnTo>
                  <a:pt x="2058" y="71400"/>
                </a:lnTo>
                <a:lnTo>
                  <a:pt x="2205" y="71614"/>
                </a:lnTo>
                <a:lnTo>
                  <a:pt x="2205" y="71935"/>
                </a:lnTo>
                <a:lnTo>
                  <a:pt x="2352" y="72256"/>
                </a:lnTo>
                <a:lnTo>
                  <a:pt x="2352" y="72471"/>
                </a:lnTo>
                <a:lnTo>
                  <a:pt x="2499" y="72792"/>
                </a:lnTo>
                <a:lnTo>
                  <a:pt x="2499" y="73006"/>
                </a:lnTo>
                <a:lnTo>
                  <a:pt x="2647" y="73327"/>
                </a:lnTo>
                <a:lnTo>
                  <a:pt x="2647" y="73862"/>
                </a:lnTo>
                <a:lnTo>
                  <a:pt x="2793" y="74076"/>
                </a:lnTo>
                <a:lnTo>
                  <a:pt x="2940" y="74398"/>
                </a:lnTo>
                <a:lnTo>
                  <a:pt x="2940" y="74611"/>
                </a:lnTo>
                <a:lnTo>
                  <a:pt x="3088" y="74933"/>
                </a:lnTo>
                <a:lnTo>
                  <a:pt x="3088" y="75147"/>
                </a:lnTo>
                <a:lnTo>
                  <a:pt x="3234" y="75468"/>
                </a:lnTo>
                <a:lnTo>
                  <a:pt x="3381" y="75682"/>
                </a:lnTo>
                <a:lnTo>
                  <a:pt x="3381" y="76003"/>
                </a:lnTo>
                <a:lnTo>
                  <a:pt x="3529" y="76217"/>
                </a:lnTo>
                <a:lnTo>
                  <a:pt x="3676" y="76431"/>
                </a:lnTo>
                <a:lnTo>
                  <a:pt x="3676" y="76752"/>
                </a:lnTo>
                <a:lnTo>
                  <a:pt x="3822" y="76967"/>
                </a:lnTo>
                <a:lnTo>
                  <a:pt x="3970" y="77288"/>
                </a:lnTo>
                <a:lnTo>
                  <a:pt x="3970" y="77502"/>
                </a:lnTo>
                <a:lnTo>
                  <a:pt x="4117" y="77716"/>
                </a:lnTo>
                <a:lnTo>
                  <a:pt x="4264" y="78037"/>
                </a:lnTo>
                <a:lnTo>
                  <a:pt x="4411" y="78251"/>
                </a:lnTo>
                <a:lnTo>
                  <a:pt x="4558" y="78465"/>
                </a:lnTo>
                <a:lnTo>
                  <a:pt x="4558" y="78786"/>
                </a:lnTo>
                <a:lnTo>
                  <a:pt x="4705" y="79001"/>
                </a:lnTo>
                <a:lnTo>
                  <a:pt x="4852" y="79214"/>
                </a:lnTo>
                <a:lnTo>
                  <a:pt x="4999" y="79536"/>
                </a:lnTo>
                <a:lnTo>
                  <a:pt x="5146" y="79750"/>
                </a:lnTo>
                <a:lnTo>
                  <a:pt x="5294" y="79964"/>
                </a:lnTo>
                <a:lnTo>
                  <a:pt x="5294"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 name="Google Shape;23;p3"/>
          <p:cNvSpPr/>
          <p:nvPr/>
        </p:nvSpPr>
        <p:spPr>
          <a:xfrm>
            <a:off x="2354240" y="5288417"/>
            <a:ext cx="65258" cy="327847"/>
          </a:xfrm>
          <a:custGeom>
            <a:rect b="b" l="l" r="r" t="t"/>
            <a:pathLst>
              <a:path extrusionOk="0" h="120000" w="120000">
                <a:moveTo>
                  <a:pt x="120000" y="321"/>
                </a:moveTo>
                <a:lnTo>
                  <a:pt x="0" y="321"/>
                </a:lnTo>
                <a:lnTo>
                  <a:pt x="0" y="120000"/>
                </a:lnTo>
                <a:lnTo>
                  <a:pt x="120000" y="120000"/>
                </a:lnTo>
                <a:lnTo>
                  <a:pt x="120000" y="32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 name="Google Shape;24;p3"/>
          <p:cNvSpPr/>
          <p:nvPr/>
        </p:nvSpPr>
        <p:spPr>
          <a:xfrm>
            <a:off x="2452462" y="5288416"/>
            <a:ext cx="234752" cy="327847"/>
          </a:xfrm>
          <a:custGeom>
            <a:rect b="b" l="l" r="r" t="t"/>
            <a:pathLst>
              <a:path extrusionOk="0" h="120000" w="120000">
                <a:moveTo>
                  <a:pt x="116811" y="116576"/>
                </a:moveTo>
                <a:lnTo>
                  <a:pt x="113624" y="113152"/>
                </a:lnTo>
                <a:lnTo>
                  <a:pt x="110436" y="109728"/>
                </a:lnTo>
                <a:lnTo>
                  <a:pt x="107248" y="106304"/>
                </a:lnTo>
                <a:lnTo>
                  <a:pt x="104060" y="102880"/>
                </a:lnTo>
                <a:lnTo>
                  <a:pt x="100872" y="99374"/>
                </a:lnTo>
                <a:lnTo>
                  <a:pt x="97685" y="95951"/>
                </a:lnTo>
                <a:lnTo>
                  <a:pt x="94496" y="92526"/>
                </a:lnTo>
                <a:lnTo>
                  <a:pt x="91309" y="89103"/>
                </a:lnTo>
                <a:lnTo>
                  <a:pt x="88121" y="85679"/>
                </a:lnTo>
                <a:lnTo>
                  <a:pt x="84933" y="82255"/>
                </a:lnTo>
                <a:lnTo>
                  <a:pt x="81745" y="78831"/>
                </a:lnTo>
                <a:lnTo>
                  <a:pt x="78557" y="75407"/>
                </a:lnTo>
                <a:lnTo>
                  <a:pt x="75369" y="71983"/>
                </a:lnTo>
                <a:lnTo>
                  <a:pt x="72181" y="68478"/>
                </a:lnTo>
                <a:lnTo>
                  <a:pt x="68994" y="65054"/>
                </a:lnTo>
                <a:lnTo>
                  <a:pt x="71840" y="63097"/>
                </a:lnTo>
                <a:lnTo>
                  <a:pt x="74800" y="61059"/>
                </a:lnTo>
                <a:lnTo>
                  <a:pt x="77646" y="59103"/>
                </a:lnTo>
                <a:lnTo>
                  <a:pt x="80493" y="57065"/>
                </a:lnTo>
                <a:lnTo>
                  <a:pt x="83339" y="55108"/>
                </a:lnTo>
                <a:lnTo>
                  <a:pt x="86185" y="53070"/>
                </a:lnTo>
                <a:lnTo>
                  <a:pt x="89031" y="51113"/>
                </a:lnTo>
                <a:lnTo>
                  <a:pt x="91878" y="49075"/>
                </a:lnTo>
                <a:lnTo>
                  <a:pt x="94724" y="47119"/>
                </a:lnTo>
                <a:lnTo>
                  <a:pt x="97685" y="45081"/>
                </a:lnTo>
                <a:lnTo>
                  <a:pt x="100531" y="43124"/>
                </a:lnTo>
                <a:lnTo>
                  <a:pt x="103377" y="41168"/>
                </a:lnTo>
                <a:lnTo>
                  <a:pt x="106223" y="39130"/>
                </a:lnTo>
                <a:lnTo>
                  <a:pt x="109069" y="37173"/>
                </a:lnTo>
                <a:lnTo>
                  <a:pt x="111916" y="35135"/>
                </a:lnTo>
                <a:lnTo>
                  <a:pt x="114762" y="33179"/>
                </a:lnTo>
                <a:lnTo>
                  <a:pt x="75369" y="33179"/>
                </a:lnTo>
                <a:lnTo>
                  <a:pt x="72751" y="35135"/>
                </a:lnTo>
                <a:lnTo>
                  <a:pt x="70132" y="37092"/>
                </a:lnTo>
                <a:lnTo>
                  <a:pt x="67513" y="38967"/>
                </a:lnTo>
                <a:lnTo>
                  <a:pt x="64895" y="40923"/>
                </a:lnTo>
                <a:lnTo>
                  <a:pt x="62276" y="42880"/>
                </a:lnTo>
                <a:lnTo>
                  <a:pt x="59658" y="44836"/>
                </a:lnTo>
                <a:lnTo>
                  <a:pt x="57039" y="46793"/>
                </a:lnTo>
                <a:lnTo>
                  <a:pt x="54421" y="48750"/>
                </a:lnTo>
                <a:lnTo>
                  <a:pt x="51802" y="50706"/>
                </a:lnTo>
                <a:lnTo>
                  <a:pt x="49069" y="52662"/>
                </a:lnTo>
                <a:lnTo>
                  <a:pt x="46451" y="54619"/>
                </a:lnTo>
                <a:lnTo>
                  <a:pt x="43832" y="56576"/>
                </a:lnTo>
                <a:lnTo>
                  <a:pt x="41214" y="58532"/>
                </a:lnTo>
                <a:lnTo>
                  <a:pt x="38595" y="60489"/>
                </a:lnTo>
                <a:lnTo>
                  <a:pt x="35977" y="62445"/>
                </a:lnTo>
                <a:lnTo>
                  <a:pt x="33358" y="64401"/>
                </a:lnTo>
                <a:lnTo>
                  <a:pt x="33358" y="321"/>
                </a:lnTo>
                <a:lnTo>
                  <a:pt x="0" y="321"/>
                </a:lnTo>
                <a:lnTo>
                  <a:pt x="0" y="120000"/>
                </a:lnTo>
                <a:lnTo>
                  <a:pt x="33358" y="120000"/>
                </a:lnTo>
                <a:lnTo>
                  <a:pt x="33358" y="90081"/>
                </a:lnTo>
                <a:lnTo>
                  <a:pt x="34155" y="89592"/>
                </a:lnTo>
                <a:lnTo>
                  <a:pt x="34952" y="89021"/>
                </a:lnTo>
                <a:lnTo>
                  <a:pt x="35749" y="88450"/>
                </a:lnTo>
                <a:lnTo>
                  <a:pt x="36546" y="87880"/>
                </a:lnTo>
                <a:lnTo>
                  <a:pt x="37343" y="87309"/>
                </a:lnTo>
                <a:lnTo>
                  <a:pt x="38253" y="86738"/>
                </a:lnTo>
                <a:lnTo>
                  <a:pt x="39050" y="86249"/>
                </a:lnTo>
                <a:lnTo>
                  <a:pt x="39847" y="85679"/>
                </a:lnTo>
                <a:lnTo>
                  <a:pt x="40644" y="85108"/>
                </a:lnTo>
                <a:lnTo>
                  <a:pt x="41441" y="84538"/>
                </a:lnTo>
                <a:lnTo>
                  <a:pt x="42238" y="83967"/>
                </a:lnTo>
                <a:lnTo>
                  <a:pt x="43036" y="83396"/>
                </a:lnTo>
                <a:lnTo>
                  <a:pt x="43832" y="82907"/>
                </a:lnTo>
                <a:lnTo>
                  <a:pt x="44629" y="82336"/>
                </a:lnTo>
                <a:lnTo>
                  <a:pt x="45426" y="81766"/>
                </a:lnTo>
                <a:lnTo>
                  <a:pt x="46223" y="81195"/>
                </a:lnTo>
                <a:lnTo>
                  <a:pt x="48387" y="83641"/>
                </a:lnTo>
                <a:lnTo>
                  <a:pt x="50436" y="86086"/>
                </a:lnTo>
                <a:lnTo>
                  <a:pt x="52485" y="88450"/>
                </a:lnTo>
                <a:lnTo>
                  <a:pt x="54648" y="90896"/>
                </a:lnTo>
                <a:lnTo>
                  <a:pt x="56698" y="93342"/>
                </a:lnTo>
                <a:lnTo>
                  <a:pt x="58747" y="95787"/>
                </a:lnTo>
                <a:lnTo>
                  <a:pt x="60796" y="98152"/>
                </a:lnTo>
                <a:lnTo>
                  <a:pt x="62959" y="100597"/>
                </a:lnTo>
                <a:lnTo>
                  <a:pt x="65009" y="103043"/>
                </a:lnTo>
                <a:lnTo>
                  <a:pt x="67058" y="105488"/>
                </a:lnTo>
                <a:lnTo>
                  <a:pt x="69221" y="107853"/>
                </a:lnTo>
                <a:lnTo>
                  <a:pt x="71270" y="110298"/>
                </a:lnTo>
                <a:lnTo>
                  <a:pt x="73320" y="112744"/>
                </a:lnTo>
                <a:lnTo>
                  <a:pt x="75483" y="115190"/>
                </a:lnTo>
                <a:lnTo>
                  <a:pt x="77532" y="117554"/>
                </a:lnTo>
                <a:lnTo>
                  <a:pt x="79582" y="120000"/>
                </a:lnTo>
                <a:lnTo>
                  <a:pt x="119999" y="120000"/>
                </a:lnTo>
                <a:lnTo>
                  <a:pt x="116811"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 name="Google Shape;25;p3"/>
          <p:cNvSpPr/>
          <p:nvPr/>
        </p:nvSpPr>
        <p:spPr>
          <a:xfrm>
            <a:off x="1915250" y="5288639"/>
            <a:ext cx="9577" cy="55457"/>
          </a:xfrm>
          <a:custGeom>
            <a:rect b="b" l="l" r="r" t="t"/>
            <a:pathLst>
              <a:path extrusionOk="0" h="120000" w="120000">
                <a:moveTo>
                  <a:pt x="106204" y="1419"/>
                </a:moveTo>
                <a:lnTo>
                  <a:pt x="225" y="1419"/>
                </a:lnTo>
                <a:lnTo>
                  <a:pt x="19534" y="120000"/>
                </a:lnTo>
                <a:lnTo>
                  <a:pt x="120000" y="120000"/>
                </a:lnTo>
                <a:lnTo>
                  <a:pt x="106204" y="14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 name="Google Shape;26;p3"/>
          <p:cNvSpPr/>
          <p:nvPr/>
        </p:nvSpPr>
        <p:spPr>
          <a:xfrm>
            <a:off x="1839300" y="5288639"/>
            <a:ext cx="247670" cy="327624"/>
          </a:xfrm>
          <a:custGeom>
            <a:rect b="b" l="l" r="r" t="t"/>
            <a:pathLst>
              <a:path extrusionOk="0" h="120000" w="120000">
                <a:moveTo>
                  <a:pt x="34856" y="76519"/>
                </a:moveTo>
                <a:lnTo>
                  <a:pt x="69064" y="76519"/>
                </a:lnTo>
                <a:lnTo>
                  <a:pt x="69604" y="76437"/>
                </a:lnTo>
                <a:lnTo>
                  <a:pt x="70791" y="76437"/>
                </a:lnTo>
                <a:lnTo>
                  <a:pt x="71330" y="76356"/>
                </a:lnTo>
                <a:lnTo>
                  <a:pt x="72517" y="76356"/>
                </a:lnTo>
                <a:lnTo>
                  <a:pt x="73057" y="76274"/>
                </a:lnTo>
                <a:lnTo>
                  <a:pt x="73705" y="76274"/>
                </a:lnTo>
                <a:lnTo>
                  <a:pt x="74244" y="76192"/>
                </a:lnTo>
                <a:lnTo>
                  <a:pt x="74784" y="76192"/>
                </a:lnTo>
                <a:lnTo>
                  <a:pt x="75323" y="76111"/>
                </a:lnTo>
                <a:lnTo>
                  <a:pt x="75863" y="76111"/>
                </a:lnTo>
                <a:lnTo>
                  <a:pt x="76402" y="76029"/>
                </a:lnTo>
                <a:lnTo>
                  <a:pt x="76942" y="75948"/>
                </a:lnTo>
                <a:lnTo>
                  <a:pt x="77481" y="75948"/>
                </a:lnTo>
                <a:lnTo>
                  <a:pt x="79100" y="75703"/>
                </a:lnTo>
                <a:lnTo>
                  <a:pt x="79640" y="75621"/>
                </a:lnTo>
                <a:lnTo>
                  <a:pt x="80179" y="75540"/>
                </a:lnTo>
                <a:lnTo>
                  <a:pt x="80611" y="75540"/>
                </a:lnTo>
                <a:lnTo>
                  <a:pt x="82230" y="75295"/>
                </a:lnTo>
                <a:lnTo>
                  <a:pt x="82661" y="75132"/>
                </a:lnTo>
                <a:lnTo>
                  <a:pt x="83201" y="75050"/>
                </a:lnTo>
                <a:lnTo>
                  <a:pt x="83632" y="74969"/>
                </a:lnTo>
                <a:lnTo>
                  <a:pt x="84172" y="74887"/>
                </a:lnTo>
                <a:lnTo>
                  <a:pt x="84604" y="74806"/>
                </a:lnTo>
                <a:lnTo>
                  <a:pt x="85143" y="74724"/>
                </a:lnTo>
                <a:lnTo>
                  <a:pt x="85575"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7" y="73256"/>
                </a:lnTo>
                <a:lnTo>
                  <a:pt x="91078" y="73174"/>
                </a:lnTo>
                <a:lnTo>
                  <a:pt x="91510" y="73011"/>
                </a:lnTo>
                <a:lnTo>
                  <a:pt x="91942" y="72848"/>
                </a:lnTo>
                <a:lnTo>
                  <a:pt x="92373" y="72685"/>
                </a:lnTo>
                <a:lnTo>
                  <a:pt x="92805" y="72603"/>
                </a:lnTo>
                <a:lnTo>
                  <a:pt x="93129" y="72440"/>
                </a:lnTo>
                <a:lnTo>
                  <a:pt x="94424" y="71951"/>
                </a:lnTo>
                <a:lnTo>
                  <a:pt x="94748" y="71787"/>
                </a:lnTo>
                <a:lnTo>
                  <a:pt x="95179" y="71706"/>
                </a:lnTo>
                <a:lnTo>
                  <a:pt x="95611" y="71543"/>
                </a:lnTo>
                <a:lnTo>
                  <a:pt x="95935" y="71380"/>
                </a:lnTo>
                <a:lnTo>
                  <a:pt x="96366" y="71216"/>
                </a:lnTo>
                <a:lnTo>
                  <a:pt x="96798" y="71053"/>
                </a:lnTo>
                <a:lnTo>
                  <a:pt x="97122" y="70890"/>
                </a:lnTo>
                <a:lnTo>
                  <a:pt x="97553" y="70727"/>
                </a:lnTo>
                <a:lnTo>
                  <a:pt x="97877" y="70564"/>
                </a:lnTo>
                <a:lnTo>
                  <a:pt x="98201" y="70319"/>
                </a:lnTo>
                <a:lnTo>
                  <a:pt x="98632" y="70156"/>
                </a:lnTo>
                <a:lnTo>
                  <a:pt x="98956" y="69993"/>
                </a:lnTo>
                <a:lnTo>
                  <a:pt x="99388" y="69830"/>
                </a:lnTo>
                <a:lnTo>
                  <a:pt x="99711" y="69666"/>
                </a:lnTo>
                <a:lnTo>
                  <a:pt x="100036" y="69503"/>
                </a:lnTo>
                <a:lnTo>
                  <a:pt x="100359" y="69340"/>
                </a:lnTo>
                <a:lnTo>
                  <a:pt x="100791" y="69095"/>
                </a:lnTo>
                <a:lnTo>
                  <a:pt x="101115" y="68932"/>
                </a:lnTo>
                <a:lnTo>
                  <a:pt x="101438" y="68769"/>
                </a:lnTo>
                <a:lnTo>
                  <a:pt x="101762" y="68606"/>
                </a:lnTo>
                <a:lnTo>
                  <a:pt x="102086" y="68361"/>
                </a:lnTo>
                <a:lnTo>
                  <a:pt x="102410" y="68198"/>
                </a:lnTo>
                <a:lnTo>
                  <a:pt x="102733" y="67953"/>
                </a:lnTo>
                <a:lnTo>
                  <a:pt x="103057" y="67790"/>
                </a:lnTo>
                <a:lnTo>
                  <a:pt x="103381" y="67627"/>
                </a:lnTo>
                <a:lnTo>
                  <a:pt x="103704" y="67382"/>
                </a:lnTo>
                <a:lnTo>
                  <a:pt x="104028" y="67219"/>
                </a:lnTo>
                <a:lnTo>
                  <a:pt x="104352" y="66974"/>
                </a:lnTo>
                <a:lnTo>
                  <a:pt x="104676" y="66811"/>
                </a:lnTo>
                <a:lnTo>
                  <a:pt x="104999" y="66566"/>
                </a:lnTo>
                <a:lnTo>
                  <a:pt x="105215" y="66403"/>
                </a:lnTo>
                <a:lnTo>
                  <a:pt x="105539" y="66158"/>
                </a:lnTo>
                <a:lnTo>
                  <a:pt x="105863" y="65995"/>
                </a:lnTo>
                <a:lnTo>
                  <a:pt x="106186" y="65751"/>
                </a:lnTo>
                <a:lnTo>
                  <a:pt x="106402" y="65506"/>
                </a:lnTo>
                <a:lnTo>
                  <a:pt x="106726" y="65343"/>
                </a:lnTo>
                <a:lnTo>
                  <a:pt x="106942" y="65098"/>
                </a:lnTo>
                <a:lnTo>
                  <a:pt x="107265" y="64853"/>
                </a:lnTo>
                <a:lnTo>
                  <a:pt x="107589" y="64690"/>
                </a:lnTo>
                <a:lnTo>
                  <a:pt x="107805" y="64445"/>
                </a:lnTo>
                <a:lnTo>
                  <a:pt x="108129" y="64201"/>
                </a:lnTo>
                <a:lnTo>
                  <a:pt x="108344" y="63956"/>
                </a:lnTo>
                <a:lnTo>
                  <a:pt x="108561" y="63793"/>
                </a:lnTo>
                <a:lnTo>
                  <a:pt x="108884" y="63548"/>
                </a:lnTo>
                <a:lnTo>
                  <a:pt x="109100" y="63303"/>
                </a:lnTo>
                <a:lnTo>
                  <a:pt x="109424" y="63059"/>
                </a:lnTo>
                <a:lnTo>
                  <a:pt x="109640" y="62814"/>
                </a:lnTo>
                <a:lnTo>
                  <a:pt x="109856" y="62569"/>
                </a:lnTo>
                <a:lnTo>
                  <a:pt x="110071" y="62324"/>
                </a:lnTo>
                <a:lnTo>
                  <a:pt x="110395" y="62161"/>
                </a:lnTo>
                <a:lnTo>
                  <a:pt x="110611" y="61917"/>
                </a:lnTo>
                <a:lnTo>
                  <a:pt x="111258" y="61182"/>
                </a:lnTo>
                <a:lnTo>
                  <a:pt x="111906" y="60448"/>
                </a:lnTo>
                <a:lnTo>
                  <a:pt x="112122" y="60204"/>
                </a:lnTo>
                <a:lnTo>
                  <a:pt x="112337" y="59958"/>
                </a:lnTo>
                <a:lnTo>
                  <a:pt x="112553" y="59632"/>
                </a:lnTo>
                <a:lnTo>
                  <a:pt x="113201" y="58898"/>
                </a:lnTo>
                <a:lnTo>
                  <a:pt x="113416" y="58653"/>
                </a:lnTo>
                <a:lnTo>
                  <a:pt x="113524" y="58409"/>
                </a:lnTo>
                <a:lnTo>
                  <a:pt x="113741" y="58164"/>
                </a:lnTo>
                <a:lnTo>
                  <a:pt x="113956" y="57838"/>
                </a:lnTo>
                <a:lnTo>
                  <a:pt x="114172" y="57593"/>
                </a:lnTo>
                <a:lnTo>
                  <a:pt x="114280" y="57348"/>
                </a:lnTo>
                <a:lnTo>
                  <a:pt x="114496" y="57103"/>
                </a:lnTo>
                <a:lnTo>
                  <a:pt x="114711" y="56777"/>
                </a:lnTo>
                <a:lnTo>
                  <a:pt x="114820" y="56532"/>
                </a:lnTo>
                <a:lnTo>
                  <a:pt x="115035" y="56288"/>
                </a:lnTo>
                <a:lnTo>
                  <a:pt x="115143" y="56043"/>
                </a:lnTo>
                <a:lnTo>
                  <a:pt x="115359" y="55717"/>
                </a:lnTo>
                <a:lnTo>
                  <a:pt x="115467" y="55472"/>
                </a:lnTo>
                <a:lnTo>
                  <a:pt x="115683" y="55227"/>
                </a:lnTo>
                <a:lnTo>
                  <a:pt x="115791" y="54901"/>
                </a:lnTo>
                <a:lnTo>
                  <a:pt x="116007" y="54656"/>
                </a:lnTo>
                <a:lnTo>
                  <a:pt x="116115" y="54330"/>
                </a:lnTo>
                <a:lnTo>
                  <a:pt x="116222" y="54085"/>
                </a:lnTo>
                <a:lnTo>
                  <a:pt x="116438" y="53759"/>
                </a:lnTo>
                <a:lnTo>
                  <a:pt x="116546" y="53514"/>
                </a:lnTo>
                <a:lnTo>
                  <a:pt x="116654" y="53188"/>
                </a:lnTo>
                <a:lnTo>
                  <a:pt x="116762" y="52943"/>
                </a:lnTo>
                <a:lnTo>
                  <a:pt x="116978" y="52617"/>
                </a:lnTo>
                <a:lnTo>
                  <a:pt x="117086" y="52372"/>
                </a:lnTo>
                <a:lnTo>
                  <a:pt x="117194" y="52046"/>
                </a:lnTo>
                <a:lnTo>
                  <a:pt x="117302" y="51801"/>
                </a:lnTo>
                <a:lnTo>
                  <a:pt x="117409" y="51474"/>
                </a:lnTo>
                <a:lnTo>
                  <a:pt x="117517" y="51230"/>
                </a:lnTo>
                <a:lnTo>
                  <a:pt x="117625" y="50903"/>
                </a:lnTo>
                <a:lnTo>
                  <a:pt x="117733" y="50659"/>
                </a:lnTo>
                <a:lnTo>
                  <a:pt x="117841" y="50332"/>
                </a:lnTo>
                <a:lnTo>
                  <a:pt x="117949" y="50088"/>
                </a:lnTo>
                <a:lnTo>
                  <a:pt x="118057" y="49761"/>
                </a:lnTo>
                <a:lnTo>
                  <a:pt x="118165" y="49435"/>
                </a:lnTo>
                <a:lnTo>
                  <a:pt x="118273" y="49190"/>
                </a:lnTo>
                <a:lnTo>
                  <a:pt x="118381" y="48864"/>
                </a:lnTo>
                <a:lnTo>
                  <a:pt x="118489"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6" y="43643"/>
                </a:lnTo>
                <a:lnTo>
                  <a:pt x="119676" y="42990"/>
                </a:lnTo>
                <a:lnTo>
                  <a:pt x="119783" y="42746"/>
                </a:lnTo>
                <a:lnTo>
                  <a:pt x="119783" y="42093"/>
                </a:lnTo>
                <a:lnTo>
                  <a:pt x="119891" y="41848"/>
                </a:lnTo>
                <a:lnTo>
                  <a:pt x="119891" y="40951"/>
                </a:lnTo>
                <a:lnTo>
                  <a:pt x="120000" y="40625"/>
                </a:lnTo>
                <a:lnTo>
                  <a:pt x="120000" y="35812"/>
                </a:lnTo>
                <a:lnTo>
                  <a:pt x="119891" y="35486"/>
                </a:lnTo>
                <a:lnTo>
                  <a:pt x="119891" y="34588"/>
                </a:lnTo>
                <a:lnTo>
                  <a:pt x="119783" y="34344"/>
                </a:lnTo>
                <a:lnTo>
                  <a:pt x="119783" y="33691"/>
                </a:lnTo>
                <a:lnTo>
                  <a:pt x="119676" y="33364"/>
                </a:lnTo>
                <a:lnTo>
                  <a:pt x="119676"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7"/>
                </a:lnTo>
                <a:lnTo>
                  <a:pt x="118920" y="29530"/>
                </a:lnTo>
                <a:lnTo>
                  <a:pt x="118920" y="29286"/>
                </a:lnTo>
                <a:lnTo>
                  <a:pt x="118812" y="28959"/>
                </a:lnTo>
                <a:lnTo>
                  <a:pt x="118704" y="28633"/>
                </a:lnTo>
                <a:lnTo>
                  <a:pt x="118596" y="28388"/>
                </a:lnTo>
                <a:lnTo>
                  <a:pt x="118596" y="28062"/>
                </a:lnTo>
                <a:lnTo>
                  <a:pt x="118489" y="27817"/>
                </a:lnTo>
                <a:lnTo>
                  <a:pt x="118381" y="27491"/>
                </a:lnTo>
                <a:lnTo>
                  <a:pt x="118273" y="27246"/>
                </a:lnTo>
                <a:lnTo>
                  <a:pt x="118165" y="26920"/>
                </a:lnTo>
                <a:lnTo>
                  <a:pt x="118057" y="26594"/>
                </a:lnTo>
                <a:lnTo>
                  <a:pt x="117949" y="26349"/>
                </a:lnTo>
                <a:lnTo>
                  <a:pt x="117841" y="26023"/>
                </a:lnTo>
                <a:lnTo>
                  <a:pt x="117733" y="25778"/>
                </a:lnTo>
                <a:lnTo>
                  <a:pt x="117625" y="25451"/>
                </a:lnTo>
                <a:lnTo>
                  <a:pt x="117517" y="25207"/>
                </a:lnTo>
                <a:lnTo>
                  <a:pt x="117409" y="24880"/>
                </a:lnTo>
                <a:lnTo>
                  <a:pt x="117302" y="24636"/>
                </a:lnTo>
                <a:lnTo>
                  <a:pt x="117194" y="24309"/>
                </a:lnTo>
                <a:lnTo>
                  <a:pt x="117086" y="24065"/>
                </a:lnTo>
                <a:lnTo>
                  <a:pt x="116978" y="23738"/>
                </a:lnTo>
                <a:lnTo>
                  <a:pt x="116762" y="23494"/>
                </a:lnTo>
                <a:lnTo>
                  <a:pt x="116654" y="23167"/>
                </a:lnTo>
                <a:lnTo>
                  <a:pt x="116546" y="22923"/>
                </a:lnTo>
                <a:lnTo>
                  <a:pt x="116438" y="22596"/>
                </a:lnTo>
                <a:lnTo>
                  <a:pt x="116222" y="22351"/>
                </a:lnTo>
                <a:lnTo>
                  <a:pt x="116115" y="22107"/>
                </a:lnTo>
                <a:lnTo>
                  <a:pt x="116007" y="21780"/>
                </a:lnTo>
                <a:lnTo>
                  <a:pt x="115791" y="21536"/>
                </a:lnTo>
                <a:lnTo>
                  <a:pt x="115683" y="21209"/>
                </a:lnTo>
                <a:lnTo>
                  <a:pt x="115467" y="20965"/>
                </a:lnTo>
                <a:lnTo>
                  <a:pt x="115359" y="20720"/>
                </a:lnTo>
                <a:lnTo>
                  <a:pt x="115143" y="20475"/>
                </a:lnTo>
                <a:lnTo>
                  <a:pt x="115035" y="20149"/>
                </a:lnTo>
                <a:lnTo>
                  <a:pt x="114820" y="19904"/>
                </a:lnTo>
                <a:lnTo>
                  <a:pt x="114711" y="19660"/>
                </a:lnTo>
                <a:lnTo>
                  <a:pt x="114496" y="19333"/>
                </a:lnTo>
                <a:lnTo>
                  <a:pt x="114280" y="19089"/>
                </a:lnTo>
                <a:lnTo>
                  <a:pt x="114172" y="18844"/>
                </a:lnTo>
                <a:lnTo>
                  <a:pt x="113956" y="18599"/>
                </a:lnTo>
                <a:lnTo>
                  <a:pt x="113741" y="18354"/>
                </a:lnTo>
                <a:lnTo>
                  <a:pt x="113524" y="18110"/>
                </a:lnTo>
                <a:lnTo>
                  <a:pt x="113416" y="17783"/>
                </a:lnTo>
                <a:lnTo>
                  <a:pt x="113201" y="17539"/>
                </a:lnTo>
                <a:lnTo>
                  <a:pt x="112553" y="16804"/>
                </a:lnTo>
                <a:lnTo>
                  <a:pt x="111906" y="16070"/>
                </a:lnTo>
                <a:lnTo>
                  <a:pt x="111258" y="15336"/>
                </a:lnTo>
                <a:lnTo>
                  <a:pt x="110611" y="14602"/>
                </a:lnTo>
                <a:lnTo>
                  <a:pt x="110395" y="14357"/>
                </a:lnTo>
                <a:lnTo>
                  <a:pt x="110071" y="14112"/>
                </a:lnTo>
                <a:lnTo>
                  <a:pt x="109856" y="13867"/>
                </a:lnTo>
                <a:lnTo>
                  <a:pt x="109640" y="13623"/>
                </a:lnTo>
                <a:lnTo>
                  <a:pt x="109424" y="13460"/>
                </a:lnTo>
                <a:lnTo>
                  <a:pt x="109100" y="13215"/>
                </a:lnTo>
                <a:lnTo>
                  <a:pt x="108884" y="12970"/>
                </a:lnTo>
                <a:lnTo>
                  <a:pt x="108561" y="12725"/>
                </a:lnTo>
                <a:lnTo>
                  <a:pt x="108344" y="12481"/>
                </a:lnTo>
                <a:lnTo>
                  <a:pt x="108129" y="12318"/>
                </a:lnTo>
                <a:lnTo>
                  <a:pt x="107805" y="12073"/>
                </a:lnTo>
                <a:lnTo>
                  <a:pt x="107589" y="11828"/>
                </a:lnTo>
                <a:lnTo>
                  <a:pt x="107265" y="11583"/>
                </a:lnTo>
                <a:lnTo>
                  <a:pt x="106942" y="11420"/>
                </a:lnTo>
                <a:lnTo>
                  <a:pt x="106726" y="11175"/>
                </a:lnTo>
                <a:lnTo>
                  <a:pt x="105863" y="10523"/>
                </a:lnTo>
                <a:lnTo>
                  <a:pt x="105539" y="10360"/>
                </a:lnTo>
                <a:lnTo>
                  <a:pt x="105215" y="10115"/>
                </a:lnTo>
                <a:lnTo>
                  <a:pt x="104999" y="9870"/>
                </a:lnTo>
                <a:lnTo>
                  <a:pt x="104676" y="9707"/>
                </a:lnTo>
                <a:lnTo>
                  <a:pt x="104352" y="9462"/>
                </a:lnTo>
                <a:lnTo>
                  <a:pt x="104028" y="9299"/>
                </a:lnTo>
                <a:lnTo>
                  <a:pt x="103704" y="9055"/>
                </a:lnTo>
                <a:lnTo>
                  <a:pt x="103381" y="8891"/>
                </a:lnTo>
                <a:lnTo>
                  <a:pt x="103057" y="8728"/>
                </a:lnTo>
                <a:lnTo>
                  <a:pt x="102733" y="8483"/>
                </a:lnTo>
                <a:lnTo>
                  <a:pt x="102410" y="8320"/>
                </a:lnTo>
                <a:lnTo>
                  <a:pt x="102086" y="8157"/>
                </a:lnTo>
                <a:lnTo>
                  <a:pt x="101762" y="7912"/>
                </a:lnTo>
                <a:lnTo>
                  <a:pt x="101438" y="7749"/>
                </a:lnTo>
                <a:lnTo>
                  <a:pt x="101115" y="7586"/>
                </a:lnTo>
                <a:lnTo>
                  <a:pt x="100791" y="7341"/>
                </a:lnTo>
                <a:lnTo>
                  <a:pt x="100359" y="7178"/>
                </a:lnTo>
                <a:lnTo>
                  <a:pt x="100036" y="7015"/>
                </a:lnTo>
                <a:lnTo>
                  <a:pt x="99711" y="6852"/>
                </a:lnTo>
                <a:lnTo>
                  <a:pt x="99388" y="6689"/>
                </a:lnTo>
                <a:lnTo>
                  <a:pt x="98956" y="6444"/>
                </a:lnTo>
                <a:lnTo>
                  <a:pt x="98632" y="6281"/>
                </a:lnTo>
                <a:lnTo>
                  <a:pt x="98201" y="6118"/>
                </a:lnTo>
                <a:lnTo>
                  <a:pt x="97877" y="5954"/>
                </a:lnTo>
                <a:lnTo>
                  <a:pt x="97553" y="5791"/>
                </a:lnTo>
                <a:lnTo>
                  <a:pt x="97122" y="5628"/>
                </a:lnTo>
                <a:lnTo>
                  <a:pt x="96798" y="5465"/>
                </a:lnTo>
                <a:lnTo>
                  <a:pt x="96366" y="5302"/>
                </a:lnTo>
                <a:lnTo>
                  <a:pt x="95935" y="5139"/>
                </a:lnTo>
                <a:lnTo>
                  <a:pt x="95611" y="4976"/>
                </a:lnTo>
                <a:lnTo>
                  <a:pt x="95179" y="4812"/>
                </a:lnTo>
                <a:lnTo>
                  <a:pt x="94748" y="4649"/>
                </a:lnTo>
                <a:lnTo>
                  <a:pt x="94424" y="4486"/>
                </a:lnTo>
                <a:lnTo>
                  <a:pt x="93992" y="4405"/>
                </a:lnTo>
                <a:lnTo>
                  <a:pt x="93560" y="4241"/>
                </a:lnTo>
                <a:lnTo>
                  <a:pt x="93129" y="4078"/>
                </a:lnTo>
                <a:lnTo>
                  <a:pt x="92805" y="3915"/>
                </a:lnTo>
                <a:lnTo>
                  <a:pt x="92373" y="3752"/>
                </a:lnTo>
                <a:lnTo>
                  <a:pt x="91942" y="3670"/>
                </a:lnTo>
                <a:lnTo>
                  <a:pt x="91510" y="3507"/>
                </a:lnTo>
                <a:lnTo>
                  <a:pt x="91078" y="3344"/>
                </a:lnTo>
                <a:lnTo>
                  <a:pt x="90647"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5" y="1876"/>
                </a:lnTo>
                <a:lnTo>
                  <a:pt x="85143" y="1794"/>
                </a:lnTo>
                <a:lnTo>
                  <a:pt x="84604" y="1713"/>
                </a:lnTo>
                <a:lnTo>
                  <a:pt x="84172" y="1631"/>
                </a:lnTo>
                <a:lnTo>
                  <a:pt x="83632" y="1549"/>
                </a:lnTo>
                <a:lnTo>
                  <a:pt x="83201" y="1386"/>
                </a:lnTo>
                <a:lnTo>
                  <a:pt x="82661" y="1305"/>
                </a:lnTo>
                <a:lnTo>
                  <a:pt x="82230" y="1223"/>
                </a:lnTo>
                <a:lnTo>
                  <a:pt x="80611" y="978"/>
                </a:lnTo>
                <a:lnTo>
                  <a:pt x="80179" y="897"/>
                </a:lnTo>
                <a:lnTo>
                  <a:pt x="79640" y="815"/>
                </a:lnTo>
                <a:lnTo>
                  <a:pt x="79100" y="815"/>
                </a:lnTo>
                <a:lnTo>
                  <a:pt x="77481" y="571"/>
                </a:lnTo>
                <a:lnTo>
                  <a:pt x="76942" y="571"/>
                </a:lnTo>
                <a:lnTo>
                  <a:pt x="76402" y="489"/>
                </a:lnTo>
                <a:lnTo>
                  <a:pt x="75863" y="407"/>
                </a:lnTo>
                <a:lnTo>
                  <a:pt x="75323" y="407"/>
                </a:lnTo>
                <a:lnTo>
                  <a:pt x="74784" y="325"/>
                </a:lnTo>
                <a:lnTo>
                  <a:pt x="74244" y="325"/>
                </a:lnTo>
                <a:lnTo>
                  <a:pt x="73705" y="244"/>
                </a:lnTo>
                <a:lnTo>
                  <a:pt x="73057" y="244"/>
                </a:lnTo>
                <a:lnTo>
                  <a:pt x="40905" y="240"/>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2"/>
                </a:lnTo>
                <a:lnTo>
                  <a:pt x="66258" y="20802"/>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8" y="21291"/>
                </a:lnTo>
                <a:lnTo>
                  <a:pt x="69604" y="21291"/>
                </a:lnTo>
                <a:lnTo>
                  <a:pt x="69820" y="21373"/>
                </a:lnTo>
                <a:lnTo>
                  <a:pt x="70035" y="21373"/>
                </a:lnTo>
                <a:lnTo>
                  <a:pt x="70251" y="21454"/>
                </a:lnTo>
                <a:lnTo>
                  <a:pt x="70467" y="21454"/>
                </a:lnTo>
                <a:lnTo>
                  <a:pt x="70683" y="21536"/>
                </a:lnTo>
                <a:lnTo>
                  <a:pt x="70899" y="21536"/>
                </a:lnTo>
                <a:lnTo>
                  <a:pt x="71114" y="21617"/>
                </a:lnTo>
                <a:lnTo>
                  <a:pt x="71330" y="21617"/>
                </a:lnTo>
                <a:lnTo>
                  <a:pt x="71546" y="21699"/>
                </a:lnTo>
                <a:lnTo>
                  <a:pt x="71762" y="21780"/>
                </a:lnTo>
                <a:lnTo>
                  <a:pt x="71978" y="21780"/>
                </a:lnTo>
                <a:lnTo>
                  <a:pt x="72194" y="21862"/>
                </a:lnTo>
                <a:lnTo>
                  <a:pt x="72409" y="21862"/>
                </a:lnTo>
                <a:lnTo>
                  <a:pt x="72625" y="21944"/>
                </a:lnTo>
                <a:lnTo>
                  <a:pt x="72733" y="22025"/>
                </a:lnTo>
                <a:lnTo>
                  <a:pt x="72949" y="22107"/>
                </a:lnTo>
                <a:lnTo>
                  <a:pt x="73165" y="22107"/>
                </a:lnTo>
                <a:lnTo>
                  <a:pt x="73380" y="22188"/>
                </a:lnTo>
                <a:lnTo>
                  <a:pt x="73596" y="22270"/>
                </a:lnTo>
                <a:lnTo>
                  <a:pt x="73812" y="22270"/>
                </a:lnTo>
                <a:lnTo>
                  <a:pt x="73920" y="22351"/>
                </a:lnTo>
                <a:lnTo>
                  <a:pt x="74136" y="22433"/>
                </a:lnTo>
                <a:lnTo>
                  <a:pt x="74352" y="22515"/>
                </a:lnTo>
                <a:lnTo>
                  <a:pt x="74567" y="22515"/>
                </a:lnTo>
                <a:lnTo>
                  <a:pt x="74784" y="22596"/>
                </a:lnTo>
                <a:lnTo>
                  <a:pt x="74892" y="22678"/>
                </a:lnTo>
                <a:lnTo>
                  <a:pt x="75539" y="22923"/>
                </a:lnTo>
                <a:lnTo>
                  <a:pt x="75647" y="22923"/>
                </a:lnTo>
                <a:lnTo>
                  <a:pt x="75863" y="23004"/>
                </a:lnTo>
                <a:lnTo>
                  <a:pt x="76079" y="23086"/>
                </a:lnTo>
                <a:lnTo>
                  <a:pt x="76186" y="23167"/>
                </a:lnTo>
                <a:lnTo>
                  <a:pt x="76402" y="23249"/>
                </a:lnTo>
                <a:lnTo>
                  <a:pt x="76618" y="23330"/>
                </a:lnTo>
                <a:lnTo>
                  <a:pt x="76726" y="23412"/>
                </a:lnTo>
                <a:lnTo>
                  <a:pt x="76942" y="23494"/>
                </a:lnTo>
                <a:lnTo>
                  <a:pt x="77050" y="23575"/>
                </a:lnTo>
                <a:lnTo>
                  <a:pt x="77266" y="23657"/>
                </a:lnTo>
                <a:lnTo>
                  <a:pt x="77481" y="23738"/>
                </a:lnTo>
                <a:lnTo>
                  <a:pt x="77589" y="23820"/>
                </a:lnTo>
                <a:lnTo>
                  <a:pt x="77805" y="23901"/>
                </a:lnTo>
                <a:lnTo>
                  <a:pt x="77913" y="23983"/>
                </a:lnTo>
                <a:lnTo>
                  <a:pt x="78129" y="24065"/>
                </a:lnTo>
                <a:lnTo>
                  <a:pt x="78345" y="24146"/>
                </a:lnTo>
                <a:lnTo>
                  <a:pt x="78453" y="24228"/>
                </a:lnTo>
                <a:lnTo>
                  <a:pt x="78668" y="24309"/>
                </a:lnTo>
                <a:lnTo>
                  <a:pt x="79100" y="24636"/>
                </a:lnTo>
                <a:lnTo>
                  <a:pt x="79208" y="24717"/>
                </a:lnTo>
                <a:lnTo>
                  <a:pt x="79424" y="24799"/>
                </a:lnTo>
                <a:lnTo>
                  <a:pt x="79532" y="24880"/>
                </a:lnTo>
                <a:lnTo>
                  <a:pt x="79747" y="25043"/>
                </a:lnTo>
                <a:lnTo>
                  <a:pt x="79855" y="25125"/>
                </a:lnTo>
                <a:lnTo>
                  <a:pt x="80071" y="25207"/>
                </a:lnTo>
                <a:lnTo>
                  <a:pt x="80179" y="25370"/>
                </a:lnTo>
                <a:lnTo>
                  <a:pt x="80287" y="25451"/>
                </a:lnTo>
                <a:lnTo>
                  <a:pt x="80503" y="25533"/>
                </a:lnTo>
                <a:lnTo>
                  <a:pt x="80611" y="25614"/>
                </a:lnTo>
                <a:lnTo>
                  <a:pt x="80719" y="25778"/>
                </a:lnTo>
                <a:lnTo>
                  <a:pt x="80934" y="25860"/>
                </a:lnTo>
                <a:lnTo>
                  <a:pt x="81043" y="26023"/>
                </a:lnTo>
                <a:lnTo>
                  <a:pt x="81151" y="26104"/>
                </a:lnTo>
                <a:lnTo>
                  <a:pt x="81258" y="26185"/>
                </a:lnTo>
                <a:lnTo>
                  <a:pt x="81474" y="26349"/>
                </a:lnTo>
                <a:lnTo>
                  <a:pt x="81582" y="26431"/>
                </a:lnTo>
                <a:lnTo>
                  <a:pt x="81690" y="26594"/>
                </a:lnTo>
                <a:lnTo>
                  <a:pt x="82122" y="26920"/>
                </a:lnTo>
                <a:lnTo>
                  <a:pt x="82230" y="27083"/>
                </a:lnTo>
                <a:lnTo>
                  <a:pt x="82338" y="27246"/>
                </a:lnTo>
                <a:lnTo>
                  <a:pt x="82445" y="27328"/>
                </a:lnTo>
                <a:lnTo>
                  <a:pt x="82553" y="27491"/>
                </a:lnTo>
                <a:lnTo>
                  <a:pt x="82769" y="27573"/>
                </a:lnTo>
                <a:lnTo>
                  <a:pt x="82877" y="27736"/>
                </a:lnTo>
                <a:lnTo>
                  <a:pt x="82985" y="27899"/>
                </a:lnTo>
                <a:lnTo>
                  <a:pt x="83093" y="27980"/>
                </a:lnTo>
                <a:lnTo>
                  <a:pt x="83201" y="28144"/>
                </a:lnTo>
                <a:lnTo>
                  <a:pt x="83309" y="28307"/>
                </a:lnTo>
                <a:lnTo>
                  <a:pt x="83417" y="28388"/>
                </a:lnTo>
                <a:lnTo>
                  <a:pt x="83525" y="28551"/>
                </a:lnTo>
                <a:lnTo>
                  <a:pt x="83632" y="28715"/>
                </a:lnTo>
                <a:lnTo>
                  <a:pt x="83740" y="28878"/>
                </a:lnTo>
                <a:lnTo>
                  <a:pt x="83848" y="28959"/>
                </a:lnTo>
                <a:lnTo>
                  <a:pt x="84172" y="29449"/>
                </a:lnTo>
                <a:lnTo>
                  <a:pt x="84496" y="29938"/>
                </a:lnTo>
                <a:lnTo>
                  <a:pt x="84496" y="30101"/>
                </a:lnTo>
                <a:lnTo>
                  <a:pt x="84604" y="30265"/>
                </a:lnTo>
                <a:lnTo>
                  <a:pt x="84712" y="30428"/>
                </a:lnTo>
                <a:lnTo>
                  <a:pt x="84819" y="30591"/>
                </a:lnTo>
                <a:lnTo>
                  <a:pt x="84927" y="30754"/>
                </a:lnTo>
                <a:lnTo>
                  <a:pt x="84927" y="30917"/>
                </a:lnTo>
                <a:lnTo>
                  <a:pt x="85251" y="31407"/>
                </a:lnTo>
                <a:lnTo>
                  <a:pt x="85251" y="31570"/>
                </a:lnTo>
                <a:lnTo>
                  <a:pt x="85359" y="31733"/>
                </a:lnTo>
                <a:lnTo>
                  <a:pt x="85467" y="31896"/>
                </a:lnTo>
                <a:lnTo>
                  <a:pt x="85467" y="32141"/>
                </a:lnTo>
                <a:lnTo>
                  <a:pt x="85575" y="32304"/>
                </a:lnTo>
                <a:lnTo>
                  <a:pt x="85575"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8"/>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3"/>
                </a:lnTo>
                <a:lnTo>
                  <a:pt x="85899" y="42746"/>
                </a:lnTo>
                <a:lnTo>
                  <a:pt x="85899" y="42990"/>
                </a:lnTo>
                <a:lnTo>
                  <a:pt x="85791" y="43154"/>
                </a:lnTo>
                <a:lnTo>
                  <a:pt x="85791" y="43317"/>
                </a:lnTo>
                <a:lnTo>
                  <a:pt x="85683" y="43562"/>
                </a:lnTo>
                <a:lnTo>
                  <a:pt x="85683" y="43725"/>
                </a:lnTo>
                <a:lnTo>
                  <a:pt x="85575" y="43888"/>
                </a:lnTo>
                <a:lnTo>
                  <a:pt x="85575" y="44051"/>
                </a:lnTo>
                <a:lnTo>
                  <a:pt x="85467" y="44296"/>
                </a:lnTo>
                <a:lnTo>
                  <a:pt x="85467" y="44459"/>
                </a:lnTo>
                <a:lnTo>
                  <a:pt x="85359" y="44622"/>
                </a:lnTo>
                <a:lnTo>
                  <a:pt x="85251" y="44785"/>
                </a:lnTo>
                <a:lnTo>
                  <a:pt x="85251" y="44949"/>
                </a:lnTo>
                <a:lnTo>
                  <a:pt x="85143" y="45193"/>
                </a:lnTo>
                <a:lnTo>
                  <a:pt x="85035" y="45356"/>
                </a:lnTo>
                <a:lnTo>
                  <a:pt x="84927" y="45520"/>
                </a:lnTo>
                <a:lnTo>
                  <a:pt x="84927" y="45683"/>
                </a:lnTo>
                <a:lnTo>
                  <a:pt x="84819" y="45846"/>
                </a:lnTo>
                <a:lnTo>
                  <a:pt x="84712" y="46009"/>
                </a:lnTo>
                <a:lnTo>
                  <a:pt x="84604" y="46172"/>
                </a:lnTo>
                <a:lnTo>
                  <a:pt x="84496" y="46335"/>
                </a:lnTo>
                <a:lnTo>
                  <a:pt x="84496" y="46498"/>
                </a:lnTo>
                <a:lnTo>
                  <a:pt x="84388" y="46662"/>
                </a:lnTo>
                <a:lnTo>
                  <a:pt x="84280" y="46825"/>
                </a:lnTo>
                <a:lnTo>
                  <a:pt x="84172" y="46906"/>
                </a:lnTo>
                <a:lnTo>
                  <a:pt x="83848" y="47396"/>
                </a:lnTo>
                <a:lnTo>
                  <a:pt x="83740" y="47559"/>
                </a:lnTo>
                <a:lnTo>
                  <a:pt x="83632" y="47640"/>
                </a:lnTo>
                <a:lnTo>
                  <a:pt x="83525" y="47804"/>
                </a:lnTo>
                <a:lnTo>
                  <a:pt x="83417" y="47967"/>
                </a:lnTo>
                <a:lnTo>
                  <a:pt x="83309" y="48130"/>
                </a:lnTo>
                <a:lnTo>
                  <a:pt x="83201" y="48211"/>
                </a:lnTo>
                <a:lnTo>
                  <a:pt x="83093" y="48375"/>
                </a:lnTo>
                <a:lnTo>
                  <a:pt x="82985" y="48538"/>
                </a:lnTo>
                <a:lnTo>
                  <a:pt x="82877" y="48619"/>
                </a:lnTo>
                <a:lnTo>
                  <a:pt x="82769" y="48783"/>
                </a:lnTo>
                <a:lnTo>
                  <a:pt x="82553" y="48946"/>
                </a:lnTo>
                <a:lnTo>
                  <a:pt x="82445" y="49027"/>
                </a:lnTo>
                <a:lnTo>
                  <a:pt x="82338" y="49190"/>
                </a:lnTo>
                <a:lnTo>
                  <a:pt x="82230" y="49272"/>
                </a:lnTo>
                <a:lnTo>
                  <a:pt x="82122" y="49435"/>
                </a:lnTo>
                <a:lnTo>
                  <a:pt x="81690" y="49761"/>
                </a:lnTo>
                <a:lnTo>
                  <a:pt x="81582" y="49925"/>
                </a:lnTo>
                <a:lnTo>
                  <a:pt x="81474" y="50006"/>
                </a:lnTo>
                <a:lnTo>
                  <a:pt x="81258" y="50169"/>
                </a:lnTo>
                <a:lnTo>
                  <a:pt x="81151" y="50251"/>
                </a:lnTo>
                <a:lnTo>
                  <a:pt x="81043" y="50414"/>
                </a:lnTo>
                <a:lnTo>
                  <a:pt x="80934" y="50496"/>
                </a:lnTo>
                <a:lnTo>
                  <a:pt x="80719" y="50577"/>
                </a:lnTo>
                <a:lnTo>
                  <a:pt x="80611" y="50740"/>
                </a:lnTo>
                <a:lnTo>
                  <a:pt x="80503" y="50822"/>
                </a:lnTo>
                <a:lnTo>
                  <a:pt x="80287" y="50903"/>
                </a:lnTo>
                <a:lnTo>
                  <a:pt x="80179" y="51067"/>
                </a:lnTo>
                <a:lnTo>
                  <a:pt x="80071" y="51148"/>
                </a:lnTo>
                <a:lnTo>
                  <a:pt x="79855" y="51230"/>
                </a:lnTo>
                <a:lnTo>
                  <a:pt x="79747" y="51393"/>
                </a:lnTo>
                <a:lnTo>
                  <a:pt x="79532" y="51474"/>
                </a:lnTo>
                <a:lnTo>
                  <a:pt x="79424" y="51556"/>
                </a:lnTo>
                <a:lnTo>
                  <a:pt x="79208" y="51638"/>
                </a:lnTo>
                <a:lnTo>
                  <a:pt x="79100" y="51720"/>
                </a:lnTo>
                <a:lnTo>
                  <a:pt x="78992" y="51883"/>
                </a:lnTo>
                <a:lnTo>
                  <a:pt x="78776" y="51964"/>
                </a:lnTo>
                <a:lnTo>
                  <a:pt x="78668" y="52046"/>
                </a:lnTo>
                <a:lnTo>
                  <a:pt x="78453" y="52127"/>
                </a:lnTo>
                <a:lnTo>
                  <a:pt x="78345" y="52209"/>
                </a:lnTo>
                <a:lnTo>
                  <a:pt x="78129" y="52291"/>
                </a:lnTo>
                <a:lnTo>
                  <a:pt x="77913" y="52372"/>
                </a:lnTo>
                <a:lnTo>
                  <a:pt x="77805" y="52454"/>
                </a:lnTo>
                <a:lnTo>
                  <a:pt x="77589" y="52535"/>
                </a:lnTo>
                <a:lnTo>
                  <a:pt x="77481" y="52617"/>
                </a:lnTo>
                <a:lnTo>
                  <a:pt x="77266" y="52698"/>
                </a:lnTo>
                <a:lnTo>
                  <a:pt x="77050" y="52780"/>
                </a:lnTo>
                <a:lnTo>
                  <a:pt x="76942" y="52862"/>
                </a:lnTo>
                <a:lnTo>
                  <a:pt x="76726" y="52943"/>
                </a:lnTo>
                <a:lnTo>
                  <a:pt x="76618" y="53025"/>
                </a:lnTo>
                <a:lnTo>
                  <a:pt x="76402" y="53106"/>
                </a:lnTo>
                <a:lnTo>
                  <a:pt x="76186" y="53188"/>
                </a:lnTo>
                <a:lnTo>
                  <a:pt x="76079" y="53269"/>
                </a:lnTo>
                <a:lnTo>
                  <a:pt x="75863" y="53351"/>
                </a:lnTo>
                <a:lnTo>
                  <a:pt x="75647" y="53433"/>
                </a:lnTo>
                <a:lnTo>
                  <a:pt x="75539" y="53514"/>
                </a:lnTo>
                <a:lnTo>
                  <a:pt x="75323" y="53596"/>
                </a:lnTo>
                <a:lnTo>
                  <a:pt x="75107" y="53596"/>
                </a:lnTo>
                <a:lnTo>
                  <a:pt x="74892" y="53677"/>
                </a:lnTo>
                <a:lnTo>
                  <a:pt x="74784" y="53759"/>
                </a:lnTo>
                <a:lnTo>
                  <a:pt x="74567" y="53840"/>
                </a:lnTo>
                <a:lnTo>
                  <a:pt x="74352" y="53922"/>
                </a:lnTo>
                <a:lnTo>
                  <a:pt x="74136" y="53922"/>
                </a:lnTo>
                <a:lnTo>
                  <a:pt x="73920" y="54004"/>
                </a:lnTo>
                <a:lnTo>
                  <a:pt x="73812" y="54085"/>
                </a:lnTo>
                <a:lnTo>
                  <a:pt x="73596" y="54167"/>
                </a:lnTo>
                <a:lnTo>
                  <a:pt x="73380" y="54167"/>
                </a:lnTo>
                <a:lnTo>
                  <a:pt x="73165" y="54248"/>
                </a:lnTo>
                <a:lnTo>
                  <a:pt x="72949" y="54330"/>
                </a:lnTo>
                <a:lnTo>
                  <a:pt x="72733" y="54411"/>
                </a:lnTo>
                <a:lnTo>
                  <a:pt x="72625" y="54411"/>
                </a:lnTo>
                <a:lnTo>
                  <a:pt x="72409" y="54493"/>
                </a:lnTo>
                <a:lnTo>
                  <a:pt x="72194" y="54493"/>
                </a:lnTo>
                <a:lnTo>
                  <a:pt x="71978" y="54575"/>
                </a:lnTo>
                <a:lnTo>
                  <a:pt x="71762" y="54656"/>
                </a:lnTo>
                <a:lnTo>
                  <a:pt x="71546" y="54656"/>
                </a:lnTo>
                <a:lnTo>
                  <a:pt x="71330" y="54738"/>
                </a:lnTo>
                <a:lnTo>
                  <a:pt x="71114" y="54738"/>
                </a:lnTo>
                <a:lnTo>
                  <a:pt x="70899" y="54819"/>
                </a:lnTo>
                <a:lnTo>
                  <a:pt x="70683" y="54901"/>
                </a:lnTo>
                <a:lnTo>
                  <a:pt x="70467" y="54901"/>
                </a:lnTo>
                <a:lnTo>
                  <a:pt x="70251" y="54982"/>
                </a:lnTo>
                <a:lnTo>
                  <a:pt x="70035" y="54982"/>
                </a:lnTo>
                <a:lnTo>
                  <a:pt x="69820" y="55064"/>
                </a:lnTo>
                <a:lnTo>
                  <a:pt x="69604" y="55064"/>
                </a:lnTo>
                <a:lnTo>
                  <a:pt x="69388" y="55146"/>
                </a:lnTo>
                <a:lnTo>
                  <a:pt x="69172" y="55146"/>
                </a:lnTo>
                <a:lnTo>
                  <a:pt x="68956" y="55227"/>
                </a:lnTo>
                <a:lnTo>
                  <a:pt x="68525" y="55227"/>
                </a:lnTo>
                <a:lnTo>
                  <a:pt x="68308" y="55309"/>
                </a:lnTo>
                <a:lnTo>
                  <a:pt x="68093" y="55309"/>
                </a:lnTo>
                <a:lnTo>
                  <a:pt x="67877" y="55390"/>
                </a:lnTo>
                <a:lnTo>
                  <a:pt x="67337" y="55390"/>
                </a:lnTo>
                <a:lnTo>
                  <a:pt x="67121" y="55472"/>
                </a:lnTo>
                <a:lnTo>
                  <a:pt x="66690" y="55472"/>
                </a:lnTo>
                <a:lnTo>
                  <a:pt x="66474" y="55553"/>
                </a:lnTo>
                <a:lnTo>
                  <a:pt x="65719" y="55553"/>
                </a:lnTo>
                <a:lnTo>
                  <a:pt x="65503" y="55635"/>
                </a:lnTo>
                <a:lnTo>
                  <a:pt x="65071" y="55635"/>
                </a:lnTo>
                <a:lnTo>
                  <a:pt x="64855" y="55717"/>
                </a:lnTo>
                <a:lnTo>
                  <a:pt x="64100" y="55717"/>
                </a:lnTo>
                <a:lnTo>
                  <a:pt x="63884" y="55798"/>
                </a:lnTo>
                <a:lnTo>
                  <a:pt x="62913" y="55798"/>
                </a:lnTo>
                <a:lnTo>
                  <a:pt x="62697" y="55880"/>
                </a:lnTo>
                <a:lnTo>
                  <a:pt x="61726" y="55880"/>
                </a:lnTo>
                <a:lnTo>
                  <a:pt x="61510" y="55961"/>
                </a:lnTo>
                <a:lnTo>
                  <a:pt x="60000" y="55961"/>
                </a:lnTo>
                <a:lnTo>
                  <a:pt x="59783" y="56043"/>
                </a:lnTo>
                <a:lnTo>
                  <a:pt x="34856" y="56043"/>
                </a:lnTo>
                <a:lnTo>
                  <a:pt x="34856" y="20312"/>
                </a:lnTo>
                <a:lnTo>
                  <a:pt x="37553" y="20312"/>
                </a:lnTo>
                <a:lnTo>
                  <a:pt x="36807" y="240"/>
                </a:lnTo>
                <a:lnTo>
                  <a:pt x="0" y="240"/>
                </a:lnTo>
                <a:lnTo>
                  <a:pt x="0" y="120000"/>
                </a:lnTo>
                <a:lnTo>
                  <a:pt x="34856" y="120000"/>
                </a:lnTo>
                <a:lnTo>
                  <a:pt x="34856"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 name="Google Shape;27;p3"/>
          <p:cNvSpPr txBox="1"/>
          <p:nvPr/>
        </p:nvSpPr>
        <p:spPr>
          <a:xfrm>
            <a:off x="673107" y="727608"/>
            <a:ext cx="6244500" cy="304200"/>
          </a:xfrm>
          <a:prstGeom prst="rect">
            <a:avLst/>
          </a:prstGeom>
          <a:noFill/>
          <a:ln>
            <a:noFill/>
          </a:ln>
        </p:spPr>
        <p:txBody>
          <a:bodyPr anchorCtr="0" anchor="t" bIns="0" lIns="0" spcFirstLastPara="1" rIns="0" wrap="square" tIns="0">
            <a:noAutofit/>
          </a:bodyPr>
          <a:lstStyle/>
          <a:p>
            <a:pPr indent="0" lvl="0" marL="12700" marR="0" rtl="0" algn="l">
              <a:lnSpc>
                <a:spcPct val="106590"/>
              </a:lnSpc>
              <a:spcBef>
                <a:spcPts val="0"/>
              </a:spcBef>
              <a:spcAft>
                <a:spcPts val="0"/>
              </a:spcAft>
              <a:buNone/>
            </a:pPr>
            <a:r>
              <a:rPr b="1" lang="en-US" sz="2200">
                <a:solidFill>
                  <a:srgbClr val="006386"/>
                </a:solidFill>
                <a:latin typeface="Arial"/>
                <a:ea typeface="Arial"/>
                <a:cs typeface="Arial"/>
                <a:sym typeface="Arial"/>
              </a:rPr>
              <a:t>2016 Anti-corruption Trends and Enforcement:</a:t>
            </a:r>
            <a:endParaRPr sz="2200">
              <a:latin typeface="Arial"/>
              <a:ea typeface="Arial"/>
              <a:cs typeface="Arial"/>
              <a:sym typeface="Arial"/>
            </a:endParaRPr>
          </a:p>
        </p:txBody>
      </p:sp>
      <p:sp>
        <p:nvSpPr>
          <p:cNvPr id="28" name="Google Shape;28;p3"/>
          <p:cNvSpPr txBox="1"/>
          <p:nvPr/>
        </p:nvSpPr>
        <p:spPr>
          <a:xfrm>
            <a:off x="673107" y="1130049"/>
            <a:ext cx="2477697" cy="304292"/>
          </a:xfrm>
          <a:prstGeom prst="rect">
            <a:avLst/>
          </a:prstGeom>
          <a:noFill/>
          <a:ln>
            <a:noFill/>
          </a:ln>
        </p:spPr>
        <p:txBody>
          <a:bodyPr anchorCtr="0" anchor="t" bIns="0" lIns="0" spcFirstLastPara="1" rIns="0" wrap="square" tIns="0">
            <a:noAutofit/>
          </a:bodyPr>
          <a:lstStyle/>
          <a:p>
            <a:pPr indent="0" lvl="0" marL="12700" marR="0" rtl="0" algn="l">
              <a:lnSpc>
                <a:spcPct val="106590"/>
              </a:lnSpc>
              <a:spcBef>
                <a:spcPts val="0"/>
              </a:spcBef>
              <a:spcAft>
                <a:spcPts val="0"/>
              </a:spcAft>
              <a:buNone/>
            </a:pPr>
            <a:r>
              <a:rPr b="1" lang="en-US" sz="2200">
                <a:solidFill>
                  <a:srgbClr val="006386"/>
                </a:solidFill>
                <a:latin typeface="Arial"/>
                <a:ea typeface="Arial"/>
                <a:cs typeface="Arial"/>
                <a:sym typeface="Arial"/>
              </a:rPr>
              <a:t>Looking Back and</a:t>
            </a:r>
            <a:endParaRPr sz="2200">
              <a:latin typeface="Arial"/>
              <a:ea typeface="Arial"/>
              <a:cs typeface="Arial"/>
              <a:sym typeface="Arial"/>
            </a:endParaRPr>
          </a:p>
        </p:txBody>
      </p:sp>
      <p:sp>
        <p:nvSpPr>
          <p:cNvPr id="29" name="Google Shape;29;p3"/>
          <p:cNvSpPr txBox="1"/>
          <p:nvPr/>
        </p:nvSpPr>
        <p:spPr>
          <a:xfrm>
            <a:off x="3162804" y="1130049"/>
            <a:ext cx="1153797" cy="304292"/>
          </a:xfrm>
          <a:prstGeom prst="rect">
            <a:avLst/>
          </a:prstGeom>
          <a:noFill/>
          <a:ln>
            <a:noFill/>
          </a:ln>
        </p:spPr>
        <p:txBody>
          <a:bodyPr anchorCtr="0" anchor="t" bIns="0" lIns="0" spcFirstLastPara="1" rIns="0" wrap="square" tIns="0">
            <a:noAutofit/>
          </a:bodyPr>
          <a:lstStyle/>
          <a:p>
            <a:pPr indent="0" lvl="0" marL="12700" marR="0" rtl="0" algn="l">
              <a:lnSpc>
                <a:spcPct val="106590"/>
              </a:lnSpc>
              <a:spcBef>
                <a:spcPts val="0"/>
              </a:spcBef>
              <a:spcAft>
                <a:spcPts val="0"/>
              </a:spcAft>
              <a:buNone/>
            </a:pPr>
            <a:r>
              <a:rPr b="1" lang="en-US" sz="2200">
                <a:solidFill>
                  <a:srgbClr val="006386"/>
                </a:solidFill>
                <a:latin typeface="Arial"/>
                <a:ea typeface="Arial"/>
                <a:cs typeface="Arial"/>
                <a:sym typeface="Arial"/>
              </a:rPr>
              <a:t>Looking</a:t>
            </a:r>
            <a:endParaRPr sz="2200">
              <a:latin typeface="Arial"/>
              <a:ea typeface="Arial"/>
              <a:cs typeface="Arial"/>
              <a:sym typeface="Arial"/>
            </a:endParaRPr>
          </a:p>
        </p:txBody>
      </p:sp>
      <p:sp>
        <p:nvSpPr>
          <p:cNvPr id="30" name="Google Shape;30;p3"/>
          <p:cNvSpPr txBox="1"/>
          <p:nvPr/>
        </p:nvSpPr>
        <p:spPr>
          <a:xfrm>
            <a:off x="4331640" y="1130049"/>
            <a:ext cx="1170195" cy="304292"/>
          </a:xfrm>
          <a:prstGeom prst="rect">
            <a:avLst/>
          </a:prstGeom>
          <a:noFill/>
          <a:ln>
            <a:noFill/>
          </a:ln>
        </p:spPr>
        <p:txBody>
          <a:bodyPr anchorCtr="0" anchor="t" bIns="0" lIns="0" spcFirstLastPara="1" rIns="0" wrap="square" tIns="0">
            <a:noAutofit/>
          </a:bodyPr>
          <a:lstStyle/>
          <a:p>
            <a:pPr indent="0" lvl="0" marL="12700" marR="0" rtl="0" algn="l">
              <a:lnSpc>
                <a:spcPct val="106590"/>
              </a:lnSpc>
              <a:spcBef>
                <a:spcPts val="0"/>
              </a:spcBef>
              <a:spcAft>
                <a:spcPts val="0"/>
              </a:spcAft>
              <a:buNone/>
            </a:pPr>
            <a:r>
              <a:rPr b="1" lang="en-US" sz="2200">
                <a:solidFill>
                  <a:srgbClr val="006386"/>
                </a:solidFill>
                <a:latin typeface="Arial"/>
                <a:ea typeface="Arial"/>
                <a:cs typeface="Arial"/>
                <a:sym typeface="Arial"/>
              </a:rPr>
              <a:t>Forward</a:t>
            </a:r>
            <a:endParaRPr sz="2200">
              <a:latin typeface="Arial"/>
              <a:ea typeface="Arial"/>
              <a:cs typeface="Arial"/>
              <a:sym typeface="Arial"/>
            </a:endParaRPr>
          </a:p>
        </p:txBody>
      </p:sp>
      <p:sp>
        <p:nvSpPr>
          <p:cNvPr id="31" name="Google Shape;31;p3"/>
          <p:cNvSpPr txBox="1"/>
          <p:nvPr/>
        </p:nvSpPr>
        <p:spPr>
          <a:xfrm>
            <a:off x="641211" y="2031199"/>
            <a:ext cx="2479148" cy="1568899"/>
          </a:xfrm>
          <a:prstGeom prst="rect">
            <a:avLst/>
          </a:prstGeom>
          <a:noFill/>
          <a:ln>
            <a:noFill/>
          </a:ln>
        </p:spPr>
        <p:txBody>
          <a:bodyPr anchorCtr="0" anchor="t" bIns="0" lIns="0" spcFirstLastPara="1" rIns="0" wrap="square" tIns="0">
            <a:noAutofit/>
          </a:bodyPr>
          <a:lstStyle/>
          <a:p>
            <a:pPr indent="0" lvl="0" marL="12700" marR="30403" rtl="0" algn="l">
              <a:lnSpc>
                <a:spcPct val="108124"/>
              </a:lnSpc>
              <a:spcBef>
                <a:spcPts val="0"/>
              </a:spcBef>
              <a:spcAft>
                <a:spcPts val="0"/>
              </a:spcAft>
              <a:buNone/>
            </a:pPr>
            <a:r>
              <a:rPr lang="en-US" sz="1600">
                <a:solidFill>
                  <a:srgbClr val="006386"/>
                </a:solidFill>
                <a:latin typeface="Arial"/>
                <a:ea typeface="Arial"/>
                <a:cs typeface="Arial"/>
                <a:sym typeface="Arial"/>
              </a:rPr>
              <a:t>Presented by</a:t>
            </a:r>
            <a:endParaRPr sz="1600">
              <a:latin typeface="Arial"/>
              <a:ea typeface="Arial"/>
              <a:cs typeface="Arial"/>
              <a:sym typeface="Arial"/>
            </a:endParaRPr>
          </a:p>
          <a:p>
            <a:pPr indent="0" lvl="0" marL="12700" marR="633258" rtl="0" algn="l">
              <a:lnSpc>
                <a:spcPct val="114937"/>
              </a:lnSpc>
              <a:spcBef>
                <a:spcPts val="183"/>
              </a:spcBef>
              <a:spcAft>
                <a:spcPts val="0"/>
              </a:spcAft>
              <a:buNone/>
            </a:pPr>
            <a:r>
              <a:rPr b="1" lang="en-US" sz="1600">
                <a:solidFill>
                  <a:srgbClr val="63696D"/>
                </a:solidFill>
                <a:latin typeface="Arial"/>
                <a:ea typeface="Arial"/>
                <a:cs typeface="Arial"/>
                <a:sym typeface="Arial"/>
              </a:rPr>
              <a:t>Greg Andres </a:t>
            </a:r>
            <a:endParaRPr sz="1600">
              <a:latin typeface="Arial"/>
              <a:ea typeface="Arial"/>
              <a:cs typeface="Arial"/>
              <a:sym typeface="Arial"/>
            </a:endParaRPr>
          </a:p>
          <a:p>
            <a:pPr indent="0" lvl="0" marL="12700" marR="633258" rtl="0" algn="l">
              <a:lnSpc>
                <a:spcPct val="114937"/>
              </a:lnSpc>
              <a:spcBef>
                <a:spcPts val="272"/>
              </a:spcBef>
              <a:spcAft>
                <a:spcPts val="0"/>
              </a:spcAft>
              <a:buNone/>
            </a:pPr>
            <a:r>
              <a:rPr b="1" lang="en-US" sz="1600">
                <a:solidFill>
                  <a:srgbClr val="63696D"/>
                </a:solidFill>
                <a:latin typeface="Arial"/>
                <a:ea typeface="Arial"/>
                <a:cs typeface="Arial"/>
                <a:sym typeface="Arial"/>
              </a:rPr>
              <a:t>Angela Burgess </a:t>
            </a:r>
            <a:endParaRPr sz="1600">
              <a:latin typeface="Arial"/>
              <a:ea typeface="Arial"/>
              <a:cs typeface="Arial"/>
              <a:sym typeface="Arial"/>
            </a:endParaRPr>
          </a:p>
          <a:p>
            <a:pPr indent="0" lvl="0" marL="12700" marR="633258" rtl="0" algn="l">
              <a:lnSpc>
                <a:spcPct val="114937"/>
              </a:lnSpc>
              <a:spcBef>
                <a:spcPts val="272"/>
              </a:spcBef>
              <a:spcAft>
                <a:spcPts val="0"/>
              </a:spcAft>
              <a:buNone/>
            </a:pPr>
            <a:r>
              <a:rPr b="1" lang="en-US" sz="1600">
                <a:solidFill>
                  <a:srgbClr val="63696D"/>
                </a:solidFill>
                <a:latin typeface="Arial"/>
                <a:ea typeface="Arial"/>
                <a:cs typeface="Arial"/>
                <a:sym typeface="Arial"/>
              </a:rPr>
              <a:t>Jennifer Newstead </a:t>
            </a:r>
            <a:endParaRPr sz="1600">
              <a:latin typeface="Arial"/>
              <a:ea typeface="Arial"/>
              <a:cs typeface="Arial"/>
              <a:sym typeface="Arial"/>
            </a:endParaRPr>
          </a:p>
          <a:p>
            <a:pPr indent="0" lvl="0" marL="12700" marR="633258" rtl="0" algn="l">
              <a:lnSpc>
                <a:spcPct val="114937"/>
              </a:lnSpc>
              <a:spcBef>
                <a:spcPts val="272"/>
              </a:spcBef>
              <a:spcAft>
                <a:spcPts val="0"/>
              </a:spcAft>
              <a:buNone/>
            </a:pPr>
            <a:r>
              <a:rPr b="1" lang="en-US" sz="1600">
                <a:solidFill>
                  <a:srgbClr val="63696D"/>
                </a:solidFill>
                <a:latin typeface="Arial"/>
                <a:ea typeface="Arial"/>
                <a:cs typeface="Arial"/>
                <a:sym typeface="Arial"/>
              </a:rPr>
              <a:t>Martin Rogers</a:t>
            </a:r>
            <a:endParaRPr sz="1600">
              <a:latin typeface="Arial"/>
              <a:ea typeface="Arial"/>
              <a:cs typeface="Arial"/>
              <a:sym typeface="Arial"/>
            </a:endParaRPr>
          </a:p>
          <a:p>
            <a:pPr indent="0" lvl="0" marL="12700" marR="0" rtl="0" algn="l">
              <a:lnSpc>
                <a:spcPct val="95825"/>
              </a:lnSpc>
              <a:spcBef>
                <a:spcPts val="277"/>
              </a:spcBef>
              <a:spcAft>
                <a:spcPts val="0"/>
              </a:spcAft>
              <a:buNone/>
            </a:pPr>
            <a:r>
              <a:rPr b="1" lang="en-US" sz="1600">
                <a:solidFill>
                  <a:srgbClr val="63696D"/>
                </a:solidFill>
                <a:latin typeface="Arial"/>
                <a:ea typeface="Arial"/>
                <a:cs typeface="Arial"/>
                <a:sym typeface="Arial"/>
              </a:rPr>
              <a:t>Linda Chatman Thomsen</a:t>
            </a:r>
            <a:endParaRPr sz="1600">
              <a:latin typeface="Arial"/>
              <a:ea typeface="Arial"/>
              <a:cs typeface="Arial"/>
              <a:sym typeface="Arial"/>
            </a:endParaRPr>
          </a:p>
        </p:txBody>
      </p:sp>
      <p:sp>
        <p:nvSpPr>
          <p:cNvPr id="32" name="Google Shape;32;p3"/>
          <p:cNvSpPr txBox="1"/>
          <p:nvPr/>
        </p:nvSpPr>
        <p:spPr>
          <a:xfrm>
            <a:off x="630671" y="4402493"/>
            <a:ext cx="1609600" cy="228091"/>
          </a:xfrm>
          <a:prstGeom prst="rect">
            <a:avLst/>
          </a:prstGeom>
          <a:noFill/>
          <a:ln>
            <a:noFill/>
          </a:ln>
        </p:spPr>
        <p:txBody>
          <a:bodyPr anchorCtr="0" anchor="t" bIns="0" lIns="0" spcFirstLastPara="1" rIns="0" wrap="square" tIns="0">
            <a:noAutofit/>
          </a:bodyPr>
          <a:lstStyle/>
          <a:p>
            <a:pPr indent="0" lvl="0" marL="12700" marR="0" rtl="0" algn="l">
              <a:lnSpc>
                <a:spcPct val="108124"/>
              </a:lnSpc>
              <a:spcBef>
                <a:spcPts val="0"/>
              </a:spcBef>
              <a:spcAft>
                <a:spcPts val="0"/>
              </a:spcAft>
              <a:buNone/>
            </a:pPr>
            <a:r>
              <a:rPr lang="en-US" sz="1600">
                <a:solidFill>
                  <a:srgbClr val="63696D"/>
                </a:solidFill>
                <a:latin typeface="Arial"/>
                <a:ea typeface="Arial"/>
                <a:cs typeface="Arial"/>
                <a:sym typeface="Arial"/>
              </a:rPr>
              <a:t>January 11, 2017</a:t>
            </a:r>
            <a:endParaRPr sz="1600">
              <a:latin typeface="Arial"/>
              <a:ea typeface="Arial"/>
              <a:cs typeface="Arial"/>
              <a:sym typeface="Arial"/>
            </a:endParaRPr>
          </a:p>
        </p:txBody>
      </p:sp>
      <p:sp>
        <p:nvSpPr>
          <p:cNvPr id="33" name="Google Shape;33;p3"/>
          <p:cNvSpPr txBox="1"/>
          <p:nvPr/>
        </p:nvSpPr>
        <p:spPr>
          <a:xfrm>
            <a:off x="8166959" y="5525669"/>
            <a:ext cx="1230274"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Davis Polk &amp; Wardwell </a:t>
            </a:r>
            <a:r>
              <a:rPr lang="en-US" sz="600">
                <a:solidFill>
                  <a:srgbClr val="3B4146"/>
                </a:solidFill>
                <a:latin typeface="Arial"/>
                <a:ea typeface="Arial"/>
                <a:cs typeface="Arial"/>
                <a:sym typeface="Arial"/>
              </a:rPr>
              <a:t>LLP</a:t>
            </a:r>
            <a:endParaRPr sz="600">
              <a:latin typeface="Arial"/>
              <a:ea typeface="Arial"/>
              <a:cs typeface="Arial"/>
              <a:sym typeface="Arial"/>
            </a:endParaRPr>
          </a:p>
        </p:txBody>
      </p:sp>
      <p:sp>
        <p:nvSpPr>
          <p:cNvPr id="34" name="Google Shape;34;p3"/>
          <p:cNvSpPr txBox="1"/>
          <p:nvPr/>
        </p:nvSpPr>
        <p:spPr>
          <a:xfrm>
            <a:off x="673107" y="7100608"/>
            <a:ext cx="2663101" cy="254000"/>
          </a:xfrm>
          <a:prstGeom prst="rect">
            <a:avLst/>
          </a:prstGeom>
          <a:noFill/>
          <a:ln>
            <a:noFill/>
          </a:ln>
        </p:spPr>
        <p:txBody>
          <a:bodyPr anchorCtr="0" anchor="t" bIns="0" lIns="0" spcFirstLastPara="1" rIns="0" wrap="square" tIns="0">
            <a:noAutofit/>
          </a:bodyPr>
          <a:lstStyle/>
          <a:p>
            <a:pPr indent="0" lvl="0" marL="12700" marR="0" rtl="0" algn="l">
              <a:lnSpc>
                <a:spcPct val="107722"/>
              </a:lnSpc>
              <a:spcBef>
                <a:spcPts val="0"/>
              </a:spcBef>
              <a:spcAft>
                <a:spcPts val="0"/>
              </a:spcAft>
              <a:buNone/>
            </a:pPr>
            <a:r>
              <a:rPr lang="en-US" sz="1800">
                <a:solidFill>
                  <a:srgbClr val="006386"/>
                </a:solidFill>
                <a:latin typeface="Arial"/>
                <a:ea typeface="Arial"/>
                <a:cs typeface="Arial"/>
                <a:sym typeface="Arial"/>
              </a:rPr>
              <a:t>CLE CREDIT AVAILABLE</a:t>
            </a:r>
            <a:endParaRPr sz="1800">
              <a:latin typeface="Arial"/>
              <a:ea typeface="Arial"/>
              <a:cs typeface="Arial"/>
              <a:sym typeface="Arial"/>
            </a:endParaRPr>
          </a:p>
        </p:txBody>
      </p:sp>
      <p:sp>
        <p:nvSpPr>
          <p:cNvPr id="35" name="Google Shape;35;p3"/>
          <p:cNvSpPr txBox="1"/>
          <p:nvPr/>
        </p:nvSpPr>
        <p:spPr>
          <a:xfrm>
            <a:off x="1462450" y="5379064"/>
            <a:ext cx="65035" cy="2371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36" name="Google Shape;36;p3"/>
          <p:cNvSpPr txBox="1"/>
          <p:nvPr/>
        </p:nvSpPr>
        <p:spPr>
          <a:xfrm>
            <a:off x="2354240" y="5289296"/>
            <a:ext cx="65258" cy="326968"/>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37" name="Google Shape;37;p3"/>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38" name="Google Shape;38;p3"/>
          <p:cNvSpPr txBox="1"/>
          <p:nvPr/>
        </p:nvSpPr>
        <p:spPr>
          <a:xfrm>
            <a:off x="228600" y="6126857"/>
            <a:ext cx="955548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8" name="Shape 878"/>
        <p:cNvGrpSpPr/>
        <p:nvPr/>
      </p:nvGrpSpPr>
      <p:grpSpPr>
        <a:xfrm>
          <a:off x="0" y="0"/>
          <a:ext cx="0" cy="0"/>
          <a:chOff x="0" y="0"/>
          <a:chExt cx="0" cy="0"/>
        </a:xfrm>
      </p:grpSpPr>
      <p:sp>
        <p:nvSpPr>
          <p:cNvPr id="879" name="Google Shape;879;p12"/>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0" name="Google Shape;880;p12"/>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1" name="Google Shape;881;p12"/>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2" name="Google Shape;882;p12"/>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3" name="Google Shape;883;p12"/>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4" name="Google Shape;884;p12"/>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5" name="Google Shape;885;p12"/>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6" name="Google Shape;886;p12"/>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7" name="Google Shape;887;p12"/>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8" name="Google Shape;888;p12"/>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9" name="Google Shape;889;p12"/>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0" name="Google Shape;890;p12"/>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1" name="Google Shape;891;p12"/>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2" name="Google Shape;892;p12"/>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3" name="Google Shape;893;p12"/>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4" name="Google Shape;894;p12"/>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5" name="Google Shape;895;p12"/>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6" name="Google Shape;896;p12"/>
          <p:cNvSpPr txBox="1"/>
          <p:nvPr/>
        </p:nvSpPr>
        <p:spPr>
          <a:xfrm>
            <a:off x="238760" y="520999"/>
            <a:ext cx="962594"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Yates</a:t>
            </a:r>
            <a:endParaRPr sz="2800">
              <a:latin typeface="Arial"/>
              <a:ea typeface="Arial"/>
              <a:cs typeface="Arial"/>
              <a:sym typeface="Arial"/>
            </a:endParaRPr>
          </a:p>
        </p:txBody>
      </p:sp>
      <p:sp>
        <p:nvSpPr>
          <p:cNvPr id="897" name="Google Shape;897;p12"/>
          <p:cNvSpPr txBox="1"/>
          <p:nvPr/>
        </p:nvSpPr>
        <p:spPr>
          <a:xfrm>
            <a:off x="1220340" y="520999"/>
            <a:ext cx="116567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Memo:</a:t>
            </a:r>
            <a:endParaRPr sz="2800">
              <a:latin typeface="Arial"/>
              <a:ea typeface="Arial"/>
              <a:cs typeface="Arial"/>
              <a:sym typeface="Arial"/>
            </a:endParaRPr>
          </a:p>
        </p:txBody>
      </p:sp>
      <p:sp>
        <p:nvSpPr>
          <p:cNvPr id="898" name="Google Shape;898;p12"/>
          <p:cNvSpPr txBox="1"/>
          <p:nvPr/>
        </p:nvSpPr>
        <p:spPr>
          <a:xfrm>
            <a:off x="2506626" y="520999"/>
            <a:ext cx="122557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Update</a:t>
            </a:r>
            <a:endParaRPr sz="2800">
              <a:latin typeface="Arial"/>
              <a:ea typeface="Arial"/>
              <a:cs typeface="Arial"/>
              <a:sym typeface="Arial"/>
            </a:endParaRPr>
          </a:p>
        </p:txBody>
      </p:sp>
      <p:sp>
        <p:nvSpPr>
          <p:cNvPr id="899" name="Google Shape;899;p12"/>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9</a:t>
            </a:r>
            <a:endParaRPr sz="800">
              <a:latin typeface="Arial"/>
              <a:ea typeface="Arial"/>
              <a:cs typeface="Arial"/>
              <a:sym typeface="Arial"/>
            </a:endParaRPr>
          </a:p>
        </p:txBody>
      </p:sp>
      <p:sp>
        <p:nvSpPr>
          <p:cNvPr id="900" name="Google Shape;900;p12"/>
          <p:cNvSpPr txBox="1"/>
          <p:nvPr/>
        </p:nvSpPr>
        <p:spPr>
          <a:xfrm>
            <a:off x="251460" y="1426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264641"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September 2015 guidance memorandum (the “Yates Memo”) emphasized DOJ’s focus </a:t>
            </a:r>
            <a:endParaRPr sz="1800">
              <a:latin typeface="Arial"/>
              <a:ea typeface="Arial"/>
              <a:cs typeface="Arial"/>
              <a:sym typeface="Arial"/>
            </a:endParaRPr>
          </a:p>
          <a:p>
            <a:pPr indent="-9652" lvl="0" marL="492253" marR="264641" rtl="0" algn="l">
              <a:lnSpc>
                <a:spcPct val="117833"/>
              </a:lnSpc>
              <a:spcBef>
                <a:spcPts val="168"/>
              </a:spcBef>
              <a:spcAft>
                <a:spcPts val="0"/>
              </a:spcAft>
              <a:buNone/>
            </a:pPr>
            <a:r>
              <a:rPr lang="en-US" sz="1800">
                <a:solidFill>
                  <a:srgbClr val="3B4146"/>
                </a:solidFill>
                <a:latin typeface="Arial"/>
                <a:ea typeface="Arial"/>
                <a:cs typeface="Arial"/>
                <a:sym typeface="Arial"/>
              </a:rPr>
              <a:t>on </a:t>
            </a:r>
            <a:r>
              <a:rPr b="1" lang="en-US" sz="1800">
                <a:solidFill>
                  <a:srgbClr val="3B4146"/>
                </a:solidFill>
                <a:latin typeface="Arial"/>
                <a:ea typeface="Arial"/>
                <a:cs typeface="Arial"/>
                <a:sym typeface="Arial"/>
              </a:rPr>
              <a:t>investigating and prosecuting individuals </a:t>
            </a:r>
            <a:r>
              <a:rPr lang="en-US" sz="1800">
                <a:solidFill>
                  <a:srgbClr val="3B4146"/>
                </a:solidFill>
                <a:latin typeface="Arial"/>
                <a:ea typeface="Arial"/>
                <a:cs typeface="Arial"/>
                <a:sym typeface="Arial"/>
              </a:rPr>
              <a:t>for roles in corporate misconduct</a:t>
            </a:r>
            <a:endParaRPr sz="1800">
              <a:latin typeface="Arial"/>
              <a:ea typeface="Arial"/>
              <a:cs typeface="Arial"/>
              <a:sym typeface="Arial"/>
            </a:endParaRPr>
          </a:p>
          <a:p>
            <a:pPr indent="-233680" lvl="0" marL="830581" marR="227105" rtl="0" algn="l">
              <a:lnSpc>
                <a:spcPct val="116086"/>
              </a:lnSpc>
              <a:spcBef>
                <a:spcPts val="3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To receive any cooperation credit, companies must provide “all relevant facts” about </a:t>
            </a:r>
            <a:endParaRPr sz="1800">
              <a:latin typeface="Arial"/>
              <a:ea typeface="Arial"/>
              <a:cs typeface="Arial"/>
              <a:sym typeface="Arial"/>
            </a:endParaRPr>
          </a:p>
          <a:p>
            <a:pPr indent="-5080" lvl="0" marL="830581" marR="227105" rtl="0" algn="l">
              <a:lnSpc>
                <a:spcPct val="114944"/>
              </a:lnSpc>
              <a:spcBef>
                <a:spcPts val="210"/>
              </a:spcBef>
              <a:spcAft>
                <a:spcPts val="0"/>
              </a:spcAft>
              <a:buNone/>
            </a:pPr>
            <a:r>
              <a:rPr lang="en-US" sz="1800">
                <a:solidFill>
                  <a:srgbClr val="3B4146"/>
                </a:solidFill>
                <a:latin typeface="Arial"/>
                <a:ea typeface="Arial"/>
                <a:cs typeface="Arial"/>
                <a:sym typeface="Arial"/>
              </a:rPr>
              <a:t>involved / responsible individuals</a:t>
            </a:r>
            <a:endParaRPr sz="1800">
              <a:latin typeface="Arial"/>
              <a:ea typeface="Arial"/>
              <a:cs typeface="Arial"/>
              <a:sym typeface="Arial"/>
            </a:endParaRPr>
          </a:p>
          <a:p>
            <a:pPr indent="-238253" lvl="0" marL="492253" marR="522044" rtl="0" algn="l">
              <a:lnSpc>
                <a:spcPct val="116080"/>
              </a:lnSpc>
              <a:spcBef>
                <a:spcPts val="1443"/>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In the 16 months since the Yates memo was released, the DOJ has charged </a:t>
            </a:r>
            <a:r>
              <a:rPr lang="en-US" sz="1800" u="sng">
                <a:solidFill>
                  <a:srgbClr val="3B4146"/>
                </a:solidFill>
                <a:latin typeface="Arial"/>
                <a:ea typeface="Arial"/>
                <a:cs typeface="Arial"/>
                <a:sym typeface="Arial"/>
              </a:rPr>
              <a:t>twenty-</a:t>
            </a:r>
            <a:r>
              <a:rPr lang="en-US" sz="1800">
                <a:solidFill>
                  <a:srgbClr val="3B4146"/>
                </a:solidFill>
                <a:latin typeface="Arial"/>
                <a:ea typeface="Arial"/>
                <a:cs typeface="Arial"/>
                <a:sym typeface="Arial"/>
              </a:rPr>
              <a:t> </a:t>
            </a:r>
            <a:endParaRPr sz="1800">
              <a:latin typeface="Arial"/>
              <a:ea typeface="Arial"/>
              <a:cs typeface="Arial"/>
              <a:sym typeface="Arial"/>
            </a:endParaRPr>
          </a:p>
          <a:p>
            <a:pPr indent="-9652" lvl="0" marL="492253" marR="522044" rtl="0" algn="l">
              <a:lnSpc>
                <a:spcPct val="114944"/>
              </a:lnSpc>
              <a:spcBef>
                <a:spcPts val="168"/>
              </a:spcBef>
              <a:spcAft>
                <a:spcPts val="0"/>
              </a:spcAft>
              <a:buNone/>
            </a:pPr>
            <a:r>
              <a:rPr lang="en-US" sz="1800" u="sng">
                <a:solidFill>
                  <a:srgbClr val="3B4146"/>
                </a:solidFill>
                <a:latin typeface="Arial"/>
                <a:ea typeface="Arial"/>
                <a:cs typeface="Arial"/>
                <a:sym typeface="Arial"/>
              </a:rPr>
              <a:t>five</a:t>
            </a:r>
            <a:r>
              <a:rPr lang="en-US" sz="1800">
                <a:solidFill>
                  <a:srgbClr val="3B4146"/>
                </a:solidFill>
                <a:latin typeface="Arial"/>
                <a:ea typeface="Arial"/>
                <a:cs typeface="Arial"/>
                <a:sym typeface="Arial"/>
              </a:rPr>
              <a:t> defendants with FCPA-related violations:</a:t>
            </a:r>
            <a:endParaRPr sz="1800">
              <a:latin typeface="Arial"/>
              <a:ea typeface="Arial"/>
              <a:cs typeface="Arial"/>
              <a:sym typeface="Arial"/>
            </a:endParaRPr>
          </a:p>
          <a:p>
            <a:pPr indent="-5080" lvl="0" marL="601981" marR="0" rtl="0" algn="l">
              <a:lnSpc>
                <a:spcPct val="95825"/>
              </a:lnSpc>
              <a:spcBef>
                <a:spcPts val="3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Eleven individuals</a:t>
            </a:r>
            <a:endParaRPr sz="1800">
              <a:latin typeface="Arial"/>
              <a:ea typeface="Arial"/>
              <a:cs typeface="Arial"/>
              <a:sym typeface="Arial"/>
            </a:endParaRPr>
          </a:p>
          <a:p>
            <a:pPr indent="-233680" lvl="0" marL="830581" marR="984684" rtl="0" algn="l">
              <a:lnSpc>
                <a:spcPct val="116086"/>
              </a:lnSpc>
              <a:spcBef>
                <a:spcPts val="22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Fourteen companies</a:t>
            </a:r>
            <a:r>
              <a:rPr lang="en-US" sz="1800">
                <a:solidFill>
                  <a:srgbClr val="3B4146"/>
                </a:solidFill>
                <a:latin typeface="Arial"/>
                <a:ea typeface="Arial"/>
                <a:cs typeface="Arial"/>
                <a:sym typeface="Arial"/>
              </a:rPr>
              <a:t> (in ten separate enforcement actions), plus at least </a:t>
            </a:r>
            <a:r>
              <a:rPr lang="en-US" sz="1800" u="sng">
                <a:solidFill>
                  <a:srgbClr val="3B4146"/>
                </a:solidFill>
                <a:latin typeface="Arial"/>
                <a:ea typeface="Arial"/>
                <a:cs typeface="Arial"/>
                <a:sym typeface="Arial"/>
              </a:rPr>
              <a:t>five</a:t>
            </a:r>
            <a:r>
              <a:rPr lang="en-US" sz="1800">
                <a:solidFill>
                  <a:srgbClr val="3B4146"/>
                </a:solidFill>
                <a:latin typeface="Arial"/>
                <a:ea typeface="Arial"/>
                <a:cs typeface="Arial"/>
                <a:sym typeface="Arial"/>
              </a:rPr>
              <a:t> </a:t>
            </a:r>
            <a:endParaRPr sz="1800">
              <a:latin typeface="Arial"/>
              <a:ea typeface="Arial"/>
              <a:cs typeface="Arial"/>
              <a:sym typeface="Arial"/>
            </a:endParaRPr>
          </a:p>
          <a:p>
            <a:pPr indent="-5080" lvl="0" marL="830581" marR="984684" rtl="0" algn="l">
              <a:lnSpc>
                <a:spcPct val="114944"/>
              </a:lnSpc>
              <a:spcBef>
                <a:spcPts val="210"/>
              </a:spcBef>
              <a:spcAft>
                <a:spcPts val="0"/>
              </a:spcAft>
              <a:buNone/>
            </a:pPr>
            <a:r>
              <a:rPr lang="en-US" sz="1800" u="sng">
                <a:solidFill>
                  <a:srgbClr val="3B4146"/>
                </a:solidFill>
                <a:latin typeface="Arial"/>
                <a:ea typeface="Arial"/>
                <a:cs typeface="Arial"/>
                <a:sym typeface="Arial"/>
              </a:rPr>
              <a:t>declinations</a:t>
            </a:r>
            <a:r>
              <a:rPr lang="en-US" sz="1800">
                <a:solidFill>
                  <a:srgbClr val="3B4146"/>
                </a:solidFill>
                <a:latin typeface="Arial"/>
                <a:ea typeface="Arial"/>
                <a:cs typeface="Arial"/>
                <a:sym typeface="Arial"/>
              </a:rPr>
              <a:t> under the Pilot Program</a:t>
            </a:r>
            <a:endParaRPr sz="1800">
              <a:latin typeface="Arial"/>
              <a:ea typeface="Arial"/>
              <a:cs typeface="Arial"/>
              <a:sym typeface="Arial"/>
            </a:endParaRPr>
          </a:p>
          <a:p>
            <a:pPr indent="-9652" lvl="0" marL="949453" marR="0" rtl="0" algn="l">
              <a:lnSpc>
                <a:spcPct val="95825"/>
              </a:lnSpc>
              <a:spcBef>
                <a:spcPts val="463"/>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To date, only one individual – not a corporate officer – charged by DOJ with</a:t>
            </a:r>
            <a:endParaRPr sz="1800">
              <a:latin typeface="Arial"/>
              <a:ea typeface="Arial"/>
              <a:cs typeface="Arial"/>
              <a:sym typeface="Arial"/>
            </a:endParaRPr>
          </a:p>
          <a:p>
            <a:pPr indent="-9424" lvl="0" marL="1177824" marR="0" rtl="0" algn="l">
              <a:lnSpc>
                <a:spcPct val="95825"/>
              </a:lnSpc>
              <a:spcBef>
                <a:spcPts val="234"/>
              </a:spcBef>
              <a:spcAft>
                <a:spcPts val="0"/>
              </a:spcAft>
              <a:buNone/>
            </a:pPr>
            <a:r>
              <a:rPr lang="en-US" sz="1800">
                <a:solidFill>
                  <a:srgbClr val="3B4146"/>
                </a:solidFill>
                <a:latin typeface="Arial"/>
                <a:ea typeface="Arial"/>
                <a:cs typeface="Arial"/>
                <a:sym typeface="Arial"/>
              </a:rPr>
              <a:t>FCPA violations in connection with corporate enforcement action (Och-Ziff)</a:t>
            </a:r>
            <a:endParaRPr sz="1800">
              <a:latin typeface="Arial"/>
              <a:ea typeface="Arial"/>
              <a:cs typeface="Arial"/>
              <a:sym typeface="Arial"/>
            </a:endParaRPr>
          </a:p>
          <a:p>
            <a:pPr indent="-238480" lvl="0" marL="492481" marR="209547" rtl="0" algn="l">
              <a:lnSpc>
                <a:spcPct val="116080"/>
              </a:lnSpc>
              <a:spcBef>
                <a:spcPts val="1439"/>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Rate of individual prosecutions since the Yates Memo (44%) is fairly consistent with the </a:t>
            </a:r>
            <a:endParaRPr sz="1800">
              <a:latin typeface="Arial"/>
              <a:ea typeface="Arial"/>
              <a:cs typeface="Arial"/>
              <a:sym typeface="Arial"/>
            </a:endParaRPr>
          </a:p>
          <a:p>
            <a:pPr indent="-9880" lvl="0" marL="492481" marR="209547" rtl="0" algn="l">
              <a:lnSpc>
                <a:spcPct val="114944"/>
              </a:lnSpc>
              <a:spcBef>
                <a:spcPts val="168"/>
              </a:spcBef>
              <a:spcAft>
                <a:spcPts val="0"/>
              </a:spcAft>
              <a:buNone/>
            </a:pPr>
            <a:r>
              <a:rPr lang="en-US" sz="1800">
                <a:solidFill>
                  <a:srgbClr val="3B4146"/>
                </a:solidFill>
                <a:latin typeface="Arial"/>
                <a:ea typeface="Arial"/>
                <a:cs typeface="Arial"/>
                <a:sym typeface="Arial"/>
              </a:rPr>
              <a:t>rate in the prior year (47%)</a:t>
            </a:r>
            <a:endParaRPr sz="1800">
              <a:latin typeface="Arial"/>
              <a:ea typeface="Arial"/>
              <a:cs typeface="Arial"/>
              <a:sym typeface="Arial"/>
            </a:endParaRPr>
          </a:p>
        </p:txBody>
      </p:sp>
      <p:sp>
        <p:nvSpPr>
          <p:cNvPr id="901" name="Google Shape;901;p12"/>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902" name="Google Shape;902;p12"/>
          <p:cNvSpPr txBox="1"/>
          <p:nvPr/>
        </p:nvSpPr>
        <p:spPr>
          <a:xfrm>
            <a:off x="1778288" y="4043743"/>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03" name="Google Shape;903;p12"/>
          <p:cNvSpPr txBox="1"/>
          <p:nvPr/>
        </p:nvSpPr>
        <p:spPr>
          <a:xfrm>
            <a:off x="1994543" y="4397311"/>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 name="Shape 907"/>
        <p:cNvGrpSpPr/>
        <p:nvPr/>
      </p:nvGrpSpPr>
      <p:grpSpPr>
        <a:xfrm>
          <a:off x="0" y="0"/>
          <a:ext cx="0" cy="0"/>
          <a:chOff x="0" y="0"/>
          <a:chExt cx="0" cy="0"/>
        </a:xfrm>
      </p:grpSpPr>
      <p:sp>
        <p:nvSpPr>
          <p:cNvPr id="908" name="Google Shape;908;p13"/>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09" name="Google Shape;909;p13"/>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0" name="Google Shape;910;p13"/>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1" name="Google Shape;911;p13"/>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2" name="Google Shape;912;p13"/>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3" name="Google Shape;913;p13"/>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4" name="Google Shape;914;p13"/>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5" name="Google Shape;915;p13"/>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6" name="Google Shape;916;p13"/>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7" name="Google Shape;917;p13"/>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8" name="Google Shape;918;p13"/>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19" name="Google Shape;919;p13"/>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0" name="Google Shape;920;p13"/>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1" name="Google Shape;921;p13"/>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2" name="Google Shape;922;p13"/>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3" name="Google Shape;923;p13"/>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4" name="Google Shape;924;p13"/>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25" name="Google Shape;925;p13"/>
          <p:cNvSpPr txBox="1"/>
          <p:nvPr/>
        </p:nvSpPr>
        <p:spPr>
          <a:xfrm>
            <a:off x="238760"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926" name="Google Shape;926;p13"/>
          <p:cNvSpPr txBox="1"/>
          <p:nvPr/>
        </p:nvSpPr>
        <p:spPr>
          <a:xfrm>
            <a:off x="1238521" y="520999"/>
            <a:ext cx="673087"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and</a:t>
            </a:r>
            <a:endParaRPr sz="2800">
              <a:latin typeface="Arial"/>
              <a:ea typeface="Arial"/>
              <a:cs typeface="Arial"/>
              <a:sym typeface="Arial"/>
            </a:endParaRPr>
          </a:p>
        </p:txBody>
      </p:sp>
      <p:sp>
        <p:nvSpPr>
          <p:cNvPr id="927" name="Google Shape;927;p13"/>
          <p:cNvSpPr txBox="1"/>
          <p:nvPr/>
        </p:nvSpPr>
        <p:spPr>
          <a:xfrm>
            <a:off x="1932016" y="520999"/>
            <a:ext cx="247294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Whistleblowers</a:t>
            </a:r>
            <a:endParaRPr sz="2800">
              <a:latin typeface="Arial"/>
              <a:ea typeface="Arial"/>
              <a:cs typeface="Arial"/>
              <a:sym typeface="Arial"/>
            </a:endParaRPr>
          </a:p>
        </p:txBody>
      </p:sp>
      <p:sp>
        <p:nvSpPr>
          <p:cNvPr id="928" name="Google Shape;928;p13"/>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10</a:t>
            </a:r>
            <a:endParaRPr sz="800">
              <a:latin typeface="Arial"/>
              <a:ea typeface="Arial"/>
              <a:cs typeface="Arial"/>
              <a:sym typeface="Arial"/>
            </a:endParaRPr>
          </a:p>
        </p:txBody>
      </p:sp>
      <p:sp>
        <p:nvSpPr>
          <p:cNvPr id="929" name="Google Shape;929;p13"/>
          <p:cNvSpPr txBox="1"/>
          <p:nvPr/>
        </p:nvSpPr>
        <p:spPr>
          <a:xfrm>
            <a:off x="251460" y="17311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300"/>
          </a:p>
          <a:p>
            <a:pPr indent="-10477" lvl="0" marL="251777" marR="0" rtl="0" algn="l">
              <a:lnSpc>
                <a:spcPct val="95825"/>
              </a:lnSpc>
              <a:spcBef>
                <a:spcPts val="0"/>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Record Numbers for SEC Whistleblower Program</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SEC 2016 Annual Report to</a:t>
            </a:r>
            <a:endParaRPr sz="1600">
              <a:latin typeface="Arial"/>
              <a:ea typeface="Arial"/>
              <a:cs typeface="Arial"/>
              <a:sym typeface="Arial"/>
            </a:endParaRPr>
          </a:p>
          <a:p>
            <a:pPr indent="-10476" lvl="0" marL="480376" marR="0" rtl="0" algn="l">
              <a:lnSpc>
                <a:spcPct val="95825"/>
              </a:lnSpc>
              <a:spcBef>
                <a:spcPts val="50"/>
              </a:spcBef>
              <a:spcAft>
                <a:spcPts val="0"/>
              </a:spcAft>
              <a:buNone/>
            </a:pPr>
            <a:r>
              <a:rPr lang="en-US" sz="1600">
                <a:solidFill>
                  <a:srgbClr val="3B4146"/>
                </a:solidFill>
                <a:latin typeface="Arial"/>
                <a:ea typeface="Arial"/>
                <a:cs typeface="Arial"/>
                <a:sym typeface="Arial"/>
              </a:rPr>
              <a:t>Congress stated that SEC received over 4,200 tips ( &gt;40% increase since FY 2012)</a:t>
            </a:r>
            <a:endParaRPr sz="1600">
              <a:latin typeface="Arial"/>
              <a:ea typeface="Arial"/>
              <a:cs typeface="Arial"/>
              <a:sym typeface="Arial"/>
            </a:endParaRPr>
          </a:p>
          <a:p>
            <a:pPr indent="-234504" lvl="0" marL="818705" marR="807181" rtl="0" algn="l">
              <a:lnSpc>
                <a:spcPct val="99370"/>
              </a:lnSpc>
              <a:spcBef>
                <a:spcPts val="204"/>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FY 2016:  238 tips related to FCPA allegations out of 4,218 total (5.6%), more than double # of tips since 2012 (115 FCPA tips out of 3,001 (3.8%))</a:t>
            </a:r>
            <a:endParaRPr sz="1600">
              <a:latin typeface="Arial"/>
              <a:ea typeface="Arial"/>
              <a:cs typeface="Arial"/>
              <a:sym typeface="Arial"/>
            </a:endParaRPr>
          </a:p>
          <a:p>
            <a:pPr indent="-239076" lvl="0" marL="480376" marR="342696" rtl="0" algn="l">
              <a:lnSpc>
                <a:spcPct val="116080"/>
              </a:lnSpc>
              <a:spcBef>
                <a:spcPts val="909"/>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First Reported FCPA Whistleblower Award (Aug. 2016)</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Australian media reported </a:t>
            </a:r>
            <a:endParaRPr sz="1600">
              <a:latin typeface="Arial"/>
              <a:ea typeface="Arial"/>
              <a:cs typeface="Arial"/>
              <a:sym typeface="Arial"/>
            </a:endParaRPr>
          </a:p>
          <a:p>
            <a:pPr indent="-10476" lvl="0" marL="480376" marR="342696" rtl="0" algn="l">
              <a:lnSpc>
                <a:spcPct val="114944"/>
              </a:lnSpc>
              <a:spcBef>
                <a:spcPts val="165"/>
              </a:spcBef>
              <a:spcAft>
                <a:spcPts val="0"/>
              </a:spcAft>
              <a:buNone/>
            </a:pPr>
            <a:r>
              <a:rPr lang="en-US" sz="1600">
                <a:solidFill>
                  <a:srgbClr val="3B4146"/>
                </a:solidFill>
                <a:latin typeface="Arial"/>
                <a:ea typeface="Arial"/>
                <a:cs typeface="Arial"/>
                <a:sym typeface="Arial"/>
              </a:rPr>
              <a:t>that SEC made FCPA-related whistleblower award of $3.75 million for information </a:t>
            </a:r>
            <a:endParaRPr sz="1600">
              <a:latin typeface="Arial"/>
              <a:ea typeface="Arial"/>
              <a:cs typeface="Arial"/>
              <a:sym typeface="Arial"/>
            </a:endParaRPr>
          </a:p>
          <a:p>
            <a:pPr indent="-10476" lvl="0" marL="480376" marR="342696" rtl="0" algn="l">
              <a:lnSpc>
                <a:spcPct val="114944"/>
              </a:lnSpc>
              <a:spcBef>
                <a:spcPts val="117"/>
              </a:spcBef>
              <a:spcAft>
                <a:spcPts val="0"/>
              </a:spcAft>
              <a:buNone/>
            </a:pPr>
            <a:r>
              <a:rPr lang="en-US" sz="1600">
                <a:solidFill>
                  <a:srgbClr val="3B4146"/>
                </a:solidFill>
                <a:latin typeface="Arial"/>
                <a:ea typeface="Arial"/>
                <a:cs typeface="Arial"/>
                <a:sym typeface="Arial"/>
              </a:rPr>
              <a:t>relating to the BHP Billiton Beijing Olympics-related settlement from May 2015</a:t>
            </a:r>
            <a:endParaRPr sz="1600">
              <a:latin typeface="Arial"/>
              <a:ea typeface="Arial"/>
              <a:cs typeface="Arial"/>
              <a:sym typeface="Arial"/>
            </a:endParaRPr>
          </a:p>
          <a:p>
            <a:pPr indent="-239076" lvl="0" marL="480376" marR="430364" rtl="0" algn="l">
              <a:lnSpc>
                <a:spcPct val="116080"/>
              </a:lnSpc>
              <a:spcBef>
                <a:spcPts val="998"/>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Fines for Chilling Whistleblowers</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SEC fined domestic and foreign companies for </a:t>
            </a:r>
            <a:endParaRPr sz="1600">
              <a:latin typeface="Arial"/>
              <a:ea typeface="Arial"/>
              <a:cs typeface="Arial"/>
              <a:sym typeface="Arial"/>
            </a:endParaRPr>
          </a:p>
          <a:p>
            <a:pPr indent="-10476" lvl="0" marL="480376" marR="430364" rtl="0" algn="l">
              <a:lnSpc>
                <a:spcPct val="114944"/>
              </a:lnSpc>
              <a:spcBef>
                <a:spcPts val="165"/>
              </a:spcBef>
              <a:spcAft>
                <a:spcPts val="0"/>
              </a:spcAft>
              <a:buNone/>
            </a:pPr>
            <a:r>
              <a:rPr lang="en-US" sz="1600">
                <a:solidFill>
                  <a:srgbClr val="3B4146"/>
                </a:solidFill>
                <a:latin typeface="Arial"/>
                <a:ea typeface="Arial"/>
                <a:cs typeface="Arial"/>
                <a:sym typeface="Arial"/>
              </a:rPr>
              <a:t>severance agreements that “stifle” or “chill” whistleblowers in violation of Rule 21F-17 </a:t>
            </a:r>
            <a:endParaRPr sz="1600">
              <a:latin typeface="Arial"/>
              <a:ea typeface="Arial"/>
              <a:cs typeface="Arial"/>
              <a:sym typeface="Arial"/>
            </a:endParaRPr>
          </a:p>
          <a:p>
            <a:pPr indent="-10476" lvl="0" marL="480376" marR="430364" rtl="0" algn="l">
              <a:lnSpc>
                <a:spcPct val="114944"/>
              </a:lnSpc>
              <a:spcBef>
                <a:spcPts val="117"/>
              </a:spcBef>
              <a:spcAft>
                <a:spcPts val="0"/>
              </a:spcAft>
              <a:buNone/>
            </a:pPr>
            <a:r>
              <a:rPr lang="en-US" sz="1600">
                <a:solidFill>
                  <a:srgbClr val="3B4146"/>
                </a:solidFill>
                <a:latin typeface="Arial"/>
                <a:ea typeface="Arial"/>
                <a:cs typeface="Arial"/>
                <a:sym typeface="Arial"/>
              </a:rPr>
              <a:t>(15 U.S.C. § 78u-6)</a:t>
            </a:r>
            <a:endParaRPr sz="1600">
              <a:latin typeface="Arial"/>
              <a:ea typeface="Arial"/>
              <a:cs typeface="Arial"/>
              <a:sym typeface="Arial"/>
            </a:endParaRPr>
          </a:p>
          <a:p>
            <a:pPr indent="-234504" lvl="0" marL="818705" marR="241534" rtl="0" algn="l">
              <a:lnSpc>
                <a:spcPct val="116090"/>
              </a:lnSpc>
              <a:spcBef>
                <a:spcPts val="222"/>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E.g.</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Anheuser-Busch InBev (“AB”)</a:t>
            </a:r>
            <a:r>
              <a:rPr lang="en-US" sz="1600">
                <a:solidFill>
                  <a:srgbClr val="3B4146"/>
                </a:solidFill>
                <a:latin typeface="Arial"/>
                <a:ea typeface="Arial"/>
                <a:cs typeface="Arial"/>
                <a:sym typeface="Arial"/>
              </a:rPr>
              <a:t>:  $6 million settlement of charges that AB violated </a:t>
            </a:r>
            <a:endParaRPr sz="1600">
              <a:latin typeface="Arial"/>
              <a:ea typeface="Arial"/>
              <a:cs typeface="Arial"/>
              <a:sym typeface="Arial"/>
            </a:endParaRPr>
          </a:p>
          <a:p>
            <a:pPr indent="-5904" lvl="0" marL="818705" marR="241534" rtl="0" algn="l">
              <a:lnSpc>
                <a:spcPct val="114941"/>
              </a:lnSpc>
              <a:spcBef>
                <a:spcPts val="166"/>
              </a:spcBef>
              <a:spcAft>
                <a:spcPts val="0"/>
              </a:spcAft>
              <a:buNone/>
            </a:pPr>
            <a:r>
              <a:rPr lang="en-US" sz="1600">
                <a:solidFill>
                  <a:srgbClr val="3B4146"/>
                </a:solidFill>
                <a:latin typeface="Arial"/>
                <a:ea typeface="Arial"/>
                <a:cs typeface="Arial"/>
                <a:sym typeface="Arial"/>
              </a:rPr>
              <a:t>FCPA and chilled a whistleblower who reported the misconduct; AB to make “reasonable </a:t>
            </a:r>
            <a:endParaRPr sz="1600">
              <a:latin typeface="Arial"/>
              <a:ea typeface="Arial"/>
              <a:cs typeface="Arial"/>
              <a:sym typeface="Arial"/>
            </a:endParaRPr>
          </a:p>
          <a:p>
            <a:pPr indent="-5904" lvl="0" marL="818705" marR="241534" rtl="0" algn="l">
              <a:lnSpc>
                <a:spcPct val="114941"/>
              </a:lnSpc>
              <a:spcBef>
                <a:spcPts val="127"/>
              </a:spcBef>
              <a:spcAft>
                <a:spcPts val="0"/>
              </a:spcAft>
              <a:buNone/>
            </a:pPr>
            <a:r>
              <a:rPr lang="en-US" sz="1600">
                <a:solidFill>
                  <a:srgbClr val="3B4146"/>
                </a:solidFill>
                <a:latin typeface="Arial"/>
                <a:ea typeface="Arial"/>
                <a:cs typeface="Arial"/>
                <a:sym typeface="Arial"/>
              </a:rPr>
              <a:t>efforts” to inform former employees they can contact SEC re:  possible violations</a:t>
            </a:r>
            <a:endParaRPr sz="1600">
              <a:latin typeface="Arial"/>
              <a:ea typeface="Arial"/>
              <a:cs typeface="Arial"/>
              <a:sym typeface="Arial"/>
            </a:endParaRPr>
          </a:p>
          <a:p>
            <a:pPr indent="-234504" lvl="0" marL="818705" marR="328487" rtl="0" algn="l">
              <a:lnSpc>
                <a:spcPct val="116090"/>
              </a:lnSpc>
              <a:spcBef>
                <a:spcPts val="197"/>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Additional 2016 fines for U.S. companies  </a:t>
            </a:r>
            <a:r>
              <a:rPr lang="en-US" sz="1600" u="sng">
                <a:solidFill>
                  <a:srgbClr val="3B4146"/>
                </a:solidFill>
                <a:latin typeface="Arial"/>
                <a:ea typeface="Arial"/>
                <a:cs typeface="Arial"/>
                <a:sym typeface="Arial"/>
              </a:rPr>
              <a:t>HealthNet Inc.</a:t>
            </a:r>
            <a:r>
              <a:rPr lang="en-US" sz="1600">
                <a:solidFill>
                  <a:srgbClr val="3B4146"/>
                </a:solidFill>
                <a:latin typeface="Arial"/>
                <a:ea typeface="Arial"/>
                <a:cs typeface="Arial"/>
                <a:sym typeface="Arial"/>
              </a:rPr>
              <a:t> ($340,000), </a:t>
            </a:r>
            <a:r>
              <a:rPr lang="en-US" sz="1600" u="sng">
                <a:solidFill>
                  <a:srgbClr val="3B4146"/>
                </a:solidFill>
                <a:latin typeface="Arial"/>
                <a:ea typeface="Arial"/>
                <a:cs typeface="Arial"/>
                <a:sym typeface="Arial"/>
              </a:rPr>
              <a:t>BlueLinx Holdings</a:t>
            </a:r>
            <a:r>
              <a:rPr lang="en-US" sz="1600">
                <a:solidFill>
                  <a:srgbClr val="3B4146"/>
                </a:solidFill>
                <a:latin typeface="Arial"/>
                <a:ea typeface="Arial"/>
                <a:cs typeface="Arial"/>
                <a:sym typeface="Arial"/>
              </a:rPr>
              <a:t> </a:t>
            </a:r>
            <a:endParaRPr sz="1600">
              <a:latin typeface="Arial"/>
              <a:ea typeface="Arial"/>
              <a:cs typeface="Arial"/>
              <a:sym typeface="Arial"/>
            </a:endParaRPr>
          </a:p>
          <a:p>
            <a:pPr indent="-5904" lvl="0" marL="818705" marR="328487" rtl="0" algn="l">
              <a:lnSpc>
                <a:spcPct val="114941"/>
              </a:lnSpc>
              <a:spcBef>
                <a:spcPts val="166"/>
              </a:spcBef>
              <a:spcAft>
                <a:spcPts val="0"/>
              </a:spcAft>
              <a:buNone/>
            </a:pPr>
            <a:r>
              <a:rPr lang="en-US" sz="1600">
                <a:solidFill>
                  <a:srgbClr val="3B4146"/>
                </a:solidFill>
                <a:latin typeface="Arial"/>
                <a:ea typeface="Arial"/>
                <a:cs typeface="Arial"/>
                <a:sym typeface="Arial"/>
              </a:rPr>
              <a:t>($265,000), </a:t>
            </a:r>
            <a:r>
              <a:rPr lang="en-US" sz="1600" u="sng">
                <a:solidFill>
                  <a:srgbClr val="3B4146"/>
                </a:solidFill>
                <a:latin typeface="Arial"/>
                <a:ea typeface="Arial"/>
                <a:cs typeface="Arial"/>
                <a:sym typeface="Arial"/>
              </a:rPr>
              <a:t>NeuStar Inc.</a:t>
            </a:r>
            <a:r>
              <a:rPr lang="en-US" sz="1600">
                <a:solidFill>
                  <a:srgbClr val="3B4146"/>
                </a:solidFill>
                <a:latin typeface="Arial"/>
                <a:ea typeface="Arial"/>
                <a:cs typeface="Arial"/>
                <a:sym typeface="Arial"/>
              </a:rPr>
              <a:t> ($180,000), and </a:t>
            </a:r>
            <a:r>
              <a:rPr lang="en-US" sz="1600" u="sng">
                <a:solidFill>
                  <a:srgbClr val="3B4146"/>
                </a:solidFill>
                <a:latin typeface="Arial"/>
                <a:ea typeface="Arial"/>
                <a:cs typeface="Arial"/>
                <a:sym typeface="Arial"/>
              </a:rPr>
              <a:t>SandRidge Energy Inc.</a:t>
            </a:r>
            <a:r>
              <a:rPr lang="en-US" sz="1600">
                <a:solidFill>
                  <a:srgbClr val="3B4146"/>
                </a:solidFill>
                <a:latin typeface="Arial"/>
                <a:ea typeface="Arial"/>
                <a:cs typeface="Arial"/>
                <a:sym typeface="Arial"/>
              </a:rPr>
              <a:t> ($1.4 million) for </a:t>
            </a:r>
            <a:endParaRPr sz="1600">
              <a:latin typeface="Arial"/>
              <a:ea typeface="Arial"/>
              <a:cs typeface="Arial"/>
              <a:sym typeface="Arial"/>
            </a:endParaRPr>
          </a:p>
          <a:p>
            <a:pPr indent="-5904" lvl="0" marL="818705" marR="328487" rtl="0" algn="l">
              <a:lnSpc>
                <a:spcPct val="114941"/>
              </a:lnSpc>
              <a:spcBef>
                <a:spcPts val="127"/>
              </a:spcBef>
              <a:spcAft>
                <a:spcPts val="0"/>
              </a:spcAft>
              <a:buNone/>
            </a:pPr>
            <a:r>
              <a:rPr lang="en-US" sz="1600">
                <a:solidFill>
                  <a:srgbClr val="3B4146"/>
                </a:solidFill>
                <a:latin typeface="Arial"/>
                <a:ea typeface="Arial"/>
                <a:cs typeface="Arial"/>
                <a:sym typeface="Arial"/>
              </a:rPr>
              <a:t>restrictive language in separation agreements</a:t>
            </a:r>
            <a:endParaRPr sz="1600">
              <a:latin typeface="Arial"/>
              <a:ea typeface="Arial"/>
              <a:cs typeface="Arial"/>
              <a:sym typeface="Arial"/>
            </a:endParaRPr>
          </a:p>
        </p:txBody>
      </p:sp>
      <p:sp>
        <p:nvSpPr>
          <p:cNvPr id="930" name="Google Shape;930;p13"/>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931" name="Google Shape;931;p13"/>
          <p:cNvSpPr txBox="1"/>
          <p:nvPr/>
        </p:nvSpPr>
        <p:spPr>
          <a:xfrm>
            <a:off x="1517307" y="1902120"/>
            <a:ext cx="6499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2" name="Google Shape;932;p13"/>
          <p:cNvSpPr txBox="1"/>
          <p:nvPr/>
        </p:nvSpPr>
        <p:spPr>
          <a:xfrm>
            <a:off x="2571678" y="1902120"/>
            <a:ext cx="6537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3" name="Google Shape;933;p13"/>
          <p:cNvSpPr txBox="1"/>
          <p:nvPr/>
        </p:nvSpPr>
        <p:spPr>
          <a:xfrm>
            <a:off x="2942399" y="1902120"/>
            <a:ext cx="635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4" name="Google Shape;934;p13"/>
          <p:cNvSpPr txBox="1"/>
          <p:nvPr/>
        </p:nvSpPr>
        <p:spPr>
          <a:xfrm>
            <a:off x="3475791" y="1902120"/>
            <a:ext cx="635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5" name="Google Shape;935;p13"/>
          <p:cNvSpPr txBox="1"/>
          <p:nvPr/>
        </p:nvSpPr>
        <p:spPr>
          <a:xfrm>
            <a:off x="5091925" y="1902120"/>
            <a:ext cx="5943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6" name="Google Shape;936;p13"/>
          <p:cNvSpPr txBox="1"/>
          <p:nvPr/>
        </p:nvSpPr>
        <p:spPr>
          <a:xfrm>
            <a:off x="1226299" y="3244764"/>
            <a:ext cx="6478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7" name="Google Shape;937;p13"/>
          <p:cNvSpPr txBox="1"/>
          <p:nvPr/>
        </p:nvSpPr>
        <p:spPr>
          <a:xfrm>
            <a:off x="2292512" y="3244764"/>
            <a:ext cx="652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8" name="Google Shape;938;p13"/>
          <p:cNvSpPr txBox="1"/>
          <p:nvPr/>
        </p:nvSpPr>
        <p:spPr>
          <a:xfrm>
            <a:off x="2963224" y="3244764"/>
            <a:ext cx="5440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39" name="Google Shape;939;p13"/>
          <p:cNvSpPr txBox="1"/>
          <p:nvPr/>
        </p:nvSpPr>
        <p:spPr>
          <a:xfrm>
            <a:off x="4570191" y="3244764"/>
            <a:ext cx="5198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0" name="Google Shape;940;p13"/>
          <p:cNvSpPr txBox="1"/>
          <p:nvPr/>
        </p:nvSpPr>
        <p:spPr>
          <a:xfrm>
            <a:off x="5314993" y="3244764"/>
            <a:ext cx="645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1" name="Google Shape;941;p13"/>
          <p:cNvSpPr txBox="1"/>
          <p:nvPr/>
        </p:nvSpPr>
        <p:spPr>
          <a:xfrm>
            <a:off x="5958204" y="3244764"/>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2" name="Google Shape;942;p13"/>
          <p:cNvSpPr txBox="1"/>
          <p:nvPr/>
        </p:nvSpPr>
        <p:spPr>
          <a:xfrm>
            <a:off x="1329855" y="4281084"/>
            <a:ext cx="6185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3" name="Google Shape;943;p13"/>
          <p:cNvSpPr txBox="1"/>
          <p:nvPr/>
        </p:nvSpPr>
        <p:spPr>
          <a:xfrm>
            <a:off x="1697055" y="4281084"/>
            <a:ext cx="634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4" name="Google Shape;944;p13"/>
          <p:cNvSpPr txBox="1"/>
          <p:nvPr/>
        </p:nvSpPr>
        <p:spPr>
          <a:xfrm>
            <a:off x="2601236" y="4281084"/>
            <a:ext cx="6156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5" name="Google Shape;945;p13"/>
          <p:cNvSpPr txBox="1"/>
          <p:nvPr/>
        </p:nvSpPr>
        <p:spPr>
          <a:xfrm>
            <a:off x="3164129" y="5184816"/>
            <a:ext cx="6102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6" name="Google Shape;946;p13"/>
          <p:cNvSpPr txBox="1"/>
          <p:nvPr/>
        </p:nvSpPr>
        <p:spPr>
          <a:xfrm>
            <a:off x="3778208" y="5184816"/>
            <a:ext cx="6102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7" name="Google Shape;947;p13"/>
          <p:cNvSpPr txBox="1"/>
          <p:nvPr/>
        </p:nvSpPr>
        <p:spPr>
          <a:xfrm>
            <a:off x="6066312" y="6050448"/>
            <a:ext cx="5877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8" name="Google Shape;948;p13"/>
          <p:cNvSpPr txBox="1"/>
          <p:nvPr/>
        </p:nvSpPr>
        <p:spPr>
          <a:xfrm>
            <a:off x="8534445" y="6050448"/>
            <a:ext cx="5797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49" name="Google Shape;949;p13"/>
          <p:cNvSpPr txBox="1"/>
          <p:nvPr/>
        </p:nvSpPr>
        <p:spPr>
          <a:xfrm>
            <a:off x="3033224" y="6323244"/>
            <a:ext cx="5907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50" name="Google Shape;950;p13"/>
          <p:cNvSpPr txBox="1"/>
          <p:nvPr/>
        </p:nvSpPr>
        <p:spPr>
          <a:xfrm>
            <a:off x="6165859" y="6323244"/>
            <a:ext cx="5788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51" name="Google Shape;951;p13"/>
          <p:cNvSpPr txBox="1"/>
          <p:nvPr/>
        </p:nvSpPr>
        <p:spPr>
          <a:xfrm>
            <a:off x="6909351" y="6323244"/>
            <a:ext cx="6094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 name="Shape 955"/>
        <p:cNvGrpSpPr/>
        <p:nvPr/>
      </p:nvGrpSpPr>
      <p:grpSpPr>
        <a:xfrm>
          <a:off x="0" y="0"/>
          <a:ext cx="0" cy="0"/>
          <a:chOff x="0" y="0"/>
          <a:chExt cx="0" cy="0"/>
        </a:xfrm>
      </p:grpSpPr>
      <p:sp>
        <p:nvSpPr>
          <p:cNvPr id="956" name="Google Shape;956;p14"/>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57" name="Google Shape;957;p14"/>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58" name="Google Shape;958;p14"/>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59" name="Google Shape;959;p14"/>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0" name="Google Shape;960;p14"/>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1" name="Google Shape;961;p14"/>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2" name="Google Shape;962;p14"/>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3" name="Google Shape;963;p14"/>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4" name="Google Shape;964;p14"/>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5" name="Google Shape;965;p14"/>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6" name="Google Shape;966;p14"/>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7" name="Google Shape;967;p14"/>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8" name="Google Shape;968;p14"/>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69" name="Google Shape;969;p14"/>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70" name="Google Shape;970;p14"/>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71" name="Google Shape;971;p14"/>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72" name="Google Shape;972;p14"/>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73" name="Google Shape;973;p14"/>
          <p:cNvSpPr txBox="1"/>
          <p:nvPr/>
        </p:nvSpPr>
        <p:spPr>
          <a:xfrm>
            <a:off x="238760" y="520999"/>
            <a:ext cx="1305116"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Notable</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OVERVIEW</a:t>
            </a:r>
            <a:endParaRPr sz="1600">
              <a:latin typeface="Arial"/>
              <a:ea typeface="Arial"/>
              <a:cs typeface="Arial"/>
              <a:sym typeface="Arial"/>
            </a:endParaRPr>
          </a:p>
        </p:txBody>
      </p:sp>
      <p:sp>
        <p:nvSpPr>
          <p:cNvPr id="974" name="Google Shape;974;p14"/>
          <p:cNvSpPr txBox="1"/>
          <p:nvPr/>
        </p:nvSpPr>
        <p:spPr>
          <a:xfrm>
            <a:off x="1566022" y="520999"/>
            <a:ext cx="76874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U.S.</a:t>
            </a:r>
            <a:endParaRPr sz="2800">
              <a:latin typeface="Arial"/>
              <a:ea typeface="Arial"/>
              <a:cs typeface="Arial"/>
              <a:sym typeface="Arial"/>
            </a:endParaRPr>
          </a:p>
        </p:txBody>
      </p:sp>
      <p:sp>
        <p:nvSpPr>
          <p:cNvPr id="975" name="Google Shape;975;p14"/>
          <p:cNvSpPr txBox="1"/>
          <p:nvPr/>
        </p:nvSpPr>
        <p:spPr>
          <a:xfrm>
            <a:off x="2355463"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976" name="Google Shape;976;p14"/>
          <p:cNvSpPr txBox="1"/>
          <p:nvPr/>
        </p:nvSpPr>
        <p:spPr>
          <a:xfrm>
            <a:off x="3355118" y="520999"/>
            <a:ext cx="195731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Settlements</a:t>
            </a:r>
            <a:endParaRPr sz="2800">
              <a:latin typeface="Arial"/>
              <a:ea typeface="Arial"/>
              <a:cs typeface="Arial"/>
              <a:sym typeface="Arial"/>
            </a:endParaRPr>
          </a:p>
        </p:txBody>
      </p:sp>
      <p:sp>
        <p:nvSpPr>
          <p:cNvPr id="977" name="Google Shape;977;p14"/>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11</a:t>
            </a:r>
            <a:endParaRPr sz="800">
              <a:latin typeface="Arial"/>
              <a:ea typeface="Arial"/>
              <a:cs typeface="Arial"/>
              <a:sym typeface="Arial"/>
            </a:endParaRPr>
          </a:p>
        </p:txBody>
      </p:sp>
      <p:sp>
        <p:nvSpPr>
          <p:cNvPr id="978" name="Google Shape;978;p14"/>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9652" lvl="0" marL="263653" marR="0" rtl="0" algn="l">
              <a:lnSpc>
                <a:spcPct val="95825"/>
              </a:lnSpc>
              <a:spcBef>
                <a:spcPts val="0"/>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lang="en-US" sz="2000">
                <a:solidFill>
                  <a:srgbClr val="3B4146"/>
                </a:solidFill>
                <a:latin typeface="Arial"/>
                <a:ea typeface="Arial"/>
                <a:cs typeface="Arial"/>
                <a:sym typeface="Arial"/>
              </a:rPr>
              <a:t>Several notable U.S. FCPA settlements in second half of 2016, including:</a:t>
            </a:r>
            <a:endParaRPr sz="2000">
              <a:latin typeface="Arial"/>
              <a:ea typeface="Arial"/>
              <a:cs typeface="Arial"/>
              <a:sym typeface="Arial"/>
            </a:endParaRPr>
          </a:p>
          <a:p>
            <a:pPr indent="-233680" lvl="0" marL="830581" marR="457785" rtl="0" algn="l">
              <a:lnSpc>
                <a:spcPct val="116086"/>
              </a:lnSpc>
              <a:spcBef>
                <a:spcPts val="28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Och-Ziff</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First FCPA-related settlement between a hedge fund and DOJ or SEC, </a:t>
            </a:r>
            <a:endParaRPr sz="1800">
              <a:latin typeface="Arial"/>
              <a:ea typeface="Arial"/>
              <a:cs typeface="Arial"/>
              <a:sym typeface="Arial"/>
            </a:endParaRPr>
          </a:p>
          <a:p>
            <a:pPr indent="-5080" lvl="0" marL="830581" marR="457785" rtl="0" algn="l">
              <a:lnSpc>
                <a:spcPct val="114944"/>
              </a:lnSpc>
              <a:spcBef>
                <a:spcPts val="210"/>
              </a:spcBef>
              <a:spcAft>
                <a:spcPts val="0"/>
              </a:spcAft>
              <a:buNone/>
            </a:pPr>
            <a:r>
              <a:rPr lang="en-US" sz="1800">
                <a:solidFill>
                  <a:srgbClr val="3B4146"/>
                </a:solidFill>
                <a:latin typeface="Arial"/>
                <a:ea typeface="Arial"/>
                <a:cs typeface="Arial"/>
                <a:sym typeface="Arial"/>
              </a:rPr>
              <a:t>sixth-largest FCPA settlement to date</a:t>
            </a:r>
            <a:endParaRPr sz="1800">
              <a:latin typeface="Arial"/>
              <a:ea typeface="Arial"/>
              <a:cs typeface="Arial"/>
              <a:sym typeface="Arial"/>
            </a:endParaRPr>
          </a:p>
          <a:p>
            <a:pPr indent="-233680" lvl="0" marL="830581" marR="458310" rtl="0" algn="l">
              <a:lnSpc>
                <a:spcPct val="116086"/>
              </a:lnSpc>
              <a:spcBef>
                <a:spcPts val="433"/>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GlaxoSmithKline</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The latest resolution by GSK (with SEC) of alleged corruption </a:t>
            </a:r>
            <a:endParaRPr sz="1800">
              <a:latin typeface="Arial"/>
              <a:ea typeface="Arial"/>
              <a:cs typeface="Arial"/>
              <a:sym typeface="Arial"/>
            </a:endParaRPr>
          </a:p>
          <a:p>
            <a:pPr indent="-5080" lvl="0" marL="830581" marR="458310" rtl="0" algn="l">
              <a:lnSpc>
                <a:spcPct val="114944"/>
              </a:lnSpc>
              <a:spcBef>
                <a:spcPts val="210"/>
              </a:spcBef>
              <a:spcAft>
                <a:spcPts val="0"/>
              </a:spcAft>
              <a:buNone/>
            </a:pPr>
            <a:r>
              <a:rPr lang="en-US" sz="1800">
                <a:solidFill>
                  <a:srgbClr val="3B4146"/>
                </a:solidFill>
                <a:latin typeface="Arial"/>
                <a:ea typeface="Arial"/>
                <a:cs typeface="Arial"/>
                <a:sym typeface="Arial"/>
              </a:rPr>
              <a:t>violations in China</a:t>
            </a:r>
            <a:endParaRPr sz="1800">
              <a:latin typeface="Arial"/>
              <a:ea typeface="Arial"/>
              <a:cs typeface="Arial"/>
              <a:sym typeface="Arial"/>
            </a:endParaRPr>
          </a:p>
          <a:p>
            <a:pPr indent="-233680" lvl="0" marL="830581" marR="202004" rtl="0" algn="l">
              <a:lnSpc>
                <a:spcPct val="116086"/>
              </a:lnSpc>
              <a:spcBef>
                <a:spcPts val="433"/>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JPMorgan Chase</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Settlements with U.S. regulators resolved FCPA investigation of </a:t>
            </a:r>
            <a:endParaRPr sz="1800">
              <a:latin typeface="Arial"/>
              <a:ea typeface="Arial"/>
              <a:cs typeface="Arial"/>
              <a:sym typeface="Arial"/>
            </a:endParaRPr>
          </a:p>
          <a:p>
            <a:pPr indent="-5080" lvl="0" marL="830581" marR="202004" rtl="0" algn="l">
              <a:lnSpc>
                <a:spcPct val="114944"/>
              </a:lnSpc>
              <a:spcBef>
                <a:spcPts val="210"/>
              </a:spcBef>
              <a:spcAft>
                <a:spcPts val="0"/>
              </a:spcAft>
              <a:buNone/>
            </a:pPr>
            <a:r>
              <a:rPr lang="en-US" sz="1800">
                <a:solidFill>
                  <a:srgbClr val="3B4146"/>
                </a:solidFill>
                <a:latin typeface="Arial"/>
                <a:ea typeface="Arial"/>
                <a:cs typeface="Arial"/>
                <a:sym typeface="Arial"/>
              </a:rPr>
              <a:t>the “Sons and Daughters” program</a:t>
            </a:r>
            <a:endParaRPr sz="1800">
              <a:latin typeface="Arial"/>
              <a:ea typeface="Arial"/>
              <a:cs typeface="Arial"/>
              <a:sym typeface="Arial"/>
            </a:endParaRPr>
          </a:p>
          <a:p>
            <a:pPr indent="-233680" lvl="0" marL="830581" marR="619199" rtl="0" algn="l">
              <a:lnSpc>
                <a:spcPct val="116086"/>
              </a:lnSpc>
              <a:spcBef>
                <a:spcPts val="423"/>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Odebrecht / Braskem</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Combined $3.5 billion global settlement is “largest-ever </a:t>
            </a:r>
            <a:endParaRPr sz="1800">
              <a:latin typeface="Arial"/>
              <a:ea typeface="Arial"/>
              <a:cs typeface="Arial"/>
              <a:sym typeface="Arial"/>
            </a:endParaRPr>
          </a:p>
          <a:p>
            <a:pPr indent="-5080" lvl="0" marL="830581" marR="619199" rtl="0" algn="l">
              <a:lnSpc>
                <a:spcPct val="114944"/>
              </a:lnSpc>
              <a:spcBef>
                <a:spcPts val="210"/>
              </a:spcBef>
              <a:spcAft>
                <a:spcPts val="0"/>
              </a:spcAft>
              <a:buNone/>
            </a:pPr>
            <a:r>
              <a:rPr lang="en-US" sz="1800">
                <a:solidFill>
                  <a:srgbClr val="3B4146"/>
                </a:solidFill>
                <a:latin typeface="Arial"/>
                <a:ea typeface="Arial"/>
                <a:cs typeface="Arial"/>
                <a:sym typeface="Arial"/>
              </a:rPr>
              <a:t>global foreign bribery resolution”</a:t>
            </a:r>
            <a:endParaRPr sz="1800">
              <a:latin typeface="Arial"/>
              <a:ea typeface="Arial"/>
              <a:cs typeface="Arial"/>
              <a:sym typeface="Arial"/>
            </a:endParaRPr>
          </a:p>
          <a:p>
            <a:pPr indent="-238253" lvl="0" marL="492253" marR="358752" rtl="0" algn="l">
              <a:lnSpc>
                <a:spcPct val="116107"/>
              </a:lnSpc>
              <a:spcBef>
                <a:spcPts val="1474"/>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lang="en-US" sz="2000">
                <a:solidFill>
                  <a:srgbClr val="3B4146"/>
                </a:solidFill>
                <a:latin typeface="Arial"/>
                <a:ea typeface="Arial"/>
                <a:cs typeface="Arial"/>
                <a:sym typeface="Arial"/>
              </a:rPr>
              <a:t>See Appendix for additional 2016 FCPA corporate / individual resolutions and </a:t>
            </a:r>
            <a:endParaRPr sz="2000">
              <a:latin typeface="Arial"/>
              <a:ea typeface="Arial"/>
              <a:cs typeface="Arial"/>
              <a:sym typeface="Arial"/>
            </a:endParaRPr>
          </a:p>
          <a:p>
            <a:pPr indent="-9652" lvl="0" marL="492253" marR="358752" rtl="0" algn="l">
              <a:lnSpc>
                <a:spcPct val="114950"/>
              </a:lnSpc>
              <a:spcBef>
                <a:spcPts val="182"/>
              </a:spcBef>
              <a:spcAft>
                <a:spcPts val="0"/>
              </a:spcAft>
              <a:buNone/>
            </a:pPr>
            <a:r>
              <a:rPr lang="en-US" sz="2000">
                <a:solidFill>
                  <a:srgbClr val="3B4146"/>
                </a:solidFill>
                <a:latin typeface="Arial"/>
                <a:ea typeface="Arial"/>
                <a:cs typeface="Arial"/>
                <a:sym typeface="Arial"/>
              </a:rPr>
              <a:t>other enforcement activity</a:t>
            </a:r>
            <a:endParaRPr sz="2000">
              <a:latin typeface="Arial"/>
              <a:ea typeface="Arial"/>
              <a:cs typeface="Arial"/>
              <a:sym typeface="Arial"/>
            </a:endParaRPr>
          </a:p>
        </p:txBody>
      </p:sp>
      <p:sp>
        <p:nvSpPr>
          <p:cNvPr id="979" name="Google Shape;979;p14"/>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980" name="Google Shape;980;p14"/>
          <p:cNvSpPr txBox="1"/>
          <p:nvPr/>
        </p:nvSpPr>
        <p:spPr>
          <a:xfrm>
            <a:off x="2185584" y="3650551"/>
            <a:ext cx="6524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81" name="Google Shape;981;p14"/>
          <p:cNvSpPr txBox="1"/>
          <p:nvPr/>
        </p:nvSpPr>
        <p:spPr>
          <a:xfrm>
            <a:off x="2224721" y="4316539"/>
            <a:ext cx="640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982" name="Google Shape;982;p14"/>
          <p:cNvSpPr txBox="1"/>
          <p:nvPr/>
        </p:nvSpPr>
        <p:spPr>
          <a:xfrm>
            <a:off x="2352371" y="431653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6" name="Shape 986"/>
        <p:cNvGrpSpPr/>
        <p:nvPr/>
      </p:nvGrpSpPr>
      <p:grpSpPr>
        <a:xfrm>
          <a:off x="0" y="0"/>
          <a:ext cx="0" cy="0"/>
          <a:chOff x="0" y="0"/>
          <a:chExt cx="0" cy="0"/>
        </a:xfrm>
      </p:grpSpPr>
      <p:sp>
        <p:nvSpPr>
          <p:cNvPr id="987" name="Google Shape;987;p15"/>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88" name="Google Shape;988;p15"/>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89" name="Google Shape;989;p15"/>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0" name="Google Shape;990;p15"/>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1" name="Google Shape;991;p15"/>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2" name="Google Shape;992;p15"/>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3" name="Google Shape;993;p15"/>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4" name="Google Shape;994;p15"/>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5" name="Google Shape;995;p15"/>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6" name="Google Shape;996;p15"/>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7" name="Google Shape;997;p15"/>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8" name="Google Shape;998;p15"/>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9" name="Google Shape;999;p15"/>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0" name="Google Shape;1000;p15"/>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1" name="Google Shape;1001;p15"/>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2" name="Google Shape;1002;p15"/>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3" name="Google Shape;1003;p15"/>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4" name="Google Shape;1004;p15"/>
          <p:cNvSpPr txBox="1"/>
          <p:nvPr/>
        </p:nvSpPr>
        <p:spPr>
          <a:xfrm>
            <a:off x="238760" y="520999"/>
            <a:ext cx="5762921"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OCH-ZIFF $412 MILLION SETTLEMENT WITH DOJ AND SEC</a:t>
            </a:r>
            <a:endParaRPr sz="1600">
              <a:latin typeface="Arial"/>
              <a:ea typeface="Arial"/>
              <a:cs typeface="Arial"/>
              <a:sym typeface="Arial"/>
            </a:endParaRPr>
          </a:p>
        </p:txBody>
      </p:sp>
      <p:sp>
        <p:nvSpPr>
          <p:cNvPr id="1005" name="Google Shape;1005;p15"/>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12</a:t>
            </a:r>
            <a:endParaRPr sz="800">
              <a:latin typeface="Arial"/>
              <a:ea typeface="Arial"/>
              <a:cs typeface="Arial"/>
              <a:sym typeface="Arial"/>
            </a:endParaRPr>
          </a:p>
        </p:txBody>
      </p:sp>
      <p:sp>
        <p:nvSpPr>
          <p:cNvPr id="1006" name="Google Shape;1006;p15"/>
          <p:cNvSpPr txBox="1"/>
          <p:nvPr/>
        </p:nvSpPr>
        <p:spPr>
          <a:xfrm>
            <a:off x="251460" y="1426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40905" lvl="0" marL="482205" marR="401013"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Och-Ziff Capital Management Group (DOJ / SEC, Sept.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DOJ DPA, Och-Ziff </a:t>
            </a:r>
            <a:endParaRPr sz="1800">
              <a:latin typeface="Arial"/>
              <a:ea typeface="Arial"/>
              <a:cs typeface="Arial"/>
              <a:sym typeface="Arial"/>
            </a:endParaRPr>
          </a:p>
          <a:p>
            <a:pPr indent="-12305" lvl="0" marL="482205" marR="401013" rtl="0" algn="l">
              <a:lnSpc>
                <a:spcPct val="114944"/>
              </a:lnSpc>
              <a:spcBef>
                <a:spcPts val="298"/>
              </a:spcBef>
              <a:spcAft>
                <a:spcPts val="0"/>
              </a:spcAft>
              <a:buNone/>
            </a:pPr>
            <a:r>
              <a:rPr lang="en-US" sz="1800">
                <a:solidFill>
                  <a:srgbClr val="3B4146"/>
                </a:solidFill>
                <a:latin typeface="Arial"/>
                <a:ea typeface="Arial"/>
                <a:cs typeface="Arial"/>
                <a:sym typeface="Arial"/>
              </a:rPr>
              <a:t>Africa guilty plea, $213 million criminal penalty; SEC cease-and-desist order, $173.2 </a:t>
            </a:r>
            <a:endParaRPr sz="1800">
              <a:latin typeface="Arial"/>
              <a:ea typeface="Arial"/>
              <a:cs typeface="Arial"/>
              <a:sym typeface="Arial"/>
            </a:endParaRPr>
          </a:p>
          <a:p>
            <a:pPr indent="-12305" lvl="0" marL="482205" marR="401013" rtl="0" algn="l">
              <a:lnSpc>
                <a:spcPct val="114944"/>
              </a:lnSpc>
              <a:spcBef>
                <a:spcPts val="213"/>
              </a:spcBef>
              <a:spcAft>
                <a:spcPts val="0"/>
              </a:spcAft>
              <a:buNone/>
            </a:pPr>
            <a:r>
              <a:rPr lang="en-US" sz="1800">
                <a:solidFill>
                  <a:srgbClr val="3B4146"/>
                </a:solidFill>
                <a:latin typeface="Arial"/>
                <a:ea typeface="Arial"/>
                <a:cs typeface="Arial"/>
                <a:sym typeface="Arial"/>
              </a:rPr>
              <a:t>million disgorgement plus $25.86 million in prejudgment interest</a:t>
            </a:r>
            <a:endParaRPr sz="1800">
              <a:latin typeface="Arial"/>
              <a:ea typeface="Arial"/>
              <a:cs typeface="Arial"/>
              <a:sym typeface="Arial"/>
            </a:endParaRPr>
          </a:p>
          <a:p>
            <a:pPr indent="-7733" lvl="0" marL="591933" marR="0" rtl="0" algn="l">
              <a:lnSpc>
                <a:spcPct val="95825"/>
              </a:lnSpc>
              <a:spcBef>
                <a:spcPts val="3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Hedge Fund / DRC, Libya, Chad, Niger, Zimbabwe, Guinea</a:t>
            </a:r>
            <a:endParaRPr sz="1800">
              <a:latin typeface="Arial"/>
              <a:ea typeface="Arial"/>
              <a:cs typeface="Arial"/>
              <a:sym typeface="Arial"/>
            </a:endParaRPr>
          </a:p>
          <a:p>
            <a:pPr indent="-236332" lvl="0" marL="820532" marR="315746" rtl="0" algn="just">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Och-Ziff and an African subsidiary, through third parties, paid bribes to </a:t>
            </a:r>
            <a:endParaRPr sz="1800">
              <a:latin typeface="Arial"/>
              <a:ea typeface="Arial"/>
              <a:cs typeface="Arial"/>
              <a:sym typeface="Arial"/>
            </a:endParaRPr>
          </a:p>
          <a:p>
            <a:pPr indent="-7732" lvl="0" marL="820532" marR="315746" rtl="0" algn="just">
              <a:lnSpc>
                <a:spcPct val="114944"/>
              </a:lnSpc>
              <a:spcBef>
                <a:spcPts val="304"/>
              </a:spcBef>
              <a:spcAft>
                <a:spcPts val="0"/>
              </a:spcAft>
              <a:buNone/>
            </a:pPr>
            <a:r>
              <a:rPr lang="en-US" sz="1800">
                <a:solidFill>
                  <a:srgbClr val="3B4146"/>
                </a:solidFill>
                <a:latin typeface="Arial"/>
                <a:ea typeface="Arial"/>
                <a:cs typeface="Arial"/>
                <a:sym typeface="Arial"/>
              </a:rPr>
              <a:t>officials in DRC to secure mining rights and in Libya to induce the Libyan sovereign </a:t>
            </a:r>
            <a:endParaRPr sz="1800">
              <a:latin typeface="Arial"/>
              <a:ea typeface="Arial"/>
              <a:cs typeface="Arial"/>
              <a:sym typeface="Arial"/>
            </a:endParaRPr>
          </a:p>
          <a:p>
            <a:pPr indent="-7732" lvl="0" marL="820532" marR="315746" rtl="0" algn="just">
              <a:lnSpc>
                <a:spcPct val="114944"/>
              </a:lnSpc>
              <a:spcBef>
                <a:spcPts val="235"/>
              </a:spcBef>
              <a:spcAft>
                <a:spcPts val="0"/>
              </a:spcAft>
              <a:buNone/>
            </a:pPr>
            <a:r>
              <a:rPr lang="en-US" sz="1800">
                <a:solidFill>
                  <a:srgbClr val="3B4146"/>
                </a:solidFill>
                <a:latin typeface="Arial"/>
                <a:ea typeface="Arial"/>
                <a:cs typeface="Arial"/>
                <a:sym typeface="Arial"/>
              </a:rPr>
              <a:t>wealth fund to invest at least $300 million in Och-Ziff managed funds</a:t>
            </a:r>
            <a:endParaRPr sz="1800">
              <a:latin typeface="Arial"/>
              <a:ea typeface="Arial"/>
              <a:cs typeface="Arial"/>
              <a:sym typeface="Arial"/>
            </a:endParaRPr>
          </a:p>
          <a:p>
            <a:pPr indent="-7733" lvl="0" marL="591933" marR="0" rtl="0" algn="l">
              <a:lnSpc>
                <a:spcPct val="95825"/>
              </a:lnSpc>
              <a:spcBef>
                <a:spcPts val="34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Bribery, internal controls, books and records</a:t>
            </a:r>
            <a:endParaRPr sz="1800">
              <a:latin typeface="Arial"/>
              <a:ea typeface="Arial"/>
              <a:cs typeface="Arial"/>
              <a:sym typeface="Arial"/>
            </a:endParaRPr>
          </a:p>
          <a:p>
            <a:pPr indent="-236332" lvl="0" marL="820532" marR="768945"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Individuals</a:t>
            </a:r>
            <a:r>
              <a:rPr lang="en-US" sz="1800">
                <a:solidFill>
                  <a:srgbClr val="3B4146"/>
                </a:solidFill>
                <a:latin typeface="Arial"/>
                <a:ea typeface="Arial"/>
                <a:cs typeface="Arial"/>
                <a:sym typeface="Arial"/>
              </a:rPr>
              <a:t>:  SEC settlements, including fines, with CEO and CFO; DOJ also </a:t>
            </a:r>
            <a:endParaRPr sz="1800">
              <a:latin typeface="Arial"/>
              <a:ea typeface="Arial"/>
              <a:cs typeface="Arial"/>
              <a:sym typeface="Arial"/>
            </a:endParaRPr>
          </a:p>
          <a:p>
            <a:pPr indent="-7732" lvl="0" marL="820532" marR="768945" rtl="0" algn="l">
              <a:lnSpc>
                <a:spcPct val="114944"/>
              </a:lnSpc>
              <a:spcBef>
                <a:spcPts val="304"/>
              </a:spcBef>
              <a:spcAft>
                <a:spcPts val="0"/>
              </a:spcAft>
              <a:buNone/>
            </a:pPr>
            <a:r>
              <a:rPr lang="en-US" sz="1800">
                <a:solidFill>
                  <a:srgbClr val="3B4146"/>
                </a:solidFill>
                <a:latin typeface="Arial"/>
                <a:ea typeface="Arial"/>
                <a:cs typeface="Arial"/>
                <a:sym typeface="Arial"/>
              </a:rPr>
              <a:t>charged Gabonese national Samuel Mebiame, with conspiracy to bribe African </a:t>
            </a:r>
            <a:endParaRPr sz="1800">
              <a:latin typeface="Arial"/>
              <a:ea typeface="Arial"/>
              <a:cs typeface="Arial"/>
              <a:sym typeface="Arial"/>
            </a:endParaRPr>
          </a:p>
          <a:p>
            <a:pPr indent="-7732" lvl="0" marL="820532" marR="768945" rtl="0" algn="l">
              <a:lnSpc>
                <a:spcPct val="114944"/>
              </a:lnSpc>
              <a:spcBef>
                <a:spcPts val="235"/>
              </a:spcBef>
              <a:spcAft>
                <a:spcPts val="0"/>
              </a:spcAft>
              <a:buNone/>
            </a:pPr>
            <a:r>
              <a:rPr lang="en-US" sz="1800">
                <a:solidFill>
                  <a:srgbClr val="3B4146"/>
                </a:solidFill>
                <a:latin typeface="Arial"/>
                <a:ea typeface="Arial"/>
                <a:cs typeface="Arial"/>
                <a:sym typeface="Arial"/>
              </a:rPr>
              <a:t>government officials to win mining rights for a joint venture involving Och-Ziff</a:t>
            </a:r>
            <a:endParaRPr sz="1800">
              <a:latin typeface="Arial"/>
              <a:ea typeface="Arial"/>
              <a:cs typeface="Arial"/>
              <a:sym typeface="Arial"/>
            </a:endParaRPr>
          </a:p>
          <a:p>
            <a:pPr indent="-236332" lvl="0" marL="820532" marR="543568" rtl="0" algn="l">
              <a:lnSpc>
                <a:spcPct val="116085"/>
              </a:lnSpc>
              <a:spcBef>
                <a:spcPts val="28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Wall Street Investigation</a:t>
            </a:r>
            <a:r>
              <a:rPr lang="en-US" sz="1800">
                <a:solidFill>
                  <a:srgbClr val="3B4146"/>
                </a:solidFill>
                <a:latin typeface="Arial"/>
                <a:ea typeface="Arial"/>
                <a:cs typeface="Arial"/>
                <a:sym typeface="Arial"/>
              </a:rPr>
              <a:t>:  First criminal foreign-bribery case against a major Wall </a:t>
            </a:r>
            <a:endParaRPr sz="1800">
              <a:latin typeface="Arial"/>
              <a:ea typeface="Arial"/>
              <a:cs typeface="Arial"/>
              <a:sym typeface="Arial"/>
            </a:endParaRPr>
          </a:p>
          <a:p>
            <a:pPr indent="-7732" lvl="0" marL="820532" marR="543568" rtl="0" algn="l">
              <a:lnSpc>
                <a:spcPct val="114944"/>
              </a:lnSpc>
              <a:spcBef>
                <a:spcPts val="302"/>
              </a:spcBef>
              <a:spcAft>
                <a:spcPts val="0"/>
              </a:spcAft>
              <a:buNone/>
            </a:pPr>
            <a:r>
              <a:rPr lang="en-US" sz="1800">
                <a:solidFill>
                  <a:srgbClr val="3B4146"/>
                </a:solidFill>
                <a:latin typeface="Arial"/>
                <a:ea typeface="Arial"/>
                <a:cs typeface="Arial"/>
                <a:sym typeface="Arial"/>
              </a:rPr>
              <a:t>Street firm after a five-year investigation of U.S. financial firms’ attempts to profit </a:t>
            </a:r>
            <a:endParaRPr sz="1800">
              <a:latin typeface="Arial"/>
              <a:ea typeface="Arial"/>
              <a:cs typeface="Arial"/>
              <a:sym typeface="Arial"/>
            </a:endParaRPr>
          </a:p>
          <a:p>
            <a:pPr indent="-7732" lvl="0" marL="820532" marR="543568" rtl="0" algn="l">
              <a:lnSpc>
                <a:spcPct val="114944"/>
              </a:lnSpc>
              <a:spcBef>
                <a:spcPts val="229"/>
              </a:spcBef>
              <a:spcAft>
                <a:spcPts val="0"/>
              </a:spcAft>
              <a:buNone/>
            </a:pPr>
            <a:r>
              <a:rPr lang="en-US" sz="1800">
                <a:solidFill>
                  <a:srgbClr val="3B4146"/>
                </a:solidFill>
                <a:latin typeface="Arial"/>
                <a:ea typeface="Arial"/>
                <a:cs typeface="Arial"/>
                <a:sym typeface="Arial"/>
              </a:rPr>
              <a:t>from natural resources in developing countries at risk for corruption</a:t>
            </a:r>
            <a:endParaRPr sz="1800">
              <a:latin typeface="Arial"/>
              <a:ea typeface="Arial"/>
              <a:cs typeface="Arial"/>
              <a:sym typeface="Arial"/>
            </a:endParaRPr>
          </a:p>
        </p:txBody>
      </p:sp>
      <p:sp>
        <p:nvSpPr>
          <p:cNvPr id="1007" name="Google Shape;1007;p15"/>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008" name="Google Shape;1008;p15"/>
          <p:cNvSpPr txBox="1"/>
          <p:nvPr/>
        </p:nvSpPr>
        <p:spPr>
          <a:xfrm>
            <a:off x="1611420" y="1917760"/>
            <a:ext cx="6256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09" name="Google Shape;1009;p15"/>
          <p:cNvSpPr txBox="1"/>
          <p:nvPr/>
        </p:nvSpPr>
        <p:spPr>
          <a:xfrm>
            <a:off x="2434677" y="1917760"/>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0" name="Google Shape;1010;p15"/>
          <p:cNvSpPr txBox="1"/>
          <p:nvPr/>
        </p:nvSpPr>
        <p:spPr>
          <a:xfrm>
            <a:off x="3893877" y="1917760"/>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1" name="Google Shape;1011;p15"/>
          <p:cNvSpPr txBox="1"/>
          <p:nvPr/>
        </p:nvSpPr>
        <p:spPr>
          <a:xfrm>
            <a:off x="4646291" y="1917760"/>
            <a:ext cx="614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2" name="Google Shape;1012;p15"/>
          <p:cNvSpPr txBox="1"/>
          <p:nvPr/>
        </p:nvSpPr>
        <p:spPr>
          <a:xfrm>
            <a:off x="5254001" y="1917760"/>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3" name="Google Shape;1013;p15"/>
          <p:cNvSpPr txBox="1"/>
          <p:nvPr/>
        </p:nvSpPr>
        <p:spPr>
          <a:xfrm>
            <a:off x="5380874" y="191776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4" name="Google Shape;1014;p15"/>
          <p:cNvSpPr txBox="1"/>
          <p:nvPr/>
        </p:nvSpPr>
        <p:spPr>
          <a:xfrm>
            <a:off x="5978297" y="1917760"/>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5" name="Google Shape;1015;p15"/>
          <p:cNvSpPr txBox="1"/>
          <p:nvPr/>
        </p:nvSpPr>
        <p:spPr>
          <a:xfrm>
            <a:off x="6600021" y="191776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6" name="Google Shape;1016;p15"/>
          <p:cNvSpPr txBox="1"/>
          <p:nvPr/>
        </p:nvSpPr>
        <p:spPr>
          <a:xfrm>
            <a:off x="1884071" y="2873308"/>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7" name="Google Shape;1017;p15"/>
          <p:cNvSpPr txBox="1"/>
          <p:nvPr/>
        </p:nvSpPr>
        <p:spPr>
          <a:xfrm>
            <a:off x="2011630" y="2873308"/>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8" name="Google Shape;1018;p15"/>
          <p:cNvSpPr txBox="1"/>
          <p:nvPr/>
        </p:nvSpPr>
        <p:spPr>
          <a:xfrm>
            <a:off x="1506721" y="5490016"/>
            <a:ext cx="650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19" name="Google Shape;1019;p15"/>
          <p:cNvSpPr txBox="1"/>
          <p:nvPr/>
        </p:nvSpPr>
        <p:spPr>
          <a:xfrm>
            <a:off x="2180108" y="5490016"/>
            <a:ext cx="6364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3" name="Shape 1023"/>
        <p:cNvGrpSpPr/>
        <p:nvPr/>
      </p:nvGrpSpPr>
      <p:grpSpPr>
        <a:xfrm>
          <a:off x="0" y="0"/>
          <a:ext cx="0" cy="0"/>
          <a:chOff x="0" y="0"/>
          <a:chExt cx="0" cy="0"/>
        </a:xfrm>
      </p:grpSpPr>
      <p:sp>
        <p:nvSpPr>
          <p:cNvPr id="1024" name="Google Shape;1024;p16"/>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5" name="Google Shape;1025;p16"/>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6" name="Google Shape;1026;p16"/>
          <p:cNvSpPr/>
          <p:nvPr/>
        </p:nvSpPr>
        <p:spPr>
          <a:xfrm>
            <a:off x="251460" y="1477645"/>
            <a:ext cx="9555600" cy="49800"/>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7" name="Google Shape;1027;p16"/>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8" name="Google Shape;1028;p16"/>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9" name="Google Shape;1029;p16"/>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0" name="Google Shape;1030;p16"/>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1" name="Google Shape;1031;p16"/>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2" name="Google Shape;1032;p16"/>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3" name="Google Shape;1033;p16"/>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4" name="Google Shape;1034;p16"/>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5" name="Google Shape;1035;p16"/>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6" name="Google Shape;1036;p16"/>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7" name="Google Shape;1037;p16"/>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8" name="Google Shape;1038;p16"/>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9" name="Google Shape;1039;p16"/>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40" name="Google Shape;1040;p16"/>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41" name="Google Shape;1041;p16"/>
          <p:cNvSpPr txBox="1"/>
          <p:nvPr/>
        </p:nvSpPr>
        <p:spPr>
          <a:xfrm>
            <a:off x="238760" y="520999"/>
            <a:ext cx="5073707"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U.S. RESOLUTION OF GSK CHINA MATTERS</a:t>
            </a:r>
            <a:endParaRPr sz="1600">
              <a:latin typeface="Arial"/>
              <a:ea typeface="Arial"/>
              <a:cs typeface="Arial"/>
              <a:sym typeface="Arial"/>
            </a:endParaRPr>
          </a:p>
        </p:txBody>
      </p:sp>
      <p:sp>
        <p:nvSpPr>
          <p:cNvPr id="1042" name="Google Shape;1042;p16"/>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13</a:t>
            </a:r>
            <a:endParaRPr sz="800">
              <a:latin typeface="Arial"/>
              <a:ea typeface="Arial"/>
              <a:cs typeface="Arial"/>
              <a:sym typeface="Arial"/>
            </a:endParaRPr>
          </a:p>
        </p:txBody>
      </p:sp>
      <p:sp>
        <p:nvSpPr>
          <p:cNvPr id="1043" name="Google Shape;1043;p16"/>
          <p:cNvSpPr txBox="1"/>
          <p:nvPr/>
        </p:nvSpPr>
        <p:spPr>
          <a:xfrm>
            <a:off x="251460" y="15025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700"/>
          </a:p>
          <a:p>
            <a:pPr indent="-237599" lvl="0" marL="491599" marR="1005089" rtl="0" algn="l">
              <a:lnSpc>
                <a:spcPct val="116080"/>
              </a:lnSpc>
              <a:spcBef>
                <a:spcPts val="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GlaxoSmithKline (SEC, Sept. 2016)</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Cease-and-desist order, $20 million civil </a:t>
            </a:r>
            <a:endParaRPr sz="1700">
              <a:latin typeface="Arial"/>
              <a:ea typeface="Arial"/>
              <a:cs typeface="Arial"/>
              <a:sym typeface="Arial"/>
            </a:endParaRPr>
          </a:p>
          <a:p>
            <a:pPr indent="-8999" lvl="0" marL="491599" marR="1005089" rtl="0" algn="l">
              <a:lnSpc>
                <a:spcPct val="114944"/>
              </a:lnSpc>
              <a:spcBef>
                <a:spcPts val="168"/>
              </a:spcBef>
              <a:spcAft>
                <a:spcPts val="0"/>
              </a:spcAft>
              <a:buNone/>
            </a:pPr>
            <a:r>
              <a:rPr lang="en-US" sz="1700">
                <a:solidFill>
                  <a:srgbClr val="3B4146"/>
                </a:solidFill>
                <a:latin typeface="Arial"/>
                <a:ea typeface="Arial"/>
                <a:cs typeface="Arial"/>
                <a:sym typeface="Arial"/>
              </a:rPr>
              <a:t>penalty; DOJ declination</a:t>
            </a:r>
            <a:endParaRPr sz="1700">
              <a:latin typeface="Arial"/>
              <a:ea typeface="Arial"/>
              <a:cs typeface="Arial"/>
              <a:sym typeface="Arial"/>
            </a:endParaRPr>
          </a:p>
          <a:p>
            <a:pPr indent="-4427" lvl="0" marL="601328" marR="0" rtl="0" algn="l">
              <a:lnSpc>
                <a:spcPct val="95825"/>
              </a:lnSpc>
              <a:spcBef>
                <a:spcPts val="32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Pharmaceuticals / China</a:t>
            </a:r>
            <a:endParaRPr sz="1700">
              <a:latin typeface="Arial"/>
              <a:ea typeface="Arial"/>
              <a:cs typeface="Arial"/>
              <a:sym typeface="Arial"/>
            </a:endParaRPr>
          </a:p>
          <a:p>
            <a:pPr indent="-233028" lvl="0" marL="829928" marR="418273" rtl="0" algn="l">
              <a:lnSpc>
                <a:spcPct val="116086"/>
              </a:lnSpc>
              <a:spcBef>
                <a:spcPts val="21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From 2010 to 2013, GSK’s China-based subsidiaries used “pay-to- </a:t>
            </a:r>
            <a:endParaRPr sz="1700">
              <a:latin typeface="Arial"/>
              <a:ea typeface="Arial"/>
              <a:cs typeface="Arial"/>
              <a:sym typeface="Arial"/>
            </a:endParaRPr>
          </a:p>
          <a:p>
            <a:pPr indent="-4428" lvl="0" marL="829928" marR="418273" rtl="0" algn="l">
              <a:lnSpc>
                <a:spcPct val="114944"/>
              </a:lnSpc>
              <a:spcBef>
                <a:spcPts val="349"/>
              </a:spcBef>
              <a:spcAft>
                <a:spcPts val="0"/>
              </a:spcAft>
              <a:buNone/>
            </a:pPr>
            <a:r>
              <a:rPr lang="en-US" sz="1700">
                <a:solidFill>
                  <a:srgbClr val="3B4146"/>
                </a:solidFill>
                <a:latin typeface="Arial"/>
                <a:ea typeface="Arial"/>
                <a:cs typeface="Arial"/>
                <a:sym typeface="Arial"/>
              </a:rPr>
              <a:t>prescribe” schemes to increase sales in China by providing gifts to Chinese public </a:t>
            </a:r>
            <a:endParaRPr sz="1700">
              <a:latin typeface="Arial"/>
              <a:ea typeface="Arial"/>
              <a:cs typeface="Arial"/>
              <a:sym typeface="Arial"/>
            </a:endParaRPr>
          </a:p>
          <a:p>
            <a:pPr indent="-4428" lvl="0" marL="829928" marR="418273" rtl="0" algn="l">
              <a:lnSpc>
                <a:spcPct val="114944"/>
              </a:lnSpc>
              <a:spcBef>
                <a:spcPts val="271"/>
              </a:spcBef>
              <a:spcAft>
                <a:spcPts val="0"/>
              </a:spcAft>
              <a:buNone/>
            </a:pPr>
            <a:r>
              <a:rPr lang="en-US" sz="1700">
                <a:solidFill>
                  <a:srgbClr val="3B4146"/>
                </a:solidFill>
                <a:latin typeface="Arial"/>
                <a:ea typeface="Arial"/>
                <a:cs typeface="Arial"/>
                <a:sym typeface="Arial"/>
              </a:rPr>
              <a:t>officials (healthcare professionals); GSK’s internal accounting controls and anti- </a:t>
            </a:r>
            <a:endParaRPr sz="1700">
              <a:latin typeface="Arial"/>
              <a:ea typeface="Arial"/>
              <a:cs typeface="Arial"/>
              <a:sym typeface="Arial"/>
            </a:endParaRPr>
          </a:p>
          <a:p>
            <a:pPr indent="-4428" lvl="0" marL="829928" marR="418273" rtl="0" algn="l">
              <a:lnSpc>
                <a:spcPct val="114944"/>
              </a:lnSpc>
              <a:spcBef>
                <a:spcPts val="271"/>
              </a:spcBef>
              <a:spcAft>
                <a:spcPts val="0"/>
              </a:spcAft>
              <a:buNone/>
            </a:pPr>
            <a:r>
              <a:rPr lang="en-US" sz="1700">
                <a:solidFill>
                  <a:srgbClr val="3B4146"/>
                </a:solidFill>
                <a:latin typeface="Arial"/>
                <a:ea typeface="Arial"/>
                <a:cs typeface="Arial"/>
                <a:sym typeface="Arial"/>
              </a:rPr>
              <a:t>corruption compliance programs were insufficient and ineffective in detecting and </a:t>
            </a:r>
            <a:endParaRPr sz="1700">
              <a:latin typeface="Arial"/>
              <a:ea typeface="Arial"/>
              <a:cs typeface="Arial"/>
              <a:sym typeface="Arial"/>
            </a:endParaRPr>
          </a:p>
          <a:p>
            <a:pPr indent="-4428" lvl="0" marL="829928" marR="418273" rtl="0" algn="l">
              <a:lnSpc>
                <a:spcPct val="114944"/>
              </a:lnSpc>
              <a:spcBef>
                <a:spcPts val="271"/>
              </a:spcBef>
              <a:spcAft>
                <a:spcPts val="0"/>
              </a:spcAft>
              <a:buNone/>
            </a:pPr>
            <a:r>
              <a:rPr lang="en-US" sz="1700">
                <a:solidFill>
                  <a:srgbClr val="3B4146"/>
                </a:solidFill>
                <a:latin typeface="Arial"/>
                <a:ea typeface="Arial"/>
                <a:cs typeface="Arial"/>
                <a:sym typeface="Arial"/>
              </a:rPr>
              <a:t>preventing the schemes</a:t>
            </a:r>
            <a:endParaRPr sz="1700">
              <a:latin typeface="Arial"/>
              <a:ea typeface="Arial"/>
              <a:cs typeface="Arial"/>
              <a:sym typeface="Arial"/>
            </a:endParaRPr>
          </a:p>
          <a:p>
            <a:pPr indent="-4427" lvl="0" marL="601328" marR="0" rtl="0" algn="l">
              <a:lnSpc>
                <a:spcPct val="95825"/>
              </a:lnSpc>
              <a:spcBef>
                <a:spcPts val="341"/>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Internal controls, books and records</a:t>
            </a:r>
            <a:endParaRPr sz="1700">
              <a:latin typeface="Arial"/>
              <a:ea typeface="Arial"/>
              <a:cs typeface="Arial"/>
              <a:sym typeface="Arial"/>
            </a:endParaRPr>
          </a:p>
          <a:p>
            <a:pPr indent="-233028" lvl="0" marL="829928" marR="403734" rtl="0" algn="l">
              <a:lnSpc>
                <a:spcPct val="116085"/>
              </a:lnSpc>
              <a:spcBef>
                <a:spcPts val="17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Whistleblower</a:t>
            </a:r>
            <a:r>
              <a:rPr lang="en-US" sz="1700">
                <a:solidFill>
                  <a:srgbClr val="3B4146"/>
                </a:solidFill>
                <a:latin typeface="Arial"/>
                <a:ea typeface="Arial"/>
                <a:cs typeface="Arial"/>
                <a:sym typeface="Arial"/>
              </a:rPr>
              <a:t>:  The alleged misconduct was first revealed by a whistleblower who </a:t>
            </a:r>
            <a:endParaRPr sz="1700">
              <a:latin typeface="Arial"/>
              <a:ea typeface="Arial"/>
              <a:cs typeface="Arial"/>
              <a:sym typeface="Arial"/>
            </a:endParaRPr>
          </a:p>
          <a:p>
            <a:pPr indent="-4428" lvl="0" marL="829928" marR="403734" rtl="0" algn="l">
              <a:lnSpc>
                <a:spcPct val="114944"/>
              </a:lnSpc>
              <a:spcBef>
                <a:spcPts val="302"/>
              </a:spcBef>
              <a:spcAft>
                <a:spcPts val="0"/>
              </a:spcAft>
              <a:buNone/>
            </a:pPr>
            <a:r>
              <a:rPr lang="en-US" sz="1700">
                <a:solidFill>
                  <a:srgbClr val="3B4146"/>
                </a:solidFill>
                <a:latin typeface="Arial"/>
                <a:ea typeface="Arial"/>
                <a:cs typeface="Arial"/>
                <a:sym typeface="Arial"/>
              </a:rPr>
              <a:t>reported misconduct to GSK executives, GSK’s auditor, and Chinese regulators; </a:t>
            </a:r>
            <a:endParaRPr sz="1700">
              <a:latin typeface="Arial"/>
              <a:ea typeface="Arial"/>
              <a:cs typeface="Arial"/>
              <a:sym typeface="Arial"/>
            </a:endParaRPr>
          </a:p>
          <a:p>
            <a:pPr indent="-4428" lvl="0" marL="829928" marR="403734" rtl="0" algn="l">
              <a:lnSpc>
                <a:spcPct val="114944"/>
              </a:lnSpc>
              <a:spcBef>
                <a:spcPts val="229"/>
              </a:spcBef>
              <a:spcAft>
                <a:spcPts val="0"/>
              </a:spcAft>
              <a:buNone/>
            </a:pPr>
            <a:r>
              <a:rPr lang="en-US" sz="1700">
                <a:solidFill>
                  <a:srgbClr val="3B4146"/>
                </a:solidFill>
                <a:latin typeface="Arial"/>
                <a:ea typeface="Arial"/>
                <a:cs typeface="Arial"/>
                <a:sym typeface="Arial"/>
              </a:rPr>
              <a:t>GSK allegedly attempted to bribe the Chinese regulators who received the reports</a:t>
            </a:r>
            <a:endParaRPr sz="1700">
              <a:latin typeface="Arial"/>
              <a:ea typeface="Arial"/>
              <a:cs typeface="Arial"/>
              <a:sym typeface="Arial"/>
            </a:endParaRPr>
          </a:p>
          <a:p>
            <a:pPr indent="-233028" lvl="0" marL="829928" marR="199114" rtl="0" algn="l">
              <a:lnSpc>
                <a:spcPct val="116085"/>
              </a:lnSpc>
              <a:spcBef>
                <a:spcPts val="284"/>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Self-Monitorship</a:t>
            </a:r>
            <a:r>
              <a:rPr lang="en-US" sz="1700">
                <a:solidFill>
                  <a:srgbClr val="3B4146"/>
                </a:solidFill>
                <a:latin typeface="Arial"/>
                <a:ea typeface="Arial"/>
                <a:cs typeface="Arial"/>
                <a:sym typeface="Arial"/>
              </a:rPr>
              <a:t>:  Under the terms of the settlement, GSK will provide status reports </a:t>
            </a:r>
            <a:endParaRPr sz="1700">
              <a:latin typeface="Arial"/>
              <a:ea typeface="Arial"/>
              <a:cs typeface="Arial"/>
              <a:sym typeface="Arial"/>
            </a:endParaRPr>
          </a:p>
          <a:p>
            <a:pPr indent="-4428" lvl="0" marL="829928" marR="199114" rtl="0" algn="l">
              <a:lnSpc>
                <a:spcPct val="114944"/>
              </a:lnSpc>
              <a:spcBef>
                <a:spcPts val="302"/>
              </a:spcBef>
              <a:spcAft>
                <a:spcPts val="0"/>
              </a:spcAft>
              <a:buNone/>
            </a:pPr>
            <a:r>
              <a:rPr lang="en-US" sz="1700">
                <a:solidFill>
                  <a:srgbClr val="3B4146"/>
                </a:solidFill>
                <a:latin typeface="Arial"/>
                <a:ea typeface="Arial"/>
                <a:cs typeface="Arial"/>
                <a:sym typeface="Arial"/>
              </a:rPr>
              <a:t>to the SEC on its remediation and implementation of anti-corruption compliance </a:t>
            </a:r>
            <a:endParaRPr sz="1700">
              <a:latin typeface="Arial"/>
              <a:ea typeface="Arial"/>
              <a:cs typeface="Arial"/>
              <a:sym typeface="Arial"/>
            </a:endParaRPr>
          </a:p>
          <a:p>
            <a:pPr indent="-4428" lvl="0" marL="829928" marR="199114" rtl="0" algn="l">
              <a:lnSpc>
                <a:spcPct val="114944"/>
              </a:lnSpc>
              <a:spcBef>
                <a:spcPts val="229"/>
              </a:spcBef>
              <a:spcAft>
                <a:spcPts val="0"/>
              </a:spcAft>
              <a:buNone/>
            </a:pPr>
            <a:r>
              <a:rPr lang="en-US" sz="1700">
                <a:solidFill>
                  <a:srgbClr val="3B4146"/>
                </a:solidFill>
                <a:latin typeface="Arial"/>
                <a:ea typeface="Arial"/>
                <a:cs typeface="Arial"/>
                <a:sym typeface="Arial"/>
              </a:rPr>
              <a:t>measures for the next two years</a:t>
            </a:r>
            <a:endParaRPr sz="1700">
              <a:latin typeface="Arial"/>
              <a:ea typeface="Arial"/>
              <a:cs typeface="Arial"/>
              <a:sym typeface="Arial"/>
            </a:endParaRPr>
          </a:p>
        </p:txBody>
      </p:sp>
      <p:sp>
        <p:nvSpPr>
          <p:cNvPr id="1044" name="Google Shape;1044;p16"/>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045" name="Google Shape;1045;p16"/>
          <p:cNvSpPr txBox="1"/>
          <p:nvPr/>
        </p:nvSpPr>
        <p:spPr>
          <a:xfrm>
            <a:off x="2573849" y="1913206"/>
            <a:ext cx="6179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46" name="Google Shape;1046;p16"/>
          <p:cNvSpPr txBox="1"/>
          <p:nvPr/>
        </p:nvSpPr>
        <p:spPr>
          <a:xfrm>
            <a:off x="3244790" y="1913206"/>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47" name="Google Shape;1047;p16"/>
          <p:cNvSpPr txBox="1"/>
          <p:nvPr/>
        </p:nvSpPr>
        <p:spPr>
          <a:xfrm>
            <a:off x="3866490" y="1913206"/>
            <a:ext cx="6448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48" name="Google Shape;1048;p16"/>
          <p:cNvSpPr txBox="1"/>
          <p:nvPr/>
        </p:nvSpPr>
        <p:spPr>
          <a:xfrm>
            <a:off x="1893467" y="2567002"/>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49" name="Google Shape;1049;p16"/>
          <p:cNvSpPr txBox="1"/>
          <p:nvPr/>
        </p:nvSpPr>
        <p:spPr>
          <a:xfrm>
            <a:off x="2021025" y="2567002"/>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 name="Shape 1053"/>
        <p:cNvGrpSpPr/>
        <p:nvPr/>
      </p:nvGrpSpPr>
      <p:grpSpPr>
        <a:xfrm>
          <a:off x="0" y="0"/>
          <a:ext cx="0" cy="0"/>
          <a:chOff x="0" y="0"/>
          <a:chExt cx="0" cy="0"/>
        </a:xfrm>
      </p:grpSpPr>
      <p:sp>
        <p:nvSpPr>
          <p:cNvPr id="1054" name="Google Shape;1054;p17"/>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5" name="Google Shape;1055;p17"/>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6" name="Google Shape;1056;p17"/>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7" name="Google Shape;1057;p17"/>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8" name="Google Shape;1058;p17"/>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9" name="Google Shape;1059;p17"/>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0" name="Google Shape;1060;p17"/>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1" name="Google Shape;1061;p17"/>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2" name="Google Shape;1062;p17"/>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3" name="Google Shape;1063;p17"/>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4" name="Google Shape;1064;p17"/>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5" name="Google Shape;1065;p17"/>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6" name="Google Shape;1066;p17"/>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7" name="Google Shape;1067;p17"/>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8" name="Google Shape;1068;p17"/>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9" name="Google Shape;1069;p17"/>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70" name="Google Shape;1070;p17"/>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71" name="Google Shape;1071;p17"/>
          <p:cNvSpPr txBox="1"/>
          <p:nvPr/>
        </p:nvSpPr>
        <p:spPr>
          <a:xfrm>
            <a:off x="238760" y="520999"/>
            <a:ext cx="5073707"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U.S. RESOLUTION OF GSK CHINA MATTERS</a:t>
            </a:r>
            <a:endParaRPr sz="1600">
              <a:latin typeface="Arial"/>
              <a:ea typeface="Arial"/>
              <a:cs typeface="Arial"/>
              <a:sym typeface="Arial"/>
            </a:endParaRPr>
          </a:p>
        </p:txBody>
      </p:sp>
      <p:sp>
        <p:nvSpPr>
          <p:cNvPr id="1072" name="Google Shape;1072;p17"/>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14</a:t>
            </a:r>
            <a:endParaRPr sz="800">
              <a:latin typeface="Arial"/>
              <a:ea typeface="Arial"/>
              <a:cs typeface="Arial"/>
              <a:sym typeface="Arial"/>
            </a:endParaRPr>
          </a:p>
        </p:txBody>
      </p:sp>
      <p:sp>
        <p:nvSpPr>
          <p:cNvPr id="1073" name="Google Shape;1073;p17"/>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50"/>
          </a:p>
          <a:p>
            <a:pPr indent="-9000" lvl="0" marL="263000" marR="0" rtl="0" algn="l">
              <a:lnSpc>
                <a:spcPct val="95825"/>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GlaxoSmithKline (cont.)</a:t>
            </a:r>
            <a:r>
              <a:rPr b="1" lang="en-US" sz="1800">
                <a:solidFill>
                  <a:srgbClr val="3B4146"/>
                </a:solidFill>
                <a:latin typeface="Arial"/>
                <a:ea typeface="Arial"/>
                <a:cs typeface="Arial"/>
                <a:sym typeface="Arial"/>
              </a:rPr>
              <a:t>:</a:t>
            </a:r>
            <a:endParaRPr sz="1800">
              <a:latin typeface="Arial"/>
              <a:ea typeface="Arial"/>
              <a:cs typeface="Arial"/>
              <a:sym typeface="Arial"/>
            </a:endParaRPr>
          </a:p>
          <a:p>
            <a:pPr indent="-233028" lvl="0" marL="829928" marR="634071" rtl="0" algn="l">
              <a:lnSpc>
                <a:spcPct val="116086"/>
              </a:lnSpc>
              <a:spcBef>
                <a:spcPts val="17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DOJ Declination</a:t>
            </a:r>
            <a:r>
              <a:rPr lang="en-US" sz="1800">
                <a:solidFill>
                  <a:srgbClr val="3B4146"/>
                </a:solidFill>
                <a:latin typeface="Arial"/>
                <a:ea typeface="Arial"/>
                <a:cs typeface="Arial"/>
                <a:sym typeface="Arial"/>
              </a:rPr>
              <a:t>: At the time of the misconduct, GSK was under a “Corporate </a:t>
            </a:r>
            <a:endParaRPr sz="1800">
              <a:latin typeface="Arial"/>
              <a:ea typeface="Arial"/>
              <a:cs typeface="Arial"/>
              <a:sym typeface="Arial"/>
            </a:endParaRPr>
          </a:p>
          <a:p>
            <a:pPr indent="-4428" lvl="0" marL="829928" marR="634071" rtl="0" algn="l">
              <a:lnSpc>
                <a:spcPct val="114944"/>
              </a:lnSpc>
              <a:spcBef>
                <a:spcPts val="304"/>
              </a:spcBef>
              <a:spcAft>
                <a:spcPts val="0"/>
              </a:spcAft>
              <a:buNone/>
            </a:pPr>
            <a:r>
              <a:rPr lang="en-US" sz="1800">
                <a:solidFill>
                  <a:srgbClr val="3B4146"/>
                </a:solidFill>
                <a:latin typeface="Arial"/>
                <a:ea typeface="Arial"/>
                <a:cs typeface="Arial"/>
                <a:sym typeface="Arial"/>
              </a:rPr>
              <a:t>Integrity Agreement” that required “major changes” to business practices and </a:t>
            </a:r>
            <a:endParaRPr sz="1800">
              <a:latin typeface="Arial"/>
              <a:ea typeface="Arial"/>
              <a:cs typeface="Arial"/>
              <a:sym typeface="Arial"/>
            </a:endParaRPr>
          </a:p>
          <a:p>
            <a:pPr indent="-4428" lvl="0" marL="829928" marR="634071" rtl="0" algn="l">
              <a:lnSpc>
                <a:spcPct val="114944"/>
              </a:lnSpc>
              <a:spcBef>
                <a:spcPts val="235"/>
              </a:spcBef>
              <a:spcAft>
                <a:spcPts val="0"/>
              </a:spcAft>
              <a:buNone/>
            </a:pPr>
            <a:r>
              <a:rPr lang="en-US" sz="1800">
                <a:solidFill>
                  <a:srgbClr val="3B4146"/>
                </a:solidFill>
                <a:latin typeface="Arial"/>
                <a:ea typeface="Arial"/>
                <a:cs typeface="Arial"/>
                <a:sym typeface="Arial"/>
              </a:rPr>
              <a:t>compensation programs, but GSK received a declination from DOJ nonetheless</a:t>
            </a:r>
            <a:endParaRPr sz="1800">
              <a:latin typeface="Arial"/>
              <a:ea typeface="Arial"/>
              <a:cs typeface="Arial"/>
              <a:sym typeface="Arial"/>
            </a:endParaRPr>
          </a:p>
          <a:p>
            <a:pPr indent="-232798" lvl="0" marL="829698" marR="260950" rtl="0" algn="just">
              <a:lnSpc>
                <a:spcPct val="116086"/>
              </a:lnSpc>
              <a:spcBef>
                <a:spcPts val="3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Parallel Actions</a:t>
            </a:r>
            <a:r>
              <a:rPr lang="en-US" sz="1800">
                <a:solidFill>
                  <a:srgbClr val="3B4146"/>
                </a:solidFill>
                <a:latin typeface="Arial"/>
                <a:ea typeface="Arial"/>
                <a:cs typeface="Arial"/>
                <a:sym typeface="Arial"/>
              </a:rPr>
              <a:t>:  GSK received a $490 million fine from Chinese regulators in 2014 </a:t>
            </a:r>
            <a:endParaRPr sz="1800">
              <a:latin typeface="Arial"/>
              <a:ea typeface="Arial"/>
              <a:cs typeface="Arial"/>
              <a:sym typeface="Arial"/>
            </a:endParaRPr>
          </a:p>
          <a:p>
            <a:pPr indent="-4198" lvl="0" marL="829698" marR="260950" rtl="0" algn="just">
              <a:lnSpc>
                <a:spcPct val="114944"/>
              </a:lnSpc>
              <a:spcBef>
                <a:spcPts val="333"/>
              </a:spcBef>
              <a:spcAft>
                <a:spcPts val="0"/>
              </a:spcAft>
              <a:buNone/>
            </a:pPr>
            <a:r>
              <a:rPr lang="en-US" sz="1800">
                <a:solidFill>
                  <a:srgbClr val="3B4146"/>
                </a:solidFill>
                <a:latin typeface="Arial"/>
                <a:ea typeface="Arial"/>
                <a:cs typeface="Arial"/>
                <a:sym typeface="Arial"/>
              </a:rPr>
              <a:t>following a conviction for bribery, which included the convictions and deportation of </a:t>
            </a:r>
            <a:endParaRPr sz="1800">
              <a:latin typeface="Arial"/>
              <a:ea typeface="Arial"/>
              <a:cs typeface="Arial"/>
              <a:sym typeface="Arial"/>
            </a:endParaRPr>
          </a:p>
          <a:p>
            <a:pPr indent="-4198" lvl="0" marL="829698" marR="260950" rtl="0" algn="just">
              <a:lnSpc>
                <a:spcPct val="114944"/>
              </a:lnSpc>
              <a:spcBef>
                <a:spcPts val="258"/>
              </a:spcBef>
              <a:spcAft>
                <a:spcPts val="0"/>
              </a:spcAft>
              <a:buNone/>
            </a:pPr>
            <a:r>
              <a:rPr lang="en-US" sz="1800">
                <a:solidFill>
                  <a:srgbClr val="3B4146"/>
                </a:solidFill>
                <a:latin typeface="Arial"/>
                <a:ea typeface="Arial"/>
                <a:cs typeface="Arial"/>
                <a:sym typeface="Arial"/>
              </a:rPr>
              <a:t>four top executives; U.K.’s Serious Fraud Office opened an investigation into GSK’s </a:t>
            </a:r>
            <a:endParaRPr sz="1800">
              <a:latin typeface="Arial"/>
              <a:ea typeface="Arial"/>
              <a:cs typeface="Arial"/>
              <a:sym typeface="Arial"/>
            </a:endParaRPr>
          </a:p>
          <a:p>
            <a:pPr indent="-4198" lvl="0" marL="829698" marR="260950" rtl="0" algn="just">
              <a:lnSpc>
                <a:spcPct val="114944"/>
              </a:lnSpc>
              <a:spcBef>
                <a:spcPts val="258"/>
              </a:spcBef>
              <a:spcAft>
                <a:spcPts val="0"/>
              </a:spcAft>
              <a:buNone/>
            </a:pPr>
            <a:r>
              <a:rPr lang="en-US" sz="1800">
                <a:solidFill>
                  <a:srgbClr val="3B4146"/>
                </a:solidFill>
                <a:latin typeface="Arial"/>
                <a:ea typeface="Arial"/>
                <a:cs typeface="Arial"/>
                <a:sym typeface="Arial"/>
              </a:rPr>
              <a:t>“commercial practices” in 2014</a:t>
            </a:r>
            <a:endParaRPr sz="1800">
              <a:latin typeface="Arial"/>
              <a:ea typeface="Arial"/>
              <a:cs typeface="Arial"/>
              <a:sym typeface="Arial"/>
            </a:endParaRPr>
          </a:p>
          <a:p>
            <a:pPr indent="-233028" lvl="0" marL="829928" marR="492888" rtl="0" algn="l">
              <a:lnSpc>
                <a:spcPct val="116086"/>
              </a:lnSpc>
              <a:spcBef>
                <a:spcPts val="33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Pervasive Misconduct</a:t>
            </a:r>
            <a:r>
              <a:rPr lang="en-US" sz="1800">
                <a:solidFill>
                  <a:srgbClr val="3B4146"/>
                </a:solidFill>
                <a:latin typeface="Arial"/>
                <a:ea typeface="Arial"/>
                <a:cs typeface="Arial"/>
                <a:sym typeface="Arial"/>
              </a:rPr>
              <a:t>:  SEC Order highlighted that bribes were “condoned” by </a:t>
            </a:r>
            <a:endParaRPr sz="1800">
              <a:latin typeface="Arial"/>
              <a:ea typeface="Arial"/>
              <a:cs typeface="Arial"/>
              <a:sym typeface="Arial"/>
            </a:endParaRPr>
          </a:p>
          <a:p>
            <a:pPr indent="-4428" lvl="0" marL="829928" marR="492888" rtl="0" algn="l">
              <a:lnSpc>
                <a:spcPct val="114944"/>
              </a:lnSpc>
              <a:spcBef>
                <a:spcPts val="304"/>
              </a:spcBef>
              <a:spcAft>
                <a:spcPts val="0"/>
              </a:spcAft>
              <a:buNone/>
            </a:pPr>
            <a:r>
              <a:rPr lang="en-US" sz="1800">
                <a:solidFill>
                  <a:srgbClr val="3B4146"/>
                </a:solidFill>
                <a:latin typeface="Arial"/>
                <a:ea typeface="Arial"/>
                <a:cs typeface="Arial"/>
                <a:sym typeface="Arial"/>
              </a:rPr>
              <a:t>regional and district managers, citing a sales plan that included delivery of gifts in </a:t>
            </a:r>
            <a:endParaRPr sz="1800">
              <a:latin typeface="Arial"/>
              <a:ea typeface="Arial"/>
              <a:cs typeface="Arial"/>
              <a:sym typeface="Arial"/>
            </a:endParaRPr>
          </a:p>
          <a:p>
            <a:pPr indent="-4428" lvl="0" marL="829928" marR="492888" rtl="0" algn="l">
              <a:lnSpc>
                <a:spcPct val="114944"/>
              </a:lnSpc>
              <a:spcBef>
                <a:spcPts val="235"/>
              </a:spcBef>
              <a:spcAft>
                <a:spcPts val="0"/>
              </a:spcAft>
              <a:buNone/>
            </a:pPr>
            <a:r>
              <a:rPr lang="en-US" sz="1800">
                <a:solidFill>
                  <a:srgbClr val="3B4146"/>
                </a:solidFill>
                <a:latin typeface="Arial"/>
                <a:ea typeface="Arial"/>
                <a:cs typeface="Arial"/>
                <a:sym typeface="Arial"/>
              </a:rPr>
              <a:t>exchange for guaranteed amount of prescribed GSK product every month</a:t>
            </a:r>
            <a:endParaRPr sz="1800">
              <a:latin typeface="Arial"/>
              <a:ea typeface="Arial"/>
              <a:cs typeface="Arial"/>
              <a:sym typeface="Arial"/>
            </a:endParaRPr>
          </a:p>
        </p:txBody>
      </p:sp>
      <p:sp>
        <p:nvSpPr>
          <p:cNvPr id="1074" name="Google Shape;1074;p17"/>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075" name="Google Shape;1075;p17"/>
          <p:cNvSpPr txBox="1"/>
          <p:nvPr/>
        </p:nvSpPr>
        <p:spPr>
          <a:xfrm>
            <a:off x="2574237" y="1925082"/>
            <a:ext cx="6140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76" name="Google Shape;1076;p17"/>
          <p:cNvSpPr txBox="1"/>
          <p:nvPr/>
        </p:nvSpPr>
        <p:spPr>
          <a:xfrm>
            <a:off x="1538588" y="2277126"/>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77" name="Google Shape;1077;p17"/>
          <p:cNvSpPr txBox="1"/>
          <p:nvPr/>
        </p:nvSpPr>
        <p:spPr>
          <a:xfrm>
            <a:off x="1839906" y="3232674"/>
            <a:ext cx="5358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078" name="Google Shape;1078;p17"/>
          <p:cNvSpPr txBox="1"/>
          <p:nvPr/>
        </p:nvSpPr>
        <p:spPr>
          <a:xfrm>
            <a:off x="2083273" y="4491497"/>
            <a:ext cx="6499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 name="Shape 1082"/>
        <p:cNvGrpSpPr/>
        <p:nvPr/>
      </p:nvGrpSpPr>
      <p:grpSpPr>
        <a:xfrm>
          <a:off x="0" y="0"/>
          <a:ext cx="0" cy="0"/>
          <a:chOff x="0" y="0"/>
          <a:chExt cx="0" cy="0"/>
        </a:xfrm>
      </p:grpSpPr>
      <p:sp>
        <p:nvSpPr>
          <p:cNvPr id="1083" name="Google Shape;1083;p18"/>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4" name="Google Shape;1084;p18"/>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5" name="Google Shape;1085;p18"/>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6" name="Google Shape;1086;p18"/>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7" name="Google Shape;1087;p18"/>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8" name="Google Shape;1088;p18"/>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9" name="Google Shape;1089;p18"/>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0" name="Google Shape;1090;p18"/>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1" name="Google Shape;1091;p18"/>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2" name="Google Shape;1092;p18"/>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3" name="Google Shape;1093;p18"/>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4" name="Google Shape;1094;p18"/>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5" name="Google Shape;1095;p18"/>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6" name="Google Shape;1096;p18"/>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7" name="Google Shape;1097;p18"/>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8" name="Google Shape;1098;p18"/>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9" name="Google Shape;1099;p18"/>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00" name="Google Shape;1100;p18"/>
          <p:cNvSpPr txBox="1"/>
          <p:nvPr/>
        </p:nvSpPr>
        <p:spPr>
          <a:xfrm>
            <a:off x="238760" y="520999"/>
            <a:ext cx="5175053"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JPMORGAN “SONS AND DAUGHTERS” SETTLEMENT</a:t>
            </a:r>
            <a:endParaRPr sz="1600">
              <a:latin typeface="Arial"/>
              <a:ea typeface="Arial"/>
              <a:cs typeface="Arial"/>
              <a:sym typeface="Arial"/>
            </a:endParaRPr>
          </a:p>
        </p:txBody>
      </p:sp>
      <p:sp>
        <p:nvSpPr>
          <p:cNvPr id="1101" name="Google Shape;1101;p18"/>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15</a:t>
            </a:r>
            <a:endParaRPr sz="800">
              <a:latin typeface="Arial"/>
              <a:ea typeface="Arial"/>
              <a:cs typeface="Arial"/>
              <a:sym typeface="Arial"/>
            </a:endParaRPr>
          </a:p>
        </p:txBody>
      </p:sp>
      <p:sp>
        <p:nvSpPr>
          <p:cNvPr id="1102" name="Google Shape;1102;p18"/>
          <p:cNvSpPr txBox="1"/>
          <p:nvPr/>
        </p:nvSpPr>
        <p:spPr>
          <a:xfrm>
            <a:off x="251460" y="15025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7599" lvl="0" marL="491599" marR="750813" rtl="0" algn="just">
              <a:lnSpc>
                <a:spcPct val="116085"/>
              </a:lnSpc>
              <a:spcBef>
                <a:spcPts val="1000"/>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JPMorgan Chase (DOJ / SEC / Federal Reserve, Nov. 2016)</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DOJ NPA, $72 million </a:t>
            </a:r>
            <a:endParaRPr sz="1600">
              <a:latin typeface="Arial"/>
              <a:ea typeface="Arial"/>
              <a:cs typeface="Arial"/>
              <a:sym typeface="Arial"/>
            </a:endParaRPr>
          </a:p>
          <a:p>
            <a:pPr indent="-8999" lvl="0" marL="491599" marR="750813" rtl="0" algn="just">
              <a:lnSpc>
                <a:spcPct val="114941"/>
              </a:lnSpc>
              <a:spcBef>
                <a:spcPts val="321"/>
              </a:spcBef>
              <a:spcAft>
                <a:spcPts val="0"/>
              </a:spcAft>
              <a:buNone/>
            </a:pPr>
            <a:r>
              <a:rPr lang="en-US" sz="1600">
                <a:solidFill>
                  <a:srgbClr val="3B4146"/>
                </a:solidFill>
                <a:latin typeface="Arial"/>
                <a:ea typeface="Arial"/>
                <a:cs typeface="Arial"/>
                <a:sym typeface="Arial"/>
              </a:rPr>
              <a:t>criminal penalty; SEC cease-and-desist order, $105.5 million in disgorgement plus $25 </a:t>
            </a:r>
            <a:endParaRPr sz="1600">
              <a:latin typeface="Arial"/>
              <a:ea typeface="Arial"/>
              <a:cs typeface="Arial"/>
              <a:sym typeface="Arial"/>
            </a:endParaRPr>
          </a:p>
          <a:p>
            <a:pPr indent="-8999" lvl="0" marL="491599" marR="750813" rtl="0" algn="just">
              <a:lnSpc>
                <a:spcPct val="114941"/>
              </a:lnSpc>
              <a:spcBef>
                <a:spcPts val="230"/>
              </a:spcBef>
              <a:spcAft>
                <a:spcPts val="0"/>
              </a:spcAft>
              <a:buNone/>
            </a:pPr>
            <a:r>
              <a:rPr lang="en-US" sz="1600">
                <a:solidFill>
                  <a:srgbClr val="3B4146"/>
                </a:solidFill>
                <a:latin typeface="Arial"/>
                <a:ea typeface="Arial"/>
                <a:cs typeface="Arial"/>
                <a:sym typeface="Arial"/>
              </a:rPr>
              <a:t>million in prejudgment interest; Federal Reserve Board of Governors cease-and-desist </a:t>
            </a:r>
            <a:endParaRPr sz="1600">
              <a:latin typeface="Arial"/>
              <a:ea typeface="Arial"/>
              <a:cs typeface="Arial"/>
              <a:sym typeface="Arial"/>
            </a:endParaRPr>
          </a:p>
          <a:p>
            <a:pPr indent="-8999" lvl="0" marL="491599" marR="750813" rtl="0" algn="just">
              <a:lnSpc>
                <a:spcPct val="114941"/>
              </a:lnSpc>
              <a:spcBef>
                <a:spcPts val="230"/>
              </a:spcBef>
              <a:spcAft>
                <a:spcPts val="0"/>
              </a:spcAft>
              <a:buNone/>
            </a:pPr>
            <a:r>
              <a:rPr lang="en-US" sz="1600">
                <a:solidFill>
                  <a:srgbClr val="3B4146"/>
                </a:solidFill>
                <a:latin typeface="Arial"/>
                <a:ea typeface="Arial"/>
                <a:cs typeface="Arial"/>
                <a:sym typeface="Arial"/>
              </a:rPr>
              <a:t>order, $61.9 million civil penalty</a:t>
            </a:r>
            <a:endParaRPr sz="1600">
              <a:latin typeface="Arial"/>
              <a:ea typeface="Arial"/>
              <a:cs typeface="Arial"/>
              <a:sym typeface="Arial"/>
            </a:endParaRPr>
          </a:p>
          <a:p>
            <a:pPr indent="-4427" lvl="0" marL="601328" marR="0" rtl="0" algn="l">
              <a:lnSpc>
                <a:spcPct val="95825"/>
              </a:lnSpc>
              <a:spcBef>
                <a:spcPts val="32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Industry / Country</a:t>
            </a:r>
            <a:r>
              <a:rPr lang="en-US" sz="1600">
                <a:solidFill>
                  <a:srgbClr val="3B4146"/>
                </a:solidFill>
                <a:latin typeface="Arial"/>
                <a:ea typeface="Arial"/>
                <a:cs typeface="Arial"/>
                <a:sym typeface="Arial"/>
              </a:rPr>
              <a:t>:  Investment Banking / Asia</a:t>
            </a:r>
            <a:endParaRPr sz="1600">
              <a:latin typeface="Arial"/>
              <a:ea typeface="Arial"/>
              <a:cs typeface="Arial"/>
              <a:sym typeface="Arial"/>
            </a:endParaRPr>
          </a:p>
          <a:p>
            <a:pPr indent="-233028" lvl="0" marL="829928" marR="492186" rtl="0" algn="l">
              <a:lnSpc>
                <a:spcPct val="116090"/>
              </a:lnSpc>
              <a:spcBef>
                <a:spcPts val="19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Allegations</a:t>
            </a:r>
            <a:r>
              <a:rPr lang="en-US" sz="1600">
                <a:solidFill>
                  <a:srgbClr val="3B4146"/>
                </a:solidFill>
                <a:latin typeface="Arial"/>
                <a:ea typeface="Arial"/>
                <a:cs typeface="Arial"/>
                <a:sym typeface="Arial"/>
              </a:rPr>
              <a:t>:  From 2006 to at least 2012, JPMorgan, through a Hong Kong subsidiary, </a:t>
            </a:r>
            <a:endParaRPr sz="1600">
              <a:latin typeface="Arial"/>
              <a:ea typeface="Arial"/>
              <a:cs typeface="Arial"/>
              <a:sym typeface="Arial"/>
            </a:endParaRPr>
          </a:p>
          <a:p>
            <a:pPr indent="-4428" lvl="0" marL="829928" marR="492186" rtl="0" algn="l">
              <a:lnSpc>
                <a:spcPct val="114941"/>
              </a:lnSpc>
              <a:spcBef>
                <a:spcPts val="194"/>
              </a:spcBef>
              <a:spcAft>
                <a:spcPts val="0"/>
              </a:spcAft>
              <a:buNone/>
            </a:pPr>
            <a:r>
              <a:rPr lang="en-US" sz="1600">
                <a:solidFill>
                  <a:srgbClr val="3B4146"/>
                </a:solidFill>
                <a:latin typeface="Arial"/>
                <a:ea typeface="Arial"/>
                <a:cs typeface="Arial"/>
                <a:sym typeface="Arial"/>
              </a:rPr>
              <a:t>used a “Sons and Daughters” program to hire individuals referred by government</a:t>
            </a:r>
            <a:endParaRPr sz="1600">
              <a:latin typeface="Arial"/>
              <a:ea typeface="Arial"/>
              <a:cs typeface="Arial"/>
              <a:sym typeface="Arial"/>
            </a:endParaRPr>
          </a:p>
          <a:p>
            <a:pPr indent="-4428" lvl="0" marL="829928" marR="243226" rtl="0" algn="l">
              <a:lnSpc>
                <a:spcPct val="114941"/>
              </a:lnSpc>
              <a:spcBef>
                <a:spcPts val="293"/>
              </a:spcBef>
              <a:spcAft>
                <a:spcPts val="0"/>
              </a:spcAft>
              <a:buNone/>
            </a:pPr>
            <a:r>
              <a:rPr lang="en-US" sz="1600">
                <a:solidFill>
                  <a:srgbClr val="3B4146"/>
                </a:solidFill>
                <a:latin typeface="Arial"/>
                <a:ea typeface="Arial"/>
                <a:cs typeface="Arial"/>
                <a:sym typeface="Arial"/>
              </a:rPr>
              <a:t>officials and clients; approximately 100 individuals referred by foreign officials were hired </a:t>
            </a:r>
            <a:endParaRPr sz="1600">
              <a:latin typeface="Arial"/>
              <a:ea typeface="Arial"/>
              <a:cs typeface="Arial"/>
              <a:sym typeface="Arial"/>
            </a:endParaRPr>
          </a:p>
          <a:p>
            <a:pPr indent="-4428" lvl="0" marL="829928" marR="243226" rtl="0" algn="l">
              <a:lnSpc>
                <a:spcPct val="114941"/>
              </a:lnSpc>
              <a:spcBef>
                <a:spcPts val="289"/>
              </a:spcBef>
              <a:spcAft>
                <a:spcPts val="0"/>
              </a:spcAft>
              <a:buNone/>
            </a:pPr>
            <a:r>
              <a:rPr lang="en-US" sz="1600">
                <a:solidFill>
                  <a:srgbClr val="3B4146"/>
                </a:solidFill>
                <a:latin typeface="Arial"/>
                <a:ea typeface="Arial"/>
                <a:cs typeface="Arial"/>
                <a:sym typeface="Arial"/>
              </a:rPr>
              <a:t>to entry-level positions and paid the same as investment bankers, despite deficient </a:t>
            </a:r>
            <a:endParaRPr sz="1600">
              <a:latin typeface="Arial"/>
              <a:ea typeface="Arial"/>
              <a:cs typeface="Arial"/>
              <a:sym typeface="Arial"/>
            </a:endParaRPr>
          </a:p>
          <a:p>
            <a:pPr indent="-4428" lvl="0" marL="829928" marR="243226" rtl="0" algn="l">
              <a:lnSpc>
                <a:spcPct val="114941"/>
              </a:lnSpc>
              <a:spcBef>
                <a:spcPts val="289"/>
              </a:spcBef>
              <a:spcAft>
                <a:spcPts val="0"/>
              </a:spcAft>
              <a:buNone/>
            </a:pPr>
            <a:r>
              <a:rPr lang="en-US" sz="1600">
                <a:solidFill>
                  <a:srgbClr val="3B4146"/>
                </a:solidFill>
                <a:latin typeface="Arial"/>
                <a:ea typeface="Arial"/>
                <a:cs typeface="Arial"/>
                <a:sym typeface="Arial"/>
              </a:rPr>
              <a:t>qualifications and performance of only ancillary work; in return, JPMorgan entered into </a:t>
            </a:r>
            <a:endParaRPr sz="1600">
              <a:latin typeface="Arial"/>
              <a:ea typeface="Arial"/>
              <a:cs typeface="Arial"/>
              <a:sym typeface="Arial"/>
            </a:endParaRPr>
          </a:p>
          <a:p>
            <a:pPr indent="-4428" lvl="0" marL="829928" marR="243226" rtl="0" algn="l">
              <a:lnSpc>
                <a:spcPct val="114941"/>
              </a:lnSpc>
              <a:spcBef>
                <a:spcPts val="289"/>
              </a:spcBef>
              <a:spcAft>
                <a:spcPts val="0"/>
              </a:spcAft>
              <a:buNone/>
            </a:pPr>
            <a:r>
              <a:rPr lang="en-US" sz="1600">
                <a:solidFill>
                  <a:srgbClr val="3B4146"/>
                </a:solidFill>
                <a:latin typeface="Arial"/>
                <a:ea typeface="Arial"/>
                <a:cs typeface="Arial"/>
                <a:sym typeface="Arial"/>
              </a:rPr>
              <a:t>transactions with referring officials, resulting in at least $100 million in revenue</a:t>
            </a:r>
            <a:endParaRPr sz="1600">
              <a:latin typeface="Arial"/>
              <a:ea typeface="Arial"/>
              <a:cs typeface="Arial"/>
              <a:sym typeface="Arial"/>
            </a:endParaRPr>
          </a:p>
          <a:p>
            <a:pPr indent="-4427" lvl="0" marL="601328" marR="0" rtl="0" algn="l">
              <a:lnSpc>
                <a:spcPct val="95825"/>
              </a:lnSpc>
              <a:spcBef>
                <a:spcPts val="309"/>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Charges</a:t>
            </a:r>
            <a:r>
              <a:rPr lang="en-US" sz="1600">
                <a:solidFill>
                  <a:srgbClr val="3B4146"/>
                </a:solidFill>
                <a:latin typeface="Arial"/>
                <a:ea typeface="Arial"/>
                <a:cs typeface="Arial"/>
                <a:sym typeface="Arial"/>
              </a:rPr>
              <a:t>:  Bribery, internal controls, books and records, conspiracy</a:t>
            </a:r>
            <a:endParaRPr sz="1600">
              <a:latin typeface="Arial"/>
              <a:ea typeface="Arial"/>
              <a:cs typeface="Arial"/>
              <a:sym typeface="Arial"/>
            </a:endParaRPr>
          </a:p>
          <a:p>
            <a:pPr indent="-233028" lvl="0" marL="829928" marR="274090" rtl="0" algn="l">
              <a:lnSpc>
                <a:spcPct val="116090"/>
              </a:lnSpc>
              <a:spcBef>
                <a:spcPts val="21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Cooperation Credit</a:t>
            </a:r>
            <a:r>
              <a:rPr lang="en-US" sz="1600">
                <a:solidFill>
                  <a:srgbClr val="3B4146"/>
                </a:solidFill>
                <a:latin typeface="Arial"/>
                <a:ea typeface="Arial"/>
                <a:cs typeface="Arial"/>
                <a:sym typeface="Arial"/>
              </a:rPr>
              <a:t>: No disclosure credit because JPMorgan did not “voluntarily and </a:t>
            </a:r>
            <a:endParaRPr sz="1600">
              <a:latin typeface="Arial"/>
              <a:ea typeface="Arial"/>
              <a:cs typeface="Arial"/>
              <a:sym typeface="Arial"/>
            </a:endParaRPr>
          </a:p>
          <a:p>
            <a:pPr indent="-4428" lvl="0" marL="829928" marR="274090" rtl="0" algn="l">
              <a:lnSpc>
                <a:spcPct val="114941"/>
              </a:lnSpc>
              <a:spcBef>
                <a:spcPts val="316"/>
              </a:spcBef>
              <a:spcAft>
                <a:spcPts val="0"/>
              </a:spcAft>
              <a:buNone/>
            </a:pPr>
            <a:r>
              <a:rPr lang="en-US" sz="1600">
                <a:solidFill>
                  <a:srgbClr val="3B4146"/>
                </a:solidFill>
                <a:latin typeface="Arial"/>
                <a:ea typeface="Arial"/>
                <a:cs typeface="Arial"/>
                <a:sym typeface="Arial"/>
              </a:rPr>
              <a:t>timely disclose” the FCPA offenses; JPMorgan did receive full credit for cooperation with </a:t>
            </a:r>
            <a:endParaRPr sz="1600">
              <a:latin typeface="Arial"/>
              <a:ea typeface="Arial"/>
              <a:cs typeface="Arial"/>
              <a:sym typeface="Arial"/>
            </a:endParaRPr>
          </a:p>
          <a:p>
            <a:pPr indent="-4428" lvl="0" marL="829928" marR="274090" rtl="0" algn="l">
              <a:lnSpc>
                <a:spcPct val="114941"/>
              </a:lnSpc>
              <a:spcBef>
                <a:spcPts val="242"/>
              </a:spcBef>
              <a:spcAft>
                <a:spcPts val="0"/>
              </a:spcAft>
              <a:buNone/>
            </a:pPr>
            <a:r>
              <a:rPr lang="en-US" sz="1600">
                <a:solidFill>
                  <a:srgbClr val="3B4146"/>
                </a:solidFill>
                <a:latin typeface="Arial"/>
                <a:ea typeface="Arial"/>
                <a:cs typeface="Arial"/>
                <a:sym typeface="Arial"/>
              </a:rPr>
              <a:t>the DOJ’s criminal investigation (25% aggregate discount for cooperation and </a:t>
            </a:r>
            <a:endParaRPr sz="1600">
              <a:latin typeface="Arial"/>
              <a:ea typeface="Arial"/>
              <a:cs typeface="Arial"/>
              <a:sym typeface="Arial"/>
            </a:endParaRPr>
          </a:p>
          <a:p>
            <a:pPr indent="-4428" lvl="0" marL="829928" marR="274090" rtl="0" algn="l">
              <a:lnSpc>
                <a:spcPct val="114941"/>
              </a:lnSpc>
              <a:spcBef>
                <a:spcPts val="242"/>
              </a:spcBef>
              <a:spcAft>
                <a:spcPts val="0"/>
              </a:spcAft>
              <a:buNone/>
            </a:pPr>
            <a:r>
              <a:rPr lang="en-US" sz="1600">
                <a:solidFill>
                  <a:srgbClr val="3B4146"/>
                </a:solidFill>
                <a:latin typeface="Arial"/>
                <a:ea typeface="Arial"/>
                <a:cs typeface="Arial"/>
                <a:sym typeface="Arial"/>
              </a:rPr>
              <a:t>remediation, including firing 6 employees and disciplining 23)</a:t>
            </a:r>
            <a:endParaRPr sz="1600">
              <a:latin typeface="Arial"/>
              <a:ea typeface="Arial"/>
              <a:cs typeface="Arial"/>
              <a:sym typeface="Arial"/>
            </a:endParaRPr>
          </a:p>
          <a:p>
            <a:pPr indent="-4427" lvl="0" marL="601328" marR="0" rtl="0" algn="l">
              <a:lnSpc>
                <a:spcPct val="95825"/>
              </a:lnSpc>
              <a:spcBef>
                <a:spcPts val="307"/>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 </a:t>
            </a:r>
            <a:r>
              <a:rPr lang="en-US" sz="1600" u="sng">
                <a:solidFill>
                  <a:srgbClr val="3B4146"/>
                </a:solidFill>
                <a:latin typeface="Arial"/>
                <a:ea typeface="Arial"/>
                <a:cs typeface="Arial"/>
                <a:sym typeface="Arial"/>
              </a:rPr>
              <a:t>Federal Reserve</a:t>
            </a:r>
            <a:r>
              <a:rPr lang="en-US" sz="1600">
                <a:solidFill>
                  <a:srgbClr val="3B4146"/>
                </a:solidFill>
                <a:latin typeface="Arial"/>
                <a:ea typeface="Arial"/>
                <a:cs typeface="Arial"/>
                <a:sym typeface="Arial"/>
              </a:rPr>
              <a:t>:  Issuance of consent order pursuant to Federal Deposit Insurance Act</a:t>
            </a:r>
            <a:endParaRPr sz="1600">
              <a:latin typeface="Arial"/>
              <a:ea typeface="Arial"/>
              <a:cs typeface="Arial"/>
              <a:sym typeface="Arial"/>
            </a:endParaRPr>
          </a:p>
        </p:txBody>
      </p:sp>
      <p:sp>
        <p:nvSpPr>
          <p:cNvPr id="1103" name="Google Shape;1103;p18"/>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104" name="Google Shape;1104;p18"/>
          <p:cNvSpPr txBox="1"/>
          <p:nvPr/>
        </p:nvSpPr>
        <p:spPr>
          <a:xfrm>
            <a:off x="1789544" y="1899490"/>
            <a:ext cx="5825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05" name="Google Shape;1105;p18"/>
          <p:cNvSpPr txBox="1"/>
          <p:nvPr/>
        </p:nvSpPr>
        <p:spPr>
          <a:xfrm>
            <a:off x="2498345" y="1899490"/>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06" name="Google Shape;1106;p18"/>
          <p:cNvSpPr txBox="1"/>
          <p:nvPr/>
        </p:nvSpPr>
        <p:spPr>
          <a:xfrm>
            <a:off x="3074423" y="1899490"/>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07" name="Google Shape;1107;p18"/>
          <p:cNvSpPr txBox="1"/>
          <p:nvPr/>
        </p:nvSpPr>
        <p:spPr>
          <a:xfrm>
            <a:off x="3194097" y="1899490"/>
            <a:ext cx="6059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08" name="Google Shape;1108;p18"/>
          <p:cNvSpPr txBox="1"/>
          <p:nvPr/>
        </p:nvSpPr>
        <p:spPr>
          <a:xfrm>
            <a:off x="3700492" y="1899490"/>
            <a:ext cx="5864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09" name="Google Shape;1109;p18"/>
          <p:cNvSpPr txBox="1"/>
          <p:nvPr/>
        </p:nvSpPr>
        <p:spPr>
          <a:xfrm>
            <a:off x="3819300" y="1899490"/>
            <a:ext cx="6029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0" name="Google Shape;1110;p18"/>
          <p:cNvSpPr txBox="1"/>
          <p:nvPr/>
        </p:nvSpPr>
        <p:spPr>
          <a:xfrm>
            <a:off x="4649722" y="1899490"/>
            <a:ext cx="603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1" name="Google Shape;1111;p18"/>
          <p:cNvSpPr txBox="1"/>
          <p:nvPr/>
        </p:nvSpPr>
        <p:spPr>
          <a:xfrm>
            <a:off x="5608107" y="1899490"/>
            <a:ext cx="6516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2" name="Google Shape;1112;p18"/>
          <p:cNvSpPr txBox="1"/>
          <p:nvPr/>
        </p:nvSpPr>
        <p:spPr>
          <a:xfrm>
            <a:off x="6123569" y="1899490"/>
            <a:ext cx="6334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3" name="Google Shape;1113;p18"/>
          <p:cNvSpPr txBox="1"/>
          <p:nvPr/>
        </p:nvSpPr>
        <p:spPr>
          <a:xfrm>
            <a:off x="1849247" y="3091258"/>
            <a:ext cx="6247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4" name="Google Shape;1114;p18"/>
          <p:cNvSpPr txBox="1"/>
          <p:nvPr/>
        </p:nvSpPr>
        <p:spPr>
          <a:xfrm>
            <a:off x="1971885" y="3091258"/>
            <a:ext cx="603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5" name="Google Shape;1115;p18"/>
          <p:cNvSpPr txBox="1"/>
          <p:nvPr/>
        </p:nvSpPr>
        <p:spPr>
          <a:xfrm>
            <a:off x="2260465" y="5523562"/>
            <a:ext cx="6102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16" name="Google Shape;1116;p18"/>
          <p:cNvSpPr txBox="1"/>
          <p:nvPr/>
        </p:nvSpPr>
        <p:spPr>
          <a:xfrm>
            <a:off x="1814946" y="6713806"/>
            <a:ext cx="6024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0" name="Shape 1120"/>
        <p:cNvGrpSpPr/>
        <p:nvPr/>
      </p:nvGrpSpPr>
      <p:grpSpPr>
        <a:xfrm>
          <a:off x="0" y="0"/>
          <a:ext cx="0" cy="0"/>
          <a:chOff x="0" y="0"/>
          <a:chExt cx="0" cy="0"/>
        </a:xfrm>
      </p:grpSpPr>
      <p:sp>
        <p:nvSpPr>
          <p:cNvPr id="1121" name="Google Shape;1121;p19"/>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2" name="Google Shape;1122;p19"/>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3" name="Google Shape;1123;p19"/>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4" name="Google Shape;1124;p19"/>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5" name="Google Shape;1125;p19"/>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6" name="Google Shape;1126;p19"/>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7" name="Google Shape;1127;p19"/>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8" name="Google Shape;1128;p19"/>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9" name="Google Shape;1129;p19"/>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0" name="Google Shape;1130;p19"/>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1" name="Google Shape;1131;p19"/>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2" name="Google Shape;1132;p19"/>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3" name="Google Shape;1133;p19"/>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4" name="Google Shape;1134;p19"/>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5" name="Google Shape;1135;p19"/>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6" name="Google Shape;1136;p19"/>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7" name="Google Shape;1137;p19"/>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8" name="Google Shape;1138;p19"/>
          <p:cNvSpPr txBox="1"/>
          <p:nvPr/>
        </p:nvSpPr>
        <p:spPr>
          <a:xfrm>
            <a:off x="238760" y="520999"/>
            <a:ext cx="7065785"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RECORD GLOBAL SETTLEMENT OF BRAZILIAN CORRUPTION MATTERS</a:t>
            </a:r>
            <a:endParaRPr sz="1600">
              <a:latin typeface="Arial"/>
              <a:ea typeface="Arial"/>
              <a:cs typeface="Arial"/>
              <a:sym typeface="Arial"/>
            </a:endParaRPr>
          </a:p>
        </p:txBody>
      </p:sp>
      <p:sp>
        <p:nvSpPr>
          <p:cNvPr id="1139" name="Google Shape;1139;p19"/>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16</a:t>
            </a:r>
            <a:endParaRPr sz="800">
              <a:latin typeface="Arial"/>
              <a:ea typeface="Arial"/>
              <a:cs typeface="Arial"/>
              <a:sym typeface="Arial"/>
            </a:endParaRPr>
          </a:p>
        </p:txBody>
      </p:sp>
      <p:sp>
        <p:nvSpPr>
          <p:cNvPr id="1140" name="Google Shape;1140;p19"/>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400132"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Odebrecht  / Braskem (DOJ / SEC, Dec.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Global settlement of criminal FCPA </a:t>
            </a:r>
            <a:endParaRPr sz="1800">
              <a:latin typeface="Arial"/>
              <a:ea typeface="Arial"/>
              <a:cs typeface="Arial"/>
              <a:sym typeface="Arial"/>
            </a:endParaRPr>
          </a:p>
          <a:p>
            <a:pPr indent="-9652" lvl="0" marL="492253" marR="400132" rtl="0" algn="l">
              <a:lnSpc>
                <a:spcPct val="114944"/>
              </a:lnSpc>
              <a:spcBef>
                <a:spcPts val="298"/>
              </a:spcBef>
              <a:spcAft>
                <a:spcPts val="0"/>
              </a:spcAft>
              <a:buNone/>
            </a:pPr>
            <a:r>
              <a:rPr lang="en-US" sz="1800">
                <a:solidFill>
                  <a:srgbClr val="3B4146"/>
                </a:solidFill>
                <a:latin typeface="Arial"/>
                <a:ea typeface="Arial"/>
                <a:cs typeface="Arial"/>
                <a:sym typeface="Arial"/>
              </a:rPr>
              <a:t>charges for Brazilian company Odebrecht and affiliate Braskem; combined total of at </a:t>
            </a:r>
            <a:endParaRPr sz="1800">
              <a:latin typeface="Arial"/>
              <a:ea typeface="Arial"/>
              <a:cs typeface="Arial"/>
              <a:sym typeface="Arial"/>
            </a:endParaRPr>
          </a:p>
          <a:p>
            <a:pPr indent="-9652" lvl="0" marL="492253" marR="400132" rtl="0" algn="l">
              <a:lnSpc>
                <a:spcPct val="114944"/>
              </a:lnSpc>
              <a:spcBef>
                <a:spcPts val="213"/>
              </a:spcBef>
              <a:spcAft>
                <a:spcPts val="0"/>
              </a:spcAft>
              <a:buNone/>
            </a:pPr>
            <a:r>
              <a:rPr lang="en-US" sz="1800">
                <a:solidFill>
                  <a:srgbClr val="3B4146"/>
                </a:solidFill>
                <a:latin typeface="Arial"/>
                <a:ea typeface="Arial"/>
                <a:cs typeface="Arial"/>
                <a:sym typeface="Arial"/>
              </a:rPr>
              <a:t>least $3.5 billion to authorities in U.S., Brazil, and Switzerland</a:t>
            </a:r>
            <a:endParaRPr sz="1800">
              <a:latin typeface="Arial"/>
              <a:ea typeface="Arial"/>
              <a:cs typeface="Arial"/>
              <a:sym typeface="Arial"/>
            </a:endParaRPr>
          </a:p>
          <a:p>
            <a:pPr indent="-5080" lvl="0" marL="601981" marR="0" rtl="0" algn="l">
              <a:lnSpc>
                <a:spcPct val="95825"/>
              </a:lnSpc>
              <a:spcBef>
                <a:spcPts val="293"/>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Construction / Petrochemicals / Brazil</a:t>
            </a:r>
            <a:endParaRPr sz="1800">
              <a:latin typeface="Arial"/>
              <a:ea typeface="Arial"/>
              <a:cs typeface="Arial"/>
              <a:sym typeface="Arial"/>
            </a:endParaRPr>
          </a:p>
          <a:p>
            <a:pPr indent="-233680" lvl="0" marL="830581" marR="287044" rtl="0" algn="just">
              <a:lnSpc>
                <a:spcPct val="98412"/>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For more than a decade, Odebrecht used a specialized division to pay bribes to foreign government officials and political parties in several Latin American and African countries; the alleged bribery scheme relied on offshore entities to wire funds, and cash payments delivered in packages or suitcases</a:t>
            </a:r>
            <a:endParaRPr sz="1800">
              <a:latin typeface="Arial"/>
              <a:ea typeface="Arial"/>
              <a:cs typeface="Arial"/>
              <a:sym typeface="Arial"/>
            </a:endParaRPr>
          </a:p>
          <a:p>
            <a:pPr indent="-5080" lvl="0" marL="601981" marR="0" rtl="0" algn="l">
              <a:lnSpc>
                <a:spcPct val="95825"/>
              </a:lnSpc>
              <a:spcBef>
                <a:spcPts val="5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Books and records, conspiracy; internal controls (Braskem only)</a:t>
            </a:r>
            <a:endParaRPr sz="1800">
              <a:latin typeface="Arial"/>
              <a:ea typeface="Arial"/>
              <a:cs typeface="Arial"/>
              <a:sym typeface="Arial"/>
            </a:endParaRPr>
          </a:p>
          <a:p>
            <a:pPr indent="-233680" lvl="0" marL="830581" marR="474861" rtl="0" algn="l">
              <a:lnSpc>
                <a:spcPct val="97645"/>
              </a:lnSpc>
              <a:spcBef>
                <a:spcPts val="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Petrobras Investigation</a:t>
            </a:r>
            <a:r>
              <a:rPr lang="en-US" sz="1800">
                <a:solidFill>
                  <a:srgbClr val="3B4146"/>
                </a:solidFill>
                <a:latin typeface="Arial"/>
                <a:ea typeface="Arial"/>
                <a:cs typeface="Arial"/>
                <a:sym typeface="Arial"/>
              </a:rPr>
              <a:t>: The enforcement actions are the result of a long-running investigation, dubbed “Operation Car Wash,” into Brazil’s state energy company, Petrobras, which has implicated several companies</a:t>
            </a:r>
            <a:endParaRPr sz="1800">
              <a:latin typeface="Arial"/>
              <a:ea typeface="Arial"/>
              <a:cs typeface="Arial"/>
              <a:sym typeface="Arial"/>
            </a:endParaRPr>
          </a:p>
          <a:p>
            <a:pPr indent="-233680" lvl="0" marL="830581" marR="545316" rtl="0" algn="l">
              <a:lnSpc>
                <a:spcPct val="98316"/>
              </a:lnSpc>
              <a:spcBef>
                <a:spcPts val="3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Credit for Foreign Settlements</a:t>
            </a:r>
            <a:r>
              <a:rPr lang="en-US" sz="1800">
                <a:solidFill>
                  <a:srgbClr val="3B4146"/>
                </a:solidFill>
                <a:latin typeface="Arial"/>
                <a:ea typeface="Arial"/>
                <a:cs typeface="Arial"/>
                <a:sym typeface="Arial"/>
              </a:rPr>
              <a:t>:  DOJ will credit amounts paid to Brazil and Switzerland; U.S. to receive 10% of Odebrecht’s penalty and 15% of Braskem’s penalty; second time this year credit applied for payments to Brazilian authorities (</a:t>
            </a:r>
            <a:r>
              <a:rPr i="1" lang="en-US" sz="1800">
                <a:solidFill>
                  <a:srgbClr val="3B4146"/>
                </a:solidFill>
                <a:latin typeface="Arial"/>
                <a:ea typeface="Arial"/>
                <a:cs typeface="Arial"/>
                <a:sym typeface="Arial"/>
              </a:rPr>
              <a:t>see </a:t>
            </a:r>
            <a:r>
              <a:rPr lang="en-US" sz="1800">
                <a:solidFill>
                  <a:srgbClr val="3B4146"/>
                </a:solidFill>
                <a:latin typeface="Arial"/>
                <a:ea typeface="Arial"/>
                <a:cs typeface="Arial"/>
                <a:sym typeface="Arial"/>
              </a:rPr>
              <a:t>Embraer S.A., Oct. 2016)</a:t>
            </a:r>
            <a:endParaRPr sz="1800">
              <a:latin typeface="Arial"/>
              <a:ea typeface="Arial"/>
              <a:cs typeface="Arial"/>
              <a:sym typeface="Arial"/>
            </a:endParaRPr>
          </a:p>
        </p:txBody>
      </p:sp>
      <p:sp>
        <p:nvSpPr>
          <p:cNvPr id="1141" name="Google Shape;1141;p19"/>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142" name="Google Shape;1142;p19"/>
          <p:cNvSpPr txBox="1"/>
          <p:nvPr/>
        </p:nvSpPr>
        <p:spPr>
          <a:xfrm>
            <a:off x="1886393" y="1917763"/>
            <a:ext cx="12657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3" name="Google Shape;1143;p19"/>
          <p:cNvSpPr txBox="1"/>
          <p:nvPr/>
        </p:nvSpPr>
        <p:spPr>
          <a:xfrm>
            <a:off x="2076519"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4" name="Google Shape;1144;p19"/>
          <p:cNvSpPr txBox="1"/>
          <p:nvPr/>
        </p:nvSpPr>
        <p:spPr>
          <a:xfrm>
            <a:off x="3102179" y="1917763"/>
            <a:ext cx="672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5" name="Google Shape;1145;p19"/>
          <p:cNvSpPr txBox="1"/>
          <p:nvPr/>
        </p:nvSpPr>
        <p:spPr>
          <a:xfrm>
            <a:off x="3715604" y="1917763"/>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6" name="Google Shape;1146;p19"/>
          <p:cNvSpPr txBox="1"/>
          <p:nvPr/>
        </p:nvSpPr>
        <p:spPr>
          <a:xfrm>
            <a:off x="3842477" y="1917763"/>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7" name="Google Shape;1147;p19"/>
          <p:cNvSpPr txBox="1"/>
          <p:nvPr/>
        </p:nvSpPr>
        <p:spPr>
          <a:xfrm>
            <a:off x="4438369"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8" name="Google Shape;1148;p19"/>
          <p:cNvSpPr txBox="1"/>
          <p:nvPr/>
        </p:nvSpPr>
        <p:spPr>
          <a:xfrm>
            <a:off x="4983123" y="1917763"/>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49" name="Google Shape;1149;p19"/>
          <p:cNvSpPr txBox="1"/>
          <p:nvPr/>
        </p:nvSpPr>
        <p:spPr>
          <a:xfrm>
            <a:off x="1894119" y="2868739"/>
            <a:ext cx="641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50" name="Google Shape;1150;p19"/>
          <p:cNvSpPr txBox="1"/>
          <p:nvPr/>
        </p:nvSpPr>
        <p:spPr>
          <a:xfrm>
            <a:off x="2021815" y="2868739"/>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51" name="Google Shape;1151;p19"/>
          <p:cNvSpPr txBox="1"/>
          <p:nvPr/>
        </p:nvSpPr>
        <p:spPr>
          <a:xfrm>
            <a:off x="2070141" y="4667059"/>
            <a:ext cx="662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52" name="Google Shape;1152;p19"/>
          <p:cNvSpPr txBox="1"/>
          <p:nvPr/>
        </p:nvSpPr>
        <p:spPr>
          <a:xfrm>
            <a:off x="1689500" y="5541835"/>
            <a:ext cx="660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53" name="Google Shape;1153;p19"/>
          <p:cNvSpPr txBox="1"/>
          <p:nvPr/>
        </p:nvSpPr>
        <p:spPr>
          <a:xfrm>
            <a:off x="2021427" y="5541835"/>
            <a:ext cx="6323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54" name="Google Shape;1154;p19"/>
          <p:cNvSpPr txBox="1"/>
          <p:nvPr/>
        </p:nvSpPr>
        <p:spPr>
          <a:xfrm>
            <a:off x="2857051" y="5541835"/>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sp>
        <p:nvSpPr>
          <p:cNvPr id="1159" name="Google Shape;1159;p20"/>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0" name="Google Shape;1160;p20"/>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1" name="Google Shape;1161;p20"/>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2" name="Google Shape;1162;p20"/>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3" name="Google Shape;1163;p20"/>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4" name="Google Shape;1164;p20"/>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5" name="Google Shape;1165;p20"/>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6" name="Google Shape;1166;p20"/>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7" name="Google Shape;1167;p20"/>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8" name="Google Shape;1168;p20"/>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69" name="Google Shape;1169;p20"/>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0" name="Google Shape;1170;p20"/>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1" name="Google Shape;1171;p20"/>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2" name="Google Shape;1172;p20"/>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3" name="Google Shape;1173;p20"/>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4" name="Google Shape;1174;p20"/>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5" name="Google Shape;1175;p20"/>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76" name="Google Shape;1176;p20"/>
          <p:cNvSpPr txBox="1"/>
          <p:nvPr/>
        </p:nvSpPr>
        <p:spPr>
          <a:xfrm>
            <a:off x="238760" y="520999"/>
            <a:ext cx="7065845"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Notable U.S. FCPA Settlements</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RECORD GLOBAL SETTLEMENT OF BRAZILIAN CORRUPTION MATTERS</a:t>
            </a:r>
            <a:endParaRPr sz="1600">
              <a:latin typeface="Arial"/>
              <a:ea typeface="Arial"/>
              <a:cs typeface="Arial"/>
              <a:sym typeface="Arial"/>
            </a:endParaRPr>
          </a:p>
        </p:txBody>
      </p:sp>
      <p:sp>
        <p:nvSpPr>
          <p:cNvPr id="1177" name="Google Shape;1177;p20"/>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17</a:t>
            </a:r>
            <a:endParaRPr sz="800">
              <a:latin typeface="Arial"/>
              <a:ea typeface="Arial"/>
              <a:cs typeface="Arial"/>
              <a:sym typeface="Arial"/>
            </a:endParaRPr>
          </a:p>
        </p:txBody>
      </p:sp>
      <p:sp>
        <p:nvSpPr>
          <p:cNvPr id="1178" name="Google Shape;1178;p20"/>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9652" lvl="0" marL="263653" marR="0" rtl="0" algn="l">
              <a:lnSpc>
                <a:spcPct val="95825"/>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Odebrecht  / Braskem (DOJ/SEC, Dec. 2016) (cont’d)</a:t>
            </a:r>
            <a:r>
              <a:rPr b="1" lang="en-US" sz="1800">
                <a:solidFill>
                  <a:srgbClr val="3B4146"/>
                </a:solidFill>
                <a:latin typeface="Arial"/>
                <a:ea typeface="Arial"/>
                <a:cs typeface="Arial"/>
                <a:sym typeface="Arial"/>
              </a:rPr>
              <a:t>:</a:t>
            </a:r>
            <a:endParaRPr sz="1800">
              <a:latin typeface="Arial"/>
              <a:ea typeface="Arial"/>
              <a:cs typeface="Arial"/>
              <a:sym typeface="Arial"/>
            </a:endParaRPr>
          </a:p>
          <a:p>
            <a:pPr indent="-5080" lvl="0" marL="601981" marR="0" rtl="0" algn="l">
              <a:lnSpc>
                <a:spcPct val="109347"/>
              </a:lnSpc>
              <a:spcBef>
                <a:spcPts val="1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“Record” Numbers</a:t>
            </a:r>
            <a:r>
              <a:rPr lang="en-US" sz="1800">
                <a:solidFill>
                  <a:srgbClr val="3B4146"/>
                </a:solidFill>
                <a:latin typeface="Arial"/>
                <a:ea typeface="Arial"/>
                <a:cs typeface="Arial"/>
                <a:sym typeface="Arial"/>
              </a:rPr>
              <a:t>:</a:t>
            </a:r>
            <a:endParaRPr sz="1800">
              <a:latin typeface="Arial"/>
              <a:ea typeface="Arial"/>
              <a:cs typeface="Arial"/>
              <a:sym typeface="Arial"/>
            </a:endParaRPr>
          </a:p>
          <a:p>
            <a:pPr indent="-238253" lvl="0" marL="1178053" marR="341473" rtl="0" algn="l">
              <a:lnSpc>
                <a:spcPct val="96591"/>
              </a:lnSpc>
              <a:spcBef>
                <a:spcPts val="24"/>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According to DOJ, combined $3.5 billion global settlement with both companies represents the “largest-ever global foreign bribery resolution”</a:t>
            </a:r>
            <a:endParaRPr sz="1800">
              <a:latin typeface="Arial"/>
              <a:ea typeface="Arial"/>
              <a:cs typeface="Arial"/>
              <a:sym typeface="Arial"/>
            </a:endParaRPr>
          </a:p>
          <a:p>
            <a:pPr indent="-238253" lvl="0" marL="1178053" marR="391377" rtl="0" algn="l">
              <a:lnSpc>
                <a:spcPct val="96591"/>
              </a:lnSpc>
              <a:spcBef>
                <a:spcPts val="22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Second-largest total disgorgement in corruption matter ($325 million), although only $65 million of Braskem’s disgorgement goes to SEC</a:t>
            </a:r>
            <a:endParaRPr sz="1800">
              <a:latin typeface="Arial"/>
              <a:ea typeface="Arial"/>
              <a:cs typeface="Arial"/>
              <a:sym typeface="Arial"/>
            </a:endParaRPr>
          </a:p>
          <a:p>
            <a:pPr indent="-1778" lvl="0" marL="916178" marR="1111248" rtl="0" algn="ctr">
              <a:lnSpc>
                <a:spcPct val="95825"/>
              </a:lnSpc>
              <a:spcBef>
                <a:spcPts val="22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Combined $419.8 million settlement with DOJ/SEC is fifth-largest FCPA</a:t>
            </a:r>
            <a:endParaRPr sz="1800">
              <a:latin typeface="Arial"/>
              <a:ea typeface="Arial"/>
              <a:cs typeface="Arial"/>
              <a:sym typeface="Arial"/>
            </a:endParaRPr>
          </a:p>
          <a:p>
            <a:pPr indent="-9652" lvl="0" marL="1178053" marR="0" rtl="0" algn="l">
              <a:lnSpc>
                <a:spcPct val="95825"/>
              </a:lnSpc>
              <a:spcBef>
                <a:spcPts val="15"/>
              </a:spcBef>
              <a:spcAft>
                <a:spcPts val="0"/>
              </a:spcAft>
              <a:buNone/>
            </a:pPr>
            <a:r>
              <a:rPr lang="en-US" sz="1800">
                <a:solidFill>
                  <a:srgbClr val="3B4146"/>
                </a:solidFill>
                <a:latin typeface="Arial"/>
                <a:ea typeface="Arial"/>
                <a:cs typeface="Arial"/>
                <a:sym typeface="Arial"/>
              </a:rPr>
              <a:t>settlement to date</a:t>
            </a:r>
            <a:endParaRPr sz="1800">
              <a:latin typeface="Arial"/>
              <a:ea typeface="Arial"/>
              <a:cs typeface="Arial"/>
              <a:sym typeface="Arial"/>
            </a:endParaRPr>
          </a:p>
          <a:p>
            <a:pPr indent="-233680" lvl="0" marL="830581" marR="455202" rtl="0" algn="l">
              <a:lnSpc>
                <a:spcPct val="97645"/>
              </a:lnSpc>
              <a:spcBef>
                <a:spcPts val="12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Cooperation Analysis</a:t>
            </a:r>
            <a:r>
              <a:rPr lang="en-US" sz="1800">
                <a:solidFill>
                  <a:srgbClr val="3B4146"/>
                </a:solidFill>
                <a:latin typeface="Arial"/>
                <a:ea typeface="Arial"/>
                <a:cs typeface="Arial"/>
                <a:sym typeface="Arial"/>
              </a:rPr>
              <a:t>:  Neither company voluntarily disclosed conduct; Odebrecht credited for full cooperation with investigation (25% reduction off U.S.S.G.), Braskem for “partial” cooperation (15% reduction)</a:t>
            </a:r>
            <a:endParaRPr sz="1800">
              <a:latin typeface="Arial"/>
              <a:ea typeface="Arial"/>
              <a:cs typeface="Arial"/>
              <a:sym typeface="Arial"/>
            </a:endParaRPr>
          </a:p>
          <a:p>
            <a:pPr indent="-233680" lvl="0" marL="830581" marR="671435" rtl="0" algn="l">
              <a:lnSpc>
                <a:spcPct val="91914"/>
              </a:lnSpc>
              <a:spcBef>
                <a:spcPts val="513"/>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Monitor</a:t>
            </a:r>
            <a:r>
              <a:rPr lang="en-US" sz="1800">
                <a:solidFill>
                  <a:srgbClr val="3B4146"/>
                </a:solidFill>
                <a:latin typeface="Arial"/>
                <a:ea typeface="Arial"/>
                <a:cs typeface="Arial"/>
                <a:sym typeface="Arial"/>
              </a:rPr>
              <a:t>:  Despite credit for significant remediation efforts, both companies must retain an independent corporate monitor for at least three years</a:t>
            </a:r>
            <a:endParaRPr sz="1800">
              <a:latin typeface="Arial"/>
              <a:ea typeface="Arial"/>
              <a:cs typeface="Arial"/>
              <a:sym typeface="Arial"/>
            </a:endParaRPr>
          </a:p>
          <a:p>
            <a:pPr indent="-5080" lvl="0" marL="601981" marR="0" rtl="0" algn="l">
              <a:lnSpc>
                <a:spcPct val="95825"/>
              </a:lnSpc>
              <a:spcBef>
                <a:spcPts val="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“Inability to Pay”</a:t>
            </a:r>
            <a:r>
              <a:rPr lang="en-US" sz="1800">
                <a:solidFill>
                  <a:srgbClr val="3B4146"/>
                </a:solidFill>
                <a:latin typeface="Arial"/>
                <a:ea typeface="Arial"/>
                <a:cs typeface="Arial"/>
                <a:sym typeface="Arial"/>
              </a:rPr>
              <a:t>: The criminal penalty is also subject to an “inability to pay”</a:t>
            </a:r>
            <a:endParaRPr sz="1800">
              <a:latin typeface="Arial"/>
              <a:ea typeface="Arial"/>
              <a:cs typeface="Arial"/>
              <a:sym typeface="Arial"/>
            </a:endParaRPr>
          </a:p>
          <a:p>
            <a:pPr indent="-636" lvl="0" marL="800736" marR="929580" rtl="0" algn="ctr">
              <a:lnSpc>
                <a:spcPct val="75740"/>
              </a:lnSpc>
              <a:spcBef>
                <a:spcPts val="102"/>
              </a:spcBef>
              <a:spcAft>
                <a:spcPts val="0"/>
              </a:spcAft>
              <a:buNone/>
            </a:pPr>
            <a:r>
              <a:rPr baseline="-25000" lang="en-US" sz="2700">
                <a:solidFill>
                  <a:srgbClr val="3B4146"/>
                </a:solidFill>
                <a:latin typeface="Arial"/>
                <a:ea typeface="Arial"/>
                <a:cs typeface="Arial"/>
                <a:sym typeface="Arial"/>
              </a:rPr>
              <a:t>analysis based on Odebrecht’s representation that it can pay only $2.6 billion</a:t>
            </a:r>
            <a:endParaRPr sz="1800">
              <a:latin typeface="Arial"/>
              <a:ea typeface="Arial"/>
              <a:cs typeface="Arial"/>
              <a:sym typeface="Arial"/>
            </a:endParaRPr>
          </a:p>
        </p:txBody>
      </p:sp>
      <p:sp>
        <p:nvSpPr>
          <p:cNvPr id="1179" name="Google Shape;1179;p20"/>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180" name="Google Shape;1180;p20"/>
          <p:cNvSpPr txBox="1"/>
          <p:nvPr/>
        </p:nvSpPr>
        <p:spPr>
          <a:xfrm>
            <a:off x="1886393" y="1913190"/>
            <a:ext cx="12673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1" name="Google Shape;1181;p20"/>
          <p:cNvSpPr txBox="1"/>
          <p:nvPr/>
        </p:nvSpPr>
        <p:spPr>
          <a:xfrm>
            <a:off x="2076679" y="191319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2" name="Google Shape;1182;p20"/>
          <p:cNvSpPr txBox="1"/>
          <p:nvPr/>
        </p:nvSpPr>
        <p:spPr>
          <a:xfrm>
            <a:off x="3102339" y="1913190"/>
            <a:ext cx="672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3" name="Google Shape;1183;p20"/>
          <p:cNvSpPr txBox="1"/>
          <p:nvPr/>
        </p:nvSpPr>
        <p:spPr>
          <a:xfrm>
            <a:off x="4312044" y="1913190"/>
            <a:ext cx="632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4" name="Google Shape;1184;p20"/>
          <p:cNvSpPr txBox="1"/>
          <p:nvPr/>
        </p:nvSpPr>
        <p:spPr>
          <a:xfrm>
            <a:off x="4855541" y="1913190"/>
            <a:ext cx="6675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5" name="Google Shape;1185;p20"/>
          <p:cNvSpPr txBox="1"/>
          <p:nvPr/>
        </p:nvSpPr>
        <p:spPr>
          <a:xfrm>
            <a:off x="5504079" y="1913190"/>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6" name="Google Shape;1186;p20"/>
          <p:cNvSpPr txBox="1"/>
          <p:nvPr/>
        </p:nvSpPr>
        <p:spPr>
          <a:xfrm>
            <a:off x="1968026" y="2237802"/>
            <a:ext cx="663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7" name="Google Shape;1187;p20"/>
          <p:cNvSpPr txBox="1"/>
          <p:nvPr/>
        </p:nvSpPr>
        <p:spPr>
          <a:xfrm>
            <a:off x="2322059" y="4362258"/>
            <a:ext cx="5486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8" name="Google Shape;1188;p20"/>
          <p:cNvSpPr txBox="1"/>
          <p:nvPr/>
        </p:nvSpPr>
        <p:spPr>
          <a:xfrm>
            <a:off x="1930604" y="5834442"/>
            <a:ext cx="6553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189" name="Google Shape;1189;p20"/>
          <p:cNvSpPr txBox="1"/>
          <p:nvPr/>
        </p:nvSpPr>
        <p:spPr>
          <a:xfrm>
            <a:off x="2187253" y="5834442"/>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 name="Shape 1193"/>
        <p:cNvGrpSpPr/>
        <p:nvPr/>
      </p:nvGrpSpPr>
      <p:grpSpPr>
        <a:xfrm>
          <a:off x="0" y="0"/>
          <a:ext cx="0" cy="0"/>
          <a:chOff x="0" y="0"/>
          <a:chExt cx="0" cy="0"/>
        </a:xfrm>
      </p:grpSpPr>
      <p:sp>
        <p:nvSpPr>
          <p:cNvPr id="1194" name="Google Shape;1194;p21"/>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95" name="Google Shape;1195;p21"/>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96" name="Google Shape;1196;p21"/>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97" name="Google Shape;1197;p21"/>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98" name="Google Shape;1198;p21"/>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99" name="Google Shape;1199;p21"/>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0" name="Google Shape;1200;p21"/>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1" name="Google Shape;1201;p21"/>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2" name="Google Shape;1202;p21"/>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3" name="Google Shape;1203;p21"/>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4" name="Google Shape;1204;p21"/>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5" name="Google Shape;1205;p21"/>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6" name="Google Shape;1206;p21"/>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7" name="Google Shape;1207;p21"/>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8" name="Google Shape;1208;p21"/>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09" name="Google Shape;1209;p21"/>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10" name="Google Shape;1210;p21"/>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11" name="Google Shape;1211;p21"/>
          <p:cNvSpPr txBox="1"/>
          <p:nvPr/>
        </p:nvSpPr>
        <p:spPr>
          <a:xfrm>
            <a:off x="238760" y="520999"/>
            <a:ext cx="6834736"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Asia Update</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CHINA: ANTI-CORRUPTION: CAMPAIGN UPDATE AND ARCHITECTURE</a:t>
            </a:r>
            <a:endParaRPr sz="1600">
              <a:latin typeface="Arial"/>
              <a:ea typeface="Arial"/>
              <a:cs typeface="Arial"/>
              <a:sym typeface="Arial"/>
            </a:endParaRPr>
          </a:p>
        </p:txBody>
      </p:sp>
      <p:sp>
        <p:nvSpPr>
          <p:cNvPr id="1212" name="Google Shape;1212;p21"/>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18</a:t>
            </a:r>
            <a:endParaRPr sz="800">
              <a:latin typeface="Arial"/>
              <a:ea typeface="Arial"/>
              <a:cs typeface="Arial"/>
              <a:sym typeface="Arial"/>
            </a:endParaRPr>
          </a:p>
        </p:txBody>
      </p:sp>
      <p:sp>
        <p:nvSpPr>
          <p:cNvPr id="1213" name="Google Shape;1213;p21"/>
          <p:cNvSpPr txBox="1"/>
          <p:nvPr/>
        </p:nvSpPr>
        <p:spPr>
          <a:xfrm>
            <a:off x="251460" y="15787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4887" lvl="0" marL="488887" marR="686802" rtl="0" algn="just">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Xi Jinping’s anti-corruption campaign</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Since 2012, campaign led by CCDI has </a:t>
            </a:r>
            <a:endParaRPr sz="1600">
              <a:latin typeface="Arial"/>
              <a:ea typeface="Arial"/>
              <a:cs typeface="Arial"/>
              <a:sym typeface="Arial"/>
            </a:endParaRPr>
          </a:p>
          <a:p>
            <a:pPr indent="-6287" lvl="0" marL="488887" marR="686802" rtl="0" algn="just">
              <a:lnSpc>
                <a:spcPct val="114944"/>
              </a:lnSpc>
              <a:spcBef>
                <a:spcPts val="298"/>
              </a:spcBef>
              <a:spcAft>
                <a:spcPts val="0"/>
              </a:spcAft>
              <a:buNone/>
            </a:pPr>
            <a:r>
              <a:rPr lang="en-US" sz="1600">
                <a:solidFill>
                  <a:srgbClr val="3B4146"/>
                </a:solidFill>
                <a:latin typeface="Arial"/>
                <a:ea typeface="Arial"/>
                <a:cs typeface="Arial"/>
                <a:sym typeface="Arial"/>
              </a:rPr>
              <a:t>resulted in estimated &gt;100,000 convictions for corruption offenses, discipline or jail </a:t>
            </a:r>
            <a:endParaRPr sz="1600">
              <a:latin typeface="Arial"/>
              <a:ea typeface="Arial"/>
              <a:cs typeface="Arial"/>
              <a:sym typeface="Arial"/>
            </a:endParaRPr>
          </a:p>
          <a:p>
            <a:pPr indent="-6287" lvl="0" marL="488887" marR="686802" rtl="0" algn="just">
              <a:lnSpc>
                <a:spcPct val="114944"/>
              </a:lnSpc>
              <a:spcBef>
                <a:spcPts val="213"/>
              </a:spcBef>
              <a:spcAft>
                <a:spcPts val="0"/>
              </a:spcAft>
              <a:buNone/>
            </a:pPr>
            <a:r>
              <a:rPr lang="en-US" sz="1600">
                <a:solidFill>
                  <a:srgbClr val="3B4146"/>
                </a:solidFill>
                <a:latin typeface="Arial"/>
                <a:ea typeface="Arial"/>
                <a:cs typeface="Arial"/>
                <a:sym typeface="Arial"/>
              </a:rPr>
              <a:t>time for hundreds of thousands more</a:t>
            </a:r>
            <a:endParaRPr sz="1600">
              <a:latin typeface="Arial"/>
              <a:ea typeface="Arial"/>
              <a:cs typeface="Arial"/>
              <a:sym typeface="Arial"/>
            </a:endParaRPr>
          </a:p>
          <a:p>
            <a:pPr indent="-230315" lvl="0" marL="827215" marR="1075651" rtl="0" algn="l">
              <a:lnSpc>
                <a:spcPct val="116090"/>
              </a:lnSpc>
              <a:spcBef>
                <a:spcPts val="323"/>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Campaign has focused primarily on </a:t>
            </a:r>
            <a:r>
              <a:rPr b="1" lang="en-US" sz="1600">
                <a:solidFill>
                  <a:srgbClr val="3B4146"/>
                </a:solidFill>
                <a:latin typeface="Arial"/>
                <a:ea typeface="Arial"/>
                <a:cs typeface="Arial"/>
                <a:sym typeface="Arial"/>
              </a:rPr>
              <a:t>public sector</a:t>
            </a:r>
            <a:r>
              <a:rPr lang="en-US" sz="1600">
                <a:solidFill>
                  <a:srgbClr val="3B4146"/>
                </a:solidFill>
                <a:latin typeface="Arial"/>
                <a:ea typeface="Arial"/>
                <a:cs typeface="Arial"/>
                <a:sym typeface="Arial"/>
              </a:rPr>
              <a:t>, including current and former </a:t>
            </a:r>
            <a:endParaRPr sz="1600">
              <a:latin typeface="Arial"/>
              <a:ea typeface="Arial"/>
              <a:cs typeface="Arial"/>
              <a:sym typeface="Arial"/>
            </a:endParaRPr>
          </a:p>
          <a:p>
            <a:pPr indent="-1715" lvl="0" marL="827215" marR="1075651" rtl="0" algn="l">
              <a:lnSpc>
                <a:spcPct val="114941"/>
              </a:lnSpc>
              <a:spcBef>
                <a:spcPts val="194"/>
              </a:spcBef>
              <a:spcAft>
                <a:spcPts val="0"/>
              </a:spcAft>
              <a:buNone/>
            </a:pPr>
            <a:r>
              <a:rPr lang="en-US" sz="1600">
                <a:solidFill>
                  <a:srgbClr val="3B4146"/>
                </a:solidFill>
                <a:latin typeface="Arial"/>
                <a:ea typeface="Arial"/>
                <a:cs typeface="Arial"/>
                <a:sym typeface="Arial"/>
              </a:rPr>
              <a:t>politicians and military personnel</a:t>
            </a:r>
            <a:endParaRPr sz="1600">
              <a:latin typeface="Arial"/>
              <a:ea typeface="Arial"/>
              <a:cs typeface="Arial"/>
              <a:sym typeface="Arial"/>
            </a:endParaRPr>
          </a:p>
          <a:p>
            <a:pPr indent="-6286" lvl="0" marL="260287" marR="0" rtl="0" algn="l">
              <a:lnSpc>
                <a:spcPct val="95825"/>
              </a:lnSpc>
              <a:spcBef>
                <a:spcPts val="1428"/>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No major private sector corruption cases to report from 2016</a:t>
            </a:r>
            <a:endParaRPr sz="1600">
              <a:latin typeface="Arial"/>
              <a:ea typeface="Arial"/>
              <a:cs typeface="Arial"/>
              <a:sym typeface="Arial"/>
            </a:endParaRPr>
          </a:p>
          <a:p>
            <a:pPr indent="-1715" lvl="0" marL="598615" marR="0" rtl="0" algn="l">
              <a:lnSpc>
                <a:spcPct val="95825"/>
              </a:lnSpc>
              <a:spcBef>
                <a:spcPts val="17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Query: </a:t>
            </a:r>
            <a:r>
              <a:rPr i="1" lang="en-US" sz="1600">
                <a:solidFill>
                  <a:srgbClr val="3B4146"/>
                </a:solidFill>
                <a:latin typeface="Arial"/>
                <a:ea typeface="Arial"/>
                <a:cs typeface="Arial"/>
                <a:sym typeface="Arial"/>
              </a:rPr>
              <a:t>GSK </a:t>
            </a:r>
            <a:r>
              <a:rPr lang="en-US" sz="1600">
                <a:solidFill>
                  <a:srgbClr val="3B4146"/>
                </a:solidFill>
                <a:latin typeface="Arial"/>
                <a:ea typeface="Arial"/>
                <a:cs typeface="Arial"/>
                <a:sym typeface="Arial"/>
              </a:rPr>
              <a:t>more of an isolated case than a continuing trend?</a:t>
            </a:r>
            <a:endParaRPr sz="1600">
              <a:latin typeface="Arial"/>
              <a:ea typeface="Arial"/>
              <a:cs typeface="Arial"/>
              <a:sym typeface="Arial"/>
            </a:endParaRPr>
          </a:p>
          <a:p>
            <a:pPr indent="-6286" lvl="0" marL="260287" marR="0" rtl="0" algn="l">
              <a:lnSpc>
                <a:spcPct val="95825"/>
              </a:lnSpc>
              <a:spcBef>
                <a:spcPts val="924"/>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No signs of slowdown in 2016 or looking ahead</a:t>
            </a:r>
            <a:r>
              <a:rPr b="1" lang="en-US" sz="1600">
                <a:solidFill>
                  <a:srgbClr val="3B4146"/>
                </a:solidFill>
                <a:latin typeface="Arial"/>
                <a:ea typeface="Arial"/>
                <a:cs typeface="Arial"/>
                <a:sym typeface="Arial"/>
              </a:rPr>
              <a:t>:</a:t>
            </a:r>
            <a:endParaRPr sz="1600">
              <a:latin typeface="Arial"/>
              <a:ea typeface="Arial"/>
              <a:cs typeface="Arial"/>
              <a:sym typeface="Arial"/>
            </a:endParaRPr>
          </a:p>
          <a:p>
            <a:pPr indent="-1715" lvl="0" marL="598615" marR="0" rtl="0" algn="l">
              <a:lnSpc>
                <a:spcPct val="95825"/>
              </a:lnSpc>
              <a:spcBef>
                <a:spcPts val="17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Government to launch anti-graft supervision commissions to oversee all public servants</a:t>
            </a:r>
            <a:endParaRPr sz="1600">
              <a:latin typeface="Arial"/>
              <a:ea typeface="Arial"/>
              <a:cs typeface="Arial"/>
              <a:sym typeface="Arial"/>
            </a:endParaRPr>
          </a:p>
          <a:p>
            <a:pPr indent="-230315" lvl="0" marL="827215" marR="248518" rtl="0" algn="l">
              <a:lnSpc>
                <a:spcPct val="116090"/>
              </a:lnSpc>
              <a:spcBef>
                <a:spcPts val="19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New Party guidelines ask members of Central Committee (high-ranking political body) to </a:t>
            </a:r>
            <a:endParaRPr sz="1600">
              <a:latin typeface="Arial"/>
              <a:ea typeface="Arial"/>
              <a:cs typeface="Arial"/>
              <a:sym typeface="Arial"/>
            </a:endParaRPr>
          </a:p>
          <a:p>
            <a:pPr indent="-1715" lvl="0" marL="827215" marR="248518" rtl="0" algn="l">
              <a:lnSpc>
                <a:spcPct val="114941"/>
              </a:lnSpc>
              <a:spcBef>
                <a:spcPts val="194"/>
              </a:spcBef>
              <a:spcAft>
                <a:spcPts val="0"/>
              </a:spcAft>
              <a:buNone/>
            </a:pPr>
            <a:r>
              <a:rPr lang="en-US" sz="1600">
                <a:solidFill>
                  <a:srgbClr val="3B4146"/>
                </a:solidFill>
                <a:latin typeface="Arial"/>
                <a:ea typeface="Arial"/>
                <a:cs typeface="Arial"/>
                <a:sym typeface="Arial"/>
              </a:rPr>
              <a:t>report on one another for disciplinary violations</a:t>
            </a:r>
            <a:endParaRPr sz="1600">
              <a:latin typeface="Arial"/>
              <a:ea typeface="Arial"/>
              <a:cs typeface="Arial"/>
              <a:sym typeface="Arial"/>
            </a:endParaRPr>
          </a:p>
          <a:p>
            <a:pPr indent="-234887" lvl="0" marL="1174687" marR="321157" rtl="0" algn="l">
              <a:lnSpc>
                <a:spcPct val="116097"/>
              </a:lnSpc>
              <a:spcBef>
                <a:spcPts val="453"/>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Wang Qishan (head of CCDI) published warning in </a:t>
            </a:r>
            <a:r>
              <a:rPr i="1" lang="en-US" sz="1600">
                <a:solidFill>
                  <a:srgbClr val="3B4146"/>
                </a:solidFill>
                <a:latin typeface="Arial"/>
                <a:ea typeface="Arial"/>
                <a:cs typeface="Arial"/>
                <a:sym typeface="Arial"/>
              </a:rPr>
              <a:t>People’s Daily</a:t>
            </a:r>
            <a:r>
              <a:rPr lang="en-US" sz="1600">
                <a:solidFill>
                  <a:srgbClr val="3B4146"/>
                </a:solidFill>
                <a:latin typeface="Arial"/>
                <a:ea typeface="Arial"/>
                <a:cs typeface="Arial"/>
                <a:sym typeface="Arial"/>
              </a:rPr>
              <a:t>: “Absolute power </a:t>
            </a:r>
            <a:endParaRPr sz="1600">
              <a:latin typeface="Arial"/>
              <a:ea typeface="Arial"/>
              <a:cs typeface="Arial"/>
              <a:sym typeface="Arial"/>
            </a:endParaRPr>
          </a:p>
          <a:p>
            <a:pPr indent="-6287" lvl="0" marL="1174687" marR="321157" rtl="0" algn="l">
              <a:lnSpc>
                <a:spcPct val="114941"/>
              </a:lnSpc>
              <a:spcBef>
                <a:spcPts val="226"/>
              </a:spcBef>
              <a:spcAft>
                <a:spcPts val="0"/>
              </a:spcAft>
              <a:buNone/>
            </a:pPr>
            <a:r>
              <a:rPr lang="en-US" sz="1600">
                <a:solidFill>
                  <a:srgbClr val="3B4146"/>
                </a:solidFill>
                <a:latin typeface="Arial"/>
                <a:ea typeface="Arial"/>
                <a:cs typeface="Arial"/>
                <a:sym typeface="Arial"/>
              </a:rPr>
              <a:t>leads to absolute corruption, and thus unsupervised power is extremely dangerous”</a:t>
            </a:r>
            <a:endParaRPr sz="1600">
              <a:latin typeface="Arial"/>
              <a:ea typeface="Arial"/>
              <a:cs typeface="Arial"/>
              <a:sym typeface="Arial"/>
            </a:endParaRPr>
          </a:p>
          <a:p>
            <a:pPr indent="-6287" lvl="0" marL="946087" marR="0" rtl="0" algn="l">
              <a:lnSpc>
                <a:spcPct val="95825"/>
              </a:lnSpc>
              <a:spcBef>
                <a:spcPts val="485"/>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China campaign run by Communist Party itself based on Party disciplines; after initial</a:t>
            </a:r>
            <a:endParaRPr sz="1600">
              <a:latin typeface="Arial"/>
              <a:ea typeface="Arial"/>
              <a:cs typeface="Arial"/>
              <a:sym typeface="Arial"/>
            </a:endParaRPr>
          </a:p>
          <a:p>
            <a:pPr indent="-2757" lvl="0" marL="1145757" marR="796798" rtl="0" algn="ctr">
              <a:lnSpc>
                <a:spcPct val="95825"/>
              </a:lnSpc>
              <a:spcBef>
                <a:spcPts val="225"/>
              </a:spcBef>
              <a:spcAft>
                <a:spcPts val="0"/>
              </a:spcAft>
              <a:buNone/>
            </a:pPr>
            <a:r>
              <a:rPr lang="en-US" sz="1600">
                <a:solidFill>
                  <a:srgbClr val="3B4146"/>
                </a:solidFill>
                <a:latin typeface="Arial"/>
                <a:ea typeface="Arial"/>
                <a:cs typeface="Arial"/>
                <a:sym typeface="Arial"/>
              </a:rPr>
              <a:t>Party investigation, indictable offenses then to be handled by the Procuratorate</a:t>
            </a:r>
            <a:endParaRPr sz="1600">
              <a:latin typeface="Arial"/>
              <a:ea typeface="Arial"/>
              <a:cs typeface="Arial"/>
              <a:sym typeface="Arial"/>
            </a:endParaRPr>
          </a:p>
        </p:txBody>
      </p:sp>
      <p:sp>
        <p:nvSpPr>
          <p:cNvPr id="1214" name="Google Shape;1214;p21"/>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215" name="Google Shape;1215;p21"/>
          <p:cNvSpPr txBox="1"/>
          <p:nvPr/>
        </p:nvSpPr>
        <p:spPr>
          <a:xfrm>
            <a:off x="956306" y="1918150"/>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16" name="Google Shape;1216;p21"/>
          <p:cNvSpPr txBox="1"/>
          <p:nvPr/>
        </p:nvSpPr>
        <p:spPr>
          <a:xfrm>
            <a:off x="2016530" y="1918150"/>
            <a:ext cx="6181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17" name="Google Shape;1217;p21"/>
          <p:cNvSpPr txBox="1"/>
          <p:nvPr/>
        </p:nvSpPr>
        <p:spPr>
          <a:xfrm>
            <a:off x="3705358" y="1918150"/>
            <a:ext cx="6165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18" name="Google Shape;1218;p21"/>
          <p:cNvSpPr txBox="1"/>
          <p:nvPr/>
        </p:nvSpPr>
        <p:spPr>
          <a:xfrm>
            <a:off x="1044614" y="4460182"/>
            <a:ext cx="64533"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19" name="Google Shape;1219;p21"/>
          <p:cNvSpPr txBox="1"/>
          <p:nvPr/>
        </p:nvSpPr>
        <p:spPr>
          <a:xfrm>
            <a:off x="1707165" y="4460182"/>
            <a:ext cx="61859"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0" name="Google Shape;1220;p21"/>
          <p:cNvSpPr txBox="1"/>
          <p:nvPr/>
        </p:nvSpPr>
        <p:spPr>
          <a:xfrm>
            <a:off x="1985371" y="4460182"/>
            <a:ext cx="62544"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1" name="Google Shape;1221;p21"/>
          <p:cNvSpPr txBox="1"/>
          <p:nvPr/>
        </p:nvSpPr>
        <p:spPr>
          <a:xfrm>
            <a:off x="3158387" y="4460182"/>
            <a:ext cx="58430"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2" name="Google Shape;1222;p21"/>
          <p:cNvSpPr txBox="1"/>
          <p:nvPr/>
        </p:nvSpPr>
        <p:spPr>
          <a:xfrm>
            <a:off x="3420499" y="4460182"/>
            <a:ext cx="63025"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3" name="Google Shape;1223;p21"/>
          <p:cNvSpPr txBox="1"/>
          <p:nvPr/>
        </p:nvSpPr>
        <p:spPr>
          <a:xfrm>
            <a:off x="3990102" y="4460182"/>
            <a:ext cx="64922"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4" name="Google Shape;1224;p21"/>
          <p:cNvSpPr txBox="1"/>
          <p:nvPr/>
        </p:nvSpPr>
        <p:spPr>
          <a:xfrm>
            <a:off x="4284150" y="4460182"/>
            <a:ext cx="63459"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25" name="Google Shape;1225;p21"/>
          <p:cNvSpPr txBox="1"/>
          <p:nvPr/>
        </p:nvSpPr>
        <p:spPr>
          <a:xfrm>
            <a:off x="5162409" y="4460182"/>
            <a:ext cx="61493"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 name="Shape 42"/>
        <p:cNvGrpSpPr/>
        <p:nvPr/>
      </p:nvGrpSpPr>
      <p:grpSpPr>
        <a:xfrm>
          <a:off x="0" y="0"/>
          <a:ext cx="0" cy="0"/>
          <a:chOff x="0" y="0"/>
          <a:chExt cx="0" cy="0"/>
        </a:xfrm>
      </p:grpSpPr>
      <p:sp>
        <p:nvSpPr>
          <p:cNvPr id="43" name="Google Shape;43;p4"/>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 name="Google Shape;44;p4"/>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 name="Google Shape;45;p4"/>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 name="Google Shape;46;p4"/>
          <p:cNvSpPr/>
          <p:nvPr/>
        </p:nvSpPr>
        <p:spPr>
          <a:xfrm>
            <a:off x="506412" y="1773237"/>
            <a:ext cx="1466954" cy="2219307"/>
          </a:xfrm>
          <a:prstGeom prst="rect">
            <a:avLst/>
          </a:prstGeom>
          <a:blipFill rotWithShape="1">
            <a:blip r:embed="rId3">
              <a:alphaModFix/>
            </a:blip>
            <a:stretch>
              <a:fillRect b="0" l="0" r="0" t="0"/>
            </a:stretch>
          </a:blip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 name="Google Shape;47;p4"/>
          <p:cNvSpPr/>
          <p:nvPr/>
        </p:nvSpPr>
        <p:spPr>
          <a:xfrm>
            <a:off x="526224" y="4703962"/>
            <a:ext cx="1462195" cy="2193293"/>
          </a:xfrm>
          <a:prstGeom prst="rect">
            <a:avLst/>
          </a:prstGeom>
          <a:blipFill rotWithShape="1">
            <a:blip r:embed="rId4">
              <a:alphaModFix/>
            </a:blip>
            <a:stretch>
              <a:fillRect b="0" l="0" r="0" t="0"/>
            </a:stretch>
          </a:blip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 name="Google Shape;48;p4"/>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 name="Google Shape;49;p4"/>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 name="Google Shape;50;p4"/>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 name="Google Shape;51;p4"/>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 name="Google Shape;52;p4"/>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 name="Google Shape;53;p4"/>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 name="Google Shape;54;p4"/>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 name="Google Shape;55;p4"/>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 name="Google Shape;56;p4"/>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 name="Google Shape;57;p4"/>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 name="Google Shape;58;p4"/>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 name="Google Shape;59;p4"/>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 name="Google Shape;60;p4"/>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 name="Google Shape;61;p4"/>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 name="Google Shape;62;p4"/>
          <p:cNvSpPr txBox="1"/>
          <p:nvPr/>
        </p:nvSpPr>
        <p:spPr>
          <a:xfrm>
            <a:off x="238760" y="520999"/>
            <a:ext cx="180093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Presenters</a:t>
            </a:r>
            <a:endParaRPr sz="2800">
              <a:latin typeface="Arial"/>
              <a:ea typeface="Arial"/>
              <a:cs typeface="Arial"/>
              <a:sym typeface="Arial"/>
            </a:endParaRPr>
          </a:p>
        </p:txBody>
      </p:sp>
      <p:sp>
        <p:nvSpPr>
          <p:cNvPr id="63" name="Google Shape;63;p4"/>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a:t>
            </a:r>
            <a:endParaRPr sz="800">
              <a:latin typeface="Arial"/>
              <a:ea typeface="Arial"/>
              <a:cs typeface="Arial"/>
              <a:sym typeface="Arial"/>
            </a:endParaRPr>
          </a:p>
        </p:txBody>
      </p:sp>
      <p:sp>
        <p:nvSpPr>
          <p:cNvPr id="64" name="Google Shape;64;p4"/>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200"/>
          </a:p>
          <a:p>
            <a:pPr indent="-10298" lvl="0" marL="2093099" marR="0" rtl="0" algn="l">
              <a:lnSpc>
                <a:spcPct val="95825"/>
              </a:lnSpc>
              <a:spcBef>
                <a:spcPts val="0"/>
              </a:spcBef>
              <a:spcAft>
                <a:spcPts val="0"/>
              </a:spcAft>
              <a:buNone/>
            </a:pPr>
            <a:r>
              <a:rPr b="1" lang="en-US" sz="1300">
                <a:solidFill>
                  <a:srgbClr val="3B4146"/>
                </a:solidFill>
                <a:latin typeface="Arial"/>
                <a:ea typeface="Arial"/>
                <a:cs typeface="Arial"/>
                <a:sym typeface="Arial"/>
              </a:rPr>
              <a:t>Greg Andres</a:t>
            </a:r>
            <a:endParaRPr sz="1300">
              <a:latin typeface="Arial"/>
              <a:ea typeface="Arial"/>
              <a:cs typeface="Arial"/>
              <a:sym typeface="Arial"/>
            </a:endParaRPr>
          </a:p>
          <a:p>
            <a:pPr indent="-10298" lvl="0" marL="2093099" marR="40043" rtl="0" algn="l">
              <a:lnSpc>
                <a:spcPct val="114928"/>
              </a:lnSpc>
              <a:spcBef>
                <a:spcPts val="838"/>
              </a:spcBef>
              <a:spcAft>
                <a:spcPts val="0"/>
              </a:spcAft>
              <a:buNone/>
            </a:pPr>
            <a:r>
              <a:rPr lang="en-US" sz="1300">
                <a:solidFill>
                  <a:srgbClr val="3B4146"/>
                </a:solidFill>
                <a:latin typeface="Arial"/>
                <a:ea typeface="Arial"/>
                <a:cs typeface="Arial"/>
                <a:sym typeface="Arial"/>
              </a:rPr>
              <a:t>Greg is a partner in our litigation department and practices in our New York office,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concentrating in white collar criminal defense and representing clients in both civil and criminal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trials. He has represented individuals and entities alike in a wide range of regulatory and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criminal investigations involving market manipulation, insider trading, securities, procurement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and tax fraud, and money laundering. He also has extensive experience in anti-corruption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matters, both in private practice and at the Department of Justice; his current practice involves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investigations that span the globe from China to Europe, India and Mexico. He previously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served in senior government positions including most recently as a Deputy Assistant Attorney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General in the Criminal Division at the Department of Justice and the Chief of the Criminal </a:t>
            </a:r>
            <a:endParaRPr sz="1300">
              <a:latin typeface="Arial"/>
              <a:ea typeface="Arial"/>
              <a:cs typeface="Arial"/>
              <a:sym typeface="Arial"/>
            </a:endParaRPr>
          </a:p>
          <a:p>
            <a:pPr indent="-10298" lvl="0" marL="2093099" marR="40043" rtl="0" algn="l">
              <a:lnSpc>
                <a:spcPct val="114928"/>
              </a:lnSpc>
              <a:spcBef>
                <a:spcPts val="238"/>
              </a:spcBef>
              <a:spcAft>
                <a:spcPts val="0"/>
              </a:spcAft>
              <a:buNone/>
            </a:pPr>
            <a:r>
              <a:rPr lang="en-US" sz="1300">
                <a:solidFill>
                  <a:srgbClr val="3B4146"/>
                </a:solidFill>
                <a:latin typeface="Arial"/>
                <a:ea typeface="Arial"/>
                <a:cs typeface="Arial"/>
                <a:sym typeface="Arial"/>
              </a:rPr>
              <a:t>Division at the U.S. Attorney’s Office in the Eastern District of New York.</a:t>
            </a:r>
            <a:endParaRPr sz="1300">
              <a:latin typeface="Arial"/>
              <a:ea typeface="Arial"/>
              <a:cs typeface="Arial"/>
              <a:sym typeface="Arial"/>
            </a:endParaRPr>
          </a:p>
          <a:p>
            <a:pPr indent="-10298" lvl="0" marL="2093099" marR="0" rtl="0" algn="l">
              <a:lnSpc>
                <a:spcPct val="95825"/>
              </a:lnSpc>
              <a:spcBef>
                <a:spcPts val="2440"/>
              </a:spcBef>
              <a:spcAft>
                <a:spcPts val="0"/>
              </a:spcAft>
              <a:buNone/>
            </a:pPr>
            <a:r>
              <a:rPr b="1" lang="en-US" sz="1300">
                <a:solidFill>
                  <a:srgbClr val="3B4146"/>
                </a:solidFill>
                <a:latin typeface="Arial"/>
                <a:ea typeface="Arial"/>
                <a:cs typeface="Arial"/>
                <a:sym typeface="Arial"/>
              </a:rPr>
              <a:t>Angela Burgess</a:t>
            </a:r>
            <a:endParaRPr sz="1300">
              <a:latin typeface="Arial"/>
              <a:ea typeface="Arial"/>
              <a:cs typeface="Arial"/>
              <a:sym typeface="Arial"/>
            </a:endParaRPr>
          </a:p>
          <a:p>
            <a:pPr indent="-10298" lvl="0" marL="2093099" marR="5041" rtl="0" algn="l">
              <a:lnSpc>
                <a:spcPct val="114928"/>
              </a:lnSpc>
              <a:spcBef>
                <a:spcPts val="838"/>
              </a:spcBef>
              <a:spcAft>
                <a:spcPts val="0"/>
              </a:spcAft>
              <a:buNone/>
            </a:pPr>
            <a:r>
              <a:rPr lang="en-US" sz="1300">
                <a:solidFill>
                  <a:srgbClr val="3B4146"/>
                </a:solidFill>
                <a:latin typeface="Arial"/>
                <a:ea typeface="Arial"/>
                <a:cs typeface="Arial"/>
                <a:sym typeface="Arial"/>
              </a:rPr>
              <a:t>Angela is a partner in our litigation department and practices in our New York office. She has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represented leading clients in some of the most high-profile and complex white collar and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regulatory matters in recent years. Her global practice focuses on representing companies as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well as individuals in matters involving allegations of insider trading, violations of anti-bribery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laws, money laundering, antitrust, fraud and other financial crimes. Ms. Burgess also routinely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advises boards of directors, audit committees and companies on corporate governance and </a:t>
            </a:r>
            <a:endParaRPr sz="1300">
              <a:latin typeface="Arial"/>
              <a:ea typeface="Arial"/>
              <a:cs typeface="Arial"/>
              <a:sym typeface="Arial"/>
            </a:endParaRPr>
          </a:p>
          <a:p>
            <a:pPr indent="-10298" lvl="0" marL="2093099" marR="5041" rtl="0" algn="l">
              <a:lnSpc>
                <a:spcPct val="114928"/>
              </a:lnSpc>
              <a:spcBef>
                <a:spcPts val="238"/>
              </a:spcBef>
              <a:spcAft>
                <a:spcPts val="0"/>
              </a:spcAft>
              <a:buNone/>
            </a:pPr>
            <a:r>
              <a:rPr lang="en-US" sz="1300">
                <a:solidFill>
                  <a:srgbClr val="3B4146"/>
                </a:solidFill>
                <a:latin typeface="Arial"/>
                <a:ea typeface="Arial"/>
                <a:cs typeface="Arial"/>
                <a:sym typeface="Arial"/>
              </a:rPr>
              <a:t>compliance matters, including the design of strategies, policies and procedures to mitigate risk.</a:t>
            </a:r>
            <a:endParaRPr sz="1300">
              <a:latin typeface="Arial"/>
              <a:ea typeface="Arial"/>
              <a:cs typeface="Arial"/>
              <a:sym typeface="Arial"/>
            </a:endParaRPr>
          </a:p>
        </p:txBody>
      </p:sp>
      <p:sp>
        <p:nvSpPr>
          <p:cNvPr id="65" name="Google Shape;65;p4"/>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9" name="Shape 1229"/>
        <p:cNvGrpSpPr/>
        <p:nvPr/>
      </p:nvGrpSpPr>
      <p:grpSpPr>
        <a:xfrm>
          <a:off x="0" y="0"/>
          <a:ext cx="0" cy="0"/>
          <a:chOff x="0" y="0"/>
          <a:chExt cx="0" cy="0"/>
        </a:xfrm>
      </p:grpSpPr>
      <p:sp>
        <p:nvSpPr>
          <p:cNvPr id="1230" name="Google Shape;1230;p22"/>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1" name="Google Shape;1231;p22"/>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2" name="Google Shape;1232;p22"/>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3" name="Google Shape;1233;p22"/>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4" name="Google Shape;1234;p22"/>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5" name="Google Shape;1235;p22"/>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6" name="Google Shape;1236;p22"/>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7" name="Google Shape;1237;p22"/>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8" name="Google Shape;1238;p22"/>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39" name="Google Shape;1239;p22"/>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0" name="Google Shape;1240;p22"/>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1" name="Google Shape;1241;p22"/>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2" name="Google Shape;1242;p22"/>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3" name="Google Shape;1243;p22"/>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4" name="Google Shape;1244;p22"/>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5" name="Google Shape;1245;p22"/>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6" name="Google Shape;1246;p22"/>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7" name="Google Shape;1247;p22"/>
          <p:cNvSpPr txBox="1"/>
          <p:nvPr/>
        </p:nvSpPr>
        <p:spPr>
          <a:xfrm>
            <a:off x="238760" y="520999"/>
            <a:ext cx="4385487"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Asia Update</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CHINA: ANTI-CORRUPTION: BODIES OF LAW</a:t>
            </a:r>
            <a:endParaRPr sz="1600">
              <a:latin typeface="Arial"/>
              <a:ea typeface="Arial"/>
              <a:cs typeface="Arial"/>
              <a:sym typeface="Arial"/>
            </a:endParaRPr>
          </a:p>
        </p:txBody>
      </p:sp>
      <p:sp>
        <p:nvSpPr>
          <p:cNvPr id="1248" name="Google Shape;1248;p22"/>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19</a:t>
            </a:r>
            <a:endParaRPr sz="800">
              <a:latin typeface="Arial"/>
              <a:ea typeface="Arial"/>
              <a:cs typeface="Arial"/>
              <a:sym typeface="Arial"/>
            </a:endParaRPr>
          </a:p>
        </p:txBody>
      </p:sp>
      <p:sp>
        <p:nvSpPr>
          <p:cNvPr id="1249" name="Google Shape;1249;p22"/>
          <p:cNvSpPr txBox="1"/>
          <p:nvPr/>
        </p:nvSpPr>
        <p:spPr>
          <a:xfrm>
            <a:off x="251460" y="1807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11050" lvl="0" marL="226950" marR="1981186" rtl="0" algn="ctr">
              <a:lnSpc>
                <a:spcPct val="95825"/>
              </a:lnSpc>
              <a:spcBef>
                <a:spcPts val="1000"/>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2016 draft amendments to Anti-Unfair Competition Law (“AUCL”)</a:t>
            </a:r>
            <a:endParaRPr sz="1600">
              <a:latin typeface="Arial"/>
              <a:ea typeface="Arial"/>
              <a:cs typeface="Arial"/>
              <a:sym typeface="Arial"/>
            </a:endParaRPr>
          </a:p>
          <a:p>
            <a:pPr indent="-5080" lvl="0" marL="601981" marR="0" rtl="0" algn="l">
              <a:lnSpc>
                <a:spcPct val="95825"/>
              </a:lnSpc>
              <a:spcBef>
                <a:spcPts val="17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Pending for review before Standing Committee of National People’s Congress</a:t>
            </a:r>
            <a:endParaRPr sz="1600">
              <a:latin typeface="Arial"/>
              <a:ea typeface="Arial"/>
              <a:cs typeface="Arial"/>
              <a:sym typeface="Arial"/>
            </a:endParaRPr>
          </a:p>
          <a:p>
            <a:pPr indent="-233680" lvl="0" marL="830581" marR="344224" rtl="0" algn="l">
              <a:lnSpc>
                <a:spcPct val="116090"/>
              </a:lnSpc>
              <a:spcBef>
                <a:spcPts val="19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Applies to corporations, organizations, or individuals engaged in for-profit sale of goods </a:t>
            </a:r>
            <a:endParaRPr sz="1600">
              <a:latin typeface="Arial"/>
              <a:ea typeface="Arial"/>
              <a:cs typeface="Arial"/>
              <a:sym typeface="Arial"/>
            </a:endParaRPr>
          </a:p>
          <a:p>
            <a:pPr indent="-5080" lvl="0" marL="830581" marR="344224" rtl="0" algn="l">
              <a:lnSpc>
                <a:spcPct val="114941"/>
              </a:lnSpc>
              <a:spcBef>
                <a:spcPts val="194"/>
              </a:spcBef>
              <a:spcAft>
                <a:spcPts val="0"/>
              </a:spcAft>
              <a:buNone/>
            </a:pPr>
            <a:r>
              <a:rPr lang="en-US" sz="1600">
                <a:solidFill>
                  <a:srgbClr val="3B4146"/>
                </a:solidFill>
                <a:latin typeface="Arial"/>
                <a:ea typeface="Arial"/>
                <a:cs typeface="Arial"/>
                <a:sym typeface="Arial"/>
              </a:rPr>
              <a:t>or provision of services in China</a:t>
            </a:r>
            <a:endParaRPr sz="1600">
              <a:latin typeface="Arial"/>
              <a:ea typeface="Arial"/>
              <a:cs typeface="Arial"/>
              <a:sym typeface="Arial"/>
            </a:endParaRPr>
          </a:p>
          <a:p>
            <a:pPr indent="-5080" lvl="0" marL="601981" marR="0" rtl="0" algn="l">
              <a:lnSpc>
                <a:spcPct val="95825"/>
              </a:lnSpc>
              <a:spcBef>
                <a:spcPts val="303"/>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Clarifies </a:t>
            </a:r>
            <a:r>
              <a:rPr lang="en-US" sz="1600">
                <a:solidFill>
                  <a:srgbClr val="3B4146"/>
                </a:solidFill>
                <a:latin typeface="Arial"/>
                <a:ea typeface="Arial"/>
                <a:cs typeface="Arial"/>
                <a:sym typeface="Arial"/>
              </a:rPr>
              <a:t>that commercial bribery includes:</a:t>
            </a:r>
            <a:endParaRPr sz="1600">
              <a:latin typeface="Arial"/>
              <a:ea typeface="Arial"/>
              <a:cs typeface="Arial"/>
              <a:sym typeface="Arial"/>
            </a:endParaRPr>
          </a:p>
          <a:p>
            <a:pPr indent="-9652" lvl="0" marL="949453" marR="0" rtl="0" algn="l">
              <a:lnSpc>
                <a:spcPct val="95825"/>
              </a:lnSpc>
              <a:spcBef>
                <a:spcPts val="39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“Economic benefits”</a:t>
            </a:r>
            <a:endParaRPr sz="1600">
              <a:latin typeface="Arial"/>
              <a:ea typeface="Arial"/>
              <a:cs typeface="Arial"/>
              <a:sym typeface="Arial"/>
            </a:endParaRPr>
          </a:p>
          <a:p>
            <a:pPr indent="-9652" lvl="0" marL="949453" marR="0" rtl="0" algn="l">
              <a:lnSpc>
                <a:spcPct val="95825"/>
              </a:lnSpc>
              <a:spcBef>
                <a:spcPts val="42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Undocumented or misrepresented kickbacks or rebates</a:t>
            </a:r>
            <a:endParaRPr sz="1600">
              <a:latin typeface="Arial"/>
              <a:ea typeface="Arial"/>
              <a:cs typeface="Arial"/>
              <a:sym typeface="Arial"/>
            </a:endParaRPr>
          </a:p>
          <a:p>
            <a:pPr indent="-5080" lvl="0" marL="601981" marR="0" rtl="0" algn="l">
              <a:lnSpc>
                <a:spcPct val="95825"/>
              </a:lnSpc>
              <a:spcBef>
                <a:spcPts val="24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Expands </a:t>
            </a:r>
            <a:r>
              <a:rPr lang="en-US" sz="1600">
                <a:solidFill>
                  <a:srgbClr val="3B4146"/>
                </a:solidFill>
                <a:latin typeface="Arial"/>
                <a:ea typeface="Arial"/>
                <a:cs typeface="Arial"/>
                <a:sym typeface="Arial"/>
              </a:rPr>
              <a:t>the scope of liability for commercial bribery by including:</a:t>
            </a:r>
            <a:endParaRPr sz="1600">
              <a:latin typeface="Arial"/>
              <a:ea typeface="Arial"/>
              <a:cs typeface="Arial"/>
              <a:sym typeface="Arial"/>
            </a:endParaRPr>
          </a:p>
          <a:p>
            <a:pPr indent="-9652" lvl="0" marL="949453" marR="0" rtl="0" algn="l">
              <a:lnSpc>
                <a:spcPct val="95825"/>
              </a:lnSpc>
              <a:spcBef>
                <a:spcPts val="39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Promise to provide </a:t>
            </a:r>
            <a:r>
              <a:rPr lang="en-US" sz="1600">
                <a:solidFill>
                  <a:srgbClr val="3B4146"/>
                </a:solidFill>
                <a:latin typeface="Arial"/>
                <a:ea typeface="Arial"/>
                <a:cs typeface="Arial"/>
                <a:sym typeface="Arial"/>
              </a:rPr>
              <a:t>“economic benefits”</a:t>
            </a:r>
            <a:endParaRPr sz="1600">
              <a:latin typeface="Arial"/>
              <a:ea typeface="Arial"/>
              <a:cs typeface="Arial"/>
              <a:sym typeface="Arial"/>
            </a:endParaRPr>
          </a:p>
          <a:p>
            <a:pPr indent="-238253" lvl="0" marL="1178053" marR="507819" rtl="0" algn="l">
              <a:lnSpc>
                <a:spcPct val="116097"/>
              </a:lnSpc>
              <a:spcBef>
                <a:spcPts val="375"/>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Payment or promise of payment to </a:t>
            </a:r>
            <a:r>
              <a:rPr b="1" lang="en-US" sz="1600">
                <a:solidFill>
                  <a:srgbClr val="3B4146"/>
                </a:solidFill>
                <a:latin typeface="Arial"/>
                <a:ea typeface="Arial"/>
                <a:cs typeface="Arial"/>
                <a:sym typeface="Arial"/>
              </a:rPr>
              <a:t>third party </a:t>
            </a:r>
            <a:r>
              <a:rPr lang="en-US" sz="1600">
                <a:solidFill>
                  <a:srgbClr val="3B4146"/>
                </a:solidFill>
                <a:latin typeface="Arial"/>
                <a:ea typeface="Arial"/>
                <a:cs typeface="Arial"/>
                <a:sym typeface="Arial"/>
              </a:rPr>
              <a:t>with influence on the transaction to </a:t>
            </a:r>
            <a:endParaRPr sz="1600">
              <a:latin typeface="Arial"/>
              <a:ea typeface="Arial"/>
              <a:cs typeface="Arial"/>
              <a:sym typeface="Arial"/>
            </a:endParaRPr>
          </a:p>
          <a:p>
            <a:pPr indent="-9652" lvl="0" marL="1178053" marR="507819" rtl="0" algn="l">
              <a:lnSpc>
                <a:spcPct val="114941"/>
              </a:lnSpc>
              <a:spcBef>
                <a:spcPts val="226"/>
              </a:spcBef>
              <a:spcAft>
                <a:spcPts val="0"/>
              </a:spcAft>
              <a:buNone/>
            </a:pPr>
            <a:r>
              <a:rPr lang="en-US" sz="1600">
                <a:solidFill>
                  <a:srgbClr val="3B4146"/>
                </a:solidFill>
                <a:latin typeface="Arial"/>
                <a:ea typeface="Arial"/>
                <a:cs typeface="Arial"/>
                <a:sym typeface="Arial"/>
              </a:rPr>
              <a:t>the detriment of other business operators or consumer’s lawful rights</a:t>
            </a:r>
            <a:endParaRPr sz="1600">
              <a:latin typeface="Arial"/>
              <a:ea typeface="Arial"/>
              <a:cs typeface="Arial"/>
              <a:sym typeface="Arial"/>
            </a:endParaRPr>
          </a:p>
          <a:p>
            <a:pPr indent="-238253" lvl="0" marL="1178053" marR="909191" rtl="0" algn="l">
              <a:lnSpc>
                <a:spcPct val="116097"/>
              </a:lnSpc>
              <a:spcBef>
                <a:spcPts val="44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Vicarious liability </a:t>
            </a:r>
            <a:r>
              <a:rPr lang="en-US" sz="1600">
                <a:solidFill>
                  <a:srgbClr val="3B4146"/>
                </a:solidFill>
                <a:latin typeface="Arial"/>
                <a:ea typeface="Arial"/>
                <a:cs typeface="Arial"/>
                <a:sym typeface="Arial"/>
              </a:rPr>
              <a:t>for employers (unless employees acted in contravention to </a:t>
            </a:r>
            <a:endParaRPr sz="1600">
              <a:latin typeface="Arial"/>
              <a:ea typeface="Arial"/>
              <a:cs typeface="Arial"/>
              <a:sym typeface="Arial"/>
            </a:endParaRPr>
          </a:p>
          <a:p>
            <a:pPr indent="-9652" lvl="0" marL="1178053" marR="909191" rtl="0" algn="l">
              <a:lnSpc>
                <a:spcPct val="114941"/>
              </a:lnSpc>
              <a:spcBef>
                <a:spcPts val="226"/>
              </a:spcBef>
              <a:spcAft>
                <a:spcPts val="0"/>
              </a:spcAft>
              <a:buNone/>
            </a:pPr>
            <a:r>
              <a:rPr lang="en-US" sz="1600">
                <a:solidFill>
                  <a:srgbClr val="3B4146"/>
                </a:solidFill>
                <a:latin typeface="Arial"/>
                <a:ea typeface="Arial"/>
                <a:cs typeface="Arial"/>
                <a:sym typeface="Arial"/>
              </a:rPr>
              <a:t>employer’s interest)</a:t>
            </a:r>
            <a:endParaRPr sz="1600">
              <a:latin typeface="Arial"/>
              <a:ea typeface="Arial"/>
              <a:cs typeface="Arial"/>
              <a:sym typeface="Arial"/>
            </a:endParaRPr>
          </a:p>
          <a:p>
            <a:pPr indent="-5080" lvl="0" marL="601981" marR="0" rtl="0" algn="l">
              <a:lnSpc>
                <a:spcPct val="95825"/>
              </a:lnSpc>
              <a:spcBef>
                <a:spcPts val="31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Increased supervisory and investigatory powers for SAIC</a:t>
            </a:r>
            <a:endParaRPr sz="1600">
              <a:latin typeface="Arial"/>
              <a:ea typeface="Arial"/>
              <a:cs typeface="Arial"/>
              <a:sym typeface="Arial"/>
            </a:endParaRPr>
          </a:p>
          <a:p>
            <a:pPr indent="-5080" lvl="0" marL="601981" marR="0" rtl="0" algn="l">
              <a:lnSpc>
                <a:spcPct val="95825"/>
              </a:lnSpc>
              <a:spcBef>
                <a:spcPts val="19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Increased penalties </a:t>
            </a:r>
            <a:r>
              <a:rPr lang="en-US" sz="1600">
                <a:solidFill>
                  <a:srgbClr val="3B4146"/>
                </a:solidFill>
                <a:latin typeface="Arial"/>
                <a:ea typeface="Arial"/>
                <a:cs typeface="Arial"/>
                <a:sym typeface="Arial"/>
              </a:rPr>
              <a:t>(10%-30% of illegally obtained revenue)</a:t>
            </a:r>
            <a:endParaRPr sz="1600">
              <a:latin typeface="Arial"/>
              <a:ea typeface="Arial"/>
              <a:cs typeface="Arial"/>
              <a:sym typeface="Arial"/>
            </a:endParaRPr>
          </a:p>
        </p:txBody>
      </p:sp>
      <p:sp>
        <p:nvSpPr>
          <p:cNvPr id="1250" name="Google Shape;1250;p22"/>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251" name="Google Shape;1251;p22"/>
          <p:cNvSpPr txBox="1"/>
          <p:nvPr/>
        </p:nvSpPr>
        <p:spPr>
          <a:xfrm>
            <a:off x="1249376" y="1920626"/>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2" name="Google Shape;1252;p22"/>
          <p:cNvSpPr txBox="1"/>
          <p:nvPr/>
        </p:nvSpPr>
        <p:spPr>
          <a:xfrm>
            <a:off x="1822316" y="1920626"/>
            <a:ext cx="640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3" name="Google Shape;1253;p22"/>
          <p:cNvSpPr txBox="1"/>
          <p:nvPr/>
        </p:nvSpPr>
        <p:spPr>
          <a:xfrm>
            <a:off x="3295003" y="1920626"/>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4" name="Google Shape;1254;p22"/>
          <p:cNvSpPr txBox="1"/>
          <p:nvPr/>
        </p:nvSpPr>
        <p:spPr>
          <a:xfrm>
            <a:off x="3575815" y="1920626"/>
            <a:ext cx="5388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5" name="Google Shape;1255;p22"/>
          <p:cNvSpPr txBox="1"/>
          <p:nvPr/>
        </p:nvSpPr>
        <p:spPr>
          <a:xfrm>
            <a:off x="4805706" y="1920626"/>
            <a:ext cx="695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6" name="Google Shape;1256;p22"/>
          <p:cNvSpPr txBox="1"/>
          <p:nvPr/>
        </p:nvSpPr>
        <p:spPr>
          <a:xfrm>
            <a:off x="6209745" y="1920626"/>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57" name="Google Shape;1257;p22"/>
          <p:cNvSpPr txBox="1"/>
          <p:nvPr/>
        </p:nvSpPr>
        <p:spPr>
          <a:xfrm>
            <a:off x="6715796" y="1920626"/>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 name="Shape 1261"/>
        <p:cNvGrpSpPr/>
        <p:nvPr/>
      </p:nvGrpSpPr>
      <p:grpSpPr>
        <a:xfrm>
          <a:off x="0" y="0"/>
          <a:ext cx="0" cy="0"/>
          <a:chOff x="0" y="0"/>
          <a:chExt cx="0" cy="0"/>
        </a:xfrm>
      </p:grpSpPr>
      <p:sp>
        <p:nvSpPr>
          <p:cNvPr id="1262" name="Google Shape;1262;p23"/>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3" name="Google Shape;1263;p23"/>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4" name="Google Shape;1264;p23"/>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5" name="Google Shape;1265;p23"/>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6" name="Google Shape;1266;p23"/>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7" name="Google Shape;1267;p23"/>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8" name="Google Shape;1268;p23"/>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9" name="Google Shape;1269;p23"/>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0" name="Google Shape;1270;p23"/>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1" name="Google Shape;1271;p23"/>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2" name="Google Shape;1272;p23"/>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3" name="Google Shape;1273;p23"/>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4" name="Google Shape;1274;p23"/>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5" name="Google Shape;1275;p23"/>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6" name="Google Shape;1276;p23"/>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7" name="Google Shape;1277;p23"/>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8" name="Google Shape;1278;p23"/>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9" name="Google Shape;1279;p23"/>
          <p:cNvSpPr txBox="1"/>
          <p:nvPr/>
        </p:nvSpPr>
        <p:spPr>
          <a:xfrm>
            <a:off x="238760" y="520999"/>
            <a:ext cx="5486023"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Asia Update</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CHINA: ANTI-CORRUPTION: JUDICIAL INTERPRETATION</a:t>
            </a:r>
            <a:endParaRPr sz="1600">
              <a:latin typeface="Arial"/>
              <a:ea typeface="Arial"/>
              <a:cs typeface="Arial"/>
              <a:sym typeface="Arial"/>
            </a:endParaRPr>
          </a:p>
        </p:txBody>
      </p:sp>
      <p:sp>
        <p:nvSpPr>
          <p:cNvPr id="1280" name="Google Shape;1280;p23"/>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20</a:t>
            </a:r>
            <a:endParaRPr sz="800">
              <a:latin typeface="Arial"/>
              <a:ea typeface="Arial"/>
              <a:cs typeface="Arial"/>
              <a:sym typeface="Arial"/>
            </a:endParaRPr>
          </a:p>
        </p:txBody>
      </p:sp>
      <p:sp>
        <p:nvSpPr>
          <p:cNvPr id="1281" name="Google Shape;1281;p23"/>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600"/>
          </a:p>
          <a:p>
            <a:pPr indent="-9652" lvl="0" marL="263653" marR="0" rtl="0" algn="l">
              <a:lnSpc>
                <a:spcPct val="95825"/>
              </a:lnSpc>
              <a:spcBef>
                <a:spcPts val="0"/>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2016 Bribery and Corruption Interpretation</a:t>
            </a:r>
            <a:endParaRPr sz="1600">
              <a:latin typeface="Arial"/>
              <a:ea typeface="Arial"/>
              <a:cs typeface="Arial"/>
              <a:sym typeface="Arial"/>
            </a:endParaRPr>
          </a:p>
          <a:p>
            <a:pPr indent="-5080" lvl="0" marL="601981" marR="0" rtl="0" algn="l">
              <a:lnSpc>
                <a:spcPct val="95825"/>
              </a:lnSpc>
              <a:spcBef>
                <a:spcPts val="170"/>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Jointly issued by Supreme People’s Court and Supreme People’s Procuratorate</a:t>
            </a:r>
            <a:endParaRPr sz="1600">
              <a:latin typeface="Arial"/>
              <a:ea typeface="Arial"/>
              <a:cs typeface="Arial"/>
              <a:sym typeface="Arial"/>
            </a:endParaRPr>
          </a:p>
          <a:p>
            <a:pPr indent="-9450" lvl="0" marL="568250" marR="1141969" rtl="0" algn="ctr">
              <a:lnSpc>
                <a:spcPct val="95825"/>
              </a:lnSpc>
              <a:spcBef>
                <a:spcPts val="19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Clarifies 2015 amendments to Criminal Law dealing with bribery and corruption</a:t>
            </a:r>
            <a:endParaRPr sz="1600">
              <a:latin typeface="Arial"/>
              <a:ea typeface="Arial"/>
              <a:cs typeface="Arial"/>
              <a:sym typeface="Arial"/>
            </a:endParaRPr>
          </a:p>
          <a:p>
            <a:pPr indent="-238253" lvl="0" marL="1178053" marR="259513" rtl="0" algn="l">
              <a:lnSpc>
                <a:spcPct val="116100"/>
              </a:lnSpc>
              <a:spcBef>
                <a:spcPts val="375"/>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Establishes monetary thresholds; minimum of RMB 30,000 ($4,313 USD) bribe must </a:t>
            </a:r>
            <a:endParaRPr sz="1600">
              <a:latin typeface="Arial"/>
              <a:ea typeface="Arial"/>
              <a:cs typeface="Arial"/>
              <a:sym typeface="Arial"/>
            </a:endParaRPr>
          </a:p>
          <a:p>
            <a:pPr indent="-9652" lvl="0" marL="1178053" marR="259513" rtl="0" algn="l">
              <a:lnSpc>
                <a:spcPct val="114941"/>
              </a:lnSpc>
              <a:spcBef>
                <a:spcPts val="239"/>
              </a:spcBef>
              <a:spcAft>
                <a:spcPts val="0"/>
              </a:spcAft>
              <a:buNone/>
            </a:pPr>
            <a:r>
              <a:rPr lang="en-US" sz="1600">
                <a:solidFill>
                  <a:srgbClr val="3B4146"/>
                </a:solidFill>
                <a:latin typeface="Arial"/>
                <a:ea typeface="Arial"/>
                <a:cs typeface="Arial"/>
                <a:sym typeface="Arial"/>
              </a:rPr>
              <a:t>be offered for most offenses</a:t>
            </a:r>
            <a:endParaRPr sz="1600">
              <a:latin typeface="Arial"/>
              <a:ea typeface="Arial"/>
              <a:cs typeface="Arial"/>
              <a:sym typeface="Arial"/>
            </a:endParaRPr>
          </a:p>
          <a:p>
            <a:pPr indent="-9652" lvl="0" marL="949453" marR="0" rtl="0" algn="l">
              <a:lnSpc>
                <a:spcPct val="95825"/>
              </a:lnSpc>
              <a:spcBef>
                <a:spcPts val="496"/>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“Money and property” that may constitute a bribe includes “property-like benefits”</a:t>
            </a:r>
            <a:endParaRPr sz="1600">
              <a:latin typeface="Arial"/>
              <a:ea typeface="Arial"/>
              <a:cs typeface="Arial"/>
              <a:sym typeface="Arial"/>
            </a:endParaRPr>
          </a:p>
          <a:p>
            <a:pPr indent="-9652" lvl="0" marL="1178053" marR="0" rtl="0" algn="l">
              <a:lnSpc>
                <a:spcPct val="95825"/>
              </a:lnSpc>
              <a:spcBef>
                <a:spcPts val="225"/>
              </a:spcBef>
              <a:spcAft>
                <a:spcPts val="0"/>
              </a:spcAft>
              <a:buNone/>
            </a:pPr>
            <a:r>
              <a:rPr lang="en-US" sz="1600">
                <a:solidFill>
                  <a:srgbClr val="3B4146"/>
                </a:solidFill>
                <a:latin typeface="Arial"/>
                <a:ea typeface="Arial"/>
                <a:cs typeface="Arial"/>
                <a:sym typeface="Arial"/>
              </a:rPr>
              <a:t>such as “home renovation, debt relief…membership services, travel”</a:t>
            </a:r>
            <a:endParaRPr sz="1600">
              <a:latin typeface="Arial"/>
              <a:ea typeface="Arial"/>
              <a:cs typeface="Arial"/>
              <a:sym typeface="Arial"/>
            </a:endParaRPr>
          </a:p>
          <a:p>
            <a:pPr indent="-9652" lvl="0" marL="949453" marR="0" rtl="0" algn="l">
              <a:lnSpc>
                <a:spcPct val="95825"/>
              </a:lnSpc>
              <a:spcBef>
                <a:spcPts val="48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Bribes may also include:</a:t>
            </a:r>
            <a:endParaRPr sz="1600">
              <a:latin typeface="Arial"/>
              <a:ea typeface="Arial"/>
              <a:cs typeface="Arial"/>
              <a:sym typeface="Arial"/>
            </a:endParaRPr>
          </a:p>
          <a:p>
            <a:pPr indent="-7494" lvl="0" marL="1264794" marR="614761" rtl="0" algn="ctr">
              <a:lnSpc>
                <a:spcPct val="95825"/>
              </a:lnSpc>
              <a:spcBef>
                <a:spcPts val="42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Payments or gifts to officials </a:t>
            </a:r>
            <a:r>
              <a:rPr i="1" lang="en-US" sz="1600">
                <a:solidFill>
                  <a:srgbClr val="3B4146"/>
                </a:solidFill>
                <a:latin typeface="Arial"/>
                <a:ea typeface="Arial"/>
                <a:cs typeface="Arial"/>
                <a:sym typeface="Arial"/>
              </a:rPr>
              <a:t>after </a:t>
            </a:r>
            <a:r>
              <a:rPr lang="en-US" sz="1600">
                <a:solidFill>
                  <a:srgbClr val="3B4146"/>
                </a:solidFill>
                <a:latin typeface="Arial"/>
                <a:ea typeface="Arial"/>
                <a:cs typeface="Arial"/>
                <a:sym typeface="Arial"/>
              </a:rPr>
              <a:t>the official has acted on behalf of the briber</a:t>
            </a:r>
            <a:endParaRPr sz="1600">
              <a:latin typeface="Arial"/>
              <a:ea typeface="Arial"/>
              <a:cs typeface="Arial"/>
              <a:sym typeface="Arial"/>
            </a:endParaRPr>
          </a:p>
          <a:p>
            <a:pPr indent="-1525" lvl="0" marL="1525525" marR="0" rtl="0" algn="l">
              <a:lnSpc>
                <a:spcPct val="95825"/>
              </a:lnSpc>
              <a:spcBef>
                <a:spcPts val="225"/>
              </a:spcBef>
              <a:spcAft>
                <a:spcPts val="0"/>
              </a:spcAft>
              <a:buNone/>
            </a:pPr>
            <a:r>
              <a:rPr lang="en-US" sz="1600">
                <a:solidFill>
                  <a:srgbClr val="3B4146"/>
                </a:solidFill>
                <a:latin typeface="Arial"/>
                <a:ea typeface="Arial"/>
                <a:cs typeface="Arial"/>
                <a:sym typeface="Arial"/>
              </a:rPr>
              <a:t>(rather than before)</a:t>
            </a:r>
            <a:endParaRPr sz="1600">
              <a:latin typeface="Arial"/>
              <a:ea typeface="Arial"/>
              <a:cs typeface="Arial"/>
              <a:sym typeface="Arial"/>
            </a:endParaRPr>
          </a:p>
          <a:p>
            <a:pPr indent="-230125" lvl="0" marL="1525525" marR="515017" rtl="0" algn="l">
              <a:lnSpc>
                <a:spcPct val="116097"/>
              </a:lnSpc>
              <a:spcBef>
                <a:spcPts val="445"/>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Payments or gifts to officials without an </a:t>
            </a:r>
            <a:r>
              <a:rPr i="1" lang="en-US" sz="1600">
                <a:solidFill>
                  <a:srgbClr val="3B4146"/>
                </a:solidFill>
                <a:latin typeface="Arial"/>
                <a:ea typeface="Arial"/>
                <a:cs typeface="Arial"/>
                <a:sym typeface="Arial"/>
              </a:rPr>
              <a:t>explicit </a:t>
            </a:r>
            <a:r>
              <a:rPr lang="en-US" sz="1600">
                <a:solidFill>
                  <a:srgbClr val="3B4146"/>
                </a:solidFill>
                <a:latin typeface="Arial"/>
                <a:ea typeface="Arial"/>
                <a:cs typeface="Arial"/>
                <a:sym typeface="Arial"/>
              </a:rPr>
              <a:t>request for the official to act on </a:t>
            </a:r>
            <a:endParaRPr sz="1600">
              <a:latin typeface="Arial"/>
              <a:ea typeface="Arial"/>
              <a:cs typeface="Arial"/>
              <a:sym typeface="Arial"/>
            </a:endParaRPr>
          </a:p>
          <a:p>
            <a:pPr indent="-1525" lvl="0" marL="1525525" marR="515017" rtl="0" algn="l">
              <a:lnSpc>
                <a:spcPct val="114941"/>
              </a:lnSpc>
              <a:spcBef>
                <a:spcPts val="226"/>
              </a:spcBef>
              <a:spcAft>
                <a:spcPts val="0"/>
              </a:spcAft>
              <a:buNone/>
            </a:pPr>
            <a:r>
              <a:rPr lang="en-US" sz="1600">
                <a:solidFill>
                  <a:srgbClr val="3B4146"/>
                </a:solidFill>
                <a:latin typeface="Arial"/>
                <a:ea typeface="Arial"/>
                <a:cs typeface="Arial"/>
                <a:sym typeface="Arial"/>
              </a:rPr>
              <a:t>behalf of the briber (i.e., where there is an unspoken understanding)</a:t>
            </a:r>
            <a:endParaRPr sz="1600">
              <a:latin typeface="Arial"/>
              <a:ea typeface="Arial"/>
              <a:cs typeface="Arial"/>
              <a:sym typeface="Arial"/>
            </a:endParaRPr>
          </a:p>
          <a:p>
            <a:pPr indent="-230125" lvl="0" marL="1525525" marR="391644" rtl="0" algn="l">
              <a:lnSpc>
                <a:spcPct val="116097"/>
              </a:lnSpc>
              <a:spcBef>
                <a:spcPts val="440"/>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Payments or gifts to “specific interested person[]s,” including </a:t>
            </a:r>
            <a:r>
              <a:rPr i="1" lang="en-US" sz="1600">
                <a:solidFill>
                  <a:srgbClr val="3B4146"/>
                </a:solidFill>
                <a:latin typeface="Arial"/>
                <a:ea typeface="Arial"/>
                <a:cs typeface="Arial"/>
                <a:sym typeface="Arial"/>
              </a:rPr>
              <a:t>family members </a:t>
            </a:r>
            <a:r>
              <a:rPr lang="en-US" sz="1600">
                <a:solidFill>
                  <a:srgbClr val="3B4146"/>
                </a:solidFill>
                <a:latin typeface="Arial"/>
                <a:ea typeface="Arial"/>
                <a:cs typeface="Arial"/>
                <a:sym typeface="Arial"/>
              </a:rPr>
              <a:t>of </a:t>
            </a:r>
            <a:endParaRPr sz="1600">
              <a:latin typeface="Arial"/>
              <a:ea typeface="Arial"/>
              <a:cs typeface="Arial"/>
              <a:sym typeface="Arial"/>
            </a:endParaRPr>
          </a:p>
          <a:p>
            <a:pPr indent="-1525" lvl="0" marL="1525525" marR="391644" rtl="0" algn="l">
              <a:lnSpc>
                <a:spcPct val="114941"/>
              </a:lnSpc>
              <a:spcBef>
                <a:spcPts val="226"/>
              </a:spcBef>
              <a:spcAft>
                <a:spcPts val="0"/>
              </a:spcAft>
              <a:buNone/>
            </a:pPr>
            <a:r>
              <a:rPr lang="en-US" sz="1600">
                <a:solidFill>
                  <a:srgbClr val="3B4146"/>
                </a:solidFill>
                <a:latin typeface="Arial"/>
                <a:ea typeface="Arial"/>
                <a:cs typeface="Arial"/>
                <a:sym typeface="Arial"/>
              </a:rPr>
              <a:t>officials</a:t>
            </a:r>
            <a:endParaRPr sz="1600">
              <a:latin typeface="Arial"/>
              <a:ea typeface="Arial"/>
              <a:cs typeface="Arial"/>
              <a:sym typeface="Arial"/>
            </a:endParaRPr>
          </a:p>
          <a:p>
            <a:pPr indent="-9652" lvl="0" marL="949453" marR="0" rtl="0" algn="l">
              <a:lnSpc>
                <a:spcPct val="95825"/>
              </a:lnSpc>
              <a:spcBef>
                <a:spcPts val="485"/>
              </a:spcBef>
              <a:spcAft>
                <a:spcPts val="0"/>
              </a:spcAft>
              <a:buNone/>
            </a:pPr>
            <a:r>
              <a:rPr lang="en-US" sz="1600">
                <a:solidFill>
                  <a:srgbClr val="737C86"/>
                </a:solidFill>
                <a:latin typeface="Noto Sans Symbols"/>
                <a:ea typeface="Noto Sans Symbols"/>
                <a:cs typeface="Noto Sans Symbols"/>
                <a:sym typeface="Noto Sans Symbols"/>
              </a:rPr>
              <a:t>▪</a:t>
            </a:r>
            <a:r>
              <a:rPr lang="en-US" sz="1600">
                <a:solidFill>
                  <a:srgbClr val="737C86"/>
                </a:solidFill>
                <a:latin typeface="Times New Roman"/>
                <a:ea typeface="Times New Roman"/>
                <a:cs typeface="Times New Roman"/>
                <a:sym typeface="Times New Roman"/>
              </a:rPr>
              <a:t> </a:t>
            </a:r>
            <a:r>
              <a:rPr lang="en-US" sz="1600">
                <a:solidFill>
                  <a:srgbClr val="3B4146"/>
                </a:solidFill>
                <a:latin typeface="Arial"/>
                <a:ea typeface="Arial"/>
                <a:cs typeface="Arial"/>
                <a:sym typeface="Arial"/>
              </a:rPr>
              <a:t>Leniency potentially available for “relatively minor crime” offenders who assist with a</a:t>
            </a:r>
            <a:endParaRPr sz="1600">
              <a:latin typeface="Arial"/>
              <a:ea typeface="Arial"/>
              <a:cs typeface="Arial"/>
              <a:sym typeface="Arial"/>
            </a:endParaRPr>
          </a:p>
          <a:p>
            <a:pPr indent="-9652" lvl="0" marL="1178053" marR="0" rtl="0" algn="l">
              <a:lnSpc>
                <a:spcPct val="95825"/>
              </a:lnSpc>
              <a:spcBef>
                <a:spcPts val="225"/>
              </a:spcBef>
              <a:spcAft>
                <a:spcPts val="0"/>
              </a:spcAft>
              <a:buNone/>
            </a:pPr>
            <a:r>
              <a:rPr lang="en-US" sz="1600">
                <a:solidFill>
                  <a:srgbClr val="3B4146"/>
                </a:solidFill>
                <a:latin typeface="Arial"/>
                <a:ea typeface="Arial"/>
                <a:cs typeface="Arial"/>
                <a:sym typeface="Arial"/>
              </a:rPr>
              <a:t>“major” case or exhibit “major meritorious behavior” during investigation</a:t>
            </a:r>
            <a:endParaRPr sz="1600">
              <a:latin typeface="Arial"/>
              <a:ea typeface="Arial"/>
              <a:cs typeface="Arial"/>
              <a:sym typeface="Arial"/>
            </a:endParaRPr>
          </a:p>
        </p:txBody>
      </p:sp>
      <p:sp>
        <p:nvSpPr>
          <p:cNvPr id="1282" name="Google Shape;1282;p23"/>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283" name="Google Shape;1283;p23"/>
          <p:cNvSpPr txBox="1"/>
          <p:nvPr/>
        </p:nvSpPr>
        <p:spPr>
          <a:xfrm>
            <a:off x="1250290" y="1913006"/>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84" name="Google Shape;1284;p23"/>
          <p:cNvSpPr txBox="1"/>
          <p:nvPr/>
        </p:nvSpPr>
        <p:spPr>
          <a:xfrm>
            <a:off x="2114376" y="1913006"/>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85" name="Google Shape;1285;p23"/>
          <p:cNvSpPr txBox="1"/>
          <p:nvPr/>
        </p:nvSpPr>
        <p:spPr>
          <a:xfrm>
            <a:off x="2585680" y="1913006"/>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286" name="Google Shape;1286;p23"/>
          <p:cNvSpPr txBox="1"/>
          <p:nvPr/>
        </p:nvSpPr>
        <p:spPr>
          <a:xfrm>
            <a:off x="3830773" y="1913006"/>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 name="Shape 1290"/>
        <p:cNvGrpSpPr/>
        <p:nvPr/>
      </p:nvGrpSpPr>
      <p:grpSpPr>
        <a:xfrm>
          <a:off x="0" y="0"/>
          <a:ext cx="0" cy="0"/>
          <a:chOff x="0" y="0"/>
          <a:chExt cx="0" cy="0"/>
        </a:xfrm>
      </p:grpSpPr>
      <p:sp>
        <p:nvSpPr>
          <p:cNvPr id="1291" name="Google Shape;1291;p24"/>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2" name="Google Shape;1292;p24"/>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3" name="Google Shape;1293;p24"/>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4" name="Google Shape;1294;p24"/>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5" name="Google Shape;1295;p24"/>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6" name="Google Shape;1296;p24"/>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7" name="Google Shape;1297;p24"/>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8" name="Google Shape;1298;p24"/>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9" name="Google Shape;1299;p24"/>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0" name="Google Shape;1300;p24"/>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1" name="Google Shape;1301;p24"/>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2" name="Google Shape;1302;p24"/>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3" name="Google Shape;1303;p24"/>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4" name="Google Shape;1304;p24"/>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5" name="Google Shape;1305;p24"/>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6" name="Google Shape;1306;p24"/>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7" name="Google Shape;1307;p24"/>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8" name="Google Shape;1308;p24"/>
          <p:cNvSpPr txBox="1"/>
          <p:nvPr/>
        </p:nvSpPr>
        <p:spPr>
          <a:xfrm>
            <a:off x="238760" y="520999"/>
            <a:ext cx="4859523" cy="606091"/>
          </a:xfrm>
          <a:prstGeom prst="rect">
            <a:avLst/>
          </a:prstGeom>
          <a:noFill/>
          <a:ln>
            <a:noFill/>
          </a:ln>
        </p:spPr>
        <p:txBody>
          <a:bodyPr anchorCtr="0" anchor="t" bIns="0" lIns="0" spcFirstLastPara="1" rIns="0" wrap="square" tIns="0">
            <a:noAutofit/>
          </a:bodyPr>
          <a:lstStyle/>
          <a:p>
            <a:pPr indent="0" lvl="0" marL="12700" marR="30403" rtl="0" algn="l">
              <a:lnSpc>
                <a:spcPct val="105714"/>
              </a:lnSpc>
              <a:spcBef>
                <a:spcPts val="0"/>
              </a:spcBef>
              <a:spcAft>
                <a:spcPts val="0"/>
              </a:spcAft>
              <a:buNone/>
            </a:pPr>
            <a:r>
              <a:rPr lang="en-US" sz="2800">
                <a:solidFill>
                  <a:srgbClr val="72AED6"/>
                </a:solidFill>
                <a:latin typeface="Arial"/>
                <a:ea typeface="Arial"/>
                <a:cs typeface="Arial"/>
                <a:sym typeface="Arial"/>
              </a:rPr>
              <a:t>Asia Update</a:t>
            </a:r>
            <a:endParaRPr sz="2800">
              <a:latin typeface="Arial"/>
              <a:ea typeface="Arial"/>
              <a:cs typeface="Arial"/>
              <a:sym typeface="Arial"/>
            </a:endParaRPr>
          </a:p>
          <a:p>
            <a:pPr indent="0" lvl="0" marL="12700" marR="0" rtl="0" algn="l">
              <a:lnSpc>
                <a:spcPct val="109375"/>
              </a:lnSpc>
              <a:spcBef>
                <a:spcPts val="0"/>
              </a:spcBef>
              <a:spcAft>
                <a:spcPts val="0"/>
              </a:spcAft>
              <a:buNone/>
            </a:pPr>
            <a:r>
              <a:rPr lang="en-US" sz="1600">
                <a:solidFill>
                  <a:srgbClr val="63696D"/>
                </a:solidFill>
                <a:latin typeface="Arial"/>
                <a:ea typeface="Arial"/>
                <a:cs typeface="Arial"/>
                <a:sym typeface="Arial"/>
              </a:rPr>
              <a:t>CHINA: INDIVIDUAL REPATRIATION/EXTRADITION</a:t>
            </a:r>
            <a:endParaRPr sz="1600">
              <a:latin typeface="Arial"/>
              <a:ea typeface="Arial"/>
              <a:cs typeface="Arial"/>
              <a:sym typeface="Arial"/>
            </a:endParaRPr>
          </a:p>
        </p:txBody>
      </p:sp>
      <p:sp>
        <p:nvSpPr>
          <p:cNvPr id="1309" name="Google Shape;1309;p24"/>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21</a:t>
            </a:r>
            <a:endParaRPr sz="800">
              <a:latin typeface="Arial"/>
              <a:ea typeface="Arial"/>
              <a:cs typeface="Arial"/>
              <a:sym typeface="Arial"/>
            </a:endParaRPr>
          </a:p>
        </p:txBody>
      </p:sp>
      <p:sp>
        <p:nvSpPr>
          <p:cNvPr id="1310" name="Google Shape;1310;p24"/>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9652" lvl="0" marL="263653" marR="0" rtl="0" algn="l">
              <a:lnSpc>
                <a:spcPct val="95825"/>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Continuation of </a:t>
            </a:r>
            <a:r>
              <a:rPr b="1" lang="en-US" sz="1700">
                <a:solidFill>
                  <a:srgbClr val="3B4146"/>
                </a:solidFill>
                <a:latin typeface="Arial"/>
                <a:ea typeface="Arial"/>
                <a:cs typeface="Arial"/>
                <a:sym typeface="Arial"/>
              </a:rPr>
              <a:t>Operations Foxhunt </a:t>
            </a:r>
            <a:r>
              <a:rPr lang="en-US" sz="1700">
                <a:solidFill>
                  <a:srgbClr val="3B4146"/>
                </a:solidFill>
                <a:latin typeface="Arial"/>
                <a:ea typeface="Arial"/>
                <a:cs typeface="Arial"/>
                <a:sym typeface="Arial"/>
              </a:rPr>
              <a:t>(repatriation of fugitive officials) and </a:t>
            </a:r>
            <a:r>
              <a:rPr b="1" lang="en-US" sz="1700">
                <a:solidFill>
                  <a:srgbClr val="3B4146"/>
                </a:solidFill>
                <a:latin typeface="Arial"/>
                <a:ea typeface="Arial"/>
                <a:cs typeface="Arial"/>
                <a:sym typeface="Arial"/>
              </a:rPr>
              <a:t>Skynet</a:t>
            </a:r>
            <a:endParaRPr sz="1700">
              <a:latin typeface="Arial"/>
              <a:ea typeface="Arial"/>
              <a:cs typeface="Arial"/>
              <a:sym typeface="Arial"/>
            </a:endParaRPr>
          </a:p>
          <a:p>
            <a:pPr indent="-9652" lvl="0" marL="492253" marR="0" rtl="0" algn="l">
              <a:lnSpc>
                <a:spcPct val="95825"/>
              </a:lnSpc>
              <a:spcBef>
                <a:spcPts val="160"/>
              </a:spcBef>
              <a:spcAft>
                <a:spcPts val="0"/>
              </a:spcAft>
              <a:buNone/>
            </a:pPr>
            <a:r>
              <a:rPr lang="en-US" sz="1700">
                <a:solidFill>
                  <a:srgbClr val="3B4146"/>
                </a:solidFill>
                <a:latin typeface="Arial"/>
                <a:ea typeface="Arial"/>
                <a:cs typeface="Arial"/>
                <a:sym typeface="Arial"/>
              </a:rPr>
              <a:t>(asset freezing)</a:t>
            </a:r>
            <a:endParaRPr sz="1700">
              <a:latin typeface="Arial"/>
              <a:ea typeface="Arial"/>
              <a:cs typeface="Arial"/>
              <a:sym typeface="Arial"/>
            </a:endParaRPr>
          </a:p>
          <a:p>
            <a:pPr indent="-233680" lvl="0" marL="830581" marR="726249" rtl="0" algn="l">
              <a:lnSpc>
                <a:spcPct val="116090"/>
              </a:lnSpc>
              <a:spcBef>
                <a:spcPts val="31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Yang Xiuzhu</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#1 on China’s “100 Most Wanted” list; former official alleged to have </a:t>
            </a:r>
            <a:endParaRPr sz="1700">
              <a:latin typeface="Arial"/>
              <a:ea typeface="Arial"/>
              <a:cs typeface="Arial"/>
              <a:sym typeface="Arial"/>
            </a:endParaRPr>
          </a:p>
          <a:p>
            <a:pPr indent="-5080" lvl="0" marL="830581" marR="726249" rtl="0" algn="l">
              <a:lnSpc>
                <a:spcPct val="114941"/>
              </a:lnSpc>
              <a:spcBef>
                <a:spcPts val="194"/>
              </a:spcBef>
              <a:spcAft>
                <a:spcPts val="0"/>
              </a:spcAft>
              <a:buNone/>
            </a:pPr>
            <a:r>
              <a:rPr lang="en-US" sz="1700">
                <a:solidFill>
                  <a:srgbClr val="3B4146"/>
                </a:solidFill>
                <a:latin typeface="Arial"/>
                <a:ea typeface="Arial"/>
                <a:cs typeface="Arial"/>
                <a:sym typeface="Arial"/>
              </a:rPr>
              <a:t>received $39 million USD in improper income from construction industry</a:t>
            </a:r>
            <a:endParaRPr sz="1700">
              <a:latin typeface="Arial"/>
              <a:ea typeface="Arial"/>
              <a:cs typeface="Arial"/>
              <a:sym typeface="Arial"/>
            </a:endParaRPr>
          </a:p>
          <a:p>
            <a:pPr indent="-9652" lvl="0" marL="949453" marR="0" rtl="0" algn="l">
              <a:lnSpc>
                <a:spcPct val="95825"/>
              </a:lnSpc>
              <a:spcBef>
                <a:spcPts val="483"/>
              </a:spcBef>
              <a:spcAft>
                <a:spcPts val="0"/>
              </a:spcAft>
              <a:buNone/>
            </a:pPr>
            <a:r>
              <a:rPr lang="en-US" sz="1700">
                <a:solidFill>
                  <a:srgbClr val="737C86"/>
                </a:solidFill>
                <a:latin typeface="Noto Sans Symbols"/>
                <a:ea typeface="Noto Sans Symbols"/>
                <a:cs typeface="Noto Sans Symbols"/>
                <a:sym typeface="Noto Sans Symbols"/>
              </a:rPr>
              <a:t>▪</a:t>
            </a:r>
            <a:r>
              <a:rPr lang="en-US" sz="1700">
                <a:solidFill>
                  <a:srgbClr val="737C8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Returned in November from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U.S.</a:t>
            </a:r>
            <a:endParaRPr sz="1700">
              <a:latin typeface="Arial"/>
              <a:ea typeface="Arial"/>
              <a:cs typeface="Arial"/>
              <a:sym typeface="Arial"/>
            </a:endParaRPr>
          </a:p>
          <a:p>
            <a:pPr indent="-233680" lvl="0" marL="830581" marR="599218" rtl="0" algn="l">
              <a:lnSpc>
                <a:spcPct val="116090"/>
              </a:lnSpc>
              <a:spcBef>
                <a:spcPts val="24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Yan Yongming</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#5 on “100 Most Wanted” list; former chairman of Tonghua Golden- </a:t>
            </a:r>
            <a:endParaRPr sz="1700">
              <a:latin typeface="Arial"/>
              <a:ea typeface="Arial"/>
              <a:cs typeface="Arial"/>
              <a:sym typeface="Arial"/>
            </a:endParaRPr>
          </a:p>
          <a:p>
            <a:pPr indent="-5080" lvl="0" marL="830581" marR="599218" rtl="0" algn="l">
              <a:lnSpc>
                <a:spcPct val="114941"/>
              </a:lnSpc>
              <a:spcBef>
                <a:spcPts val="286"/>
              </a:spcBef>
              <a:spcAft>
                <a:spcPts val="0"/>
              </a:spcAft>
              <a:buNone/>
            </a:pPr>
            <a:r>
              <a:rPr lang="en-US" sz="1700">
                <a:solidFill>
                  <a:srgbClr val="3B4146"/>
                </a:solidFill>
                <a:latin typeface="Arial"/>
                <a:ea typeface="Arial"/>
                <a:cs typeface="Arial"/>
                <a:sym typeface="Arial"/>
              </a:rPr>
              <a:t>Horse Group, SOE pharmaceutical company, alleged to have embezzled over $100 </a:t>
            </a:r>
            <a:endParaRPr sz="1700">
              <a:latin typeface="Arial"/>
              <a:ea typeface="Arial"/>
              <a:cs typeface="Arial"/>
              <a:sym typeface="Arial"/>
            </a:endParaRPr>
          </a:p>
          <a:p>
            <a:pPr indent="-5080" lvl="0" marL="830581" marR="599218" rtl="0" algn="l">
              <a:lnSpc>
                <a:spcPct val="114941"/>
              </a:lnSpc>
              <a:spcBef>
                <a:spcPts val="218"/>
              </a:spcBef>
              <a:spcAft>
                <a:spcPts val="0"/>
              </a:spcAft>
              <a:buNone/>
            </a:pPr>
            <a:r>
              <a:rPr lang="en-US" sz="1700">
                <a:solidFill>
                  <a:srgbClr val="3B4146"/>
                </a:solidFill>
                <a:latin typeface="Arial"/>
                <a:ea typeface="Arial"/>
                <a:cs typeface="Arial"/>
                <a:sym typeface="Arial"/>
              </a:rPr>
              <a:t>million USD</a:t>
            </a:r>
            <a:endParaRPr sz="1700">
              <a:latin typeface="Arial"/>
              <a:ea typeface="Arial"/>
              <a:cs typeface="Arial"/>
              <a:sym typeface="Arial"/>
            </a:endParaRPr>
          </a:p>
          <a:p>
            <a:pPr indent="-9652" lvl="0" marL="949453" marR="0" rtl="0" algn="l">
              <a:lnSpc>
                <a:spcPct val="95825"/>
              </a:lnSpc>
              <a:spcBef>
                <a:spcPts val="453"/>
              </a:spcBef>
              <a:spcAft>
                <a:spcPts val="0"/>
              </a:spcAft>
              <a:buNone/>
            </a:pPr>
            <a:r>
              <a:rPr lang="en-US" sz="1700">
                <a:solidFill>
                  <a:srgbClr val="737C86"/>
                </a:solidFill>
                <a:latin typeface="Noto Sans Symbols"/>
                <a:ea typeface="Noto Sans Symbols"/>
                <a:cs typeface="Noto Sans Symbols"/>
                <a:sym typeface="Noto Sans Symbols"/>
              </a:rPr>
              <a:t>▪</a:t>
            </a:r>
            <a:r>
              <a:rPr lang="en-US" sz="1700">
                <a:solidFill>
                  <a:srgbClr val="737C8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Reportedly returned in October from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New Zealand</a:t>
            </a:r>
            <a:endParaRPr sz="1700">
              <a:latin typeface="Arial"/>
              <a:ea typeface="Arial"/>
              <a:cs typeface="Arial"/>
              <a:sym typeface="Arial"/>
            </a:endParaRPr>
          </a:p>
          <a:p>
            <a:pPr indent="-9652" lvl="0" marL="263653" marR="0" rtl="0" algn="l">
              <a:lnSpc>
                <a:spcPct val="95825"/>
              </a:lnSpc>
              <a:spcBef>
                <a:spcPts val="165"/>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International Cooperation</a:t>
            </a:r>
            <a:endParaRPr sz="1700">
              <a:latin typeface="Arial"/>
              <a:ea typeface="Arial"/>
              <a:cs typeface="Arial"/>
              <a:sym typeface="Arial"/>
            </a:endParaRPr>
          </a:p>
          <a:p>
            <a:pPr indent="-233680" lvl="0" marL="830581" marR="264153" rtl="0" algn="l">
              <a:lnSpc>
                <a:spcPct val="116090"/>
              </a:lnSpc>
              <a:spcBef>
                <a:spcPts val="17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France</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First repatriations of Chinese fugitives in September and November under new </a:t>
            </a:r>
            <a:endParaRPr sz="1700">
              <a:latin typeface="Arial"/>
              <a:ea typeface="Arial"/>
              <a:cs typeface="Arial"/>
              <a:sym typeface="Arial"/>
            </a:endParaRPr>
          </a:p>
          <a:p>
            <a:pPr indent="-5080" lvl="0" marL="830581" marR="264153" rtl="0" algn="l">
              <a:lnSpc>
                <a:spcPct val="114941"/>
              </a:lnSpc>
              <a:spcBef>
                <a:spcPts val="194"/>
              </a:spcBef>
              <a:spcAft>
                <a:spcPts val="0"/>
              </a:spcAft>
              <a:buNone/>
            </a:pPr>
            <a:r>
              <a:rPr lang="en-US" sz="1700">
                <a:solidFill>
                  <a:srgbClr val="3B4146"/>
                </a:solidFill>
                <a:latin typeface="Arial"/>
                <a:ea typeface="Arial"/>
                <a:cs typeface="Arial"/>
                <a:sym typeface="Arial"/>
              </a:rPr>
              <a:t>extradition treaty</a:t>
            </a:r>
            <a:endParaRPr sz="1700">
              <a:latin typeface="Arial"/>
              <a:ea typeface="Arial"/>
              <a:cs typeface="Arial"/>
              <a:sym typeface="Arial"/>
            </a:endParaRPr>
          </a:p>
          <a:p>
            <a:pPr indent="-5080" lvl="0" marL="601981" marR="0" rtl="0" algn="l">
              <a:lnSpc>
                <a:spcPct val="95825"/>
              </a:lnSpc>
              <a:spcBef>
                <a:spcPts val="303"/>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Australia</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Parliament currently reviewing extradition treaty</a:t>
            </a:r>
            <a:endParaRPr sz="1700">
              <a:latin typeface="Arial"/>
              <a:ea typeface="Arial"/>
              <a:cs typeface="Arial"/>
              <a:sym typeface="Arial"/>
            </a:endParaRPr>
          </a:p>
          <a:p>
            <a:pPr indent="-5080" lvl="0" marL="601981" marR="0" rtl="0" algn="l">
              <a:lnSpc>
                <a:spcPct val="95825"/>
              </a:lnSpc>
              <a:spcBef>
                <a:spcPts val="19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Canada</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Agreed to talks in September to negotiate an extradition treaty</a:t>
            </a:r>
            <a:endParaRPr sz="1700">
              <a:latin typeface="Arial"/>
              <a:ea typeface="Arial"/>
              <a:cs typeface="Arial"/>
              <a:sym typeface="Arial"/>
            </a:endParaRPr>
          </a:p>
          <a:p>
            <a:pPr indent="-233680" lvl="0" marL="830581" marR="220979" rtl="0" algn="l">
              <a:lnSpc>
                <a:spcPct val="116090"/>
              </a:lnSpc>
              <a:spcBef>
                <a:spcPts val="30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U.S.</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Reportedly in expedited talks on returning four wanted former officials although no </a:t>
            </a:r>
            <a:endParaRPr sz="1700">
              <a:latin typeface="Arial"/>
              <a:ea typeface="Arial"/>
              <a:cs typeface="Arial"/>
              <a:sym typeface="Arial"/>
            </a:endParaRPr>
          </a:p>
          <a:p>
            <a:pPr indent="-5080" lvl="0" marL="830581" marR="220979" rtl="0" algn="l">
              <a:lnSpc>
                <a:spcPct val="114944"/>
              </a:lnSpc>
              <a:spcBef>
                <a:spcPts val="235"/>
              </a:spcBef>
              <a:spcAft>
                <a:spcPts val="0"/>
              </a:spcAft>
              <a:buNone/>
            </a:pPr>
            <a:r>
              <a:rPr lang="en-US" sz="1700">
                <a:solidFill>
                  <a:srgbClr val="3B4146"/>
                </a:solidFill>
                <a:latin typeface="Arial"/>
                <a:ea typeface="Arial"/>
                <a:cs typeface="Arial"/>
                <a:sym typeface="Arial"/>
              </a:rPr>
              <a:t>extradition treaty in force</a:t>
            </a:r>
            <a:endParaRPr sz="1700">
              <a:latin typeface="Arial"/>
              <a:ea typeface="Arial"/>
              <a:cs typeface="Arial"/>
              <a:sym typeface="Arial"/>
            </a:endParaRPr>
          </a:p>
        </p:txBody>
      </p:sp>
      <p:sp>
        <p:nvSpPr>
          <p:cNvPr id="1311" name="Google Shape;1311;p24"/>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312" name="Google Shape;1312;p24"/>
          <p:cNvSpPr txBox="1"/>
          <p:nvPr/>
        </p:nvSpPr>
        <p:spPr>
          <a:xfrm>
            <a:off x="1600338" y="2559367"/>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13" name="Google Shape;1313;p24"/>
          <p:cNvSpPr txBox="1"/>
          <p:nvPr/>
        </p:nvSpPr>
        <p:spPr>
          <a:xfrm>
            <a:off x="1467247" y="3514915"/>
            <a:ext cx="5691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14" name="Google Shape;1314;p24"/>
          <p:cNvSpPr txBox="1"/>
          <p:nvPr/>
        </p:nvSpPr>
        <p:spPr>
          <a:xfrm>
            <a:off x="5398782" y="4421695"/>
            <a:ext cx="6336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15" name="Google Shape;1315;p24"/>
          <p:cNvSpPr txBox="1"/>
          <p:nvPr/>
        </p:nvSpPr>
        <p:spPr>
          <a:xfrm>
            <a:off x="2116364" y="478288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9" name="Shape 1319"/>
        <p:cNvGrpSpPr/>
        <p:nvPr/>
      </p:nvGrpSpPr>
      <p:grpSpPr>
        <a:xfrm>
          <a:off x="0" y="0"/>
          <a:ext cx="0" cy="0"/>
          <a:chOff x="0" y="0"/>
          <a:chExt cx="0" cy="0"/>
        </a:xfrm>
      </p:grpSpPr>
      <p:sp>
        <p:nvSpPr>
          <p:cNvPr id="1320" name="Google Shape;1320;p25"/>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1" name="Google Shape;1321;p25"/>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2" name="Google Shape;1322;p25"/>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3" name="Google Shape;1323;p25"/>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4" name="Google Shape;1324;p25"/>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5" name="Google Shape;1325;p25"/>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6" name="Google Shape;1326;p25"/>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7" name="Google Shape;1327;p25"/>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8" name="Google Shape;1328;p25"/>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9" name="Google Shape;1329;p25"/>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0" name="Google Shape;1330;p25"/>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1" name="Google Shape;1331;p25"/>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2" name="Google Shape;1332;p25"/>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3" name="Google Shape;1333;p25"/>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4" name="Google Shape;1334;p25"/>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5" name="Google Shape;1335;p25"/>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6" name="Google Shape;1336;p25"/>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7" name="Google Shape;1337;p25"/>
          <p:cNvSpPr txBox="1"/>
          <p:nvPr/>
        </p:nvSpPr>
        <p:spPr>
          <a:xfrm>
            <a:off x="238760" y="520999"/>
            <a:ext cx="90922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Case</a:t>
            </a:r>
            <a:endParaRPr sz="2800">
              <a:latin typeface="Arial"/>
              <a:ea typeface="Arial"/>
              <a:cs typeface="Arial"/>
              <a:sym typeface="Arial"/>
            </a:endParaRPr>
          </a:p>
        </p:txBody>
      </p:sp>
      <p:sp>
        <p:nvSpPr>
          <p:cNvPr id="1338" name="Google Shape;1338;p25"/>
          <p:cNvSpPr txBox="1"/>
          <p:nvPr/>
        </p:nvSpPr>
        <p:spPr>
          <a:xfrm>
            <a:off x="1168390" y="520999"/>
            <a:ext cx="73203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Law</a:t>
            </a:r>
            <a:endParaRPr sz="2800">
              <a:latin typeface="Arial"/>
              <a:ea typeface="Arial"/>
              <a:cs typeface="Arial"/>
              <a:sym typeface="Arial"/>
            </a:endParaRPr>
          </a:p>
        </p:txBody>
      </p:sp>
      <p:sp>
        <p:nvSpPr>
          <p:cNvPr id="1339" name="Google Shape;1339;p25"/>
          <p:cNvSpPr txBox="1"/>
          <p:nvPr/>
        </p:nvSpPr>
        <p:spPr>
          <a:xfrm>
            <a:off x="1921292" y="520999"/>
            <a:ext cx="1404577"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Updates</a:t>
            </a:r>
            <a:endParaRPr sz="2800">
              <a:latin typeface="Arial"/>
              <a:ea typeface="Arial"/>
              <a:cs typeface="Arial"/>
              <a:sym typeface="Arial"/>
            </a:endParaRPr>
          </a:p>
        </p:txBody>
      </p:sp>
      <p:sp>
        <p:nvSpPr>
          <p:cNvPr id="1340" name="Google Shape;1340;p25"/>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22</a:t>
            </a:r>
            <a:endParaRPr sz="800">
              <a:latin typeface="Arial"/>
              <a:ea typeface="Arial"/>
              <a:cs typeface="Arial"/>
              <a:sym typeface="Arial"/>
            </a:endParaRPr>
          </a:p>
        </p:txBody>
      </p:sp>
      <p:sp>
        <p:nvSpPr>
          <p:cNvPr id="1341" name="Google Shape;1341;p25"/>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10828" lvl="0" marL="264829" marR="0" rtl="0" algn="l">
              <a:lnSpc>
                <a:spcPct val="95825"/>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Expansion of FCPA Jurisdiction?</a:t>
            </a:r>
            <a:endParaRPr sz="1800">
              <a:latin typeface="Arial"/>
              <a:ea typeface="Arial"/>
              <a:cs typeface="Arial"/>
              <a:sym typeface="Arial"/>
            </a:endParaRPr>
          </a:p>
          <a:p>
            <a:pPr indent="-6256" lvl="0" marL="603157" marR="0" rtl="0" algn="l">
              <a:lnSpc>
                <a:spcPct val="95825"/>
              </a:lnSpc>
              <a:spcBef>
                <a:spcPts val="17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SEC v. Straub, et al.</a:t>
            </a:r>
            <a:r>
              <a:rPr lang="en-US" sz="1800">
                <a:solidFill>
                  <a:srgbClr val="3B4146"/>
                </a:solidFill>
                <a:latin typeface="Arial"/>
                <a:ea typeface="Arial"/>
                <a:cs typeface="Arial"/>
                <a:sym typeface="Arial"/>
              </a:rPr>
              <a:t>, No. 11-9645 (S.D.N.Y. Sept. 30, 2016)</a:t>
            </a:r>
            <a:endParaRPr sz="1800">
              <a:latin typeface="Arial"/>
              <a:ea typeface="Arial"/>
              <a:cs typeface="Arial"/>
              <a:sym typeface="Arial"/>
            </a:endParaRPr>
          </a:p>
          <a:p>
            <a:pPr indent="-10828" lvl="0" marL="950629" marR="0" rtl="0" algn="l">
              <a:lnSpc>
                <a:spcPct val="95825"/>
              </a:lnSpc>
              <a:spcBef>
                <a:spcPts val="35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Part of Magyar Telekom FCPA matter ongoing since December 2011</a:t>
            </a:r>
            <a:endParaRPr sz="1800">
              <a:latin typeface="Arial"/>
              <a:ea typeface="Arial"/>
              <a:cs typeface="Arial"/>
              <a:sym typeface="Arial"/>
            </a:endParaRPr>
          </a:p>
          <a:p>
            <a:pPr indent="-239428" lvl="0" marL="1179229" marR="626573" rtl="0" algn="l">
              <a:lnSpc>
                <a:spcPct val="116093"/>
              </a:lnSpc>
              <a:spcBef>
                <a:spcPts val="39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SDNY ruled—in favor of the SEC—that a foreign issuer’s EDGAR filings can </a:t>
            </a:r>
            <a:endParaRPr sz="1800">
              <a:latin typeface="Arial"/>
              <a:ea typeface="Arial"/>
              <a:cs typeface="Arial"/>
              <a:sym typeface="Arial"/>
            </a:endParaRPr>
          </a:p>
          <a:p>
            <a:pPr indent="-10828" lvl="0" marL="1179229" marR="626573" rtl="0" algn="l">
              <a:lnSpc>
                <a:spcPct val="114944"/>
              </a:lnSpc>
              <a:spcBef>
                <a:spcPts val="244"/>
              </a:spcBef>
              <a:spcAft>
                <a:spcPts val="0"/>
              </a:spcAft>
              <a:buNone/>
            </a:pPr>
            <a:r>
              <a:rPr lang="en-US" sz="1800">
                <a:solidFill>
                  <a:srgbClr val="3B4146"/>
                </a:solidFill>
                <a:latin typeface="Arial"/>
                <a:ea typeface="Arial"/>
                <a:cs typeface="Arial"/>
                <a:sym typeface="Arial"/>
              </a:rPr>
              <a:t>form the basis for establishing FCPA jurisdiction</a:t>
            </a:r>
            <a:endParaRPr sz="1800">
              <a:latin typeface="Arial"/>
              <a:ea typeface="Arial"/>
              <a:cs typeface="Arial"/>
              <a:sym typeface="Arial"/>
            </a:endParaRPr>
          </a:p>
          <a:p>
            <a:pPr indent="-10828" lvl="0" marL="950629" marR="0" rtl="0" algn="l">
              <a:lnSpc>
                <a:spcPct val="95825"/>
              </a:lnSpc>
              <a:spcBef>
                <a:spcPts val="462"/>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Case decided on summary judgment by District Court Judge Richard Sullivan</a:t>
            </a:r>
            <a:endParaRPr sz="1800">
              <a:latin typeface="Arial"/>
              <a:ea typeface="Arial"/>
              <a:cs typeface="Arial"/>
              <a:sym typeface="Arial"/>
            </a:endParaRPr>
          </a:p>
          <a:p>
            <a:pPr indent="-239428" lvl="0" marL="1179229" marR="481984" rtl="0" algn="l">
              <a:lnSpc>
                <a:spcPct val="116093"/>
              </a:lnSpc>
              <a:spcBef>
                <a:spcPts val="38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Validated SEC theory that defendants used an instrumentality of interstate </a:t>
            </a:r>
            <a:endParaRPr sz="1800">
              <a:latin typeface="Arial"/>
              <a:ea typeface="Arial"/>
              <a:cs typeface="Arial"/>
              <a:sym typeface="Arial"/>
            </a:endParaRPr>
          </a:p>
          <a:p>
            <a:pPr indent="-10828" lvl="0" marL="1179229" marR="481984" rtl="0" algn="l">
              <a:lnSpc>
                <a:spcPct val="114944"/>
              </a:lnSpc>
              <a:spcBef>
                <a:spcPts val="307"/>
              </a:spcBef>
              <a:spcAft>
                <a:spcPts val="0"/>
              </a:spcAft>
              <a:buNone/>
            </a:pPr>
            <a:r>
              <a:rPr lang="en-US" sz="1800">
                <a:solidFill>
                  <a:srgbClr val="3B4146"/>
                </a:solidFill>
                <a:latin typeface="Arial"/>
                <a:ea typeface="Arial"/>
                <a:cs typeface="Arial"/>
                <a:sym typeface="Arial"/>
              </a:rPr>
              <a:t>commerce “by participating in the preparation of falsified SEC filings that were </a:t>
            </a:r>
            <a:endParaRPr sz="1800">
              <a:latin typeface="Arial"/>
              <a:ea typeface="Arial"/>
              <a:cs typeface="Arial"/>
              <a:sym typeface="Arial"/>
            </a:endParaRPr>
          </a:p>
          <a:p>
            <a:pPr indent="-10828" lvl="0" marL="1179229" marR="481984" rtl="0" algn="l">
              <a:lnSpc>
                <a:spcPct val="114944"/>
              </a:lnSpc>
              <a:spcBef>
                <a:spcPts val="254"/>
              </a:spcBef>
              <a:spcAft>
                <a:spcPts val="0"/>
              </a:spcAft>
              <a:buNone/>
            </a:pPr>
            <a:r>
              <a:rPr lang="en-US" sz="1800">
                <a:solidFill>
                  <a:srgbClr val="3B4146"/>
                </a:solidFill>
                <a:latin typeface="Arial"/>
                <a:ea typeface="Arial"/>
                <a:cs typeface="Arial"/>
                <a:sym typeface="Arial"/>
              </a:rPr>
              <a:t>posted to and accessible from the SEC’s EDGAR internet web site”</a:t>
            </a:r>
            <a:endParaRPr sz="1800">
              <a:latin typeface="Arial"/>
              <a:ea typeface="Arial"/>
              <a:cs typeface="Arial"/>
              <a:sym typeface="Arial"/>
            </a:endParaRPr>
          </a:p>
          <a:p>
            <a:pPr indent="-239428" lvl="0" marL="1179229" marR="463810" rtl="0" algn="l">
              <a:lnSpc>
                <a:spcPct val="116093"/>
              </a:lnSpc>
              <a:spcBef>
                <a:spcPts val="474"/>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Another potential jurisdictional hook for U.S.-based charges / litigation; prior </a:t>
            </a:r>
            <a:endParaRPr sz="1800">
              <a:latin typeface="Arial"/>
              <a:ea typeface="Arial"/>
              <a:cs typeface="Arial"/>
              <a:sym typeface="Arial"/>
            </a:endParaRPr>
          </a:p>
          <a:p>
            <a:pPr indent="-10828" lvl="0" marL="1179229" marR="463810" rtl="0" algn="l">
              <a:lnSpc>
                <a:spcPct val="114944"/>
              </a:lnSpc>
              <a:spcBef>
                <a:spcPts val="327"/>
              </a:spcBef>
              <a:spcAft>
                <a:spcPts val="0"/>
              </a:spcAft>
              <a:buNone/>
            </a:pPr>
            <a:r>
              <a:rPr lang="en-US" sz="1800">
                <a:solidFill>
                  <a:srgbClr val="3B4146"/>
                </a:solidFill>
                <a:latin typeface="Arial"/>
                <a:ea typeface="Arial"/>
                <a:cs typeface="Arial"/>
                <a:sym typeface="Arial"/>
              </a:rPr>
              <a:t>examples include, e.g., transactions conducted in U.S. dollars, or </a:t>
            </a:r>
            <a:endParaRPr sz="1800">
              <a:latin typeface="Arial"/>
              <a:ea typeface="Arial"/>
              <a:cs typeface="Arial"/>
              <a:sym typeface="Arial"/>
            </a:endParaRPr>
          </a:p>
          <a:p>
            <a:pPr indent="-10828" lvl="0" marL="1179229" marR="463810" rtl="0" algn="l">
              <a:lnSpc>
                <a:spcPct val="114944"/>
              </a:lnSpc>
              <a:spcBef>
                <a:spcPts val="271"/>
              </a:spcBef>
              <a:spcAft>
                <a:spcPts val="0"/>
              </a:spcAft>
              <a:buNone/>
            </a:pPr>
            <a:r>
              <a:rPr lang="en-US" sz="1800">
                <a:solidFill>
                  <a:srgbClr val="3B4146"/>
                </a:solidFill>
                <a:latin typeface="Arial"/>
                <a:ea typeface="Arial"/>
                <a:cs typeface="Arial"/>
                <a:sym typeface="Arial"/>
              </a:rPr>
              <a:t>communications conducted using email accounts on U.S.-based servers (</a:t>
            </a:r>
            <a:r>
              <a:rPr lang="en-US" sz="1800" u="sng">
                <a:solidFill>
                  <a:srgbClr val="3B4146"/>
                </a:solidFill>
                <a:latin typeface="Arial"/>
                <a:ea typeface="Arial"/>
                <a:cs typeface="Arial"/>
                <a:sym typeface="Arial"/>
              </a:rPr>
              <a:t>see,</a:t>
            </a:r>
            <a:r>
              <a:rPr lang="en-US" sz="1800">
                <a:solidFill>
                  <a:srgbClr val="3B4146"/>
                </a:solidFill>
                <a:latin typeface="Arial"/>
                <a:ea typeface="Arial"/>
                <a:cs typeface="Arial"/>
                <a:sym typeface="Arial"/>
              </a:rPr>
              <a:t> </a:t>
            </a:r>
            <a:endParaRPr sz="1800">
              <a:latin typeface="Arial"/>
              <a:ea typeface="Arial"/>
              <a:cs typeface="Arial"/>
              <a:sym typeface="Arial"/>
            </a:endParaRPr>
          </a:p>
          <a:p>
            <a:pPr indent="-10828" lvl="0" marL="1179229" marR="463810" rtl="0" algn="l">
              <a:lnSpc>
                <a:spcPct val="114944"/>
              </a:lnSpc>
              <a:spcBef>
                <a:spcPts val="271"/>
              </a:spcBef>
              <a:spcAft>
                <a:spcPts val="0"/>
              </a:spcAft>
              <a:buNone/>
            </a:pPr>
            <a:r>
              <a:rPr lang="en-US" sz="1800" u="sng">
                <a:solidFill>
                  <a:srgbClr val="3B4146"/>
                </a:solidFill>
                <a:latin typeface="Arial"/>
                <a:ea typeface="Arial"/>
                <a:cs typeface="Arial"/>
                <a:sym typeface="Arial"/>
              </a:rPr>
              <a:t>e.g.</a:t>
            </a:r>
            <a:r>
              <a:rPr lang="en-US" sz="1800">
                <a:solidFill>
                  <a:srgbClr val="3B4146"/>
                </a:solidFill>
                <a:latin typeface="Arial"/>
                <a:ea typeface="Arial"/>
                <a:cs typeface="Arial"/>
                <a:sym typeface="Arial"/>
              </a:rPr>
              <a:t>, VimpelCom, Feb. 2016)</a:t>
            </a:r>
            <a:endParaRPr sz="1800">
              <a:latin typeface="Arial"/>
              <a:ea typeface="Arial"/>
              <a:cs typeface="Arial"/>
              <a:sym typeface="Arial"/>
            </a:endParaRPr>
          </a:p>
        </p:txBody>
      </p:sp>
      <p:sp>
        <p:nvSpPr>
          <p:cNvPr id="1342" name="Google Shape;1342;p25"/>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343" name="Google Shape;1343;p25"/>
          <p:cNvSpPr txBox="1"/>
          <p:nvPr/>
        </p:nvSpPr>
        <p:spPr>
          <a:xfrm>
            <a:off x="1901056" y="1911430"/>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4" name="Google Shape;1344;p25"/>
          <p:cNvSpPr txBox="1"/>
          <p:nvPr/>
        </p:nvSpPr>
        <p:spPr>
          <a:xfrm>
            <a:off x="2180405" y="1911430"/>
            <a:ext cx="6256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5" name="Google Shape;1345;p25"/>
          <p:cNvSpPr txBox="1"/>
          <p:nvPr/>
        </p:nvSpPr>
        <p:spPr>
          <a:xfrm>
            <a:off x="2848443" y="1911430"/>
            <a:ext cx="5593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6" name="Google Shape;1346;p25"/>
          <p:cNvSpPr txBox="1"/>
          <p:nvPr/>
        </p:nvSpPr>
        <p:spPr>
          <a:xfrm>
            <a:off x="1553218" y="2263474"/>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7" name="Google Shape;1347;p25"/>
          <p:cNvSpPr txBox="1"/>
          <p:nvPr/>
        </p:nvSpPr>
        <p:spPr>
          <a:xfrm>
            <a:off x="1777635" y="2263474"/>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8" name="Google Shape;1348;p25"/>
          <p:cNvSpPr txBox="1"/>
          <p:nvPr/>
        </p:nvSpPr>
        <p:spPr>
          <a:xfrm>
            <a:off x="2575289" y="2263474"/>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49" name="Google Shape;1349;p25"/>
          <p:cNvSpPr txBox="1"/>
          <p:nvPr/>
        </p:nvSpPr>
        <p:spPr>
          <a:xfrm>
            <a:off x="2829721" y="2263474"/>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26"/>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5" name="Google Shape;1355;p26"/>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6" name="Google Shape;1356;p26"/>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7" name="Google Shape;1357;p26"/>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8" name="Google Shape;1358;p26"/>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9" name="Google Shape;1359;p26"/>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0" name="Google Shape;1360;p26"/>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1" name="Google Shape;1361;p26"/>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2" name="Google Shape;1362;p26"/>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3" name="Google Shape;1363;p26"/>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4" name="Google Shape;1364;p26"/>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5" name="Google Shape;1365;p26"/>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6" name="Google Shape;1366;p26"/>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7" name="Google Shape;1367;p26"/>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8" name="Google Shape;1368;p26"/>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9" name="Google Shape;1369;p26"/>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70" name="Google Shape;1370;p26"/>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71" name="Google Shape;1371;p26"/>
          <p:cNvSpPr txBox="1"/>
          <p:nvPr/>
        </p:nvSpPr>
        <p:spPr>
          <a:xfrm>
            <a:off x="238760" y="520999"/>
            <a:ext cx="90922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Case</a:t>
            </a:r>
            <a:endParaRPr sz="2800">
              <a:latin typeface="Arial"/>
              <a:ea typeface="Arial"/>
              <a:cs typeface="Arial"/>
              <a:sym typeface="Arial"/>
            </a:endParaRPr>
          </a:p>
        </p:txBody>
      </p:sp>
      <p:sp>
        <p:nvSpPr>
          <p:cNvPr id="1372" name="Google Shape;1372;p26"/>
          <p:cNvSpPr txBox="1"/>
          <p:nvPr/>
        </p:nvSpPr>
        <p:spPr>
          <a:xfrm>
            <a:off x="1168390" y="520999"/>
            <a:ext cx="73203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Law</a:t>
            </a:r>
            <a:endParaRPr sz="2800">
              <a:latin typeface="Arial"/>
              <a:ea typeface="Arial"/>
              <a:cs typeface="Arial"/>
              <a:sym typeface="Arial"/>
            </a:endParaRPr>
          </a:p>
        </p:txBody>
      </p:sp>
      <p:sp>
        <p:nvSpPr>
          <p:cNvPr id="1373" name="Google Shape;1373;p26"/>
          <p:cNvSpPr txBox="1"/>
          <p:nvPr/>
        </p:nvSpPr>
        <p:spPr>
          <a:xfrm>
            <a:off x="1921292" y="520999"/>
            <a:ext cx="1404577"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Updates</a:t>
            </a:r>
            <a:endParaRPr sz="2800">
              <a:latin typeface="Arial"/>
              <a:ea typeface="Arial"/>
              <a:cs typeface="Arial"/>
              <a:sym typeface="Arial"/>
            </a:endParaRPr>
          </a:p>
        </p:txBody>
      </p:sp>
      <p:sp>
        <p:nvSpPr>
          <p:cNvPr id="1374" name="Google Shape;1374;p26"/>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23</a:t>
            </a:r>
            <a:endParaRPr sz="800">
              <a:latin typeface="Arial"/>
              <a:ea typeface="Arial"/>
              <a:cs typeface="Arial"/>
              <a:sym typeface="Arial"/>
            </a:endParaRPr>
          </a:p>
        </p:txBody>
      </p:sp>
      <p:sp>
        <p:nvSpPr>
          <p:cNvPr id="1375" name="Google Shape;1375;p26"/>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195" lvl="0" marL="254195" marR="0" rtl="0" algn="l">
              <a:lnSpc>
                <a:spcPct val="95825"/>
              </a:lnSpc>
              <a:spcBef>
                <a:spcPts val="100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Constitutionality of SEC Administrative Courts</a:t>
            </a:r>
            <a:endParaRPr sz="1700">
              <a:latin typeface="Arial"/>
              <a:ea typeface="Arial"/>
              <a:cs typeface="Arial"/>
              <a:sym typeface="Arial"/>
            </a:endParaRPr>
          </a:p>
          <a:p>
            <a:pPr indent="-236924" lvl="0" marL="821124" marR="1096829" rtl="0" algn="l">
              <a:lnSpc>
                <a:spcPct val="116086"/>
              </a:lnSpc>
              <a:spcBef>
                <a:spcPts val="17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Tilton v. SEC</a:t>
            </a:r>
            <a:r>
              <a:rPr lang="en-US" sz="1700">
                <a:solidFill>
                  <a:srgbClr val="3B4146"/>
                </a:solidFill>
                <a:latin typeface="Arial"/>
                <a:ea typeface="Arial"/>
                <a:cs typeface="Arial"/>
                <a:sym typeface="Arial"/>
              </a:rPr>
              <a:t>, No. 15-2103 (2d Cir. June 1, 2016) (individual must first raise </a:t>
            </a:r>
            <a:endParaRPr sz="1700">
              <a:latin typeface="Arial"/>
              <a:ea typeface="Arial"/>
              <a:cs typeface="Arial"/>
              <a:sym typeface="Arial"/>
            </a:endParaRPr>
          </a:p>
          <a:p>
            <a:pPr indent="-8324" lvl="0" marL="821124" marR="1096829" rtl="0" algn="l">
              <a:lnSpc>
                <a:spcPct val="114944"/>
              </a:lnSpc>
              <a:spcBef>
                <a:spcPts val="210"/>
              </a:spcBef>
              <a:spcAft>
                <a:spcPts val="0"/>
              </a:spcAft>
              <a:buNone/>
            </a:pPr>
            <a:r>
              <a:rPr lang="en-US" sz="1700">
                <a:solidFill>
                  <a:srgbClr val="3B4146"/>
                </a:solidFill>
                <a:latin typeface="Arial"/>
                <a:ea typeface="Arial"/>
                <a:cs typeface="Arial"/>
                <a:sym typeface="Arial"/>
              </a:rPr>
              <a:t>constitutional challenge in SEC administrative court)</a:t>
            </a:r>
            <a:endParaRPr sz="1700">
              <a:latin typeface="Arial"/>
              <a:ea typeface="Arial"/>
              <a:cs typeface="Arial"/>
              <a:sym typeface="Arial"/>
            </a:endParaRPr>
          </a:p>
          <a:p>
            <a:pPr indent="-196" lvl="0" marL="939996" marR="0" rtl="0" algn="l">
              <a:lnSpc>
                <a:spcPct val="95825"/>
              </a:lnSpc>
              <a:spcBef>
                <a:spcPts val="463"/>
              </a:spcBef>
              <a:spcAft>
                <a:spcPts val="0"/>
              </a:spcAft>
              <a:buNone/>
            </a:pPr>
            <a:r>
              <a:rPr lang="en-US" sz="1700">
                <a:solidFill>
                  <a:srgbClr val="737C86"/>
                </a:solidFill>
                <a:latin typeface="Noto Sans Symbols"/>
                <a:ea typeface="Noto Sans Symbols"/>
                <a:cs typeface="Noto Sans Symbols"/>
                <a:sym typeface="Noto Sans Symbols"/>
              </a:rPr>
              <a:t>▪</a:t>
            </a:r>
            <a:r>
              <a:rPr lang="en-US" sz="1700">
                <a:solidFill>
                  <a:srgbClr val="737C8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U.S. Supreme Court has rejected Tilton’s application for a stay of SEC</a:t>
            </a:r>
            <a:endParaRPr sz="1700">
              <a:latin typeface="Arial"/>
              <a:ea typeface="Arial"/>
              <a:cs typeface="Arial"/>
              <a:sym typeface="Arial"/>
            </a:endParaRPr>
          </a:p>
          <a:p>
            <a:pPr indent="-196" lvl="0" marL="1168596" marR="0" rtl="0" algn="l">
              <a:lnSpc>
                <a:spcPct val="95825"/>
              </a:lnSpc>
              <a:spcBef>
                <a:spcPts val="234"/>
              </a:spcBef>
              <a:spcAft>
                <a:spcPts val="0"/>
              </a:spcAft>
              <a:buNone/>
            </a:pPr>
            <a:r>
              <a:rPr lang="en-US" sz="1700">
                <a:solidFill>
                  <a:srgbClr val="3B4146"/>
                </a:solidFill>
                <a:latin typeface="Arial"/>
                <a:ea typeface="Arial"/>
                <a:cs typeface="Arial"/>
                <a:sym typeface="Arial"/>
              </a:rPr>
              <a:t>proceeding (</a:t>
            </a:r>
            <a:r>
              <a:rPr lang="en-US" sz="1700" u="sng">
                <a:solidFill>
                  <a:srgbClr val="3B4146"/>
                </a:solidFill>
                <a:latin typeface="Arial"/>
                <a:ea typeface="Arial"/>
                <a:cs typeface="Arial"/>
                <a:sym typeface="Arial"/>
              </a:rPr>
              <a:t>Tilton v. SEC</a:t>
            </a:r>
            <a:r>
              <a:rPr lang="en-US" sz="1700">
                <a:solidFill>
                  <a:srgbClr val="3B4146"/>
                </a:solidFill>
                <a:latin typeface="Arial"/>
                <a:ea typeface="Arial"/>
                <a:cs typeface="Arial"/>
                <a:sym typeface="Arial"/>
              </a:rPr>
              <a:t>, No. 16A242 (U.S. Sept. 27, 2016))</a:t>
            </a:r>
            <a:endParaRPr sz="1700">
              <a:latin typeface="Arial"/>
              <a:ea typeface="Arial"/>
              <a:cs typeface="Arial"/>
              <a:sym typeface="Arial"/>
            </a:endParaRPr>
          </a:p>
          <a:p>
            <a:pPr indent="-236924" lvl="0" marL="821124" marR="756443" rtl="0" algn="l">
              <a:lnSpc>
                <a:spcPct val="116086"/>
              </a:lnSpc>
              <a:spcBef>
                <a:spcPts val="33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Raymond James Lucia Cos. v. SEC</a:t>
            </a:r>
            <a:r>
              <a:rPr lang="en-US" sz="1700">
                <a:solidFill>
                  <a:srgbClr val="3B4146"/>
                </a:solidFill>
                <a:latin typeface="Arial"/>
                <a:ea typeface="Arial"/>
                <a:cs typeface="Arial"/>
                <a:sym typeface="Arial"/>
              </a:rPr>
              <a:t>, No. 15-1345 (D.C. Cir. Aug. 9, 2016) (first </a:t>
            </a:r>
            <a:endParaRPr sz="1700">
              <a:latin typeface="Arial"/>
              <a:ea typeface="Arial"/>
              <a:cs typeface="Arial"/>
              <a:sym typeface="Arial"/>
            </a:endParaRPr>
          </a:p>
          <a:p>
            <a:pPr indent="-8324" lvl="0" marL="821124" marR="756443" rtl="0" algn="l">
              <a:lnSpc>
                <a:spcPct val="114944"/>
              </a:lnSpc>
              <a:spcBef>
                <a:spcPts val="210"/>
              </a:spcBef>
              <a:spcAft>
                <a:spcPts val="0"/>
              </a:spcAft>
              <a:buNone/>
            </a:pPr>
            <a:r>
              <a:rPr lang="en-US" sz="1700">
                <a:solidFill>
                  <a:srgbClr val="3B4146"/>
                </a:solidFill>
                <a:latin typeface="Arial"/>
                <a:ea typeface="Arial"/>
                <a:cs typeface="Arial"/>
                <a:sym typeface="Arial"/>
              </a:rPr>
              <a:t>appellate court finding that SEC administrative courts are constitutional)</a:t>
            </a:r>
            <a:endParaRPr sz="1700">
              <a:latin typeface="Arial"/>
              <a:ea typeface="Arial"/>
              <a:cs typeface="Arial"/>
              <a:sym typeface="Arial"/>
            </a:endParaRPr>
          </a:p>
          <a:p>
            <a:pPr indent="-236924" lvl="0" marL="821124" marR="255625" rtl="0" algn="l">
              <a:lnSpc>
                <a:spcPct val="116086"/>
              </a:lnSpc>
              <a:spcBef>
                <a:spcPts val="328"/>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Bandimere v. SEC</a:t>
            </a:r>
            <a:r>
              <a:rPr lang="en-US" sz="1700">
                <a:solidFill>
                  <a:srgbClr val="3B4146"/>
                </a:solidFill>
                <a:latin typeface="Arial"/>
                <a:ea typeface="Arial"/>
                <a:cs typeface="Arial"/>
                <a:sym typeface="Arial"/>
              </a:rPr>
              <a:t>, No. 15-9586 (10th Cir. Dec. 27, 2016) (rejection of SEC’s use of </a:t>
            </a:r>
            <a:endParaRPr sz="1700">
              <a:latin typeface="Arial"/>
              <a:ea typeface="Arial"/>
              <a:cs typeface="Arial"/>
              <a:sym typeface="Arial"/>
            </a:endParaRPr>
          </a:p>
          <a:p>
            <a:pPr indent="-8324" lvl="0" marL="821124" marR="255625" rtl="0" algn="l">
              <a:lnSpc>
                <a:spcPct val="114944"/>
              </a:lnSpc>
              <a:spcBef>
                <a:spcPts val="210"/>
              </a:spcBef>
              <a:spcAft>
                <a:spcPts val="0"/>
              </a:spcAft>
              <a:buNone/>
            </a:pPr>
            <a:r>
              <a:rPr lang="en-US" sz="1700">
                <a:solidFill>
                  <a:srgbClr val="3B4146"/>
                </a:solidFill>
                <a:latin typeface="Arial"/>
                <a:ea typeface="Arial"/>
                <a:cs typeface="Arial"/>
                <a:sym typeface="Arial"/>
              </a:rPr>
              <a:t>administrative law judges as unconstitutionally appointed)</a:t>
            </a:r>
            <a:endParaRPr sz="1700">
              <a:latin typeface="Arial"/>
              <a:ea typeface="Arial"/>
              <a:cs typeface="Arial"/>
              <a:sym typeface="Arial"/>
            </a:endParaRPr>
          </a:p>
          <a:p>
            <a:pPr indent="-195" lvl="0" marL="254195" marR="0" rtl="0" algn="l">
              <a:lnSpc>
                <a:spcPct val="95825"/>
              </a:lnSpc>
              <a:spcBef>
                <a:spcPts val="1443"/>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Statute of Limitations for SEC Disgorgement</a:t>
            </a:r>
            <a:endParaRPr sz="1700">
              <a:latin typeface="Arial"/>
              <a:ea typeface="Arial"/>
              <a:cs typeface="Arial"/>
              <a:sym typeface="Arial"/>
            </a:endParaRPr>
          </a:p>
          <a:p>
            <a:pPr indent="-236924" lvl="0" marL="821124" marR="420973" rtl="0" algn="just">
              <a:lnSpc>
                <a:spcPct val="116085"/>
              </a:lnSpc>
              <a:spcBef>
                <a:spcPts val="13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SEC v. Kokesh</a:t>
            </a:r>
            <a:r>
              <a:rPr lang="en-US" sz="1700">
                <a:solidFill>
                  <a:srgbClr val="3B4146"/>
                </a:solidFill>
                <a:latin typeface="Arial"/>
                <a:ea typeface="Arial"/>
                <a:cs typeface="Arial"/>
                <a:sym typeface="Arial"/>
              </a:rPr>
              <a:t>, No. 15-2087 (10th Cir., Aug. 23, 2016) (holding that disgorgement </a:t>
            </a:r>
            <a:endParaRPr sz="1700">
              <a:latin typeface="Arial"/>
              <a:ea typeface="Arial"/>
              <a:cs typeface="Arial"/>
              <a:sym typeface="Arial"/>
            </a:endParaRPr>
          </a:p>
          <a:p>
            <a:pPr indent="-8324" lvl="0" marL="821124" marR="420973" rtl="0" algn="just">
              <a:lnSpc>
                <a:spcPct val="114944"/>
              </a:lnSpc>
              <a:spcBef>
                <a:spcPts val="302"/>
              </a:spcBef>
              <a:spcAft>
                <a:spcPts val="0"/>
              </a:spcAft>
              <a:buNone/>
            </a:pPr>
            <a:r>
              <a:rPr lang="en-US" sz="1700">
                <a:solidFill>
                  <a:srgbClr val="3B4146"/>
                </a:solidFill>
                <a:latin typeface="Arial"/>
                <a:ea typeface="Arial"/>
                <a:cs typeface="Arial"/>
                <a:sym typeface="Arial"/>
              </a:rPr>
              <a:t>is neither penalty nor forfeiture and thus not subject to 5-year statute of limitations </a:t>
            </a:r>
            <a:endParaRPr sz="1700">
              <a:latin typeface="Arial"/>
              <a:ea typeface="Arial"/>
              <a:cs typeface="Arial"/>
              <a:sym typeface="Arial"/>
            </a:endParaRPr>
          </a:p>
          <a:p>
            <a:pPr indent="-8324" lvl="0" marL="821124" marR="420973" rtl="0" algn="just">
              <a:lnSpc>
                <a:spcPct val="114944"/>
              </a:lnSpc>
              <a:spcBef>
                <a:spcPts val="229"/>
              </a:spcBef>
              <a:spcAft>
                <a:spcPts val="0"/>
              </a:spcAft>
              <a:buNone/>
            </a:pPr>
            <a:r>
              <a:rPr lang="en-US" sz="1700">
                <a:solidFill>
                  <a:srgbClr val="3B4146"/>
                </a:solidFill>
                <a:latin typeface="Arial"/>
                <a:ea typeface="Arial"/>
                <a:cs typeface="Arial"/>
                <a:sym typeface="Arial"/>
              </a:rPr>
              <a:t>under 28 U.S.C. § 2462)</a:t>
            </a:r>
            <a:endParaRPr sz="1700">
              <a:latin typeface="Arial"/>
              <a:ea typeface="Arial"/>
              <a:cs typeface="Arial"/>
              <a:sym typeface="Arial"/>
            </a:endParaRPr>
          </a:p>
          <a:p>
            <a:pPr indent="-228796" lvl="0" marL="1168596" marR="433500" rtl="0" algn="l">
              <a:lnSpc>
                <a:spcPct val="116093"/>
              </a:lnSpc>
              <a:spcBef>
                <a:spcPts val="474"/>
              </a:spcBef>
              <a:spcAft>
                <a:spcPts val="0"/>
              </a:spcAft>
              <a:buNone/>
            </a:pPr>
            <a:r>
              <a:rPr lang="en-US" sz="1700">
                <a:solidFill>
                  <a:srgbClr val="737C86"/>
                </a:solidFill>
                <a:latin typeface="Noto Sans Symbols"/>
                <a:ea typeface="Noto Sans Symbols"/>
                <a:cs typeface="Noto Sans Symbols"/>
                <a:sym typeface="Noto Sans Symbols"/>
              </a:rPr>
              <a:t>▪</a:t>
            </a:r>
            <a:r>
              <a:rPr lang="en-US" sz="1700">
                <a:solidFill>
                  <a:srgbClr val="737C8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Split with ruling in </a:t>
            </a:r>
            <a:r>
              <a:rPr lang="en-US" sz="1700" u="sng">
                <a:solidFill>
                  <a:srgbClr val="3B4146"/>
                </a:solidFill>
                <a:latin typeface="Arial"/>
                <a:ea typeface="Arial"/>
                <a:cs typeface="Arial"/>
                <a:sym typeface="Arial"/>
              </a:rPr>
              <a:t>SEC v. Graham</a:t>
            </a:r>
            <a:r>
              <a:rPr lang="en-US" sz="1700">
                <a:solidFill>
                  <a:srgbClr val="3B4146"/>
                </a:solidFill>
                <a:latin typeface="Arial"/>
                <a:ea typeface="Arial"/>
                <a:cs typeface="Arial"/>
                <a:sym typeface="Arial"/>
              </a:rPr>
              <a:t> (11th Cir. May 26, 2016) that limitations </a:t>
            </a:r>
            <a:endParaRPr sz="1700">
              <a:latin typeface="Arial"/>
              <a:ea typeface="Arial"/>
              <a:cs typeface="Arial"/>
              <a:sym typeface="Arial"/>
            </a:endParaRPr>
          </a:p>
          <a:p>
            <a:pPr indent="-196" lvl="0" marL="1168596" marR="433500" rtl="0" algn="l">
              <a:lnSpc>
                <a:spcPct val="114944"/>
              </a:lnSpc>
              <a:spcBef>
                <a:spcPts val="244"/>
              </a:spcBef>
              <a:spcAft>
                <a:spcPts val="0"/>
              </a:spcAft>
              <a:buNone/>
            </a:pPr>
            <a:r>
              <a:rPr lang="en-US" sz="1700">
                <a:solidFill>
                  <a:srgbClr val="3B4146"/>
                </a:solidFill>
                <a:latin typeface="Arial"/>
                <a:ea typeface="Arial"/>
                <a:cs typeface="Arial"/>
                <a:sym typeface="Arial"/>
              </a:rPr>
              <a:t>period applies because “forfeiture and disgorgement are effectively synonyms”</a:t>
            </a:r>
            <a:endParaRPr sz="1700">
              <a:latin typeface="Arial"/>
              <a:ea typeface="Arial"/>
              <a:cs typeface="Arial"/>
              <a:sym typeface="Arial"/>
            </a:endParaRPr>
          </a:p>
        </p:txBody>
      </p:sp>
      <p:sp>
        <p:nvSpPr>
          <p:cNvPr id="1376" name="Google Shape;1376;p26"/>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377" name="Google Shape;1377;p26"/>
          <p:cNvSpPr txBox="1"/>
          <p:nvPr/>
        </p:nvSpPr>
        <p:spPr>
          <a:xfrm>
            <a:off x="2540494" y="1920819"/>
            <a:ext cx="603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78" name="Google Shape;1378;p26"/>
          <p:cNvSpPr txBox="1"/>
          <p:nvPr/>
        </p:nvSpPr>
        <p:spPr>
          <a:xfrm>
            <a:off x="2817168" y="1920819"/>
            <a:ext cx="624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79" name="Google Shape;1379;p26"/>
          <p:cNvSpPr txBox="1"/>
          <p:nvPr/>
        </p:nvSpPr>
        <p:spPr>
          <a:xfrm>
            <a:off x="3349669" y="1920819"/>
            <a:ext cx="5623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0" name="Google Shape;1380;p26"/>
          <p:cNvSpPr txBox="1"/>
          <p:nvPr/>
        </p:nvSpPr>
        <p:spPr>
          <a:xfrm>
            <a:off x="4985531" y="1920819"/>
            <a:ext cx="7102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1" name="Google Shape;1381;p26"/>
          <p:cNvSpPr txBox="1"/>
          <p:nvPr/>
        </p:nvSpPr>
        <p:spPr>
          <a:xfrm>
            <a:off x="1622596" y="2272863"/>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2" name="Google Shape;1382;p26"/>
          <p:cNvSpPr txBox="1"/>
          <p:nvPr/>
        </p:nvSpPr>
        <p:spPr>
          <a:xfrm>
            <a:off x="1847698" y="227286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3" name="Google Shape;1383;p26"/>
          <p:cNvSpPr txBox="1"/>
          <p:nvPr/>
        </p:nvSpPr>
        <p:spPr>
          <a:xfrm>
            <a:off x="3239484" y="3228411"/>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4" name="Google Shape;1384;p26"/>
          <p:cNvSpPr txBox="1"/>
          <p:nvPr/>
        </p:nvSpPr>
        <p:spPr>
          <a:xfrm>
            <a:off x="3464655" y="3228411"/>
            <a:ext cx="6286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5" name="Google Shape;1385;p26"/>
          <p:cNvSpPr txBox="1"/>
          <p:nvPr/>
        </p:nvSpPr>
        <p:spPr>
          <a:xfrm>
            <a:off x="2044592" y="3581979"/>
            <a:ext cx="688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6" name="Google Shape;1386;p26"/>
          <p:cNvSpPr txBox="1"/>
          <p:nvPr/>
        </p:nvSpPr>
        <p:spPr>
          <a:xfrm>
            <a:off x="2784661" y="3581979"/>
            <a:ext cx="662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7" name="Google Shape;1387;p26"/>
          <p:cNvSpPr txBox="1"/>
          <p:nvPr/>
        </p:nvSpPr>
        <p:spPr>
          <a:xfrm>
            <a:off x="3395480" y="3581979"/>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8" name="Google Shape;1388;p26"/>
          <p:cNvSpPr txBox="1"/>
          <p:nvPr/>
        </p:nvSpPr>
        <p:spPr>
          <a:xfrm>
            <a:off x="3929627" y="3581979"/>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89" name="Google Shape;1389;p26"/>
          <p:cNvSpPr txBox="1"/>
          <p:nvPr/>
        </p:nvSpPr>
        <p:spPr>
          <a:xfrm>
            <a:off x="4138568" y="3581979"/>
            <a:ext cx="7955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0" name="Google Shape;1390;p26"/>
          <p:cNvSpPr txBox="1"/>
          <p:nvPr/>
        </p:nvSpPr>
        <p:spPr>
          <a:xfrm>
            <a:off x="2174734" y="4235775"/>
            <a:ext cx="663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1" name="Google Shape;1391;p26"/>
          <p:cNvSpPr txBox="1"/>
          <p:nvPr/>
        </p:nvSpPr>
        <p:spPr>
          <a:xfrm>
            <a:off x="2402191" y="4235775"/>
            <a:ext cx="6325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2" name="Google Shape;1392;p26"/>
          <p:cNvSpPr txBox="1"/>
          <p:nvPr/>
        </p:nvSpPr>
        <p:spPr>
          <a:xfrm>
            <a:off x="1508890" y="5054163"/>
            <a:ext cx="6341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3" name="Google Shape;1393;p26"/>
          <p:cNvSpPr txBox="1"/>
          <p:nvPr/>
        </p:nvSpPr>
        <p:spPr>
          <a:xfrm>
            <a:off x="1788628" y="5054163"/>
            <a:ext cx="624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4" name="Google Shape;1394;p26"/>
          <p:cNvSpPr txBox="1"/>
          <p:nvPr/>
        </p:nvSpPr>
        <p:spPr>
          <a:xfrm>
            <a:off x="3072286" y="5054163"/>
            <a:ext cx="618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5" name="Google Shape;1395;p26"/>
          <p:cNvSpPr txBox="1"/>
          <p:nvPr/>
        </p:nvSpPr>
        <p:spPr>
          <a:xfrm>
            <a:off x="3439440" y="5054163"/>
            <a:ext cx="6345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6" name="Google Shape;1396;p26"/>
          <p:cNvSpPr txBox="1"/>
          <p:nvPr/>
        </p:nvSpPr>
        <p:spPr>
          <a:xfrm>
            <a:off x="3972901" y="5054163"/>
            <a:ext cx="635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7" name="Google Shape;1397;p26"/>
          <p:cNvSpPr txBox="1"/>
          <p:nvPr/>
        </p:nvSpPr>
        <p:spPr>
          <a:xfrm>
            <a:off x="1542586" y="5406207"/>
            <a:ext cx="635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8" name="Google Shape;1398;p26"/>
          <p:cNvSpPr txBox="1"/>
          <p:nvPr/>
        </p:nvSpPr>
        <p:spPr>
          <a:xfrm>
            <a:off x="1767231" y="5406207"/>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399" name="Google Shape;1399;p26"/>
          <p:cNvSpPr txBox="1"/>
          <p:nvPr/>
        </p:nvSpPr>
        <p:spPr>
          <a:xfrm>
            <a:off x="3730494" y="6363279"/>
            <a:ext cx="635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00" name="Google Shape;1400;p26"/>
          <p:cNvSpPr txBox="1"/>
          <p:nvPr/>
        </p:nvSpPr>
        <p:spPr>
          <a:xfrm>
            <a:off x="3955139" y="6363279"/>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 name="Shape 1404"/>
        <p:cNvGrpSpPr/>
        <p:nvPr/>
      </p:nvGrpSpPr>
      <p:grpSpPr>
        <a:xfrm>
          <a:off x="0" y="0"/>
          <a:ext cx="0" cy="0"/>
          <a:chOff x="0" y="0"/>
          <a:chExt cx="0" cy="0"/>
        </a:xfrm>
      </p:grpSpPr>
      <p:sp>
        <p:nvSpPr>
          <p:cNvPr id="1405" name="Google Shape;1405;p27"/>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06" name="Google Shape;1406;p27"/>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07" name="Google Shape;1407;p27"/>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08" name="Google Shape;1408;p27"/>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09" name="Google Shape;1409;p27"/>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0" name="Google Shape;1410;p27"/>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1" name="Google Shape;1411;p27"/>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2" name="Google Shape;1412;p27"/>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3" name="Google Shape;1413;p27"/>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4" name="Google Shape;1414;p27"/>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5" name="Google Shape;1415;p27"/>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6" name="Google Shape;1416;p27"/>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7" name="Google Shape;1417;p27"/>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8" name="Google Shape;1418;p27"/>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9" name="Google Shape;1419;p27"/>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20" name="Google Shape;1420;p27"/>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21" name="Google Shape;1421;p27"/>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22" name="Google Shape;1422;p27"/>
          <p:cNvSpPr txBox="1"/>
          <p:nvPr/>
        </p:nvSpPr>
        <p:spPr>
          <a:xfrm>
            <a:off x="238760" y="520999"/>
            <a:ext cx="2731272"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Developments in</a:t>
            </a:r>
            <a:endParaRPr sz="2800">
              <a:latin typeface="Arial"/>
              <a:ea typeface="Arial"/>
              <a:cs typeface="Arial"/>
              <a:sym typeface="Arial"/>
            </a:endParaRPr>
          </a:p>
          <a:p>
            <a:pPr indent="0" lvl="0" marL="12700" marR="24297" rtl="0" algn="l">
              <a:lnSpc>
                <a:spcPct val="109375"/>
              </a:lnSpc>
              <a:spcBef>
                <a:spcPts val="0"/>
              </a:spcBef>
              <a:spcAft>
                <a:spcPts val="0"/>
              </a:spcAft>
              <a:buNone/>
            </a:pPr>
            <a:r>
              <a:rPr lang="en-US" sz="1600">
                <a:solidFill>
                  <a:srgbClr val="63696D"/>
                </a:solidFill>
                <a:latin typeface="Arial"/>
                <a:ea typeface="Arial"/>
                <a:cs typeface="Arial"/>
                <a:sym typeface="Arial"/>
              </a:rPr>
              <a:t>FOREIGN DEVELOPMENTS</a:t>
            </a:r>
            <a:endParaRPr sz="1600">
              <a:latin typeface="Arial"/>
              <a:ea typeface="Arial"/>
              <a:cs typeface="Arial"/>
              <a:sym typeface="Arial"/>
            </a:endParaRPr>
          </a:p>
        </p:txBody>
      </p:sp>
      <p:sp>
        <p:nvSpPr>
          <p:cNvPr id="1423" name="Google Shape;1423;p27"/>
          <p:cNvSpPr txBox="1"/>
          <p:nvPr/>
        </p:nvSpPr>
        <p:spPr>
          <a:xfrm>
            <a:off x="2991149" y="520999"/>
            <a:ext cx="110772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Global</a:t>
            </a:r>
            <a:endParaRPr sz="2800">
              <a:latin typeface="Arial"/>
              <a:ea typeface="Arial"/>
              <a:cs typeface="Arial"/>
              <a:sym typeface="Arial"/>
            </a:endParaRPr>
          </a:p>
        </p:txBody>
      </p:sp>
      <p:sp>
        <p:nvSpPr>
          <p:cNvPr id="1424" name="Google Shape;1424;p27"/>
          <p:cNvSpPr txBox="1"/>
          <p:nvPr/>
        </p:nvSpPr>
        <p:spPr>
          <a:xfrm>
            <a:off x="4100705" y="520999"/>
            <a:ext cx="247312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Anti-Corruption</a:t>
            </a:r>
            <a:endParaRPr sz="2800">
              <a:latin typeface="Arial"/>
              <a:ea typeface="Arial"/>
              <a:cs typeface="Arial"/>
              <a:sym typeface="Arial"/>
            </a:endParaRPr>
          </a:p>
        </p:txBody>
      </p:sp>
      <p:sp>
        <p:nvSpPr>
          <p:cNvPr id="1425" name="Google Shape;1425;p27"/>
          <p:cNvSpPr txBox="1"/>
          <p:nvPr/>
        </p:nvSpPr>
        <p:spPr>
          <a:xfrm>
            <a:off x="6597427" y="520999"/>
            <a:ext cx="209690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426" name="Google Shape;1426;p27"/>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24</a:t>
            </a:r>
            <a:endParaRPr sz="800">
              <a:latin typeface="Arial"/>
              <a:ea typeface="Arial"/>
              <a:cs typeface="Arial"/>
              <a:sym typeface="Arial"/>
            </a:endParaRPr>
          </a:p>
        </p:txBody>
      </p:sp>
      <p:sp>
        <p:nvSpPr>
          <p:cNvPr id="1427" name="Google Shape;1427;p27"/>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845" lvl="0" marL="254845" marR="0" rtl="0" algn="l">
              <a:lnSpc>
                <a:spcPct val="95825"/>
              </a:lnSpc>
              <a:spcBef>
                <a:spcPts val="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New French Legislation (“Sapin II Bill”) (Nov. 2016)</a:t>
            </a:r>
            <a:endParaRPr sz="1700">
              <a:latin typeface="Arial"/>
              <a:ea typeface="Arial"/>
              <a:cs typeface="Arial"/>
              <a:sym typeface="Arial"/>
            </a:endParaRPr>
          </a:p>
          <a:p>
            <a:pPr indent="-8972" lvl="0" marL="593173" marR="0" rtl="0" algn="l">
              <a:lnSpc>
                <a:spcPct val="95825"/>
              </a:lnSpc>
              <a:spcBef>
                <a:spcPts val="7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Allows DPAs; maximum fine = 30% of company’s annual revenue</a:t>
            </a:r>
            <a:endParaRPr sz="1700">
              <a:latin typeface="Arial"/>
              <a:ea typeface="Arial"/>
              <a:cs typeface="Arial"/>
              <a:sym typeface="Arial"/>
            </a:endParaRPr>
          </a:p>
          <a:p>
            <a:pPr indent="-845" lvl="0" marL="254845" marR="0" rtl="0" algn="l">
              <a:lnSpc>
                <a:spcPct val="95825"/>
              </a:lnSpc>
              <a:spcBef>
                <a:spcPts val="6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Increased Anti-Corruption Activity in Israel</a:t>
            </a:r>
            <a:endParaRPr sz="1700">
              <a:latin typeface="Arial"/>
              <a:ea typeface="Arial"/>
              <a:cs typeface="Arial"/>
              <a:sym typeface="Arial"/>
            </a:endParaRPr>
          </a:p>
          <a:p>
            <a:pPr indent="-8972" lvl="0" marL="593173" marR="0" rtl="0" algn="l">
              <a:lnSpc>
                <a:spcPct val="95825"/>
              </a:lnSpc>
              <a:spcBef>
                <a:spcPts val="7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First Enforcement Action under Bribery of Foreign Public Officials Statute</a:t>
            </a:r>
            <a:r>
              <a:rPr lang="en-US" sz="1700">
                <a:solidFill>
                  <a:srgbClr val="3B4146"/>
                </a:solidFill>
                <a:latin typeface="Arial"/>
                <a:ea typeface="Arial"/>
                <a:cs typeface="Arial"/>
                <a:sym typeface="Arial"/>
              </a:rPr>
              <a:t>:  Nikuv</a:t>
            </a:r>
            <a:endParaRPr sz="1700">
              <a:latin typeface="Arial"/>
              <a:ea typeface="Arial"/>
              <a:cs typeface="Arial"/>
              <a:sym typeface="Arial"/>
            </a:endParaRPr>
          </a:p>
          <a:p>
            <a:pPr indent="-8972" lvl="0" marL="821773" marR="0" rtl="0" algn="l">
              <a:lnSpc>
                <a:spcPct val="95825"/>
              </a:lnSpc>
              <a:spcBef>
                <a:spcPts val="75"/>
              </a:spcBef>
              <a:spcAft>
                <a:spcPts val="0"/>
              </a:spcAft>
              <a:buNone/>
            </a:pPr>
            <a:r>
              <a:rPr lang="en-US" sz="1700">
                <a:solidFill>
                  <a:srgbClr val="3B4146"/>
                </a:solidFill>
                <a:latin typeface="Arial"/>
                <a:ea typeface="Arial"/>
                <a:cs typeface="Arial"/>
                <a:sym typeface="Arial"/>
              </a:rPr>
              <a:t>International Projects Ltd. agreed to guilty plea, fine of ~$1.2 million (Nov. 2016)</a:t>
            </a:r>
            <a:endParaRPr sz="1700">
              <a:latin typeface="Arial"/>
              <a:ea typeface="Arial"/>
              <a:cs typeface="Arial"/>
              <a:sym typeface="Arial"/>
            </a:endParaRPr>
          </a:p>
          <a:p>
            <a:pPr indent="-237573" lvl="0" marL="821773" marR="303886" rtl="0" algn="l">
              <a:lnSpc>
                <a:spcPct val="116090"/>
              </a:lnSpc>
              <a:spcBef>
                <a:spcPts val="204"/>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Guinea Bribe Investigation</a:t>
            </a:r>
            <a:r>
              <a:rPr lang="en-US" sz="1700">
                <a:solidFill>
                  <a:srgbClr val="3B4146"/>
                </a:solidFill>
                <a:latin typeface="Arial"/>
                <a:ea typeface="Arial"/>
                <a:cs typeface="Arial"/>
                <a:sym typeface="Arial"/>
              </a:rPr>
              <a:t>:  Beny Steinmetz placed under house arrest (later released), </a:t>
            </a:r>
            <a:endParaRPr sz="1700">
              <a:latin typeface="Arial"/>
              <a:ea typeface="Arial"/>
              <a:cs typeface="Arial"/>
              <a:sym typeface="Arial"/>
            </a:endParaRPr>
          </a:p>
          <a:p>
            <a:pPr indent="-8972" lvl="0" marL="821773" marR="303886" rtl="0" algn="l">
              <a:lnSpc>
                <a:spcPct val="114941"/>
              </a:lnSpc>
              <a:spcBef>
                <a:spcPts val="166"/>
              </a:spcBef>
              <a:spcAft>
                <a:spcPts val="0"/>
              </a:spcAft>
              <a:buNone/>
            </a:pPr>
            <a:r>
              <a:rPr lang="en-US" sz="1700">
                <a:solidFill>
                  <a:srgbClr val="3B4146"/>
                </a:solidFill>
                <a:latin typeface="Arial"/>
                <a:ea typeface="Arial"/>
                <a:cs typeface="Arial"/>
                <a:sym typeface="Arial"/>
              </a:rPr>
              <a:t>in connection with bribery allegations involving Steinmetz conglomerate’s BSG </a:t>
            </a:r>
            <a:endParaRPr sz="1700">
              <a:latin typeface="Arial"/>
              <a:ea typeface="Arial"/>
              <a:cs typeface="Arial"/>
              <a:sym typeface="Arial"/>
            </a:endParaRPr>
          </a:p>
          <a:p>
            <a:pPr indent="-8972" lvl="0" marL="821773" marR="303886" rtl="0" algn="l">
              <a:lnSpc>
                <a:spcPct val="114941"/>
              </a:lnSpc>
              <a:spcBef>
                <a:spcPts val="127"/>
              </a:spcBef>
              <a:spcAft>
                <a:spcPts val="0"/>
              </a:spcAft>
              <a:buNone/>
            </a:pPr>
            <a:r>
              <a:rPr lang="en-US" sz="1700">
                <a:solidFill>
                  <a:srgbClr val="3B4146"/>
                </a:solidFill>
                <a:latin typeface="Arial"/>
                <a:ea typeface="Arial"/>
                <a:cs typeface="Arial"/>
                <a:sym typeface="Arial"/>
              </a:rPr>
              <a:t>Resources (“BSGR”) in Guinea</a:t>
            </a:r>
            <a:endParaRPr sz="1700">
              <a:latin typeface="Arial"/>
              <a:ea typeface="Arial"/>
              <a:cs typeface="Arial"/>
              <a:sym typeface="Arial"/>
            </a:endParaRPr>
          </a:p>
          <a:p>
            <a:pPr indent="-8972" lvl="0" marL="593173" marR="0" rtl="0" algn="l">
              <a:lnSpc>
                <a:spcPct val="95825"/>
              </a:lnSpc>
              <a:spcBef>
                <a:spcPts val="207"/>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First U.S. FCPA Enforcement Action Against Israeli Company</a:t>
            </a:r>
            <a:r>
              <a:rPr lang="en-US" sz="1700">
                <a:solidFill>
                  <a:srgbClr val="3B4146"/>
                </a:solidFill>
                <a:latin typeface="Arial"/>
                <a:ea typeface="Arial"/>
                <a:cs typeface="Arial"/>
                <a:sym typeface="Arial"/>
              </a:rPr>
              <a:t>:  Teva Pharmaceutical</a:t>
            </a:r>
            <a:endParaRPr sz="1700">
              <a:latin typeface="Arial"/>
              <a:ea typeface="Arial"/>
              <a:cs typeface="Arial"/>
              <a:sym typeface="Arial"/>
            </a:endParaRPr>
          </a:p>
          <a:p>
            <a:pPr indent="-5442" lvl="0" marL="792843" marR="1009544" rtl="0" algn="ctr">
              <a:lnSpc>
                <a:spcPct val="95825"/>
              </a:lnSpc>
              <a:spcBef>
                <a:spcPts val="75"/>
              </a:spcBef>
              <a:spcAft>
                <a:spcPts val="0"/>
              </a:spcAft>
              <a:buNone/>
            </a:pPr>
            <a:r>
              <a:rPr lang="en-US" sz="1700">
                <a:solidFill>
                  <a:srgbClr val="3B4146"/>
                </a:solidFill>
                <a:latin typeface="Arial"/>
                <a:ea typeface="Arial"/>
                <a:cs typeface="Arial"/>
                <a:sym typeface="Arial"/>
              </a:rPr>
              <a:t>Industries, Inc. (see Appendix) is fourth-largest FCPA enforcement action to date</a:t>
            </a:r>
            <a:endParaRPr sz="1700">
              <a:latin typeface="Arial"/>
              <a:ea typeface="Arial"/>
              <a:cs typeface="Arial"/>
              <a:sym typeface="Arial"/>
            </a:endParaRPr>
          </a:p>
          <a:p>
            <a:pPr indent="-845" lvl="0" marL="254845" marR="0" rtl="0" algn="l">
              <a:lnSpc>
                <a:spcPct val="95825"/>
              </a:lnSpc>
              <a:spcBef>
                <a:spcPts val="18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Continued Enforcement by Brazilian Authorities</a:t>
            </a:r>
            <a:endParaRPr sz="1700">
              <a:latin typeface="Arial"/>
              <a:ea typeface="Arial"/>
              <a:cs typeface="Arial"/>
              <a:sym typeface="Arial"/>
            </a:endParaRPr>
          </a:p>
          <a:p>
            <a:pPr indent="-237573" lvl="0" marL="821773" marR="252099" rtl="0" algn="l">
              <a:lnSpc>
                <a:spcPct val="116090"/>
              </a:lnSpc>
              <a:spcBef>
                <a:spcPts val="5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Petrobras</a:t>
            </a:r>
            <a:r>
              <a:rPr lang="en-US" sz="1700">
                <a:solidFill>
                  <a:srgbClr val="3B4146"/>
                </a:solidFill>
                <a:latin typeface="Arial"/>
                <a:ea typeface="Arial"/>
                <a:cs typeface="Arial"/>
                <a:sym typeface="Arial"/>
              </a:rPr>
              <a:t>:  Brazil’s former president charged with spearheading corruption and kickback </a:t>
            </a:r>
            <a:endParaRPr sz="1700">
              <a:latin typeface="Arial"/>
              <a:ea typeface="Arial"/>
              <a:cs typeface="Arial"/>
              <a:sym typeface="Arial"/>
            </a:endParaRPr>
          </a:p>
          <a:p>
            <a:pPr indent="-8972" lvl="0" marL="821773" marR="252099" rtl="0" algn="l">
              <a:lnSpc>
                <a:spcPct val="114941"/>
              </a:lnSpc>
              <a:spcBef>
                <a:spcPts val="166"/>
              </a:spcBef>
              <a:spcAft>
                <a:spcPts val="0"/>
              </a:spcAft>
              <a:buNone/>
            </a:pPr>
            <a:r>
              <a:rPr lang="en-US" sz="1700">
                <a:solidFill>
                  <a:srgbClr val="3B4146"/>
                </a:solidFill>
                <a:latin typeface="Arial"/>
                <a:ea typeface="Arial"/>
                <a:cs typeface="Arial"/>
                <a:sym typeface="Arial"/>
              </a:rPr>
              <a:t>scheme tied to Petrobras contracts (Sept. 2016); former House speaker arrested for </a:t>
            </a:r>
            <a:endParaRPr sz="1700">
              <a:latin typeface="Arial"/>
              <a:ea typeface="Arial"/>
              <a:cs typeface="Arial"/>
              <a:sym typeface="Arial"/>
            </a:endParaRPr>
          </a:p>
          <a:p>
            <a:pPr indent="-8972" lvl="0" marL="821773" marR="252099" rtl="0" algn="l">
              <a:lnSpc>
                <a:spcPct val="114941"/>
              </a:lnSpc>
              <a:spcBef>
                <a:spcPts val="127"/>
              </a:spcBef>
              <a:spcAft>
                <a:spcPts val="0"/>
              </a:spcAft>
              <a:buNone/>
            </a:pPr>
            <a:r>
              <a:rPr lang="en-US" sz="1700">
                <a:solidFill>
                  <a:srgbClr val="3B4146"/>
                </a:solidFill>
                <a:latin typeface="Arial"/>
                <a:ea typeface="Arial"/>
                <a:cs typeface="Arial"/>
                <a:sym typeface="Arial"/>
              </a:rPr>
              <a:t>allegedly pocketing bribes from company seeking contracts with Petrobras (Oct. 2016)</a:t>
            </a:r>
            <a:endParaRPr sz="1700">
              <a:latin typeface="Arial"/>
              <a:ea typeface="Arial"/>
              <a:cs typeface="Arial"/>
              <a:sym typeface="Arial"/>
            </a:endParaRPr>
          </a:p>
          <a:p>
            <a:pPr indent="-237357" lvl="0" marL="821557" marR="300272" rtl="0" algn="l">
              <a:lnSpc>
                <a:spcPct val="116090"/>
              </a:lnSpc>
              <a:spcBef>
                <a:spcPts val="207"/>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Parallel enforcement activity by U.S. authorities and Brazilian Ministerio Publico Federal </a:t>
            </a:r>
            <a:endParaRPr sz="1700">
              <a:latin typeface="Arial"/>
              <a:ea typeface="Arial"/>
              <a:cs typeface="Arial"/>
              <a:sym typeface="Arial"/>
            </a:endParaRPr>
          </a:p>
          <a:p>
            <a:pPr indent="-8757" lvl="0" marL="821557" marR="300272" rtl="0" algn="l">
              <a:lnSpc>
                <a:spcPct val="114941"/>
              </a:lnSpc>
              <a:spcBef>
                <a:spcPts val="166"/>
              </a:spcBef>
              <a:spcAft>
                <a:spcPts val="0"/>
              </a:spcAft>
              <a:buNone/>
            </a:pPr>
            <a:r>
              <a:rPr lang="en-US" sz="1700">
                <a:solidFill>
                  <a:srgbClr val="3B4146"/>
                </a:solidFill>
                <a:latin typeface="Arial"/>
                <a:ea typeface="Arial"/>
                <a:cs typeface="Arial"/>
                <a:sym typeface="Arial"/>
              </a:rPr>
              <a:t>in Embraer S.A. and Odebrecht / Braskem matters, as well as credit in DOJ resolutions </a:t>
            </a:r>
            <a:endParaRPr sz="1700">
              <a:latin typeface="Arial"/>
              <a:ea typeface="Arial"/>
              <a:cs typeface="Arial"/>
              <a:sym typeface="Arial"/>
            </a:endParaRPr>
          </a:p>
          <a:p>
            <a:pPr indent="-8757" lvl="0" marL="821557" marR="300272" rtl="0" algn="l">
              <a:lnSpc>
                <a:spcPct val="114941"/>
              </a:lnSpc>
              <a:spcBef>
                <a:spcPts val="127"/>
              </a:spcBef>
              <a:spcAft>
                <a:spcPts val="0"/>
              </a:spcAft>
              <a:buNone/>
            </a:pPr>
            <a:r>
              <a:rPr lang="en-US" sz="1700">
                <a:solidFill>
                  <a:srgbClr val="3B4146"/>
                </a:solidFill>
                <a:latin typeface="Arial"/>
                <a:ea typeface="Arial"/>
                <a:cs typeface="Arial"/>
                <a:sym typeface="Arial"/>
              </a:rPr>
              <a:t>for amounts paid to Brazil</a:t>
            </a:r>
            <a:endParaRPr sz="1700">
              <a:latin typeface="Arial"/>
              <a:ea typeface="Arial"/>
              <a:cs typeface="Arial"/>
              <a:sym typeface="Arial"/>
            </a:endParaRPr>
          </a:p>
        </p:txBody>
      </p:sp>
      <p:sp>
        <p:nvSpPr>
          <p:cNvPr id="1428" name="Google Shape;1428;p27"/>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429" name="Google Shape;1429;p27"/>
          <p:cNvSpPr txBox="1"/>
          <p:nvPr/>
        </p:nvSpPr>
        <p:spPr>
          <a:xfrm>
            <a:off x="1177546" y="1889930"/>
            <a:ext cx="6180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0" name="Google Shape;1430;p27"/>
          <p:cNvSpPr txBox="1"/>
          <p:nvPr/>
        </p:nvSpPr>
        <p:spPr>
          <a:xfrm>
            <a:off x="1961225" y="1889930"/>
            <a:ext cx="5985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1" name="Google Shape;1431;p27"/>
          <p:cNvSpPr txBox="1"/>
          <p:nvPr/>
        </p:nvSpPr>
        <p:spPr>
          <a:xfrm>
            <a:off x="3161964" y="1889930"/>
            <a:ext cx="5988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2" name="Google Shape;1432;p27"/>
          <p:cNvSpPr txBox="1"/>
          <p:nvPr/>
        </p:nvSpPr>
        <p:spPr>
          <a:xfrm>
            <a:off x="3991023" y="1889930"/>
            <a:ext cx="5988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3" name="Google Shape;1433;p27"/>
          <p:cNvSpPr txBox="1"/>
          <p:nvPr/>
        </p:nvSpPr>
        <p:spPr>
          <a:xfrm>
            <a:off x="4170491" y="1889930"/>
            <a:ext cx="617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4" name="Google Shape;1434;p27"/>
          <p:cNvSpPr txBox="1"/>
          <p:nvPr/>
        </p:nvSpPr>
        <p:spPr>
          <a:xfrm>
            <a:off x="4747802" y="1889930"/>
            <a:ext cx="6052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5" name="Google Shape;1435;p27"/>
          <p:cNvSpPr txBox="1"/>
          <p:nvPr/>
        </p:nvSpPr>
        <p:spPr>
          <a:xfrm>
            <a:off x="5330264" y="1889930"/>
            <a:ext cx="617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6" name="Google Shape;1436;p27"/>
          <p:cNvSpPr txBox="1"/>
          <p:nvPr/>
        </p:nvSpPr>
        <p:spPr>
          <a:xfrm>
            <a:off x="1744578" y="2548298"/>
            <a:ext cx="5397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7" name="Google Shape;1437;p27"/>
          <p:cNvSpPr txBox="1"/>
          <p:nvPr/>
        </p:nvSpPr>
        <p:spPr>
          <a:xfrm>
            <a:off x="4231280" y="2548298"/>
            <a:ext cx="6561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8" name="Google Shape;1438;p27"/>
          <p:cNvSpPr txBox="1"/>
          <p:nvPr/>
        </p:nvSpPr>
        <p:spPr>
          <a:xfrm>
            <a:off x="4488545" y="2548298"/>
            <a:ext cx="6139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39" name="Google Shape;1439;p27"/>
          <p:cNvSpPr txBox="1"/>
          <p:nvPr/>
        </p:nvSpPr>
        <p:spPr>
          <a:xfrm>
            <a:off x="1494580" y="2871386"/>
            <a:ext cx="5879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0" name="Google Shape;1440;p27"/>
          <p:cNvSpPr txBox="1"/>
          <p:nvPr/>
        </p:nvSpPr>
        <p:spPr>
          <a:xfrm>
            <a:off x="3430414" y="2871386"/>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1" name="Google Shape;1441;p27"/>
          <p:cNvSpPr txBox="1"/>
          <p:nvPr/>
        </p:nvSpPr>
        <p:spPr>
          <a:xfrm>
            <a:off x="4043282" y="2871386"/>
            <a:ext cx="6117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2" name="Google Shape;1442;p27"/>
          <p:cNvSpPr txBox="1"/>
          <p:nvPr/>
        </p:nvSpPr>
        <p:spPr>
          <a:xfrm>
            <a:off x="4789824" y="2871386"/>
            <a:ext cx="599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3" name="Google Shape;1443;p27"/>
          <p:cNvSpPr txBox="1"/>
          <p:nvPr/>
        </p:nvSpPr>
        <p:spPr>
          <a:xfrm>
            <a:off x="5030254" y="2871386"/>
            <a:ext cx="6024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4" name="Google Shape;1444;p27"/>
          <p:cNvSpPr txBox="1"/>
          <p:nvPr/>
        </p:nvSpPr>
        <p:spPr>
          <a:xfrm>
            <a:off x="5824796" y="2871386"/>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5" name="Google Shape;1445;p27"/>
          <p:cNvSpPr txBox="1"/>
          <p:nvPr/>
        </p:nvSpPr>
        <p:spPr>
          <a:xfrm>
            <a:off x="6475470" y="2871386"/>
            <a:ext cx="5791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6" name="Google Shape;1446;p27"/>
          <p:cNvSpPr txBox="1"/>
          <p:nvPr/>
        </p:nvSpPr>
        <p:spPr>
          <a:xfrm>
            <a:off x="7298339" y="2871386"/>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7" name="Google Shape;1447;p27"/>
          <p:cNvSpPr txBox="1"/>
          <p:nvPr/>
        </p:nvSpPr>
        <p:spPr>
          <a:xfrm>
            <a:off x="1770911" y="3465746"/>
            <a:ext cx="609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8" name="Google Shape;1448;p27"/>
          <p:cNvSpPr txBox="1"/>
          <p:nvPr/>
        </p:nvSpPr>
        <p:spPr>
          <a:xfrm>
            <a:off x="2337684" y="3465746"/>
            <a:ext cx="5951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49" name="Google Shape;1449;p27"/>
          <p:cNvSpPr txBox="1"/>
          <p:nvPr/>
        </p:nvSpPr>
        <p:spPr>
          <a:xfrm>
            <a:off x="1494580" y="4332902"/>
            <a:ext cx="588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0" name="Google Shape;1450;p27"/>
          <p:cNvSpPr txBox="1"/>
          <p:nvPr/>
        </p:nvSpPr>
        <p:spPr>
          <a:xfrm>
            <a:off x="1974876" y="4332902"/>
            <a:ext cx="588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1" name="Google Shape;1451;p27"/>
          <p:cNvSpPr txBox="1"/>
          <p:nvPr/>
        </p:nvSpPr>
        <p:spPr>
          <a:xfrm>
            <a:off x="2582549" y="4332902"/>
            <a:ext cx="605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2" name="Google Shape;1452;p27"/>
          <p:cNvSpPr txBox="1"/>
          <p:nvPr/>
        </p:nvSpPr>
        <p:spPr>
          <a:xfrm>
            <a:off x="5290246" y="4332902"/>
            <a:ext cx="6022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3" name="Google Shape;1453;p27"/>
          <p:cNvSpPr txBox="1"/>
          <p:nvPr/>
        </p:nvSpPr>
        <p:spPr>
          <a:xfrm>
            <a:off x="5927200" y="4332902"/>
            <a:ext cx="5957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4" name="Google Shape;1454;p27"/>
          <p:cNvSpPr txBox="1"/>
          <p:nvPr/>
        </p:nvSpPr>
        <p:spPr>
          <a:xfrm>
            <a:off x="1806211" y="4940978"/>
            <a:ext cx="5682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5" name="Google Shape;1455;p27"/>
          <p:cNvSpPr txBox="1"/>
          <p:nvPr/>
        </p:nvSpPr>
        <p:spPr>
          <a:xfrm>
            <a:off x="3186959" y="4940978"/>
            <a:ext cx="570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6" name="Google Shape;1456;p27"/>
          <p:cNvSpPr txBox="1"/>
          <p:nvPr/>
        </p:nvSpPr>
        <p:spPr>
          <a:xfrm>
            <a:off x="3497418" y="4940978"/>
            <a:ext cx="5907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457" name="Google Shape;1457;p27"/>
          <p:cNvSpPr txBox="1"/>
          <p:nvPr/>
        </p:nvSpPr>
        <p:spPr>
          <a:xfrm>
            <a:off x="4456842" y="4940978"/>
            <a:ext cx="5377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1" name="Shape 1461"/>
        <p:cNvGrpSpPr/>
        <p:nvPr/>
      </p:nvGrpSpPr>
      <p:grpSpPr>
        <a:xfrm>
          <a:off x="0" y="0"/>
          <a:ext cx="0" cy="0"/>
          <a:chOff x="0" y="0"/>
          <a:chExt cx="0" cy="0"/>
        </a:xfrm>
      </p:grpSpPr>
      <p:sp>
        <p:nvSpPr>
          <p:cNvPr id="1462" name="Google Shape;1462;p28"/>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3" name="Google Shape;1463;p28"/>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4" name="Google Shape;1464;p28"/>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5" name="Google Shape;1465;p28"/>
          <p:cNvSpPr/>
          <p:nvPr/>
        </p:nvSpPr>
        <p:spPr>
          <a:xfrm>
            <a:off x="387662" y="5153896"/>
            <a:ext cx="9183852" cy="1828800"/>
          </a:xfrm>
          <a:custGeom>
            <a:rect b="b" l="l" r="r" t="t"/>
            <a:pathLst>
              <a:path extrusionOk="0" h="120000" w="120000">
                <a:moveTo>
                  <a:pt x="0" y="20000"/>
                </a:moveTo>
                <a:lnTo>
                  <a:pt x="0" y="99999"/>
                </a:lnTo>
                <a:lnTo>
                  <a:pt x="13" y="101639"/>
                </a:lnTo>
                <a:lnTo>
                  <a:pt x="115" y="104805"/>
                </a:lnTo>
                <a:lnTo>
                  <a:pt x="312" y="107784"/>
                </a:lnTo>
                <a:lnTo>
                  <a:pt x="596" y="110534"/>
                </a:lnTo>
                <a:lnTo>
                  <a:pt x="958" y="113015"/>
                </a:lnTo>
                <a:lnTo>
                  <a:pt x="1390" y="115185"/>
                </a:lnTo>
                <a:lnTo>
                  <a:pt x="1884" y="117003"/>
                </a:lnTo>
                <a:lnTo>
                  <a:pt x="2432" y="118428"/>
                </a:lnTo>
                <a:lnTo>
                  <a:pt x="3025" y="119418"/>
                </a:lnTo>
                <a:lnTo>
                  <a:pt x="3655" y="119933"/>
                </a:lnTo>
                <a:lnTo>
                  <a:pt x="3982" y="120000"/>
                </a:lnTo>
                <a:lnTo>
                  <a:pt x="116017" y="120000"/>
                </a:lnTo>
                <a:lnTo>
                  <a:pt x="116663" y="119738"/>
                </a:lnTo>
                <a:lnTo>
                  <a:pt x="117276" y="118980"/>
                </a:lnTo>
                <a:lnTo>
                  <a:pt x="117847" y="117767"/>
                </a:lnTo>
                <a:lnTo>
                  <a:pt x="118369" y="116140"/>
                </a:lnTo>
                <a:lnTo>
                  <a:pt x="118833" y="114141"/>
                </a:lnTo>
                <a:lnTo>
                  <a:pt x="119231" y="111811"/>
                </a:lnTo>
                <a:lnTo>
                  <a:pt x="119555" y="109190"/>
                </a:lnTo>
                <a:lnTo>
                  <a:pt x="119796" y="106320"/>
                </a:lnTo>
                <a:lnTo>
                  <a:pt x="119947" y="103243"/>
                </a:lnTo>
                <a:lnTo>
                  <a:pt x="120000" y="99999"/>
                </a:lnTo>
                <a:lnTo>
                  <a:pt x="120000" y="20000"/>
                </a:lnTo>
                <a:lnTo>
                  <a:pt x="119947" y="16755"/>
                </a:lnTo>
                <a:lnTo>
                  <a:pt x="119796" y="13678"/>
                </a:lnTo>
                <a:lnTo>
                  <a:pt x="119555" y="10808"/>
                </a:lnTo>
                <a:lnTo>
                  <a:pt x="119231" y="8188"/>
                </a:lnTo>
                <a:lnTo>
                  <a:pt x="118833" y="5857"/>
                </a:lnTo>
                <a:lnTo>
                  <a:pt x="118369" y="3858"/>
                </a:lnTo>
                <a:lnTo>
                  <a:pt x="117847" y="2232"/>
                </a:lnTo>
                <a:lnTo>
                  <a:pt x="117276" y="1019"/>
                </a:lnTo>
                <a:lnTo>
                  <a:pt x="116663" y="261"/>
                </a:lnTo>
                <a:lnTo>
                  <a:pt x="116017" y="0"/>
                </a:lnTo>
                <a:lnTo>
                  <a:pt x="3982" y="0"/>
                </a:lnTo>
                <a:lnTo>
                  <a:pt x="3336" y="261"/>
                </a:lnTo>
                <a:lnTo>
                  <a:pt x="2723" y="1019"/>
                </a:lnTo>
                <a:lnTo>
                  <a:pt x="2152" y="2232"/>
                </a:lnTo>
                <a:lnTo>
                  <a:pt x="1630" y="3858"/>
                </a:lnTo>
                <a:lnTo>
                  <a:pt x="1166" y="5857"/>
                </a:lnTo>
                <a:lnTo>
                  <a:pt x="768" y="8188"/>
                </a:lnTo>
                <a:lnTo>
                  <a:pt x="444" y="10808"/>
                </a:lnTo>
                <a:lnTo>
                  <a:pt x="203" y="13678"/>
                </a:lnTo>
                <a:lnTo>
                  <a:pt x="52" y="16755"/>
                </a:lnTo>
                <a:lnTo>
                  <a:pt x="0" y="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6" name="Google Shape;1466;p28"/>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7" name="Google Shape;1467;p28"/>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8" name="Google Shape;1468;p28"/>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9" name="Google Shape;1469;p28"/>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0" name="Google Shape;1470;p28"/>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1" name="Google Shape;1471;p28"/>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2" name="Google Shape;1472;p28"/>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3" name="Google Shape;1473;p28"/>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4" name="Google Shape;1474;p28"/>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5" name="Google Shape;1475;p28"/>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6" name="Google Shape;1476;p28"/>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7" name="Google Shape;1477;p28"/>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8" name="Google Shape;1478;p28"/>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9" name="Google Shape;1479;p28"/>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80" name="Google Shape;1480;p28"/>
          <p:cNvSpPr txBox="1"/>
          <p:nvPr/>
        </p:nvSpPr>
        <p:spPr>
          <a:xfrm>
            <a:off x="238760" y="520999"/>
            <a:ext cx="3860109"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Developments in Global</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INTERNATIONAL COOPERATION</a:t>
            </a:r>
            <a:endParaRPr sz="1600">
              <a:latin typeface="Arial"/>
              <a:ea typeface="Arial"/>
              <a:cs typeface="Arial"/>
              <a:sym typeface="Arial"/>
            </a:endParaRPr>
          </a:p>
        </p:txBody>
      </p:sp>
      <p:sp>
        <p:nvSpPr>
          <p:cNvPr id="1481" name="Google Shape;1481;p28"/>
          <p:cNvSpPr txBox="1"/>
          <p:nvPr/>
        </p:nvSpPr>
        <p:spPr>
          <a:xfrm>
            <a:off x="4100705" y="520999"/>
            <a:ext cx="247312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Anti-Corruption</a:t>
            </a:r>
            <a:endParaRPr sz="2800">
              <a:latin typeface="Arial"/>
              <a:ea typeface="Arial"/>
              <a:cs typeface="Arial"/>
              <a:sym typeface="Arial"/>
            </a:endParaRPr>
          </a:p>
        </p:txBody>
      </p:sp>
      <p:sp>
        <p:nvSpPr>
          <p:cNvPr id="1482" name="Google Shape;1482;p28"/>
          <p:cNvSpPr txBox="1"/>
          <p:nvPr/>
        </p:nvSpPr>
        <p:spPr>
          <a:xfrm>
            <a:off x="6597427" y="520999"/>
            <a:ext cx="209690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483" name="Google Shape;1483;p28"/>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25</a:t>
            </a:r>
            <a:endParaRPr sz="800">
              <a:latin typeface="Arial"/>
              <a:ea typeface="Arial"/>
              <a:cs typeface="Arial"/>
              <a:sym typeface="Arial"/>
            </a:endParaRPr>
          </a:p>
        </p:txBody>
      </p:sp>
      <p:sp>
        <p:nvSpPr>
          <p:cNvPr id="1484" name="Google Shape;1484;p28"/>
          <p:cNvSpPr txBox="1"/>
          <p:nvPr/>
        </p:nvSpPr>
        <p:spPr>
          <a:xfrm>
            <a:off x="251460" y="1426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12304" lvl="0" marL="253604" marR="0" rtl="0" algn="l">
              <a:lnSpc>
                <a:spcPct val="95825"/>
              </a:lnSpc>
              <a:spcBef>
                <a:spcPts val="0"/>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b="1" lang="en-US" sz="2000">
                <a:solidFill>
                  <a:srgbClr val="3B4146"/>
                </a:solidFill>
                <a:latin typeface="Arial"/>
                <a:ea typeface="Arial"/>
                <a:cs typeface="Arial"/>
                <a:sym typeface="Arial"/>
              </a:rPr>
              <a:t>U.S. / China Cooperation in Criminal Investigations</a:t>
            </a:r>
            <a:endParaRPr sz="2000">
              <a:latin typeface="Arial"/>
              <a:ea typeface="Arial"/>
              <a:cs typeface="Arial"/>
              <a:sym typeface="Arial"/>
            </a:endParaRPr>
          </a:p>
          <a:p>
            <a:pPr indent="-236332" lvl="0" marL="820532" marR="811259" rtl="0" algn="l">
              <a:lnSpc>
                <a:spcPct val="116086"/>
              </a:lnSpc>
              <a:spcBef>
                <a:spcPts val="18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Per Leslie Caldwell (Nov. 3, 2016), U.S. and China are cooperating on several </a:t>
            </a:r>
            <a:endParaRPr sz="1800">
              <a:latin typeface="Arial"/>
              <a:ea typeface="Arial"/>
              <a:cs typeface="Arial"/>
              <a:sym typeface="Arial"/>
            </a:endParaRPr>
          </a:p>
          <a:p>
            <a:pPr indent="-7732" lvl="0" marL="820532" marR="811259" rtl="0" algn="l">
              <a:lnSpc>
                <a:spcPct val="114944"/>
              </a:lnSpc>
              <a:spcBef>
                <a:spcPts val="304"/>
              </a:spcBef>
              <a:spcAft>
                <a:spcPts val="0"/>
              </a:spcAft>
              <a:buNone/>
            </a:pPr>
            <a:r>
              <a:rPr lang="en-US" sz="1800">
                <a:solidFill>
                  <a:srgbClr val="3B4146"/>
                </a:solidFill>
                <a:latin typeface="Arial"/>
                <a:ea typeface="Arial"/>
                <a:cs typeface="Arial"/>
                <a:sym typeface="Arial"/>
              </a:rPr>
              <a:t>criminal cases, including cases involving alleged corruption, cybercrime, and </a:t>
            </a:r>
            <a:endParaRPr sz="1800">
              <a:latin typeface="Arial"/>
              <a:ea typeface="Arial"/>
              <a:cs typeface="Arial"/>
              <a:sym typeface="Arial"/>
            </a:endParaRPr>
          </a:p>
          <a:p>
            <a:pPr indent="-7732" lvl="0" marL="820532" marR="811259" rtl="0" algn="l">
              <a:lnSpc>
                <a:spcPct val="114944"/>
              </a:lnSpc>
              <a:spcBef>
                <a:spcPts val="235"/>
              </a:spcBef>
              <a:spcAft>
                <a:spcPts val="0"/>
              </a:spcAft>
              <a:buNone/>
            </a:pPr>
            <a:r>
              <a:rPr lang="en-US" sz="1800">
                <a:solidFill>
                  <a:srgbClr val="3B4146"/>
                </a:solidFill>
                <a:latin typeface="Arial"/>
                <a:ea typeface="Arial"/>
                <a:cs typeface="Arial"/>
                <a:sym typeface="Arial"/>
              </a:rPr>
              <a:t>intellectual property</a:t>
            </a:r>
            <a:endParaRPr sz="1800">
              <a:latin typeface="Arial"/>
              <a:ea typeface="Arial"/>
              <a:cs typeface="Arial"/>
              <a:sym typeface="Arial"/>
            </a:endParaRPr>
          </a:p>
          <a:p>
            <a:pPr indent="-12304" lvl="0" marL="253604" marR="0" rtl="0" algn="l">
              <a:lnSpc>
                <a:spcPct val="95825"/>
              </a:lnSpc>
              <a:spcBef>
                <a:spcPts val="876"/>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b="1" lang="en-US" sz="2000">
                <a:solidFill>
                  <a:srgbClr val="3B4146"/>
                </a:solidFill>
                <a:latin typeface="Arial"/>
                <a:ea typeface="Arial"/>
                <a:cs typeface="Arial"/>
                <a:sym typeface="Arial"/>
              </a:rPr>
              <a:t>DOJ Will Second a Lawyer to the U.K.’s Financial Conduct Authority and</a:t>
            </a:r>
            <a:endParaRPr sz="2000">
              <a:latin typeface="Arial"/>
              <a:ea typeface="Arial"/>
              <a:cs typeface="Arial"/>
              <a:sym typeface="Arial"/>
            </a:endParaRPr>
          </a:p>
          <a:p>
            <a:pPr indent="-12305" lvl="0" marL="482205" marR="0" rtl="0" algn="l">
              <a:lnSpc>
                <a:spcPct val="95825"/>
              </a:lnSpc>
              <a:spcBef>
                <a:spcPts val="170"/>
              </a:spcBef>
              <a:spcAft>
                <a:spcPts val="0"/>
              </a:spcAft>
              <a:buNone/>
            </a:pPr>
            <a:r>
              <a:rPr b="1" lang="en-US" sz="2000">
                <a:solidFill>
                  <a:srgbClr val="3B4146"/>
                </a:solidFill>
                <a:latin typeface="Arial"/>
                <a:ea typeface="Arial"/>
                <a:cs typeface="Arial"/>
                <a:sym typeface="Arial"/>
              </a:rPr>
              <a:t>Serious Fraud Office</a:t>
            </a:r>
            <a:endParaRPr sz="2000">
              <a:latin typeface="Arial"/>
              <a:ea typeface="Arial"/>
              <a:cs typeface="Arial"/>
              <a:sym typeface="Arial"/>
            </a:endParaRPr>
          </a:p>
          <a:p>
            <a:pPr indent="-12304" lvl="0" marL="253604" marR="0" rtl="0" algn="l">
              <a:lnSpc>
                <a:spcPct val="95825"/>
              </a:lnSpc>
              <a:spcBef>
                <a:spcPts val="899"/>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b="1" lang="en-US" sz="2000">
                <a:solidFill>
                  <a:srgbClr val="3B4146"/>
                </a:solidFill>
                <a:latin typeface="Arial"/>
                <a:ea typeface="Arial"/>
                <a:cs typeface="Arial"/>
                <a:sym typeface="Arial"/>
              </a:rPr>
              <a:t>Increased Cooperation Between U.S. and Dutch Authorities</a:t>
            </a:r>
            <a:endParaRPr sz="2000">
              <a:latin typeface="Arial"/>
              <a:ea typeface="Arial"/>
              <a:cs typeface="Arial"/>
              <a:sym typeface="Arial"/>
            </a:endParaRPr>
          </a:p>
          <a:p>
            <a:pPr indent="-7733" lvl="0" marL="591933" marR="0" rtl="0" algn="l">
              <a:lnSpc>
                <a:spcPct val="95825"/>
              </a:lnSpc>
              <a:spcBef>
                <a:spcPts val="18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Resolutions totaling over $1 billion since 2014 (VimpelCom, SBM Offshore)</a:t>
            </a:r>
            <a:endParaRPr sz="1800">
              <a:latin typeface="Arial"/>
              <a:ea typeface="Arial"/>
              <a:cs typeface="Arial"/>
              <a:sym typeface="Arial"/>
            </a:endParaRPr>
          </a:p>
          <a:p>
            <a:pPr indent="-12304" lvl="0" marL="253604" marR="363572" rtl="0" algn="l">
              <a:lnSpc>
                <a:spcPct val="114944"/>
              </a:lnSpc>
              <a:spcBef>
                <a:spcPts val="4978"/>
              </a:spcBef>
              <a:spcAft>
                <a:spcPts val="0"/>
              </a:spcAft>
              <a:buNone/>
            </a:pPr>
            <a:r>
              <a:rPr i="1" lang="en-US" sz="1800">
                <a:solidFill>
                  <a:srgbClr val="3B4146"/>
                </a:solidFill>
                <a:latin typeface="Arial"/>
                <a:ea typeface="Arial"/>
                <a:cs typeface="Arial"/>
                <a:sym typeface="Arial"/>
              </a:rPr>
              <a:t>“[I]n the 21st century, no nation can fight corruption on its own. . . . [I]nternational </a:t>
            </a:r>
            <a:endParaRPr sz="1800">
              <a:latin typeface="Arial"/>
              <a:ea typeface="Arial"/>
              <a:cs typeface="Arial"/>
              <a:sym typeface="Arial"/>
            </a:endParaRPr>
          </a:p>
          <a:p>
            <a:pPr indent="-12304" lvl="0" marL="253604" marR="363572" rtl="0" algn="l">
              <a:lnSpc>
                <a:spcPct val="114944"/>
              </a:lnSpc>
              <a:spcBef>
                <a:spcPts val="306"/>
              </a:spcBef>
              <a:spcAft>
                <a:spcPts val="0"/>
              </a:spcAft>
              <a:buNone/>
            </a:pPr>
            <a:r>
              <a:rPr i="1" lang="en-US" sz="1800">
                <a:solidFill>
                  <a:srgbClr val="3B4146"/>
                </a:solidFill>
                <a:latin typeface="Arial"/>
                <a:ea typeface="Arial"/>
                <a:cs typeface="Arial"/>
                <a:sym typeface="Arial"/>
              </a:rPr>
              <a:t>cooperation is more important than ever in dismantling transnational schemes, thwarting </a:t>
            </a:r>
            <a:endParaRPr sz="1800">
              <a:latin typeface="Arial"/>
              <a:ea typeface="Arial"/>
              <a:cs typeface="Arial"/>
              <a:sym typeface="Arial"/>
            </a:endParaRPr>
          </a:p>
          <a:p>
            <a:pPr indent="-12304" lvl="0" marL="253604" marR="363572" rtl="0" algn="l">
              <a:lnSpc>
                <a:spcPct val="115833"/>
              </a:lnSpc>
              <a:spcBef>
                <a:spcPts val="306"/>
              </a:spcBef>
              <a:spcAft>
                <a:spcPts val="0"/>
              </a:spcAft>
              <a:buNone/>
            </a:pPr>
            <a:r>
              <a:rPr i="1" lang="en-US" sz="1800">
                <a:solidFill>
                  <a:srgbClr val="3B4146"/>
                </a:solidFill>
                <a:latin typeface="Arial"/>
                <a:ea typeface="Arial"/>
                <a:cs typeface="Arial"/>
                <a:sym typeface="Arial"/>
              </a:rPr>
              <a:t>attempts to hide ill-gotten assets, and bringing perpetrators to justice.” </a:t>
            </a:r>
            <a:r>
              <a:rPr lang="en-US" sz="1800">
                <a:solidFill>
                  <a:srgbClr val="3B4146"/>
                </a:solidFill>
                <a:latin typeface="Arial"/>
                <a:ea typeface="Arial"/>
                <a:cs typeface="Arial"/>
                <a:sym typeface="Arial"/>
              </a:rPr>
              <a:t>– Loretta Lynch, </a:t>
            </a:r>
            <a:endParaRPr sz="1800">
              <a:latin typeface="Arial"/>
              <a:ea typeface="Arial"/>
              <a:cs typeface="Arial"/>
              <a:sym typeface="Arial"/>
            </a:endParaRPr>
          </a:p>
          <a:p>
            <a:pPr indent="-12304" lvl="0" marL="253604" marR="363572" rtl="0" algn="l">
              <a:lnSpc>
                <a:spcPct val="114944"/>
              </a:lnSpc>
              <a:spcBef>
                <a:spcPts val="308"/>
              </a:spcBef>
              <a:spcAft>
                <a:spcPts val="0"/>
              </a:spcAft>
              <a:buNone/>
            </a:pPr>
            <a:r>
              <a:rPr lang="en-US" sz="1800">
                <a:solidFill>
                  <a:srgbClr val="3B4146"/>
                </a:solidFill>
                <a:latin typeface="Arial"/>
                <a:ea typeface="Arial"/>
                <a:cs typeface="Arial"/>
                <a:sym typeface="Arial"/>
              </a:rPr>
              <a:t>Oct. 20, 2016</a:t>
            </a:r>
            <a:endParaRPr sz="1800">
              <a:latin typeface="Arial"/>
              <a:ea typeface="Arial"/>
              <a:cs typeface="Arial"/>
              <a:sym typeface="Arial"/>
            </a:endParaRPr>
          </a:p>
        </p:txBody>
      </p:sp>
      <p:sp>
        <p:nvSpPr>
          <p:cNvPr id="1485" name="Google Shape;1485;p28"/>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 name="Shape 1489"/>
        <p:cNvGrpSpPr/>
        <p:nvPr/>
      </p:nvGrpSpPr>
      <p:grpSpPr>
        <a:xfrm>
          <a:off x="0" y="0"/>
          <a:ext cx="0" cy="0"/>
          <a:chOff x="0" y="0"/>
          <a:chExt cx="0" cy="0"/>
        </a:xfrm>
      </p:grpSpPr>
      <p:sp>
        <p:nvSpPr>
          <p:cNvPr id="1490" name="Google Shape;1490;p29"/>
          <p:cNvSpPr/>
          <p:nvPr/>
        </p:nvSpPr>
        <p:spPr>
          <a:xfrm>
            <a:off x="251460" y="518159"/>
            <a:ext cx="9555480" cy="6520815"/>
          </a:xfrm>
          <a:custGeom>
            <a:rect b="b" l="l" r="r" t="t"/>
            <a:pathLst>
              <a:path extrusionOk="0" h="120000" w="120000">
                <a:moveTo>
                  <a:pt x="0" y="0"/>
                </a:moveTo>
                <a:lnTo>
                  <a:pt x="0" y="120000"/>
                </a:lnTo>
                <a:lnTo>
                  <a:pt x="120000" y="120000"/>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1" name="Google Shape;1491;p29"/>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2" name="Google Shape;1492;p29"/>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3" name="Google Shape;1493;p29"/>
          <p:cNvSpPr/>
          <p:nvPr/>
        </p:nvSpPr>
        <p:spPr>
          <a:xfrm>
            <a:off x="260023" y="7195744"/>
            <a:ext cx="58091" cy="239523"/>
          </a:xfrm>
          <a:custGeom>
            <a:rect b="b" l="l" r="r" t="t"/>
            <a:pathLst>
              <a:path extrusionOk="0" h="120000" w="120000">
                <a:moveTo>
                  <a:pt x="108907" y="22255"/>
                </a:moveTo>
                <a:lnTo>
                  <a:pt x="118655" y="22255"/>
                </a:lnTo>
                <a:lnTo>
                  <a:pt x="119979" y="330"/>
                </a:lnTo>
                <a:lnTo>
                  <a:pt x="673" y="330"/>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4" name="Google Shape;1494;p29"/>
          <p:cNvSpPr/>
          <p:nvPr/>
        </p:nvSpPr>
        <p:spPr>
          <a:xfrm>
            <a:off x="311768" y="7195744"/>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6" y="330"/>
                </a:lnTo>
                <a:lnTo>
                  <a:pt x="4743" y="330"/>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5" name="Google Shape;1495;p29"/>
          <p:cNvSpPr/>
          <p:nvPr/>
        </p:nvSpPr>
        <p:spPr>
          <a:xfrm>
            <a:off x="479046" y="7336497"/>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6" name="Google Shape;1496;p29"/>
          <p:cNvSpPr/>
          <p:nvPr/>
        </p:nvSpPr>
        <p:spPr>
          <a:xfrm>
            <a:off x="484415" y="7257252"/>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7" name="Google Shape;1497;p29"/>
          <p:cNvSpPr/>
          <p:nvPr/>
        </p:nvSpPr>
        <p:spPr>
          <a:xfrm>
            <a:off x="645835" y="7261971"/>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8" name="Google Shape;1498;p29"/>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9" name="Google Shape;1499;p29"/>
          <p:cNvSpPr/>
          <p:nvPr/>
        </p:nvSpPr>
        <p:spPr>
          <a:xfrm>
            <a:off x="892195" y="7257252"/>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0" name="Google Shape;1500;p29"/>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1" name="Google Shape;1501;p29"/>
          <p:cNvSpPr/>
          <p:nvPr/>
        </p:nvSpPr>
        <p:spPr>
          <a:xfrm>
            <a:off x="1330078" y="7257252"/>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2" name="Google Shape;1502;p29"/>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3" name="Google Shape;1503;p29"/>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3"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4" name="Google Shape;1504;p29"/>
          <p:cNvSpPr/>
          <p:nvPr/>
        </p:nvSpPr>
        <p:spPr>
          <a:xfrm>
            <a:off x="1503132" y="7195744"/>
            <a:ext cx="0" cy="239523"/>
          </a:xfrm>
          <a:custGeom>
            <a:rect b="b" l="l" r="r" t="t"/>
            <a:pathLst>
              <a:path extrusionOk="0" h="120000" w="120000">
                <a:moveTo>
                  <a:pt x="0" y="330"/>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5" name="Google Shape;1505;p29"/>
          <p:cNvSpPr/>
          <p:nvPr/>
        </p:nvSpPr>
        <p:spPr>
          <a:xfrm>
            <a:off x="1551053" y="7195744"/>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30"/>
                </a:lnTo>
                <a:lnTo>
                  <a:pt x="0" y="330"/>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6" name="Google Shape;1506;p29"/>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26</a:t>
            </a:r>
            <a:endParaRPr sz="800">
              <a:latin typeface="Arial"/>
              <a:ea typeface="Arial"/>
              <a:cs typeface="Arial"/>
              <a:sym typeface="Arial"/>
            </a:endParaRPr>
          </a:p>
        </p:txBody>
      </p:sp>
      <p:sp>
        <p:nvSpPr>
          <p:cNvPr id="1507" name="Google Shape;1507;p29"/>
          <p:cNvSpPr txBox="1"/>
          <p:nvPr/>
        </p:nvSpPr>
        <p:spPr>
          <a:xfrm>
            <a:off x="251460" y="518159"/>
            <a:ext cx="9555480" cy="652081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000"/>
          </a:p>
          <a:p>
            <a:pPr indent="-5548" lvl="0" marL="3739349" marR="3671634" rtl="0" algn="ctr">
              <a:lnSpc>
                <a:spcPct val="95825"/>
              </a:lnSpc>
              <a:spcBef>
                <a:spcPts val="25485"/>
              </a:spcBef>
              <a:spcAft>
                <a:spcPts val="0"/>
              </a:spcAft>
              <a:buNone/>
            </a:pPr>
            <a:r>
              <a:rPr lang="en-US" sz="3200">
                <a:solidFill>
                  <a:srgbClr val="72AED6"/>
                </a:solidFill>
                <a:latin typeface="Arial"/>
                <a:ea typeface="Arial"/>
                <a:cs typeface="Arial"/>
                <a:sym typeface="Arial"/>
              </a:rPr>
              <a:t>APPENDIX</a:t>
            </a:r>
            <a:endParaRPr sz="3200">
              <a:latin typeface="Arial"/>
              <a:ea typeface="Arial"/>
              <a:cs typeface="Arial"/>
              <a:sym typeface="Arial"/>
            </a:endParaRPr>
          </a:p>
        </p:txBody>
      </p:sp>
      <p:sp>
        <p:nvSpPr>
          <p:cNvPr id="1508" name="Google Shape;1508;p29"/>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2" name="Shape 1512"/>
        <p:cNvGrpSpPr/>
        <p:nvPr/>
      </p:nvGrpSpPr>
      <p:grpSpPr>
        <a:xfrm>
          <a:off x="0" y="0"/>
          <a:ext cx="0" cy="0"/>
          <a:chOff x="0" y="0"/>
          <a:chExt cx="0" cy="0"/>
        </a:xfrm>
      </p:grpSpPr>
      <p:sp>
        <p:nvSpPr>
          <p:cNvPr id="1513" name="Google Shape;1513;p30"/>
          <p:cNvSpPr/>
          <p:nvPr/>
        </p:nvSpPr>
        <p:spPr>
          <a:xfrm>
            <a:off x="251460" y="518159"/>
            <a:ext cx="9555480" cy="6520815"/>
          </a:xfrm>
          <a:custGeom>
            <a:rect b="b" l="l" r="r" t="t"/>
            <a:pathLst>
              <a:path extrusionOk="0" h="120000" w="120000">
                <a:moveTo>
                  <a:pt x="0" y="0"/>
                </a:moveTo>
                <a:lnTo>
                  <a:pt x="0" y="120000"/>
                </a:lnTo>
                <a:lnTo>
                  <a:pt x="120000" y="120000"/>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4" name="Google Shape;1514;p30"/>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5" name="Google Shape;1515;p30"/>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6" name="Google Shape;1516;p30"/>
          <p:cNvSpPr/>
          <p:nvPr/>
        </p:nvSpPr>
        <p:spPr>
          <a:xfrm>
            <a:off x="260023" y="7195744"/>
            <a:ext cx="58091" cy="239523"/>
          </a:xfrm>
          <a:custGeom>
            <a:rect b="b" l="l" r="r" t="t"/>
            <a:pathLst>
              <a:path extrusionOk="0" h="120000" w="120000">
                <a:moveTo>
                  <a:pt x="108907" y="22255"/>
                </a:moveTo>
                <a:lnTo>
                  <a:pt x="118655" y="22255"/>
                </a:lnTo>
                <a:lnTo>
                  <a:pt x="119979" y="330"/>
                </a:lnTo>
                <a:lnTo>
                  <a:pt x="673" y="330"/>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7" name="Google Shape;1517;p30"/>
          <p:cNvSpPr/>
          <p:nvPr/>
        </p:nvSpPr>
        <p:spPr>
          <a:xfrm>
            <a:off x="311768" y="7195744"/>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6" y="330"/>
                </a:lnTo>
                <a:lnTo>
                  <a:pt x="4743" y="330"/>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8" name="Google Shape;1518;p30"/>
          <p:cNvSpPr/>
          <p:nvPr/>
        </p:nvSpPr>
        <p:spPr>
          <a:xfrm>
            <a:off x="479046" y="7336497"/>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9" name="Google Shape;1519;p30"/>
          <p:cNvSpPr/>
          <p:nvPr/>
        </p:nvSpPr>
        <p:spPr>
          <a:xfrm>
            <a:off x="484415" y="7257252"/>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0" name="Google Shape;1520;p30"/>
          <p:cNvSpPr/>
          <p:nvPr/>
        </p:nvSpPr>
        <p:spPr>
          <a:xfrm>
            <a:off x="645835" y="7261971"/>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1" name="Google Shape;1521;p30"/>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2" name="Google Shape;1522;p30"/>
          <p:cNvSpPr/>
          <p:nvPr/>
        </p:nvSpPr>
        <p:spPr>
          <a:xfrm>
            <a:off x="892195" y="7257252"/>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3" name="Google Shape;1523;p30"/>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4" name="Google Shape;1524;p30"/>
          <p:cNvSpPr/>
          <p:nvPr/>
        </p:nvSpPr>
        <p:spPr>
          <a:xfrm>
            <a:off x="1330078" y="7257252"/>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5" name="Google Shape;1525;p30"/>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6" name="Google Shape;1526;p30"/>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3"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7" name="Google Shape;1527;p30"/>
          <p:cNvSpPr/>
          <p:nvPr/>
        </p:nvSpPr>
        <p:spPr>
          <a:xfrm>
            <a:off x="1503132" y="7195744"/>
            <a:ext cx="0" cy="239523"/>
          </a:xfrm>
          <a:custGeom>
            <a:rect b="b" l="l" r="r" t="t"/>
            <a:pathLst>
              <a:path extrusionOk="0" h="120000" w="120000">
                <a:moveTo>
                  <a:pt x="0" y="330"/>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8" name="Google Shape;1528;p30"/>
          <p:cNvSpPr/>
          <p:nvPr/>
        </p:nvSpPr>
        <p:spPr>
          <a:xfrm>
            <a:off x="1551053" y="7195744"/>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30"/>
                </a:lnTo>
                <a:lnTo>
                  <a:pt x="0" y="330"/>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9" name="Google Shape;1529;p30"/>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27</a:t>
            </a:r>
            <a:endParaRPr sz="800">
              <a:latin typeface="Arial"/>
              <a:ea typeface="Arial"/>
              <a:cs typeface="Arial"/>
              <a:sym typeface="Arial"/>
            </a:endParaRPr>
          </a:p>
        </p:txBody>
      </p:sp>
      <p:sp>
        <p:nvSpPr>
          <p:cNvPr id="1530" name="Google Shape;1530;p30"/>
          <p:cNvSpPr txBox="1"/>
          <p:nvPr/>
        </p:nvSpPr>
        <p:spPr>
          <a:xfrm>
            <a:off x="251460" y="518159"/>
            <a:ext cx="9555480" cy="652081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000"/>
          </a:p>
          <a:p>
            <a:pPr indent="-2540" lvl="0" marL="662940" marR="0" rtl="0" algn="l">
              <a:lnSpc>
                <a:spcPct val="95825"/>
              </a:lnSpc>
              <a:spcBef>
                <a:spcPts val="22029"/>
              </a:spcBef>
              <a:spcAft>
                <a:spcPts val="0"/>
              </a:spcAft>
              <a:buNone/>
            </a:pPr>
            <a:r>
              <a:rPr lang="en-US" sz="3200">
                <a:solidFill>
                  <a:srgbClr val="72AED6"/>
                </a:solidFill>
                <a:latin typeface="Arial"/>
                <a:ea typeface="Arial"/>
                <a:cs typeface="Arial"/>
                <a:sym typeface="Arial"/>
              </a:rPr>
              <a:t>Other 2016 FCPA</a:t>
            </a:r>
            <a:endParaRPr sz="3200">
              <a:latin typeface="Arial"/>
              <a:ea typeface="Arial"/>
              <a:cs typeface="Arial"/>
              <a:sym typeface="Arial"/>
            </a:endParaRPr>
          </a:p>
          <a:p>
            <a:pPr indent="-2540" lvl="0" marL="662940" marR="0" rtl="0" algn="l">
              <a:lnSpc>
                <a:spcPct val="107937"/>
              </a:lnSpc>
              <a:spcBef>
                <a:spcPts val="172"/>
              </a:spcBef>
              <a:spcAft>
                <a:spcPts val="0"/>
              </a:spcAft>
              <a:buNone/>
            </a:pPr>
            <a:r>
              <a:rPr lang="en-US" sz="3200">
                <a:solidFill>
                  <a:srgbClr val="72AED6"/>
                </a:solidFill>
                <a:latin typeface="Arial"/>
                <a:ea typeface="Arial"/>
                <a:cs typeface="Arial"/>
                <a:sym typeface="Arial"/>
              </a:rPr>
              <a:t>Corporate Enforcement Activity</a:t>
            </a:r>
            <a:endParaRPr sz="3200">
              <a:latin typeface="Arial"/>
              <a:ea typeface="Arial"/>
              <a:cs typeface="Arial"/>
              <a:sym typeface="Arial"/>
            </a:endParaRPr>
          </a:p>
        </p:txBody>
      </p:sp>
      <p:sp>
        <p:nvSpPr>
          <p:cNvPr id="1531" name="Google Shape;1531;p30"/>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5" name="Shape 1535"/>
        <p:cNvGrpSpPr/>
        <p:nvPr/>
      </p:nvGrpSpPr>
      <p:grpSpPr>
        <a:xfrm>
          <a:off x="0" y="0"/>
          <a:ext cx="0" cy="0"/>
          <a:chOff x="0" y="0"/>
          <a:chExt cx="0" cy="0"/>
        </a:xfrm>
      </p:grpSpPr>
      <p:sp>
        <p:nvSpPr>
          <p:cNvPr id="1536" name="Google Shape;1536;p31"/>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37" name="Google Shape;1537;p31"/>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38" name="Google Shape;1538;p31"/>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39" name="Google Shape;1539;p31"/>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0" name="Google Shape;1540;p31"/>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1" name="Google Shape;1541;p31"/>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2" name="Google Shape;1542;p31"/>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3" name="Google Shape;1543;p31"/>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4" name="Google Shape;1544;p31"/>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5" name="Google Shape;1545;p31"/>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6" name="Google Shape;1546;p31"/>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7" name="Google Shape;1547;p31"/>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8" name="Google Shape;1548;p31"/>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49" name="Google Shape;1549;p31"/>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50" name="Google Shape;1550;p31"/>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51" name="Google Shape;1551;p31"/>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52" name="Google Shape;1552;p31"/>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53" name="Google Shape;1553;p31"/>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554" name="Google Shape;1554;p31"/>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555" name="Google Shape;1555;p31"/>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556" name="Google Shape;1556;p31"/>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557" name="Google Shape;1557;p31"/>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558" name="Google Shape;1558;p31"/>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28</a:t>
            </a:r>
            <a:endParaRPr sz="800">
              <a:latin typeface="Arial"/>
              <a:ea typeface="Arial"/>
              <a:cs typeface="Arial"/>
              <a:sym typeface="Arial"/>
            </a:endParaRPr>
          </a:p>
        </p:txBody>
      </p:sp>
      <p:sp>
        <p:nvSpPr>
          <p:cNvPr id="1559" name="Google Shape;1559;p31"/>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718183" rtl="0" algn="l">
              <a:lnSpc>
                <a:spcPct val="116080"/>
              </a:lnSpc>
              <a:spcBef>
                <a:spcPts val="100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Key Energy Services, Inc. (SEC, Aug. 2016)</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SEC cease-and-desist order, $5.5 </a:t>
            </a:r>
            <a:endParaRPr sz="1700">
              <a:latin typeface="Arial"/>
              <a:ea typeface="Arial"/>
              <a:cs typeface="Arial"/>
              <a:sym typeface="Arial"/>
            </a:endParaRPr>
          </a:p>
          <a:p>
            <a:pPr indent="-9652" lvl="0" marL="492253" marR="718183" rtl="0" algn="l">
              <a:lnSpc>
                <a:spcPct val="114944"/>
              </a:lnSpc>
              <a:spcBef>
                <a:spcPts val="168"/>
              </a:spcBef>
              <a:spcAft>
                <a:spcPts val="0"/>
              </a:spcAft>
              <a:buNone/>
            </a:pPr>
            <a:r>
              <a:rPr lang="en-US" sz="1700">
                <a:solidFill>
                  <a:srgbClr val="3B4146"/>
                </a:solidFill>
                <a:latin typeface="Arial"/>
                <a:ea typeface="Arial"/>
                <a:cs typeface="Arial"/>
                <a:sym typeface="Arial"/>
              </a:rPr>
              <a:t>million disgorgement, no civil penalty</a:t>
            </a:r>
            <a:endParaRPr sz="1700">
              <a:latin typeface="Arial"/>
              <a:ea typeface="Arial"/>
              <a:cs typeface="Arial"/>
              <a:sym typeface="Arial"/>
            </a:endParaRPr>
          </a:p>
          <a:p>
            <a:pPr indent="-5080" lvl="0" marL="601981" marR="0" rtl="0" algn="l">
              <a:lnSpc>
                <a:spcPct val="95825"/>
              </a:lnSpc>
              <a:spcBef>
                <a:spcPts val="32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Energy / Mexico</a:t>
            </a:r>
            <a:endParaRPr sz="1700">
              <a:latin typeface="Arial"/>
              <a:ea typeface="Arial"/>
              <a:cs typeface="Arial"/>
              <a:sym typeface="Arial"/>
            </a:endParaRPr>
          </a:p>
          <a:p>
            <a:pPr indent="-233680" lvl="0" marL="830581" marR="216292" rtl="0" algn="l">
              <a:lnSpc>
                <a:spcPct val="116086"/>
              </a:lnSpc>
              <a:spcBef>
                <a:spcPts val="21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Subsidiary Key Mexico hired a consulting firm to extend and amend </a:t>
            </a:r>
            <a:endParaRPr sz="1700">
              <a:latin typeface="Arial"/>
              <a:ea typeface="Arial"/>
              <a:cs typeface="Arial"/>
              <a:sym typeface="Arial"/>
            </a:endParaRPr>
          </a:p>
          <a:p>
            <a:pPr indent="-5080" lvl="0" marL="830581" marR="216292" rtl="0" algn="l">
              <a:lnSpc>
                <a:spcPct val="114944"/>
              </a:lnSpc>
              <a:spcBef>
                <a:spcPts val="333"/>
              </a:spcBef>
              <a:spcAft>
                <a:spcPts val="0"/>
              </a:spcAft>
              <a:buNone/>
            </a:pPr>
            <a:r>
              <a:rPr lang="en-US" sz="1700">
                <a:solidFill>
                  <a:srgbClr val="3B4146"/>
                </a:solidFill>
                <a:latin typeface="Arial"/>
                <a:ea typeface="Arial"/>
                <a:cs typeface="Arial"/>
                <a:sym typeface="Arial"/>
              </a:rPr>
              <a:t>contracts with PEMEX. A Key Mexico official was aware of connections between the </a:t>
            </a:r>
            <a:endParaRPr sz="1700">
              <a:latin typeface="Arial"/>
              <a:ea typeface="Arial"/>
              <a:cs typeface="Arial"/>
              <a:sym typeface="Arial"/>
            </a:endParaRPr>
          </a:p>
          <a:p>
            <a:pPr indent="-5080" lvl="0" marL="830581" marR="216292" rtl="0" algn="l">
              <a:lnSpc>
                <a:spcPct val="114944"/>
              </a:lnSpc>
              <a:spcBef>
                <a:spcPts val="258"/>
              </a:spcBef>
              <a:spcAft>
                <a:spcPts val="0"/>
              </a:spcAft>
              <a:buNone/>
            </a:pPr>
            <a:r>
              <a:rPr lang="en-US" sz="1700">
                <a:solidFill>
                  <a:srgbClr val="3B4146"/>
                </a:solidFill>
                <a:latin typeface="Arial"/>
                <a:ea typeface="Arial"/>
                <a:cs typeface="Arial"/>
                <a:sym typeface="Arial"/>
              </a:rPr>
              <a:t>consulting firm and officials at PEMEX and was aware and intended that payments </a:t>
            </a:r>
            <a:endParaRPr sz="1700">
              <a:latin typeface="Arial"/>
              <a:ea typeface="Arial"/>
              <a:cs typeface="Arial"/>
              <a:sym typeface="Arial"/>
            </a:endParaRPr>
          </a:p>
          <a:p>
            <a:pPr indent="-5080" lvl="0" marL="830581" marR="216292" rtl="0" algn="l">
              <a:lnSpc>
                <a:spcPct val="114944"/>
              </a:lnSpc>
              <a:spcBef>
                <a:spcPts val="258"/>
              </a:spcBef>
              <a:spcAft>
                <a:spcPts val="0"/>
              </a:spcAft>
              <a:buNone/>
            </a:pPr>
            <a:r>
              <a:rPr lang="en-US" sz="1700">
                <a:solidFill>
                  <a:srgbClr val="3B4146"/>
                </a:solidFill>
                <a:latin typeface="Arial"/>
                <a:ea typeface="Arial"/>
                <a:cs typeface="Arial"/>
                <a:sym typeface="Arial"/>
              </a:rPr>
              <a:t>made to the consulting firm be funneled to the PEMEX official. Between 2010 and</a:t>
            </a:r>
            <a:endParaRPr sz="1700">
              <a:latin typeface="Arial"/>
              <a:ea typeface="Arial"/>
              <a:cs typeface="Arial"/>
              <a:sym typeface="Arial"/>
            </a:endParaRPr>
          </a:p>
          <a:p>
            <a:pPr indent="-5080" lvl="0" marL="830581" marR="361091" rtl="0" algn="l">
              <a:lnSpc>
                <a:spcPct val="114944"/>
              </a:lnSpc>
              <a:spcBef>
                <a:spcPts val="313"/>
              </a:spcBef>
              <a:spcAft>
                <a:spcPts val="0"/>
              </a:spcAft>
              <a:buNone/>
            </a:pPr>
            <a:r>
              <a:rPr lang="en-US" sz="1700">
                <a:solidFill>
                  <a:srgbClr val="3B4146"/>
                </a:solidFill>
                <a:latin typeface="Arial"/>
                <a:ea typeface="Arial"/>
                <a:cs typeface="Arial"/>
                <a:sym typeface="Arial"/>
              </a:rPr>
              <a:t>2014, Key Mexico paid the consulting firm over $500,000. In 2012, Key Energy </a:t>
            </a:r>
            <a:endParaRPr sz="1700">
              <a:latin typeface="Arial"/>
              <a:ea typeface="Arial"/>
              <a:cs typeface="Arial"/>
              <a:sym typeface="Arial"/>
            </a:endParaRPr>
          </a:p>
          <a:p>
            <a:pPr indent="-5080" lvl="0" marL="830581" marR="361091" rtl="0" algn="l">
              <a:lnSpc>
                <a:spcPct val="114944"/>
              </a:lnSpc>
              <a:spcBef>
                <a:spcPts val="306"/>
              </a:spcBef>
              <a:spcAft>
                <a:spcPts val="0"/>
              </a:spcAft>
              <a:buNone/>
            </a:pPr>
            <a:r>
              <a:rPr lang="en-US" sz="1700">
                <a:solidFill>
                  <a:srgbClr val="3B4146"/>
                </a:solidFill>
                <a:latin typeface="Arial"/>
                <a:ea typeface="Arial"/>
                <a:cs typeface="Arial"/>
                <a:sym typeface="Arial"/>
              </a:rPr>
              <a:t>approved Key Mexico’s contribution of ~$118,000 of gifts to PEMEX’s Christmas </a:t>
            </a:r>
            <a:endParaRPr sz="1700">
              <a:latin typeface="Arial"/>
              <a:ea typeface="Arial"/>
              <a:cs typeface="Arial"/>
              <a:sym typeface="Arial"/>
            </a:endParaRPr>
          </a:p>
          <a:p>
            <a:pPr indent="-5080" lvl="0" marL="830581" marR="361091" rtl="0" algn="l">
              <a:lnSpc>
                <a:spcPct val="114944"/>
              </a:lnSpc>
              <a:spcBef>
                <a:spcPts val="306"/>
              </a:spcBef>
              <a:spcAft>
                <a:spcPts val="0"/>
              </a:spcAft>
              <a:buNone/>
            </a:pPr>
            <a:r>
              <a:rPr lang="en-US" sz="1700">
                <a:solidFill>
                  <a:srgbClr val="3B4146"/>
                </a:solidFill>
                <a:latin typeface="Arial"/>
                <a:ea typeface="Arial"/>
                <a:cs typeface="Arial"/>
                <a:sym typeface="Arial"/>
              </a:rPr>
              <a:t>party raffle, not knowing Key Mexico planned to give at least $55,000 of these gifts </a:t>
            </a:r>
            <a:endParaRPr sz="1700">
              <a:latin typeface="Arial"/>
              <a:ea typeface="Arial"/>
              <a:cs typeface="Arial"/>
              <a:sym typeface="Arial"/>
            </a:endParaRPr>
          </a:p>
          <a:p>
            <a:pPr indent="-5080" lvl="0" marL="830581" marR="361091" rtl="0" algn="l">
              <a:lnSpc>
                <a:spcPct val="114944"/>
              </a:lnSpc>
              <a:spcBef>
                <a:spcPts val="306"/>
              </a:spcBef>
              <a:spcAft>
                <a:spcPts val="0"/>
              </a:spcAft>
              <a:buNone/>
            </a:pPr>
            <a:r>
              <a:rPr lang="en-US" sz="1700">
                <a:solidFill>
                  <a:srgbClr val="3B4146"/>
                </a:solidFill>
                <a:latin typeface="Arial"/>
                <a:ea typeface="Arial"/>
                <a:cs typeface="Arial"/>
                <a:sym typeface="Arial"/>
              </a:rPr>
              <a:t>to specific PEMEX officials</a:t>
            </a:r>
            <a:endParaRPr sz="1700">
              <a:latin typeface="Arial"/>
              <a:ea typeface="Arial"/>
              <a:cs typeface="Arial"/>
              <a:sym typeface="Arial"/>
            </a:endParaRPr>
          </a:p>
          <a:p>
            <a:pPr indent="-5080" lvl="0" marL="601981" marR="0" rtl="0" algn="l">
              <a:lnSpc>
                <a:spcPct val="110638"/>
              </a:lnSpc>
              <a:spcBef>
                <a:spcPts val="436"/>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Internal controls, books and records</a:t>
            </a:r>
            <a:endParaRPr sz="1700">
              <a:latin typeface="Arial"/>
              <a:ea typeface="Arial"/>
              <a:cs typeface="Arial"/>
              <a:sym typeface="Arial"/>
            </a:endParaRPr>
          </a:p>
          <a:p>
            <a:pPr indent="-233680" lvl="0" marL="830581" marR="428090" rtl="0" algn="l">
              <a:lnSpc>
                <a:spcPct val="116085"/>
              </a:lnSpc>
              <a:spcBef>
                <a:spcPts val="3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Cooperation</a:t>
            </a:r>
            <a:r>
              <a:rPr lang="en-US" sz="1700">
                <a:solidFill>
                  <a:srgbClr val="3B4146"/>
                </a:solidFill>
                <a:latin typeface="Arial"/>
                <a:ea typeface="Arial"/>
                <a:cs typeface="Arial"/>
                <a:sym typeface="Arial"/>
              </a:rPr>
              <a:t>:  SEC did not impose a civil penalty, citing Key’s cooperation in the </a:t>
            </a:r>
            <a:endParaRPr sz="1700">
              <a:latin typeface="Arial"/>
              <a:ea typeface="Arial"/>
              <a:cs typeface="Arial"/>
              <a:sym typeface="Arial"/>
            </a:endParaRPr>
          </a:p>
          <a:p>
            <a:pPr indent="-5080" lvl="0" marL="830581" marR="428090" rtl="0" algn="l">
              <a:lnSpc>
                <a:spcPct val="114944"/>
              </a:lnSpc>
              <a:spcBef>
                <a:spcPts val="302"/>
              </a:spcBef>
              <a:spcAft>
                <a:spcPts val="0"/>
              </a:spcAft>
              <a:buNone/>
            </a:pPr>
            <a:r>
              <a:rPr lang="en-US" sz="1700">
                <a:solidFill>
                  <a:srgbClr val="3B4146"/>
                </a:solidFill>
                <a:latin typeface="Arial"/>
                <a:ea typeface="Arial"/>
                <a:cs typeface="Arial"/>
                <a:sym typeface="Arial"/>
              </a:rPr>
              <a:t>investigation, as well as its financial condition and need to maintain cash reserves </a:t>
            </a:r>
            <a:endParaRPr sz="1700">
              <a:latin typeface="Arial"/>
              <a:ea typeface="Arial"/>
              <a:cs typeface="Arial"/>
              <a:sym typeface="Arial"/>
            </a:endParaRPr>
          </a:p>
          <a:p>
            <a:pPr indent="-5080" lvl="0" marL="830581" marR="428090" rtl="0" algn="l">
              <a:lnSpc>
                <a:spcPct val="114944"/>
              </a:lnSpc>
              <a:spcBef>
                <a:spcPts val="229"/>
              </a:spcBef>
              <a:spcAft>
                <a:spcPts val="0"/>
              </a:spcAft>
              <a:buNone/>
            </a:pPr>
            <a:r>
              <a:rPr lang="en-US" sz="1700">
                <a:solidFill>
                  <a:srgbClr val="3B4146"/>
                </a:solidFill>
                <a:latin typeface="Arial"/>
                <a:ea typeface="Arial"/>
                <a:cs typeface="Arial"/>
                <a:sym typeface="Arial"/>
              </a:rPr>
              <a:t>to fund operations and meet liabilities</a:t>
            </a:r>
            <a:endParaRPr sz="1700">
              <a:latin typeface="Arial"/>
              <a:ea typeface="Arial"/>
              <a:cs typeface="Arial"/>
              <a:sym typeface="Arial"/>
            </a:endParaRPr>
          </a:p>
          <a:p>
            <a:pPr indent="-5080" lvl="0" marL="601981" marR="0" rtl="0" algn="l">
              <a:lnSpc>
                <a:spcPct val="95825"/>
              </a:lnSpc>
              <a:spcBef>
                <a:spcPts val="32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DOJ Declination</a:t>
            </a:r>
            <a:r>
              <a:rPr lang="en-US" sz="1700">
                <a:solidFill>
                  <a:srgbClr val="3B4146"/>
                </a:solidFill>
                <a:latin typeface="Arial"/>
                <a:ea typeface="Arial"/>
                <a:cs typeface="Arial"/>
                <a:sym typeface="Arial"/>
              </a:rPr>
              <a:t> (May 2016)</a:t>
            </a:r>
            <a:endParaRPr sz="1700">
              <a:latin typeface="Arial"/>
              <a:ea typeface="Arial"/>
              <a:cs typeface="Arial"/>
              <a:sym typeface="Arial"/>
            </a:endParaRPr>
          </a:p>
        </p:txBody>
      </p:sp>
      <p:sp>
        <p:nvSpPr>
          <p:cNvPr id="1560" name="Google Shape;1560;p31"/>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561" name="Google Shape;1561;p31"/>
          <p:cNvSpPr txBox="1"/>
          <p:nvPr/>
        </p:nvSpPr>
        <p:spPr>
          <a:xfrm>
            <a:off x="1161136" y="1917763"/>
            <a:ext cx="6563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2" name="Google Shape;1562;p31"/>
          <p:cNvSpPr txBox="1"/>
          <p:nvPr/>
        </p:nvSpPr>
        <p:spPr>
          <a:xfrm>
            <a:off x="2001493" y="1917763"/>
            <a:ext cx="634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3" name="Google Shape;1563;p31"/>
          <p:cNvSpPr txBox="1"/>
          <p:nvPr/>
        </p:nvSpPr>
        <p:spPr>
          <a:xfrm>
            <a:off x="3060231" y="1917763"/>
            <a:ext cx="7125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4" name="Google Shape;1564;p31"/>
          <p:cNvSpPr txBox="1"/>
          <p:nvPr/>
        </p:nvSpPr>
        <p:spPr>
          <a:xfrm>
            <a:off x="3524998" y="1917763"/>
            <a:ext cx="640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5" name="Google Shape;1565;p31"/>
          <p:cNvSpPr txBox="1"/>
          <p:nvPr/>
        </p:nvSpPr>
        <p:spPr>
          <a:xfrm>
            <a:off x="4198316" y="1917763"/>
            <a:ext cx="5532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6" name="Google Shape;1566;p31"/>
          <p:cNvSpPr txBox="1"/>
          <p:nvPr/>
        </p:nvSpPr>
        <p:spPr>
          <a:xfrm>
            <a:off x="4756100" y="1917763"/>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7" name="Google Shape;1567;p31"/>
          <p:cNvSpPr txBox="1"/>
          <p:nvPr/>
        </p:nvSpPr>
        <p:spPr>
          <a:xfrm>
            <a:off x="1894119"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8" name="Google Shape;1568;p31"/>
          <p:cNvSpPr txBox="1"/>
          <p:nvPr/>
        </p:nvSpPr>
        <p:spPr>
          <a:xfrm>
            <a:off x="2021678"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9" name="Google Shape;1569;p31"/>
          <p:cNvSpPr txBox="1"/>
          <p:nvPr/>
        </p:nvSpPr>
        <p:spPr>
          <a:xfrm>
            <a:off x="1539241" y="6697027"/>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 name="Shape 69"/>
        <p:cNvGrpSpPr/>
        <p:nvPr/>
      </p:nvGrpSpPr>
      <p:grpSpPr>
        <a:xfrm>
          <a:off x="0" y="0"/>
          <a:ext cx="0" cy="0"/>
          <a:chOff x="0" y="0"/>
          <a:chExt cx="0" cy="0"/>
        </a:xfrm>
      </p:grpSpPr>
      <p:sp>
        <p:nvSpPr>
          <p:cNvPr id="70" name="Google Shape;70;p5"/>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 name="Google Shape;71;p5"/>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 name="Google Shape;72;p5"/>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 name="Google Shape;73;p5"/>
          <p:cNvSpPr/>
          <p:nvPr/>
        </p:nvSpPr>
        <p:spPr>
          <a:xfrm>
            <a:off x="520444" y="1762125"/>
            <a:ext cx="1463040" cy="2194559"/>
          </a:xfrm>
          <a:prstGeom prst="rect">
            <a:avLst/>
          </a:prstGeom>
          <a:blipFill rotWithShape="1">
            <a:blip r:embed="rId3">
              <a:alphaModFix/>
            </a:blip>
            <a:stretch>
              <a:fillRect b="0" l="0" r="0" t="0"/>
            </a:stretch>
          </a:blip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 name="Google Shape;74;p5"/>
          <p:cNvSpPr/>
          <p:nvPr/>
        </p:nvSpPr>
        <p:spPr>
          <a:xfrm>
            <a:off x="520444" y="4573340"/>
            <a:ext cx="1466954" cy="2198499"/>
          </a:xfrm>
          <a:prstGeom prst="rect">
            <a:avLst/>
          </a:prstGeom>
          <a:blipFill rotWithShape="1">
            <a:blip r:embed="rId4">
              <a:alphaModFix/>
            </a:blip>
            <a:stretch>
              <a:fillRect b="0" l="0" r="0" t="0"/>
            </a:stretch>
          </a:blip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5" name="Google Shape;75;p5"/>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6" name="Google Shape;76;p5"/>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7" name="Google Shape;77;p5"/>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8" name="Google Shape;78;p5"/>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 name="Google Shape;79;p5"/>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 name="Google Shape;80;p5"/>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1" name="Google Shape;81;p5"/>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 name="Google Shape;82;p5"/>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 name="Google Shape;83;p5"/>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4" name="Google Shape;84;p5"/>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 name="Google Shape;85;p5"/>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 name="Google Shape;86;p5"/>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7" name="Google Shape;87;p5"/>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8" name="Google Shape;88;p5"/>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9" name="Google Shape;89;p5"/>
          <p:cNvSpPr txBox="1"/>
          <p:nvPr/>
        </p:nvSpPr>
        <p:spPr>
          <a:xfrm>
            <a:off x="238760" y="520999"/>
            <a:ext cx="180093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Presenters</a:t>
            </a:r>
            <a:endParaRPr sz="2800">
              <a:latin typeface="Arial"/>
              <a:ea typeface="Arial"/>
              <a:cs typeface="Arial"/>
              <a:sym typeface="Arial"/>
            </a:endParaRPr>
          </a:p>
        </p:txBody>
      </p:sp>
      <p:sp>
        <p:nvSpPr>
          <p:cNvPr id="90" name="Google Shape;90;p5"/>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a:t>
            </a:r>
            <a:endParaRPr sz="800">
              <a:latin typeface="Arial"/>
              <a:ea typeface="Arial"/>
              <a:cs typeface="Arial"/>
              <a:sym typeface="Arial"/>
            </a:endParaRPr>
          </a:p>
        </p:txBody>
      </p:sp>
      <p:sp>
        <p:nvSpPr>
          <p:cNvPr id="91" name="Google Shape;91;p5"/>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100"/>
          </a:p>
          <a:p>
            <a:pPr indent="-8889" lvl="0" marL="2104390" marR="0" rtl="0" algn="l">
              <a:lnSpc>
                <a:spcPct val="95825"/>
              </a:lnSpc>
              <a:spcBef>
                <a:spcPts val="0"/>
              </a:spcBef>
              <a:spcAft>
                <a:spcPts val="0"/>
              </a:spcAft>
              <a:buNone/>
            </a:pPr>
            <a:r>
              <a:rPr b="1" lang="en-US" sz="1300">
                <a:solidFill>
                  <a:srgbClr val="3B4146"/>
                </a:solidFill>
                <a:latin typeface="Arial"/>
                <a:ea typeface="Arial"/>
                <a:cs typeface="Arial"/>
                <a:sym typeface="Arial"/>
              </a:rPr>
              <a:t>Jennifer Newstead</a:t>
            </a:r>
            <a:endParaRPr sz="1300">
              <a:latin typeface="Arial"/>
              <a:ea typeface="Arial"/>
              <a:cs typeface="Arial"/>
              <a:sym typeface="Arial"/>
            </a:endParaRPr>
          </a:p>
          <a:p>
            <a:pPr indent="-8533" lvl="0" marL="2104033" marR="305255" rtl="0" algn="l">
              <a:lnSpc>
                <a:spcPct val="114928"/>
              </a:lnSpc>
              <a:spcBef>
                <a:spcPts val="838"/>
              </a:spcBef>
              <a:spcAft>
                <a:spcPts val="0"/>
              </a:spcAft>
              <a:buNone/>
            </a:pPr>
            <a:r>
              <a:rPr lang="en-US" sz="1300">
                <a:solidFill>
                  <a:srgbClr val="3B4146"/>
                </a:solidFill>
                <a:latin typeface="Arial"/>
                <a:ea typeface="Arial"/>
                <a:cs typeface="Arial"/>
                <a:sym typeface="Arial"/>
              </a:rPr>
              <a:t>Jennifer is a partner in our Litigation Department, concentrating in regulatory enforcement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investigations, white collar criminal defense, and internal investigations. She represents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leading corporations and financial institutions in high-profile investigations involving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allegations of foreign bribery, sanctions violations, money laundering, market manipulation,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securities and accounting fraud, and other financial crimes. Jennifer has conducted anti-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corruption investigations for Fortune 100 companies in the technology/media, life sciences,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hospitality, consumer products, and other industries. Earlier in her career, Jennifer was a </a:t>
            </a:r>
            <a:endParaRPr sz="1300">
              <a:latin typeface="Arial"/>
              <a:ea typeface="Arial"/>
              <a:cs typeface="Arial"/>
              <a:sym typeface="Arial"/>
            </a:endParaRPr>
          </a:p>
          <a:p>
            <a:pPr indent="-8533" lvl="0" marL="2104033" marR="305255" rtl="0" algn="l">
              <a:lnSpc>
                <a:spcPct val="114928"/>
              </a:lnSpc>
              <a:spcBef>
                <a:spcPts val="238"/>
              </a:spcBef>
              <a:spcAft>
                <a:spcPts val="0"/>
              </a:spcAft>
              <a:buNone/>
            </a:pPr>
            <a:r>
              <a:rPr lang="en-US" sz="1300">
                <a:solidFill>
                  <a:srgbClr val="3B4146"/>
                </a:solidFill>
                <a:latin typeface="Arial"/>
                <a:ea typeface="Arial"/>
                <a:cs typeface="Arial"/>
                <a:sym typeface="Arial"/>
              </a:rPr>
              <a:t>Principal Deputy Assistant Attorney General at the Department of Justice, Associate White</a:t>
            </a:r>
            <a:endParaRPr sz="1300">
              <a:latin typeface="Arial"/>
              <a:ea typeface="Arial"/>
              <a:cs typeface="Arial"/>
              <a:sym typeface="Arial"/>
            </a:endParaRPr>
          </a:p>
          <a:p>
            <a:pPr indent="-8533" lvl="0" marL="2104033" marR="0" rtl="0" algn="l">
              <a:lnSpc>
                <a:spcPct val="95825"/>
              </a:lnSpc>
              <a:spcBef>
                <a:spcPts val="243"/>
              </a:spcBef>
              <a:spcAft>
                <a:spcPts val="0"/>
              </a:spcAft>
              <a:buNone/>
            </a:pPr>
            <a:r>
              <a:rPr lang="en-US" sz="1300">
                <a:solidFill>
                  <a:srgbClr val="3B4146"/>
                </a:solidFill>
                <a:latin typeface="Arial"/>
                <a:ea typeface="Arial"/>
                <a:cs typeface="Arial"/>
                <a:sym typeface="Arial"/>
              </a:rPr>
              <a:t>House Counsel, and General Counsel of the White House Office of Management and Budget.</a:t>
            </a:r>
            <a:endParaRPr sz="1300">
              <a:latin typeface="Arial"/>
              <a:ea typeface="Arial"/>
              <a:cs typeface="Arial"/>
              <a:sym typeface="Arial"/>
            </a:endParaRPr>
          </a:p>
          <a:p>
            <a:pPr indent="-8711" lvl="0" marL="2104211" marR="0" rtl="0" algn="l">
              <a:lnSpc>
                <a:spcPct val="95825"/>
              </a:lnSpc>
              <a:spcBef>
                <a:spcPts val="3034"/>
              </a:spcBef>
              <a:spcAft>
                <a:spcPts val="0"/>
              </a:spcAft>
              <a:buNone/>
            </a:pPr>
            <a:r>
              <a:rPr b="1" lang="en-US" sz="1300">
                <a:solidFill>
                  <a:srgbClr val="3B4146"/>
                </a:solidFill>
                <a:latin typeface="Arial"/>
                <a:ea typeface="Arial"/>
                <a:cs typeface="Arial"/>
                <a:sym typeface="Arial"/>
              </a:rPr>
              <a:t>Martin Rogers</a:t>
            </a:r>
            <a:endParaRPr sz="1300">
              <a:latin typeface="Arial"/>
              <a:ea typeface="Arial"/>
              <a:cs typeface="Arial"/>
              <a:sym typeface="Arial"/>
            </a:endParaRPr>
          </a:p>
          <a:p>
            <a:pPr indent="-8711" lvl="0" marL="2104211" marR="145116" rtl="0" algn="l">
              <a:lnSpc>
                <a:spcPct val="114928"/>
              </a:lnSpc>
              <a:spcBef>
                <a:spcPts val="838"/>
              </a:spcBef>
              <a:spcAft>
                <a:spcPts val="0"/>
              </a:spcAft>
              <a:buNone/>
            </a:pPr>
            <a:r>
              <a:rPr lang="en-US" sz="1300">
                <a:solidFill>
                  <a:srgbClr val="3B4146"/>
                </a:solidFill>
                <a:latin typeface="Arial"/>
                <a:ea typeface="Arial"/>
                <a:cs typeface="Arial"/>
                <a:sym typeface="Arial"/>
              </a:rPr>
              <a:t>Martin is a partner in our litigation department and practices in our Hong Kong office. He is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regarded as one of the market’s leading litigation and financial services regulatory lawyers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with over 20 years’ experience in Asia, advising on complex litigation, arbitration, regulatory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and white collar crime matters, with extensive experience advising leading corporations, the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financial services industry and government bodies. Mr. Rogers’ global enforcement and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litigation practice focuses on complex regulatory matters, particularly within the financial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services and investment banking industry and advises major international and Asian financial </a:t>
            </a:r>
            <a:endParaRPr sz="1300">
              <a:latin typeface="Arial"/>
              <a:ea typeface="Arial"/>
              <a:cs typeface="Arial"/>
              <a:sym typeface="Arial"/>
            </a:endParaRPr>
          </a:p>
          <a:p>
            <a:pPr indent="-8711" lvl="0" marL="2104211" marR="145116" rtl="0" algn="l">
              <a:lnSpc>
                <a:spcPct val="114928"/>
              </a:lnSpc>
              <a:spcBef>
                <a:spcPts val="238"/>
              </a:spcBef>
              <a:spcAft>
                <a:spcPts val="0"/>
              </a:spcAft>
              <a:buNone/>
            </a:pPr>
            <a:r>
              <a:rPr lang="en-US" sz="1300">
                <a:solidFill>
                  <a:srgbClr val="3B4146"/>
                </a:solidFill>
                <a:latin typeface="Arial"/>
                <a:ea typeface="Arial"/>
                <a:cs typeface="Arial"/>
                <a:sym typeface="Arial"/>
              </a:rPr>
              <a:t>institutions and corporations, as well as regulators.</a:t>
            </a:r>
            <a:endParaRPr sz="1300">
              <a:latin typeface="Arial"/>
              <a:ea typeface="Arial"/>
              <a:cs typeface="Arial"/>
              <a:sym typeface="Arial"/>
            </a:endParaRPr>
          </a:p>
        </p:txBody>
      </p:sp>
      <p:sp>
        <p:nvSpPr>
          <p:cNvPr id="92" name="Google Shape;92;p5"/>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3" name="Shape 1573"/>
        <p:cNvGrpSpPr/>
        <p:nvPr/>
      </p:nvGrpSpPr>
      <p:grpSpPr>
        <a:xfrm>
          <a:off x="0" y="0"/>
          <a:ext cx="0" cy="0"/>
          <a:chOff x="0" y="0"/>
          <a:chExt cx="0" cy="0"/>
        </a:xfrm>
      </p:grpSpPr>
      <p:sp>
        <p:nvSpPr>
          <p:cNvPr id="1574" name="Google Shape;1574;p32"/>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75" name="Google Shape;1575;p32"/>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76" name="Google Shape;1576;p32"/>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77" name="Google Shape;1577;p32"/>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78" name="Google Shape;1578;p32"/>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79" name="Google Shape;1579;p32"/>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0" name="Google Shape;1580;p32"/>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1" name="Google Shape;1581;p32"/>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2" name="Google Shape;1582;p32"/>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3" name="Google Shape;1583;p32"/>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4" name="Google Shape;1584;p32"/>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5" name="Google Shape;1585;p32"/>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6" name="Google Shape;1586;p32"/>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7" name="Google Shape;1587;p32"/>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8" name="Google Shape;1588;p32"/>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89" name="Google Shape;1589;p32"/>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90" name="Google Shape;1590;p32"/>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91" name="Google Shape;1591;p32"/>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592" name="Google Shape;1592;p32"/>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593" name="Google Shape;1593;p32"/>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594" name="Google Shape;1594;p32"/>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595" name="Google Shape;1595;p32"/>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596" name="Google Shape;1596;p32"/>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29</a:t>
            </a:r>
            <a:endParaRPr sz="800">
              <a:latin typeface="Arial"/>
              <a:ea typeface="Arial"/>
              <a:cs typeface="Arial"/>
              <a:sym typeface="Arial"/>
            </a:endParaRPr>
          </a:p>
        </p:txBody>
      </p:sp>
      <p:sp>
        <p:nvSpPr>
          <p:cNvPr id="1597" name="Google Shape;1597;p32"/>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646723"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AstraZeneca PLC (SEC, Aug. 2016)</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SEC cease-and-desist order, $4.325 million </a:t>
            </a:r>
            <a:endParaRPr sz="1700">
              <a:latin typeface="Arial"/>
              <a:ea typeface="Arial"/>
              <a:cs typeface="Arial"/>
              <a:sym typeface="Arial"/>
            </a:endParaRPr>
          </a:p>
          <a:p>
            <a:pPr indent="-9652" lvl="0" marL="492253" marR="646723" rtl="0" algn="l">
              <a:lnSpc>
                <a:spcPct val="114944"/>
              </a:lnSpc>
              <a:spcBef>
                <a:spcPts val="168"/>
              </a:spcBef>
              <a:spcAft>
                <a:spcPts val="0"/>
              </a:spcAft>
              <a:buNone/>
            </a:pPr>
            <a:r>
              <a:rPr lang="en-US" sz="1700">
                <a:solidFill>
                  <a:srgbClr val="3B4146"/>
                </a:solidFill>
                <a:latin typeface="Arial"/>
                <a:ea typeface="Arial"/>
                <a:cs typeface="Arial"/>
                <a:sym typeface="Arial"/>
              </a:rPr>
              <a:t>disgorgement, $822,000 prejudgment interest, $375,000 civil penalty</a:t>
            </a:r>
            <a:endParaRPr sz="1700">
              <a:latin typeface="Arial"/>
              <a:ea typeface="Arial"/>
              <a:cs typeface="Arial"/>
              <a:sym typeface="Arial"/>
            </a:endParaRPr>
          </a:p>
          <a:p>
            <a:pPr indent="-5080" lvl="0" marL="601981" marR="0" rtl="0" algn="l">
              <a:lnSpc>
                <a:spcPct val="95825"/>
              </a:lnSpc>
              <a:spcBef>
                <a:spcPts val="32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Pharmaceuticals / China</a:t>
            </a:r>
            <a:endParaRPr sz="1700">
              <a:latin typeface="Arial"/>
              <a:ea typeface="Arial"/>
              <a:cs typeface="Arial"/>
              <a:sym typeface="Arial"/>
            </a:endParaRPr>
          </a:p>
          <a:p>
            <a:pPr indent="-233680" lvl="0" marL="830581" marR="257440" rtl="0" algn="l">
              <a:lnSpc>
                <a:spcPct val="116086"/>
              </a:lnSpc>
              <a:spcBef>
                <a:spcPts val="21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AstraZeneca’s Chinese subsidiary made improper payments, including </a:t>
            </a:r>
            <a:endParaRPr sz="1700">
              <a:latin typeface="Arial"/>
              <a:ea typeface="Arial"/>
              <a:cs typeface="Arial"/>
              <a:sym typeface="Arial"/>
            </a:endParaRPr>
          </a:p>
          <a:p>
            <a:pPr indent="-5080" lvl="0" marL="830581" marR="257440" rtl="0" algn="l">
              <a:lnSpc>
                <a:spcPct val="114944"/>
              </a:lnSpc>
              <a:spcBef>
                <a:spcPts val="333"/>
              </a:spcBef>
              <a:spcAft>
                <a:spcPts val="0"/>
              </a:spcAft>
              <a:buNone/>
            </a:pPr>
            <a:r>
              <a:rPr lang="en-US" sz="1700">
                <a:solidFill>
                  <a:srgbClr val="3B4146"/>
                </a:solidFill>
                <a:latin typeface="Arial"/>
                <a:ea typeface="Arial"/>
                <a:cs typeface="Arial"/>
                <a:sym typeface="Arial"/>
              </a:rPr>
              <a:t>gifts and entertainment, to healthcare providers to incentivize their purchase and </a:t>
            </a:r>
            <a:endParaRPr sz="1700">
              <a:latin typeface="Arial"/>
              <a:ea typeface="Arial"/>
              <a:cs typeface="Arial"/>
              <a:sym typeface="Arial"/>
            </a:endParaRPr>
          </a:p>
          <a:p>
            <a:pPr indent="-5080" lvl="0" marL="830581" marR="257440" rtl="0" algn="l">
              <a:lnSpc>
                <a:spcPct val="114944"/>
              </a:lnSpc>
              <a:spcBef>
                <a:spcPts val="258"/>
              </a:spcBef>
              <a:spcAft>
                <a:spcPts val="0"/>
              </a:spcAft>
              <a:buNone/>
            </a:pPr>
            <a:r>
              <a:rPr lang="en-US" sz="1700">
                <a:solidFill>
                  <a:srgbClr val="3B4146"/>
                </a:solidFill>
                <a:latin typeface="Arial"/>
                <a:ea typeface="Arial"/>
                <a:cs typeface="Arial"/>
                <a:sym typeface="Arial"/>
              </a:rPr>
              <a:t>prescribing of AstraZeneca pharmaceuticals; the subsidiary used spreadsheets to </a:t>
            </a:r>
            <a:endParaRPr sz="1700">
              <a:latin typeface="Arial"/>
              <a:ea typeface="Arial"/>
              <a:cs typeface="Arial"/>
              <a:sym typeface="Arial"/>
            </a:endParaRPr>
          </a:p>
          <a:p>
            <a:pPr indent="-5080" lvl="0" marL="830581" marR="257440" rtl="0" algn="l">
              <a:lnSpc>
                <a:spcPct val="114944"/>
              </a:lnSpc>
              <a:spcBef>
                <a:spcPts val="258"/>
              </a:spcBef>
              <a:spcAft>
                <a:spcPts val="0"/>
              </a:spcAft>
              <a:buNone/>
            </a:pPr>
            <a:r>
              <a:rPr lang="en-US" sz="1700">
                <a:solidFill>
                  <a:srgbClr val="3B4146"/>
                </a:solidFill>
                <a:latin typeface="Arial"/>
                <a:ea typeface="Arial"/>
                <a:cs typeface="Arial"/>
                <a:sym typeface="Arial"/>
              </a:rPr>
              <a:t>track payments and engaged travel vendors to provide inflated invoices</a:t>
            </a:r>
            <a:endParaRPr sz="1700">
              <a:latin typeface="Arial"/>
              <a:ea typeface="Arial"/>
              <a:cs typeface="Arial"/>
              <a:sym typeface="Arial"/>
            </a:endParaRPr>
          </a:p>
          <a:p>
            <a:pPr indent="-238253" lvl="0" marL="1178053" marR="723327" rtl="0" algn="l">
              <a:lnSpc>
                <a:spcPct val="116093"/>
              </a:lnSpc>
              <a:spcBef>
                <a:spcPts val="473"/>
              </a:spcBef>
              <a:spcAft>
                <a:spcPts val="0"/>
              </a:spcAft>
              <a:buNone/>
            </a:pPr>
            <a:r>
              <a:rPr lang="en-US" sz="1700">
                <a:solidFill>
                  <a:srgbClr val="737C86"/>
                </a:solidFill>
                <a:latin typeface="Noto Sans Symbols"/>
                <a:ea typeface="Noto Sans Symbols"/>
                <a:cs typeface="Noto Sans Symbols"/>
                <a:sym typeface="Noto Sans Symbols"/>
              </a:rPr>
              <a:t>▪</a:t>
            </a:r>
            <a:r>
              <a:rPr lang="en-US" sz="1700">
                <a:solidFill>
                  <a:srgbClr val="737C86"/>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AstraZeneca’s Russian subsidiary made improper payments using a similar </a:t>
            </a:r>
            <a:endParaRPr sz="1700">
              <a:latin typeface="Arial"/>
              <a:ea typeface="Arial"/>
              <a:cs typeface="Arial"/>
              <a:sym typeface="Arial"/>
            </a:endParaRPr>
          </a:p>
          <a:p>
            <a:pPr indent="-9652" lvl="0" marL="1178053" marR="723327" rtl="0" algn="l">
              <a:lnSpc>
                <a:spcPct val="114944"/>
              </a:lnSpc>
              <a:spcBef>
                <a:spcPts val="244"/>
              </a:spcBef>
              <a:spcAft>
                <a:spcPts val="0"/>
              </a:spcAft>
              <a:buNone/>
            </a:pPr>
            <a:r>
              <a:rPr lang="en-US" sz="1700">
                <a:solidFill>
                  <a:srgbClr val="3B4146"/>
                </a:solidFill>
                <a:latin typeface="Arial"/>
                <a:ea typeface="Arial"/>
                <a:cs typeface="Arial"/>
                <a:sym typeface="Arial"/>
              </a:rPr>
              <a:t>system</a:t>
            </a:r>
            <a:endParaRPr sz="1700">
              <a:latin typeface="Arial"/>
              <a:ea typeface="Arial"/>
              <a:cs typeface="Arial"/>
              <a:sym typeface="Arial"/>
            </a:endParaRPr>
          </a:p>
          <a:p>
            <a:pPr indent="-5080" lvl="0" marL="601981" marR="0" rtl="0" algn="l">
              <a:lnSpc>
                <a:spcPct val="95825"/>
              </a:lnSpc>
              <a:spcBef>
                <a:spcPts val="282"/>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Bribery, internal controls, books and records</a:t>
            </a:r>
            <a:endParaRPr sz="1700">
              <a:latin typeface="Arial"/>
              <a:ea typeface="Arial"/>
              <a:cs typeface="Arial"/>
              <a:sym typeface="Arial"/>
            </a:endParaRPr>
          </a:p>
          <a:p>
            <a:pPr indent="-233680" lvl="0" marL="830581" marR="782968" rtl="0" algn="l">
              <a:lnSpc>
                <a:spcPct val="116085"/>
              </a:lnSpc>
              <a:spcBef>
                <a:spcPts val="16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Cooperation</a:t>
            </a:r>
            <a:r>
              <a:rPr lang="en-US" sz="1700">
                <a:solidFill>
                  <a:srgbClr val="3B4146"/>
                </a:solidFill>
                <a:latin typeface="Arial"/>
                <a:ea typeface="Arial"/>
                <a:cs typeface="Arial"/>
                <a:sym typeface="Arial"/>
              </a:rPr>
              <a:t>:  SEC gave “significant credit” and reduced the penalty amount in </a:t>
            </a:r>
            <a:endParaRPr sz="1700">
              <a:latin typeface="Arial"/>
              <a:ea typeface="Arial"/>
              <a:cs typeface="Arial"/>
              <a:sym typeface="Arial"/>
            </a:endParaRPr>
          </a:p>
          <a:p>
            <a:pPr indent="-5080" lvl="0" marL="830581" marR="782968" rtl="0" algn="l">
              <a:lnSpc>
                <a:spcPct val="114944"/>
              </a:lnSpc>
              <a:spcBef>
                <a:spcPts val="201"/>
              </a:spcBef>
              <a:spcAft>
                <a:spcPts val="0"/>
              </a:spcAft>
              <a:buNone/>
            </a:pPr>
            <a:r>
              <a:rPr lang="en-US" sz="1700">
                <a:solidFill>
                  <a:srgbClr val="3B4146"/>
                </a:solidFill>
                <a:latin typeface="Arial"/>
                <a:ea typeface="Arial"/>
                <a:cs typeface="Arial"/>
                <a:sym typeface="Arial"/>
              </a:rPr>
              <a:t>recognition of AztraZeneca’s cooperation (Andrew Ceresney – Nov. 30, 2016)</a:t>
            </a:r>
            <a:endParaRPr sz="1700">
              <a:latin typeface="Arial"/>
              <a:ea typeface="Arial"/>
              <a:cs typeface="Arial"/>
              <a:sym typeface="Arial"/>
            </a:endParaRPr>
          </a:p>
          <a:p>
            <a:pPr indent="-233680" lvl="0" marL="830581" marR="300668" rtl="0" algn="l">
              <a:lnSpc>
                <a:spcPct val="116085"/>
              </a:lnSpc>
              <a:spcBef>
                <a:spcPts val="293"/>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Statute of Limitations</a:t>
            </a:r>
            <a:r>
              <a:rPr lang="en-US" sz="1700">
                <a:solidFill>
                  <a:srgbClr val="3B4146"/>
                </a:solidFill>
                <a:latin typeface="Arial"/>
                <a:ea typeface="Arial"/>
                <a:cs typeface="Arial"/>
                <a:sym typeface="Arial"/>
              </a:rPr>
              <a:t>: The alleged misconduct ended in 2010, but the order </a:t>
            </a:r>
            <a:endParaRPr sz="1700">
              <a:latin typeface="Arial"/>
              <a:ea typeface="Arial"/>
              <a:cs typeface="Arial"/>
              <a:sym typeface="Arial"/>
            </a:endParaRPr>
          </a:p>
          <a:p>
            <a:pPr indent="-5080" lvl="0" marL="830581" marR="300668" rtl="0" algn="l">
              <a:lnSpc>
                <a:spcPct val="114944"/>
              </a:lnSpc>
              <a:spcBef>
                <a:spcPts val="302"/>
              </a:spcBef>
              <a:spcAft>
                <a:spcPts val="0"/>
              </a:spcAft>
              <a:buNone/>
            </a:pPr>
            <a:r>
              <a:rPr lang="en-US" sz="1700">
                <a:solidFill>
                  <a:srgbClr val="3B4146"/>
                </a:solidFill>
                <a:latin typeface="Arial"/>
                <a:ea typeface="Arial"/>
                <a:cs typeface="Arial"/>
                <a:sym typeface="Arial"/>
              </a:rPr>
              <a:t>maintains that AstraZeneca waived statute of limitations defenses, even though the </a:t>
            </a:r>
            <a:endParaRPr sz="1700">
              <a:latin typeface="Arial"/>
              <a:ea typeface="Arial"/>
              <a:cs typeface="Arial"/>
              <a:sym typeface="Arial"/>
            </a:endParaRPr>
          </a:p>
          <a:p>
            <a:pPr indent="-5080" lvl="0" marL="830581" marR="300668" rtl="0" algn="l">
              <a:lnSpc>
                <a:spcPct val="114944"/>
              </a:lnSpc>
              <a:spcBef>
                <a:spcPts val="229"/>
              </a:spcBef>
              <a:spcAft>
                <a:spcPts val="0"/>
              </a:spcAft>
              <a:buNone/>
            </a:pPr>
            <a:r>
              <a:rPr lang="en-US" sz="1700">
                <a:solidFill>
                  <a:srgbClr val="3B4146"/>
                </a:solidFill>
                <a:latin typeface="Arial"/>
                <a:ea typeface="Arial"/>
                <a:cs typeface="Arial"/>
                <a:sym typeface="Arial"/>
              </a:rPr>
              <a:t>statute of limitations for FCPA offenses is five years (28 U.S.C. § 2462)</a:t>
            </a:r>
            <a:endParaRPr sz="1700">
              <a:latin typeface="Arial"/>
              <a:ea typeface="Arial"/>
              <a:cs typeface="Arial"/>
              <a:sym typeface="Arial"/>
            </a:endParaRPr>
          </a:p>
        </p:txBody>
      </p:sp>
      <p:sp>
        <p:nvSpPr>
          <p:cNvPr id="1598" name="Google Shape;1598;p32"/>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599" name="Google Shape;1599;p32"/>
          <p:cNvSpPr txBox="1"/>
          <p:nvPr/>
        </p:nvSpPr>
        <p:spPr>
          <a:xfrm>
            <a:off x="2107335" y="1917763"/>
            <a:ext cx="7164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0" name="Google Shape;1600;p32"/>
          <p:cNvSpPr txBox="1"/>
          <p:nvPr/>
        </p:nvSpPr>
        <p:spPr>
          <a:xfrm>
            <a:off x="2636635" y="1917763"/>
            <a:ext cx="620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1" name="Google Shape;1601;p32"/>
          <p:cNvSpPr txBox="1"/>
          <p:nvPr/>
        </p:nvSpPr>
        <p:spPr>
          <a:xfrm>
            <a:off x="3307805" y="1917763"/>
            <a:ext cx="5532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2" name="Google Shape;1602;p32"/>
          <p:cNvSpPr txBox="1"/>
          <p:nvPr/>
        </p:nvSpPr>
        <p:spPr>
          <a:xfrm>
            <a:off x="3865612" y="1917763"/>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3" name="Google Shape;1603;p32"/>
          <p:cNvSpPr txBox="1"/>
          <p:nvPr/>
        </p:nvSpPr>
        <p:spPr>
          <a:xfrm>
            <a:off x="1894119"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4" name="Google Shape;1604;p32"/>
          <p:cNvSpPr txBox="1"/>
          <p:nvPr/>
        </p:nvSpPr>
        <p:spPr>
          <a:xfrm>
            <a:off x="2021678"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5" name="Google Shape;1605;p32"/>
          <p:cNvSpPr txBox="1"/>
          <p:nvPr/>
        </p:nvSpPr>
        <p:spPr>
          <a:xfrm>
            <a:off x="1806406" y="5843587"/>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06" name="Google Shape;1606;p32"/>
          <p:cNvSpPr txBox="1"/>
          <p:nvPr/>
        </p:nvSpPr>
        <p:spPr>
          <a:xfrm>
            <a:off x="2059009" y="5843587"/>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0" name="Shape 1610"/>
        <p:cNvGrpSpPr/>
        <p:nvPr/>
      </p:nvGrpSpPr>
      <p:grpSpPr>
        <a:xfrm>
          <a:off x="0" y="0"/>
          <a:ext cx="0" cy="0"/>
          <a:chOff x="0" y="0"/>
          <a:chExt cx="0" cy="0"/>
        </a:xfrm>
      </p:grpSpPr>
      <p:sp>
        <p:nvSpPr>
          <p:cNvPr id="1611" name="Google Shape;1611;p33"/>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2" name="Google Shape;1612;p33"/>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3" name="Google Shape;1613;p33"/>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4" name="Google Shape;1614;p33"/>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5" name="Google Shape;1615;p33"/>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6" name="Google Shape;1616;p33"/>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7" name="Google Shape;1617;p33"/>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8" name="Google Shape;1618;p33"/>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19" name="Google Shape;1619;p33"/>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0" name="Google Shape;1620;p33"/>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1" name="Google Shape;1621;p33"/>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2" name="Google Shape;1622;p33"/>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3" name="Google Shape;1623;p33"/>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4" name="Google Shape;1624;p33"/>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5" name="Google Shape;1625;p33"/>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6" name="Google Shape;1626;p33"/>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7" name="Google Shape;1627;p33"/>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28" name="Google Shape;1628;p33"/>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629" name="Google Shape;1629;p33"/>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630" name="Google Shape;1630;p33"/>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631" name="Google Shape;1631;p33"/>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632" name="Google Shape;1632;p33"/>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633" name="Google Shape;1633;p33"/>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30</a:t>
            </a:r>
            <a:endParaRPr sz="800">
              <a:latin typeface="Arial"/>
              <a:ea typeface="Arial"/>
              <a:cs typeface="Arial"/>
              <a:sym typeface="Arial"/>
            </a:endParaRPr>
          </a:p>
        </p:txBody>
      </p:sp>
      <p:sp>
        <p:nvSpPr>
          <p:cNvPr id="1634" name="Google Shape;1634;p33"/>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243610" rtl="0" algn="l">
              <a:lnSpc>
                <a:spcPct val="116080"/>
              </a:lnSpc>
              <a:spcBef>
                <a:spcPts val="100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Nu Skin Enterprises, Inc. (SEC, Sept. 2016)</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SEC cease-and-desist order, $465,000 </a:t>
            </a:r>
            <a:endParaRPr sz="1700">
              <a:latin typeface="Arial"/>
              <a:ea typeface="Arial"/>
              <a:cs typeface="Arial"/>
              <a:sym typeface="Arial"/>
            </a:endParaRPr>
          </a:p>
          <a:p>
            <a:pPr indent="-9652" lvl="0" marL="492253" marR="243610" rtl="0" algn="l">
              <a:lnSpc>
                <a:spcPct val="114944"/>
              </a:lnSpc>
              <a:spcBef>
                <a:spcPts val="168"/>
              </a:spcBef>
              <a:spcAft>
                <a:spcPts val="0"/>
              </a:spcAft>
              <a:buNone/>
            </a:pPr>
            <a:r>
              <a:rPr lang="en-US" sz="1700">
                <a:solidFill>
                  <a:srgbClr val="3B4146"/>
                </a:solidFill>
                <a:latin typeface="Arial"/>
                <a:ea typeface="Arial"/>
                <a:cs typeface="Arial"/>
                <a:sym typeface="Arial"/>
              </a:rPr>
              <a:t>disgorgement/prejudgment interest, and $300,000 civil penalty</a:t>
            </a:r>
            <a:endParaRPr sz="1700">
              <a:latin typeface="Arial"/>
              <a:ea typeface="Arial"/>
              <a:cs typeface="Arial"/>
              <a:sym typeface="Arial"/>
            </a:endParaRPr>
          </a:p>
          <a:p>
            <a:pPr indent="-5080" lvl="0" marL="601981" marR="0" rtl="0" algn="l">
              <a:lnSpc>
                <a:spcPct val="95825"/>
              </a:lnSpc>
              <a:spcBef>
                <a:spcPts val="32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Cosmetics / China</a:t>
            </a:r>
            <a:endParaRPr sz="1700">
              <a:latin typeface="Arial"/>
              <a:ea typeface="Arial"/>
              <a:cs typeface="Arial"/>
              <a:sym typeface="Arial"/>
            </a:endParaRPr>
          </a:p>
          <a:p>
            <a:pPr indent="-233680" lvl="0" marL="830581" marR="533817" rtl="0" algn="l">
              <a:lnSpc>
                <a:spcPct val="116086"/>
              </a:lnSpc>
              <a:spcBef>
                <a:spcPts val="21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Nu Skin’s China-based subsidiary made a $150,000 payment to a </a:t>
            </a:r>
            <a:endParaRPr sz="1700">
              <a:latin typeface="Arial"/>
              <a:ea typeface="Arial"/>
              <a:cs typeface="Arial"/>
              <a:sym typeface="Arial"/>
            </a:endParaRPr>
          </a:p>
          <a:p>
            <a:pPr indent="-5080" lvl="0" marL="830581" marR="533817" rtl="0" algn="l">
              <a:lnSpc>
                <a:spcPct val="114944"/>
              </a:lnSpc>
              <a:spcBef>
                <a:spcPts val="333"/>
              </a:spcBef>
              <a:spcAft>
                <a:spcPts val="0"/>
              </a:spcAft>
              <a:buNone/>
            </a:pPr>
            <a:r>
              <a:rPr lang="en-US" sz="1700">
                <a:solidFill>
                  <a:srgbClr val="3B4146"/>
                </a:solidFill>
                <a:latin typeface="Arial"/>
                <a:ea typeface="Arial"/>
                <a:cs typeface="Arial"/>
                <a:sym typeface="Arial"/>
              </a:rPr>
              <a:t>charity so that a Chinese Communist party official would intervene in an ongoing </a:t>
            </a:r>
            <a:endParaRPr sz="1700">
              <a:latin typeface="Arial"/>
              <a:ea typeface="Arial"/>
              <a:cs typeface="Arial"/>
              <a:sym typeface="Arial"/>
            </a:endParaRPr>
          </a:p>
          <a:p>
            <a:pPr indent="-5080" lvl="0" marL="830581" marR="533817" rtl="0" algn="l">
              <a:lnSpc>
                <a:spcPct val="114944"/>
              </a:lnSpc>
              <a:spcBef>
                <a:spcPts val="258"/>
              </a:spcBef>
              <a:spcAft>
                <a:spcPts val="0"/>
              </a:spcAft>
              <a:buNone/>
            </a:pPr>
            <a:r>
              <a:rPr lang="en-US" sz="1700">
                <a:solidFill>
                  <a:srgbClr val="3B4146"/>
                </a:solidFill>
                <a:latin typeface="Arial"/>
                <a:ea typeface="Arial"/>
                <a:cs typeface="Arial"/>
                <a:sym typeface="Arial"/>
              </a:rPr>
              <a:t>investigation of the company by a provincial agency; two days after the donation, </a:t>
            </a:r>
            <a:endParaRPr sz="1700">
              <a:latin typeface="Arial"/>
              <a:ea typeface="Arial"/>
              <a:cs typeface="Arial"/>
              <a:sym typeface="Arial"/>
            </a:endParaRPr>
          </a:p>
          <a:p>
            <a:pPr indent="-5080" lvl="0" marL="830581" marR="533817" rtl="0" algn="l">
              <a:lnSpc>
                <a:spcPct val="114944"/>
              </a:lnSpc>
              <a:spcBef>
                <a:spcPts val="258"/>
              </a:spcBef>
              <a:spcAft>
                <a:spcPts val="0"/>
              </a:spcAft>
              <a:buNone/>
            </a:pPr>
            <a:r>
              <a:rPr lang="en-US" sz="1700">
                <a:solidFill>
                  <a:srgbClr val="3B4146"/>
                </a:solidFill>
                <a:latin typeface="Arial"/>
                <a:ea typeface="Arial"/>
                <a:cs typeface="Arial"/>
                <a:sym typeface="Arial"/>
              </a:rPr>
              <a:t>the agency informed Nu Skin that it would neither charge nor fine the subsidiary</a:t>
            </a:r>
            <a:endParaRPr sz="1700">
              <a:latin typeface="Arial"/>
              <a:ea typeface="Arial"/>
              <a:cs typeface="Arial"/>
              <a:sym typeface="Arial"/>
            </a:endParaRPr>
          </a:p>
          <a:p>
            <a:pPr indent="-5080" lvl="0" marL="601981" marR="0" rtl="0" algn="l">
              <a:lnSpc>
                <a:spcPct val="95825"/>
              </a:lnSpc>
              <a:spcBef>
                <a:spcPts val="338"/>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Internal controls, books and records</a:t>
            </a:r>
            <a:endParaRPr sz="1700">
              <a:latin typeface="Arial"/>
              <a:ea typeface="Arial"/>
              <a:cs typeface="Arial"/>
              <a:sym typeface="Arial"/>
            </a:endParaRPr>
          </a:p>
          <a:p>
            <a:pPr indent="-233680" lvl="0" marL="830581" marR="472827" rtl="0" algn="l">
              <a:lnSpc>
                <a:spcPct val="116085"/>
              </a:lnSpc>
              <a:spcBef>
                <a:spcPts val="17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Charitable Donation</a:t>
            </a:r>
            <a:r>
              <a:rPr lang="en-US" sz="1700">
                <a:solidFill>
                  <a:srgbClr val="3B4146"/>
                </a:solidFill>
                <a:latin typeface="Arial"/>
                <a:ea typeface="Arial"/>
                <a:cs typeface="Arial"/>
                <a:sym typeface="Arial"/>
              </a:rPr>
              <a:t>: This is only the second FCPA enforcement action based </a:t>
            </a:r>
            <a:endParaRPr sz="1700">
              <a:latin typeface="Arial"/>
              <a:ea typeface="Arial"/>
              <a:cs typeface="Arial"/>
              <a:sym typeface="Arial"/>
            </a:endParaRPr>
          </a:p>
          <a:p>
            <a:pPr indent="-5080" lvl="0" marL="830581" marR="472827" rtl="0" algn="l">
              <a:lnSpc>
                <a:spcPct val="114944"/>
              </a:lnSpc>
              <a:spcBef>
                <a:spcPts val="201"/>
              </a:spcBef>
              <a:spcAft>
                <a:spcPts val="0"/>
              </a:spcAft>
              <a:buNone/>
            </a:pPr>
            <a:r>
              <a:rPr lang="en-US" sz="1700">
                <a:solidFill>
                  <a:srgbClr val="3B4146"/>
                </a:solidFill>
                <a:latin typeface="Arial"/>
                <a:ea typeface="Arial"/>
                <a:cs typeface="Arial"/>
                <a:sym typeface="Arial"/>
              </a:rPr>
              <a:t>solely on a charitable donation (the other case in 2004 involved Schering-Plough)</a:t>
            </a:r>
            <a:endParaRPr sz="1700">
              <a:latin typeface="Arial"/>
              <a:ea typeface="Arial"/>
              <a:cs typeface="Arial"/>
              <a:sym typeface="Arial"/>
            </a:endParaRPr>
          </a:p>
          <a:p>
            <a:pPr indent="-233680" lvl="0" marL="830581" marR="303503" rtl="0" algn="l">
              <a:lnSpc>
                <a:spcPct val="116085"/>
              </a:lnSpc>
              <a:spcBef>
                <a:spcPts val="283"/>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Controls</a:t>
            </a:r>
            <a:r>
              <a:rPr lang="en-US" sz="1700">
                <a:solidFill>
                  <a:srgbClr val="3B4146"/>
                </a:solidFill>
                <a:latin typeface="Arial"/>
                <a:ea typeface="Arial"/>
                <a:cs typeface="Arial"/>
                <a:sym typeface="Arial"/>
              </a:rPr>
              <a:t>:  SEC order recognized that Nu Skin was aware that a charitable donation </a:t>
            </a:r>
            <a:endParaRPr sz="1700">
              <a:latin typeface="Arial"/>
              <a:ea typeface="Arial"/>
              <a:cs typeface="Arial"/>
              <a:sym typeface="Arial"/>
            </a:endParaRPr>
          </a:p>
          <a:p>
            <a:pPr indent="-5080" lvl="0" marL="830581" marR="303503" rtl="0" algn="l">
              <a:lnSpc>
                <a:spcPct val="114944"/>
              </a:lnSpc>
              <a:spcBef>
                <a:spcPts val="335"/>
              </a:spcBef>
              <a:spcAft>
                <a:spcPts val="0"/>
              </a:spcAft>
              <a:buNone/>
            </a:pPr>
            <a:r>
              <a:rPr lang="en-US" sz="1700">
                <a:solidFill>
                  <a:srgbClr val="3B4146"/>
                </a:solidFill>
                <a:latin typeface="Arial"/>
                <a:ea typeface="Arial"/>
                <a:cs typeface="Arial"/>
                <a:sym typeface="Arial"/>
              </a:rPr>
              <a:t>could raise FCPA concerns and sought to include anti-corruption language in the </a:t>
            </a:r>
            <a:endParaRPr sz="1700">
              <a:latin typeface="Arial"/>
              <a:ea typeface="Arial"/>
              <a:cs typeface="Arial"/>
              <a:sym typeface="Arial"/>
            </a:endParaRPr>
          </a:p>
          <a:p>
            <a:pPr indent="-5080" lvl="0" marL="830581" marR="303503" rtl="0" algn="l">
              <a:lnSpc>
                <a:spcPct val="114944"/>
              </a:lnSpc>
              <a:spcBef>
                <a:spcPts val="254"/>
              </a:spcBef>
              <a:spcAft>
                <a:spcPts val="0"/>
              </a:spcAft>
              <a:buNone/>
            </a:pPr>
            <a:r>
              <a:rPr lang="en-US" sz="1700">
                <a:solidFill>
                  <a:srgbClr val="3B4146"/>
                </a:solidFill>
                <a:latin typeface="Arial"/>
                <a:ea typeface="Arial"/>
                <a:cs typeface="Arial"/>
                <a:sym typeface="Arial"/>
              </a:rPr>
              <a:t>charity agreement; that language, however, was ultimately removed from the final </a:t>
            </a:r>
            <a:endParaRPr sz="1700">
              <a:latin typeface="Arial"/>
              <a:ea typeface="Arial"/>
              <a:cs typeface="Arial"/>
              <a:sym typeface="Arial"/>
            </a:endParaRPr>
          </a:p>
          <a:p>
            <a:pPr indent="-5080" lvl="0" marL="830581" marR="303503" rtl="0" algn="l">
              <a:lnSpc>
                <a:spcPct val="114944"/>
              </a:lnSpc>
              <a:spcBef>
                <a:spcPts val="254"/>
              </a:spcBef>
              <a:spcAft>
                <a:spcPts val="0"/>
              </a:spcAft>
              <a:buNone/>
            </a:pPr>
            <a:r>
              <a:rPr lang="en-US" sz="1700">
                <a:solidFill>
                  <a:srgbClr val="3B4146"/>
                </a:solidFill>
                <a:latin typeface="Arial"/>
                <a:ea typeface="Arial"/>
                <a:cs typeface="Arial"/>
                <a:sym typeface="Arial"/>
              </a:rPr>
              <a:t>agreement, unbeknownst to Nu Skin</a:t>
            </a:r>
            <a:endParaRPr sz="1700">
              <a:latin typeface="Arial"/>
              <a:ea typeface="Arial"/>
              <a:cs typeface="Arial"/>
              <a:sym typeface="Arial"/>
            </a:endParaRPr>
          </a:p>
        </p:txBody>
      </p:sp>
      <p:sp>
        <p:nvSpPr>
          <p:cNvPr id="1635" name="Google Shape;1635;p33"/>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636" name="Google Shape;1636;p33"/>
          <p:cNvSpPr txBox="1"/>
          <p:nvPr/>
        </p:nvSpPr>
        <p:spPr>
          <a:xfrm>
            <a:off x="1047979" y="1917763"/>
            <a:ext cx="645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37" name="Google Shape;1637;p33"/>
          <p:cNvSpPr txBox="1"/>
          <p:nvPr/>
        </p:nvSpPr>
        <p:spPr>
          <a:xfrm>
            <a:off x="1595019" y="1917763"/>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38" name="Google Shape;1638;p33"/>
          <p:cNvSpPr txBox="1"/>
          <p:nvPr/>
        </p:nvSpPr>
        <p:spPr>
          <a:xfrm>
            <a:off x="2976358" y="1917763"/>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39" name="Google Shape;1639;p33"/>
          <p:cNvSpPr txBox="1"/>
          <p:nvPr/>
        </p:nvSpPr>
        <p:spPr>
          <a:xfrm>
            <a:off x="3434998" y="1917763"/>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40" name="Google Shape;1640;p33"/>
          <p:cNvSpPr txBox="1"/>
          <p:nvPr/>
        </p:nvSpPr>
        <p:spPr>
          <a:xfrm>
            <a:off x="4107768"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41" name="Google Shape;1641;p33"/>
          <p:cNvSpPr txBox="1"/>
          <p:nvPr/>
        </p:nvSpPr>
        <p:spPr>
          <a:xfrm>
            <a:off x="4731023" y="1917763"/>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42" name="Google Shape;1642;p33"/>
          <p:cNvSpPr txBox="1"/>
          <p:nvPr/>
        </p:nvSpPr>
        <p:spPr>
          <a:xfrm>
            <a:off x="1894119"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43" name="Google Shape;1643;p33"/>
          <p:cNvSpPr txBox="1"/>
          <p:nvPr/>
        </p:nvSpPr>
        <p:spPr>
          <a:xfrm>
            <a:off x="2021678"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44" name="Google Shape;1644;p33"/>
          <p:cNvSpPr txBox="1"/>
          <p:nvPr/>
        </p:nvSpPr>
        <p:spPr>
          <a:xfrm>
            <a:off x="2120182" y="4534471"/>
            <a:ext cx="663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8" name="Shape 1648"/>
        <p:cNvGrpSpPr/>
        <p:nvPr/>
      </p:nvGrpSpPr>
      <p:grpSpPr>
        <a:xfrm>
          <a:off x="0" y="0"/>
          <a:ext cx="0" cy="0"/>
          <a:chOff x="0" y="0"/>
          <a:chExt cx="0" cy="0"/>
        </a:xfrm>
      </p:grpSpPr>
      <p:sp>
        <p:nvSpPr>
          <p:cNvPr id="1649" name="Google Shape;1649;p34"/>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0" name="Google Shape;1650;p34"/>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1" name="Google Shape;1651;p34"/>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2" name="Google Shape;1652;p34"/>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3" name="Google Shape;1653;p34"/>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4" name="Google Shape;1654;p34"/>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5" name="Google Shape;1655;p34"/>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6" name="Google Shape;1656;p34"/>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7" name="Google Shape;1657;p34"/>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8" name="Google Shape;1658;p34"/>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9" name="Google Shape;1659;p34"/>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0" name="Google Shape;1660;p34"/>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1" name="Google Shape;1661;p34"/>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2" name="Google Shape;1662;p34"/>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3" name="Google Shape;1663;p34"/>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4" name="Google Shape;1664;p34"/>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5" name="Google Shape;1665;p34"/>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6" name="Google Shape;1666;p34"/>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667" name="Google Shape;1667;p34"/>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668" name="Google Shape;1668;p34"/>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669" name="Google Shape;1669;p34"/>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670" name="Google Shape;1670;p34"/>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671" name="Google Shape;1671;p34"/>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31</a:t>
            </a:r>
            <a:endParaRPr sz="800">
              <a:latin typeface="Arial"/>
              <a:ea typeface="Arial"/>
              <a:cs typeface="Arial"/>
              <a:sym typeface="Arial"/>
            </a:endParaRPr>
          </a:p>
        </p:txBody>
      </p:sp>
      <p:sp>
        <p:nvSpPr>
          <p:cNvPr id="1672" name="Google Shape;1672;p34"/>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9076" lvl="0" marL="480376" marR="894285"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Wal-Mart Stores Inc. (DOJ/SEC, Sept.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Wal-Mart rejected a $600 million </a:t>
            </a:r>
            <a:endParaRPr sz="1800">
              <a:latin typeface="Arial"/>
              <a:ea typeface="Arial"/>
              <a:cs typeface="Arial"/>
              <a:sym typeface="Arial"/>
            </a:endParaRPr>
          </a:p>
          <a:p>
            <a:pPr indent="-10476" lvl="0" marL="480376" marR="894285" rtl="0" algn="l">
              <a:lnSpc>
                <a:spcPct val="114944"/>
              </a:lnSpc>
              <a:spcBef>
                <a:spcPts val="168"/>
              </a:spcBef>
              <a:spcAft>
                <a:spcPts val="0"/>
              </a:spcAft>
              <a:buNone/>
            </a:pPr>
            <a:r>
              <a:rPr lang="en-US" sz="1800">
                <a:solidFill>
                  <a:srgbClr val="3B4146"/>
                </a:solidFill>
                <a:latin typeface="Arial"/>
                <a:ea typeface="Arial"/>
                <a:cs typeface="Arial"/>
                <a:sym typeface="Arial"/>
              </a:rPr>
              <a:t>settlement offer with the DOJ and SEC to resolve FCPA allegations</a:t>
            </a:r>
            <a:endParaRPr sz="1800">
              <a:latin typeface="Arial"/>
              <a:ea typeface="Arial"/>
              <a:cs typeface="Arial"/>
              <a:sym typeface="Arial"/>
            </a:endParaRPr>
          </a:p>
          <a:p>
            <a:pPr indent="-5905" lvl="0" marL="590105" marR="0" rtl="0" algn="l">
              <a:lnSpc>
                <a:spcPct val="95825"/>
              </a:lnSpc>
              <a:spcBef>
                <a:spcPts val="3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Retail / Mexico, India and Brazil</a:t>
            </a:r>
            <a:endParaRPr sz="1800">
              <a:latin typeface="Arial"/>
              <a:ea typeface="Arial"/>
              <a:cs typeface="Arial"/>
              <a:sym typeface="Arial"/>
            </a:endParaRPr>
          </a:p>
          <a:p>
            <a:pPr indent="-234504" lvl="0" marL="818705" marR="597928"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Wal-Mart paid Mexican officials over ten years to fast-track store </a:t>
            </a:r>
            <a:endParaRPr sz="1800">
              <a:latin typeface="Arial"/>
              <a:ea typeface="Arial"/>
              <a:cs typeface="Arial"/>
              <a:sym typeface="Arial"/>
            </a:endParaRPr>
          </a:p>
          <a:p>
            <a:pPr indent="-5904" lvl="0" marL="818705" marR="597928" rtl="0" algn="l">
              <a:lnSpc>
                <a:spcPct val="114944"/>
              </a:lnSpc>
              <a:spcBef>
                <a:spcPts val="304"/>
              </a:spcBef>
              <a:spcAft>
                <a:spcPts val="0"/>
              </a:spcAft>
              <a:buNone/>
            </a:pPr>
            <a:r>
              <a:rPr lang="en-US" sz="1800">
                <a:solidFill>
                  <a:srgbClr val="3B4146"/>
                </a:solidFill>
                <a:latin typeface="Arial"/>
                <a:ea typeface="Arial"/>
                <a:cs typeface="Arial"/>
                <a:sym typeface="Arial"/>
              </a:rPr>
              <a:t>openings; the officials sped up zoning and building permits for the stores; similar </a:t>
            </a:r>
            <a:endParaRPr sz="1800">
              <a:latin typeface="Arial"/>
              <a:ea typeface="Arial"/>
              <a:cs typeface="Arial"/>
              <a:sym typeface="Arial"/>
            </a:endParaRPr>
          </a:p>
          <a:p>
            <a:pPr indent="-5904" lvl="0" marL="818705" marR="597928" rtl="0" algn="l">
              <a:lnSpc>
                <a:spcPct val="114944"/>
              </a:lnSpc>
              <a:spcBef>
                <a:spcPts val="235"/>
              </a:spcBef>
              <a:spcAft>
                <a:spcPts val="0"/>
              </a:spcAft>
              <a:buNone/>
            </a:pPr>
            <a:r>
              <a:rPr lang="en-US" sz="1800">
                <a:solidFill>
                  <a:srgbClr val="3B4146"/>
                </a:solidFill>
                <a:latin typeface="Arial"/>
                <a:ea typeface="Arial"/>
                <a:cs typeface="Arial"/>
                <a:sym typeface="Arial"/>
              </a:rPr>
              <a:t>misconduct was discovered in India and Brazil</a:t>
            </a:r>
            <a:endParaRPr sz="1800">
              <a:latin typeface="Arial"/>
              <a:ea typeface="Arial"/>
              <a:cs typeface="Arial"/>
              <a:sym typeface="Arial"/>
            </a:endParaRPr>
          </a:p>
          <a:p>
            <a:pPr indent="-234504" lvl="0" marL="818705" marR="632904" rtl="0" algn="l">
              <a:lnSpc>
                <a:spcPct val="116086"/>
              </a:lnSpc>
              <a:spcBef>
                <a:spcPts val="34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Proposed Settlement</a:t>
            </a:r>
            <a:r>
              <a:rPr lang="en-US" sz="1800">
                <a:solidFill>
                  <a:srgbClr val="3B4146"/>
                </a:solidFill>
                <a:latin typeface="Arial"/>
                <a:ea typeface="Arial"/>
                <a:cs typeface="Arial"/>
                <a:sym typeface="Arial"/>
              </a:rPr>
              <a:t>: The proposed settlement amount reportedly accounts for </a:t>
            </a:r>
            <a:endParaRPr sz="1800">
              <a:latin typeface="Arial"/>
              <a:ea typeface="Arial"/>
              <a:cs typeface="Arial"/>
              <a:sym typeface="Arial"/>
            </a:endParaRPr>
          </a:p>
          <a:p>
            <a:pPr indent="-5904" lvl="0" marL="818705" marR="632904" rtl="0" algn="l">
              <a:lnSpc>
                <a:spcPct val="114944"/>
              </a:lnSpc>
              <a:spcBef>
                <a:spcPts val="210"/>
              </a:spcBef>
              <a:spcAft>
                <a:spcPts val="0"/>
              </a:spcAft>
              <a:buNone/>
            </a:pPr>
            <a:r>
              <a:rPr lang="en-US" sz="1800">
                <a:solidFill>
                  <a:srgbClr val="3B4146"/>
                </a:solidFill>
                <a:latin typeface="Arial"/>
                <a:ea typeface="Arial"/>
                <a:cs typeface="Arial"/>
                <a:sym typeface="Arial"/>
              </a:rPr>
              <a:t>profits Wal-Mart earned as a result of the “fast-track” openings</a:t>
            </a:r>
            <a:endParaRPr sz="1800">
              <a:latin typeface="Arial"/>
              <a:ea typeface="Arial"/>
              <a:cs typeface="Arial"/>
              <a:sym typeface="Arial"/>
            </a:endParaRPr>
          </a:p>
          <a:p>
            <a:pPr indent="-10477" lvl="0" marL="251777" marR="0" rtl="0" algn="l">
              <a:lnSpc>
                <a:spcPct val="95825"/>
              </a:lnSpc>
              <a:spcBef>
                <a:spcPts val="243"/>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Class Action</a:t>
            </a:r>
            <a:endParaRPr sz="1800">
              <a:latin typeface="Arial"/>
              <a:ea typeface="Arial"/>
              <a:cs typeface="Arial"/>
              <a:sym typeface="Arial"/>
            </a:endParaRPr>
          </a:p>
          <a:p>
            <a:pPr indent="-5905" lvl="0" marL="590105" marR="0" rtl="0" algn="l">
              <a:lnSpc>
                <a:spcPct val="95825"/>
              </a:lnSpc>
              <a:spcBef>
                <a:spcPts val="14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City of Pontiac General Employees’ Retirement System v. Walmart Stores Inc.</a:t>
            </a:r>
            <a:r>
              <a:rPr lang="en-US" sz="1800">
                <a:solidFill>
                  <a:srgbClr val="3B4146"/>
                </a:solidFill>
                <a:latin typeface="Arial"/>
                <a:ea typeface="Arial"/>
                <a:cs typeface="Arial"/>
                <a:sym typeface="Arial"/>
              </a:rPr>
              <a:t>, No.</a:t>
            </a:r>
            <a:endParaRPr sz="1800">
              <a:latin typeface="Arial"/>
              <a:ea typeface="Arial"/>
              <a:cs typeface="Arial"/>
              <a:sym typeface="Arial"/>
            </a:endParaRPr>
          </a:p>
          <a:p>
            <a:pPr indent="-5904" lvl="0" marL="818705" marR="472842" rtl="0" algn="l">
              <a:lnSpc>
                <a:spcPct val="114944"/>
              </a:lnSpc>
              <a:spcBef>
                <a:spcPts val="190"/>
              </a:spcBef>
              <a:spcAft>
                <a:spcPts val="0"/>
              </a:spcAft>
              <a:buNone/>
            </a:pPr>
            <a:r>
              <a:rPr lang="en-US" sz="1800">
                <a:solidFill>
                  <a:srgbClr val="3B4146"/>
                </a:solidFill>
                <a:latin typeface="Arial"/>
                <a:ea typeface="Arial"/>
                <a:cs typeface="Arial"/>
                <a:sym typeface="Arial"/>
              </a:rPr>
              <a:t>12-05162 (W.D. Ark. Sept. 20, 2016):  Federal district court ruled that Wal-Mart </a:t>
            </a:r>
            <a:endParaRPr sz="1800">
              <a:latin typeface="Arial"/>
              <a:ea typeface="Arial"/>
              <a:cs typeface="Arial"/>
              <a:sym typeface="Arial"/>
            </a:endParaRPr>
          </a:p>
          <a:p>
            <a:pPr indent="-5904" lvl="0" marL="818705" marR="472842" rtl="0" algn="l">
              <a:lnSpc>
                <a:spcPct val="114944"/>
              </a:lnSpc>
              <a:spcBef>
                <a:spcPts val="306"/>
              </a:spcBef>
              <a:spcAft>
                <a:spcPts val="0"/>
              </a:spcAft>
              <a:buNone/>
            </a:pPr>
            <a:r>
              <a:rPr lang="en-US" sz="1800">
                <a:solidFill>
                  <a:srgbClr val="3B4146"/>
                </a:solidFill>
                <a:latin typeface="Arial"/>
                <a:ea typeface="Arial"/>
                <a:cs typeface="Arial"/>
                <a:sym typeface="Arial"/>
              </a:rPr>
              <a:t>must face a class action for alleged concealment of the bribery from shareholders</a:t>
            </a:r>
            <a:endParaRPr sz="1800">
              <a:latin typeface="Arial"/>
              <a:ea typeface="Arial"/>
              <a:cs typeface="Arial"/>
              <a:sym typeface="Arial"/>
            </a:endParaRPr>
          </a:p>
        </p:txBody>
      </p:sp>
      <p:sp>
        <p:nvSpPr>
          <p:cNvPr id="1673" name="Google Shape;1673;p34"/>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674" name="Google Shape;1674;p34"/>
          <p:cNvSpPr txBox="1"/>
          <p:nvPr/>
        </p:nvSpPr>
        <p:spPr>
          <a:xfrm>
            <a:off x="1687156" y="1917763"/>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75" name="Google Shape;1675;p34"/>
          <p:cNvSpPr txBox="1"/>
          <p:nvPr/>
        </p:nvSpPr>
        <p:spPr>
          <a:xfrm>
            <a:off x="2461950" y="1917763"/>
            <a:ext cx="650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76" name="Google Shape;1676;p34"/>
          <p:cNvSpPr txBox="1"/>
          <p:nvPr/>
        </p:nvSpPr>
        <p:spPr>
          <a:xfrm>
            <a:off x="2920545" y="1917763"/>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77" name="Google Shape;1677;p34"/>
          <p:cNvSpPr txBox="1"/>
          <p:nvPr/>
        </p:nvSpPr>
        <p:spPr>
          <a:xfrm>
            <a:off x="4126661" y="191776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78" name="Google Shape;1678;p34"/>
          <p:cNvSpPr txBox="1"/>
          <p:nvPr/>
        </p:nvSpPr>
        <p:spPr>
          <a:xfrm>
            <a:off x="4748362" y="1917763"/>
            <a:ext cx="6448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79" name="Google Shape;1679;p34"/>
          <p:cNvSpPr txBox="1"/>
          <p:nvPr/>
        </p:nvSpPr>
        <p:spPr>
          <a:xfrm>
            <a:off x="1882244" y="2571559"/>
            <a:ext cx="641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0" name="Google Shape;1680;p34"/>
          <p:cNvSpPr txBox="1"/>
          <p:nvPr/>
        </p:nvSpPr>
        <p:spPr>
          <a:xfrm>
            <a:off x="2009940" y="2571559"/>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1" name="Google Shape;1681;p34"/>
          <p:cNvSpPr txBox="1"/>
          <p:nvPr/>
        </p:nvSpPr>
        <p:spPr>
          <a:xfrm>
            <a:off x="2045144" y="3880675"/>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2" name="Google Shape;1682;p34"/>
          <p:cNvSpPr txBox="1"/>
          <p:nvPr/>
        </p:nvSpPr>
        <p:spPr>
          <a:xfrm>
            <a:off x="1463357" y="4900231"/>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3" name="Google Shape;1683;p34"/>
          <p:cNvSpPr txBox="1"/>
          <p:nvPr/>
        </p:nvSpPr>
        <p:spPr>
          <a:xfrm>
            <a:off x="1716646" y="4900231"/>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4" name="Google Shape;1684;p34"/>
          <p:cNvSpPr txBox="1"/>
          <p:nvPr/>
        </p:nvSpPr>
        <p:spPr>
          <a:xfrm>
            <a:off x="2541343" y="4900231"/>
            <a:ext cx="646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5" name="Google Shape;1685;p34"/>
          <p:cNvSpPr txBox="1"/>
          <p:nvPr/>
        </p:nvSpPr>
        <p:spPr>
          <a:xfrm>
            <a:off x="3416264" y="4900231"/>
            <a:ext cx="6576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6" name="Google Shape;1686;p34"/>
          <p:cNvSpPr txBox="1"/>
          <p:nvPr/>
        </p:nvSpPr>
        <p:spPr>
          <a:xfrm>
            <a:off x="4657173" y="4900231"/>
            <a:ext cx="6051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7" name="Google Shape;1687;p34"/>
          <p:cNvSpPr txBox="1"/>
          <p:nvPr/>
        </p:nvSpPr>
        <p:spPr>
          <a:xfrm>
            <a:off x="5831834" y="4900231"/>
            <a:ext cx="666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8" name="Google Shape;1688;p34"/>
          <p:cNvSpPr txBox="1"/>
          <p:nvPr/>
        </p:nvSpPr>
        <p:spPr>
          <a:xfrm>
            <a:off x="6656646" y="4900231"/>
            <a:ext cx="678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89" name="Google Shape;1689;p34"/>
          <p:cNvSpPr txBox="1"/>
          <p:nvPr/>
        </p:nvSpPr>
        <p:spPr>
          <a:xfrm>
            <a:off x="6885566" y="4900231"/>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90" name="Google Shape;1690;p34"/>
          <p:cNvSpPr txBox="1"/>
          <p:nvPr/>
        </p:nvSpPr>
        <p:spPr>
          <a:xfrm>
            <a:off x="7789130" y="4900231"/>
            <a:ext cx="6599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691" name="Google Shape;1691;p34"/>
          <p:cNvSpPr txBox="1"/>
          <p:nvPr/>
        </p:nvSpPr>
        <p:spPr>
          <a:xfrm>
            <a:off x="8514204" y="4900231"/>
            <a:ext cx="646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5" name="Shape 1695"/>
        <p:cNvGrpSpPr/>
        <p:nvPr/>
      </p:nvGrpSpPr>
      <p:grpSpPr>
        <a:xfrm>
          <a:off x="0" y="0"/>
          <a:ext cx="0" cy="0"/>
          <a:chOff x="0" y="0"/>
          <a:chExt cx="0" cy="0"/>
        </a:xfrm>
      </p:grpSpPr>
      <p:sp>
        <p:nvSpPr>
          <p:cNvPr id="1696" name="Google Shape;1696;p35"/>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97" name="Google Shape;1697;p35"/>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98" name="Google Shape;1698;p35"/>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99" name="Google Shape;1699;p35"/>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0" name="Google Shape;1700;p35"/>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1" name="Google Shape;1701;p35"/>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2" name="Google Shape;1702;p35"/>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3" name="Google Shape;1703;p35"/>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4" name="Google Shape;1704;p35"/>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5" name="Google Shape;1705;p35"/>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6" name="Google Shape;1706;p35"/>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7" name="Google Shape;1707;p35"/>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8" name="Google Shape;1708;p35"/>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9" name="Google Shape;1709;p35"/>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10" name="Google Shape;1710;p35"/>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11" name="Google Shape;1711;p35"/>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12" name="Google Shape;1712;p35"/>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13" name="Google Shape;1713;p35"/>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714" name="Google Shape;1714;p35"/>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715" name="Google Shape;1715;p35"/>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716" name="Google Shape;1716;p35"/>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717" name="Google Shape;1717;p35"/>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718" name="Google Shape;1718;p35"/>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32</a:t>
            </a:r>
            <a:endParaRPr sz="800">
              <a:latin typeface="Arial"/>
              <a:ea typeface="Arial"/>
              <a:cs typeface="Arial"/>
              <a:sym typeface="Arial"/>
            </a:endParaRPr>
          </a:p>
        </p:txBody>
      </p:sp>
      <p:sp>
        <p:nvSpPr>
          <p:cNvPr id="1719" name="Google Shape;1719;p35"/>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9076" lvl="0" marL="480376" marR="415597"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Siemens AG (FCC, Sept.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FCC fined Siemens $175,000 for failing to disclose </a:t>
            </a:r>
            <a:endParaRPr sz="1800">
              <a:latin typeface="Arial"/>
              <a:ea typeface="Arial"/>
              <a:cs typeface="Arial"/>
              <a:sym typeface="Arial"/>
            </a:endParaRPr>
          </a:p>
          <a:p>
            <a:pPr indent="-10476" lvl="0" marL="480376" marR="415597" rtl="0" algn="l">
              <a:lnSpc>
                <a:spcPct val="114944"/>
              </a:lnSpc>
              <a:spcBef>
                <a:spcPts val="298"/>
              </a:spcBef>
              <a:spcAft>
                <a:spcPts val="0"/>
              </a:spcAft>
              <a:buNone/>
            </a:pPr>
            <a:r>
              <a:rPr lang="en-US" sz="1800">
                <a:solidFill>
                  <a:srgbClr val="3B4146"/>
                </a:solidFill>
                <a:latin typeface="Arial"/>
                <a:ea typeface="Arial"/>
                <a:cs typeface="Arial"/>
                <a:sym typeface="Arial"/>
              </a:rPr>
              <a:t>corporate felony convictions arising from Siemens AG’s FCPA settlements with DOJ </a:t>
            </a:r>
            <a:endParaRPr sz="1800">
              <a:latin typeface="Arial"/>
              <a:ea typeface="Arial"/>
              <a:cs typeface="Arial"/>
              <a:sym typeface="Arial"/>
            </a:endParaRPr>
          </a:p>
          <a:p>
            <a:pPr indent="-10476" lvl="0" marL="480376" marR="415597" rtl="0" algn="l">
              <a:lnSpc>
                <a:spcPct val="114944"/>
              </a:lnSpc>
              <a:spcBef>
                <a:spcPts val="213"/>
              </a:spcBef>
              <a:spcAft>
                <a:spcPts val="0"/>
              </a:spcAft>
              <a:buNone/>
            </a:pPr>
            <a:r>
              <a:rPr lang="en-US" sz="1800">
                <a:solidFill>
                  <a:srgbClr val="3B4146"/>
                </a:solidFill>
                <a:latin typeface="Arial"/>
                <a:ea typeface="Arial"/>
                <a:cs typeface="Arial"/>
                <a:sym typeface="Arial"/>
              </a:rPr>
              <a:t>and SEC in 2008</a:t>
            </a:r>
            <a:endParaRPr sz="1800">
              <a:latin typeface="Arial"/>
              <a:ea typeface="Arial"/>
              <a:cs typeface="Arial"/>
              <a:sym typeface="Arial"/>
            </a:endParaRPr>
          </a:p>
          <a:p>
            <a:pPr indent="-5905" lvl="0" marL="590105" marR="0" rtl="0" algn="l">
              <a:lnSpc>
                <a:spcPct val="95825"/>
              </a:lnSpc>
              <a:spcBef>
                <a:spcPts val="3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Manufacturing and Electronics / U.S.</a:t>
            </a:r>
            <a:endParaRPr sz="1800">
              <a:latin typeface="Arial"/>
              <a:ea typeface="Arial"/>
              <a:cs typeface="Arial"/>
              <a:sym typeface="Arial"/>
            </a:endParaRPr>
          </a:p>
          <a:p>
            <a:pPr indent="-234504" lvl="0" marL="818705" marR="538881"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Siemens, Siemens Medical, and subsidiaries failed to disclose the </a:t>
            </a:r>
            <a:endParaRPr sz="1800">
              <a:latin typeface="Arial"/>
              <a:ea typeface="Arial"/>
              <a:cs typeface="Arial"/>
              <a:sym typeface="Arial"/>
            </a:endParaRPr>
          </a:p>
          <a:p>
            <a:pPr indent="-5904" lvl="0" marL="818705" marR="538881" rtl="0" algn="l">
              <a:lnSpc>
                <a:spcPct val="114944"/>
              </a:lnSpc>
              <a:spcBef>
                <a:spcPts val="333"/>
              </a:spcBef>
              <a:spcAft>
                <a:spcPts val="0"/>
              </a:spcAft>
              <a:buNone/>
            </a:pPr>
            <a:r>
              <a:rPr lang="en-US" sz="1800">
                <a:solidFill>
                  <a:srgbClr val="3B4146"/>
                </a:solidFill>
                <a:latin typeface="Arial"/>
                <a:ea typeface="Arial"/>
                <a:cs typeface="Arial"/>
                <a:sym typeface="Arial"/>
              </a:rPr>
              <a:t>felony convictions on license applications filed between 2007 and 2015; per FCC </a:t>
            </a:r>
            <a:endParaRPr sz="1800">
              <a:latin typeface="Arial"/>
              <a:ea typeface="Arial"/>
              <a:cs typeface="Arial"/>
              <a:sym typeface="Arial"/>
            </a:endParaRPr>
          </a:p>
          <a:p>
            <a:pPr indent="-5904" lvl="0" marL="818705" marR="538881" rtl="0" algn="l">
              <a:lnSpc>
                <a:spcPct val="114944"/>
              </a:lnSpc>
              <a:spcBef>
                <a:spcPts val="258"/>
              </a:spcBef>
              <a:spcAft>
                <a:spcPts val="0"/>
              </a:spcAft>
              <a:buNone/>
            </a:pPr>
            <a:r>
              <a:rPr lang="en-US" sz="1800">
                <a:solidFill>
                  <a:srgbClr val="3B4146"/>
                </a:solidFill>
                <a:latin typeface="Arial"/>
                <a:ea typeface="Arial"/>
                <a:cs typeface="Arial"/>
                <a:sym typeface="Arial"/>
              </a:rPr>
              <a:t>requirements, wireless license holders are required to disclose any felony </a:t>
            </a:r>
            <a:endParaRPr sz="1800">
              <a:latin typeface="Arial"/>
              <a:ea typeface="Arial"/>
              <a:cs typeface="Arial"/>
              <a:sym typeface="Arial"/>
            </a:endParaRPr>
          </a:p>
          <a:p>
            <a:pPr indent="-5904" lvl="0" marL="818705" marR="538881" rtl="0" algn="l">
              <a:lnSpc>
                <a:spcPct val="114944"/>
              </a:lnSpc>
              <a:spcBef>
                <a:spcPts val="258"/>
              </a:spcBef>
              <a:spcAft>
                <a:spcPts val="0"/>
              </a:spcAft>
              <a:buNone/>
            </a:pPr>
            <a:r>
              <a:rPr lang="en-US" sz="1800">
                <a:solidFill>
                  <a:srgbClr val="3B4146"/>
                </a:solidFill>
                <a:latin typeface="Arial"/>
                <a:ea typeface="Arial"/>
                <a:cs typeface="Arial"/>
                <a:sym typeface="Arial"/>
              </a:rPr>
              <a:t>convictions in their license applications</a:t>
            </a:r>
            <a:endParaRPr sz="1800">
              <a:latin typeface="Arial"/>
              <a:ea typeface="Arial"/>
              <a:cs typeface="Arial"/>
              <a:sym typeface="Arial"/>
            </a:endParaRPr>
          </a:p>
          <a:p>
            <a:pPr indent="-5905" lvl="0" marL="590105" marR="0" rtl="0" algn="l">
              <a:lnSpc>
                <a:spcPct val="95825"/>
              </a:lnSpc>
              <a:spcBef>
                <a:spcPts val="293"/>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Prior Charges</a:t>
            </a:r>
            <a:r>
              <a:rPr lang="en-US" sz="1800">
                <a:solidFill>
                  <a:srgbClr val="3B4146"/>
                </a:solidFill>
                <a:latin typeface="Arial"/>
                <a:ea typeface="Arial"/>
                <a:cs typeface="Arial"/>
                <a:sym typeface="Arial"/>
              </a:rPr>
              <a:t>: Three Siemens subsidiaries, located in Argentina, Bangladesh, and</a:t>
            </a:r>
            <a:endParaRPr sz="1800">
              <a:latin typeface="Arial"/>
              <a:ea typeface="Arial"/>
              <a:cs typeface="Arial"/>
              <a:sym typeface="Arial"/>
            </a:endParaRPr>
          </a:p>
          <a:p>
            <a:pPr indent="-5904" lvl="0" marL="818705" marR="0" rtl="0" algn="l">
              <a:lnSpc>
                <a:spcPct val="95825"/>
              </a:lnSpc>
              <a:spcBef>
                <a:spcPts val="190"/>
              </a:spcBef>
              <a:spcAft>
                <a:spcPts val="0"/>
              </a:spcAft>
              <a:buNone/>
            </a:pPr>
            <a:r>
              <a:rPr lang="en-US" sz="1800">
                <a:solidFill>
                  <a:srgbClr val="3B4146"/>
                </a:solidFill>
                <a:latin typeface="Arial"/>
                <a:ea typeface="Arial"/>
                <a:cs typeface="Arial"/>
                <a:sym typeface="Arial"/>
              </a:rPr>
              <a:t>Venezuela, pleaded guilty to FCPA charges in 2008</a:t>
            </a:r>
            <a:endParaRPr sz="1800">
              <a:latin typeface="Arial"/>
              <a:ea typeface="Arial"/>
              <a:cs typeface="Arial"/>
              <a:sym typeface="Arial"/>
            </a:endParaRPr>
          </a:p>
          <a:p>
            <a:pPr indent="-234504" lvl="0" marL="818705" marR="332592" rtl="0" algn="l">
              <a:lnSpc>
                <a:spcPct val="116085"/>
              </a:lnSpc>
              <a:spcBef>
                <a:spcPts val="27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Compliance Plan</a:t>
            </a:r>
            <a:r>
              <a:rPr lang="en-US" sz="1800">
                <a:solidFill>
                  <a:srgbClr val="3B4146"/>
                </a:solidFill>
                <a:latin typeface="Arial"/>
                <a:ea typeface="Arial"/>
                <a:cs typeface="Arial"/>
                <a:sym typeface="Arial"/>
              </a:rPr>
              <a:t>:  FCC required Siemens to adopt a compliance plan to prevent </a:t>
            </a:r>
            <a:endParaRPr sz="1800">
              <a:latin typeface="Arial"/>
              <a:ea typeface="Arial"/>
              <a:cs typeface="Arial"/>
              <a:sym typeface="Arial"/>
            </a:endParaRPr>
          </a:p>
          <a:p>
            <a:pPr indent="-5904" lvl="0" marL="818705" marR="332592" rtl="0" algn="l">
              <a:lnSpc>
                <a:spcPct val="114944"/>
              </a:lnSpc>
              <a:spcBef>
                <a:spcPts val="335"/>
              </a:spcBef>
              <a:spcAft>
                <a:spcPts val="0"/>
              </a:spcAft>
              <a:buNone/>
            </a:pPr>
            <a:r>
              <a:rPr lang="en-US" sz="1800">
                <a:solidFill>
                  <a:srgbClr val="3B4146"/>
                </a:solidFill>
                <a:latin typeface="Arial"/>
                <a:ea typeface="Arial"/>
                <a:cs typeface="Arial"/>
                <a:sym typeface="Arial"/>
              </a:rPr>
              <a:t>future failures to disclose convictions on future license applications; must also </a:t>
            </a:r>
            <a:endParaRPr sz="1800">
              <a:latin typeface="Arial"/>
              <a:ea typeface="Arial"/>
              <a:cs typeface="Arial"/>
              <a:sym typeface="Arial"/>
            </a:endParaRPr>
          </a:p>
          <a:p>
            <a:pPr indent="-5904" lvl="0" marL="818705" marR="332592" rtl="0" algn="l">
              <a:lnSpc>
                <a:spcPct val="114944"/>
              </a:lnSpc>
              <a:spcBef>
                <a:spcPts val="254"/>
              </a:spcBef>
              <a:spcAft>
                <a:spcPts val="0"/>
              </a:spcAft>
              <a:buNone/>
            </a:pPr>
            <a:r>
              <a:rPr lang="en-US" sz="1800">
                <a:solidFill>
                  <a:srgbClr val="3B4146"/>
                </a:solidFill>
                <a:latin typeface="Arial"/>
                <a:ea typeface="Arial"/>
                <a:cs typeface="Arial"/>
                <a:sym typeface="Arial"/>
              </a:rPr>
              <a:t>designate a senior manager as a compliance officer, develop a compliance training </a:t>
            </a:r>
            <a:endParaRPr sz="1800">
              <a:latin typeface="Arial"/>
              <a:ea typeface="Arial"/>
              <a:cs typeface="Arial"/>
              <a:sym typeface="Arial"/>
            </a:endParaRPr>
          </a:p>
          <a:p>
            <a:pPr indent="-5904" lvl="0" marL="818705" marR="332592" rtl="0" algn="l">
              <a:lnSpc>
                <a:spcPct val="114944"/>
              </a:lnSpc>
              <a:spcBef>
                <a:spcPts val="254"/>
              </a:spcBef>
              <a:spcAft>
                <a:spcPts val="0"/>
              </a:spcAft>
              <a:buNone/>
            </a:pPr>
            <a:r>
              <a:rPr lang="en-US" sz="1800">
                <a:solidFill>
                  <a:srgbClr val="3B4146"/>
                </a:solidFill>
                <a:latin typeface="Arial"/>
                <a:ea typeface="Arial"/>
                <a:cs typeface="Arial"/>
                <a:sym typeface="Arial"/>
              </a:rPr>
              <a:t>program, and report to the FCC regularly on compliance</a:t>
            </a:r>
            <a:endParaRPr sz="1800">
              <a:latin typeface="Arial"/>
              <a:ea typeface="Arial"/>
              <a:cs typeface="Arial"/>
              <a:sym typeface="Arial"/>
            </a:endParaRPr>
          </a:p>
        </p:txBody>
      </p:sp>
      <p:sp>
        <p:nvSpPr>
          <p:cNvPr id="1720" name="Google Shape;1720;p35"/>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721" name="Google Shape;1721;p35"/>
          <p:cNvSpPr txBox="1"/>
          <p:nvPr/>
        </p:nvSpPr>
        <p:spPr>
          <a:xfrm>
            <a:off x="1671109" y="1917763"/>
            <a:ext cx="5577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2" name="Google Shape;1722;p35"/>
          <p:cNvSpPr txBox="1"/>
          <p:nvPr/>
        </p:nvSpPr>
        <p:spPr>
          <a:xfrm>
            <a:off x="2063226" y="1917763"/>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3" name="Google Shape;1723;p35"/>
          <p:cNvSpPr txBox="1"/>
          <p:nvPr/>
        </p:nvSpPr>
        <p:spPr>
          <a:xfrm>
            <a:off x="2741414"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4" name="Google Shape;1724;p35"/>
          <p:cNvSpPr txBox="1"/>
          <p:nvPr/>
        </p:nvSpPr>
        <p:spPr>
          <a:xfrm>
            <a:off x="3364669" y="1917763"/>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5" name="Google Shape;1725;p35"/>
          <p:cNvSpPr txBox="1"/>
          <p:nvPr/>
        </p:nvSpPr>
        <p:spPr>
          <a:xfrm>
            <a:off x="1882244" y="2873311"/>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6" name="Google Shape;1726;p35"/>
          <p:cNvSpPr txBox="1"/>
          <p:nvPr/>
        </p:nvSpPr>
        <p:spPr>
          <a:xfrm>
            <a:off x="2009802" y="2873311"/>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7" name="Google Shape;1727;p35"/>
          <p:cNvSpPr txBox="1"/>
          <p:nvPr/>
        </p:nvSpPr>
        <p:spPr>
          <a:xfrm>
            <a:off x="1551665" y="4484179"/>
            <a:ext cx="64168" cy="1523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28" name="Google Shape;1728;p35"/>
          <p:cNvSpPr txBox="1"/>
          <p:nvPr/>
        </p:nvSpPr>
        <p:spPr>
          <a:xfrm>
            <a:off x="2272921" y="5137975"/>
            <a:ext cx="663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2" name="Shape 1732"/>
        <p:cNvGrpSpPr/>
        <p:nvPr/>
      </p:nvGrpSpPr>
      <p:grpSpPr>
        <a:xfrm>
          <a:off x="0" y="0"/>
          <a:ext cx="0" cy="0"/>
          <a:chOff x="0" y="0"/>
          <a:chExt cx="0" cy="0"/>
        </a:xfrm>
      </p:grpSpPr>
      <p:sp>
        <p:nvSpPr>
          <p:cNvPr id="1733" name="Google Shape;1733;p36"/>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4" name="Google Shape;1734;p36"/>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5" name="Google Shape;1735;p36"/>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6" name="Google Shape;1736;p36"/>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7" name="Google Shape;1737;p36"/>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8" name="Google Shape;1738;p36"/>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9" name="Google Shape;1739;p36"/>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0" name="Google Shape;1740;p36"/>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1" name="Google Shape;1741;p36"/>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2" name="Google Shape;1742;p36"/>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3" name="Google Shape;1743;p36"/>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4" name="Google Shape;1744;p36"/>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5" name="Google Shape;1745;p36"/>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6" name="Google Shape;1746;p36"/>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7" name="Google Shape;1747;p36"/>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8" name="Google Shape;1748;p36"/>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9" name="Google Shape;1749;p36"/>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50" name="Google Shape;1750;p36"/>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751" name="Google Shape;1751;p36"/>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752" name="Google Shape;1752;p36"/>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753" name="Google Shape;1753;p36"/>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754" name="Google Shape;1754;p36"/>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755" name="Google Shape;1755;p36"/>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33</a:t>
            </a:r>
            <a:endParaRPr sz="800">
              <a:latin typeface="Arial"/>
              <a:ea typeface="Arial"/>
              <a:cs typeface="Arial"/>
              <a:sym typeface="Arial"/>
            </a:endParaRPr>
          </a:p>
        </p:txBody>
      </p:sp>
      <p:sp>
        <p:nvSpPr>
          <p:cNvPr id="1756" name="Google Shape;1756;p36"/>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10477" lvl="0" marL="251777" marR="0" rtl="0" algn="l">
              <a:lnSpc>
                <a:spcPct val="95825"/>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Cisco Systems Inc. (DOJ/SEC, Sept.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DOJ and SEC issued declinations for</a:t>
            </a:r>
            <a:endParaRPr sz="1800">
              <a:latin typeface="Arial"/>
              <a:ea typeface="Arial"/>
              <a:cs typeface="Arial"/>
              <a:sym typeface="Arial"/>
            </a:endParaRPr>
          </a:p>
          <a:p>
            <a:pPr indent="-10476" lvl="0" marL="480376" marR="0" rtl="0" algn="l">
              <a:lnSpc>
                <a:spcPct val="95825"/>
              </a:lnSpc>
              <a:spcBef>
                <a:spcPts val="160"/>
              </a:spcBef>
              <a:spcAft>
                <a:spcPts val="0"/>
              </a:spcAft>
              <a:buNone/>
            </a:pPr>
            <a:r>
              <a:rPr lang="en-US" sz="1800">
                <a:solidFill>
                  <a:srgbClr val="3B4146"/>
                </a:solidFill>
                <a:latin typeface="Arial"/>
                <a:ea typeface="Arial"/>
                <a:cs typeface="Arial"/>
                <a:sym typeface="Arial"/>
              </a:rPr>
              <a:t>Cisco Systems, a networking company</a:t>
            </a:r>
            <a:endParaRPr sz="1800">
              <a:latin typeface="Arial"/>
              <a:ea typeface="Arial"/>
              <a:cs typeface="Arial"/>
              <a:sym typeface="Arial"/>
            </a:endParaRPr>
          </a:p>
          <a:p>
            <a:pPr indent="-5905" lvl="0" marL="590105" marR="0" rtl="0" algn="l">
              <a:lnSpc>
                <a:spcPct val="95825"/>
              </a:lnSpc>
              <a:spcBef>
                <a:spcPts val="32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Networking / Russia</a:t>
            </a:r>
            <a:endParaRPr sz="1800">
              <a:latin typeface="Arial"/>
              <a:ea typeface="Arial"/>
              <a:cs typeface="Arial"/>
              <a:sym typeface="Arial"/>
            </a:endParaRPr>
          </a:p>
          <a:p>
            <a:pPr indent="-234276" lvl="0" marL="818476" marR="248146"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Regulatory Request</a:t>
            </a:r>
            <a:r>
              <a:rPr lang="en-US" sz="1800">
                <a:solidFill>
                  <a:srgbClr val="3B4146"/>
                </a:solidFill>
                <a:latin typeface="Arial"/>
                <a:ea typeface="Arial"/>
                <a:cs typeface="Arial"/>
                <a:sym typeface="Arial"/>
              </a:rPr>
              <a:t>:  In March 2014, Cisco disclosed that at the request of the DOJ </a:t>
            </a:r>
            <a:endParaRPr sz="1800">
              <a:latin typeface="Arial"/>
              <a:ea typeface="Arial"/>
              <a:cs typeface="Arial"/>
              <a:sym typeface="Arial"/>
            </a:endParaRPr>
          </a:p>
          <a:p>
            <a:pPr indent="-5676" lvl="0" marL="818476" marR="248146" rtl="0" algn="l">
              <a:lnSpc>
                <a:spcPct val="114944"/>
              </a:lnSpc>
              <a:spcBef>
                <a:spcPts val="333"/>
              </a:spcBef>
              <a:spcAft>
                <a:spcPts val="0"/>
              </a:spcAft>
              <a:buNone/>
            </a:pPr>
            <a:r>
              <a:rPr lang="en-US" sz="1800">
                <a:solidFill>
                  <a:srgbClr val="3B4146"/>
                </a:solidFill>
                <a:latin typeface="Arial"/>
                <a:ea typeface="Arial"/>
                <a:cs typeface="Arial"/>
                <a:sym typeface="Arial"/>
              </a:rPr>
              <a:t>and SEC, it was investigating allegations of FCPA violations related to the business </a:t>
            </a:r>
            <a:endParaRPr sz="1800">
              <a:latin typeface="Arial"/>
              <a:ea typeface="Arial"/>
              <a:cs typeface="Arial"/>
              <a:sym typeface="Arial"/>
            </a:endParaRPr>
          </a:p>
          <a:p>
            <a:pPr indent="-5676" lvl="0" marL="818476" marR="248146" rtl="0" algn="l">
              <a:lnSpc>
                <a:spcPct val="114944"/>
              </a:lnSpc>
              <a:spcBef>
                <a:spcPts val="258"/>
              </a:spcBef>
              <a:spcAft>
                <a:spcPts val="0"/>
              </a:spcAft>
              <a:buNone/>
            </a:pPr>
            <a:r>
              <a:rPr lang="en-US" sz="1800">
                <a:solidFill>
                  <a:srgbClr val="3B4146"/>
                </a:solidFill>
                <a:latin typeface="Arial"/>
                <a:ea typeface="Arial"/>
                <a:cs typeface="Arial"/>
                <a:sym typeface="Arial"/>
              </a:rPr>
              <a:t>activities of Cisco and some of its resellers in Russia and elsewhere in the </a:t>
            </a:r>
            <a:endParaRPr sz="1800">
              <a:latin typeface="Arial"/>
              <a:ea typeface="Arial"/>
              <a:cs typeface="Arial"/>
              <a:sym typeface="Arial"/>
            </a:endParaRPr>
          </a:p>
          <a:p>
            <a:pPr indent="-5676" lvl="0" marL="818476" marR="248146" rtl="0" algn="l">
              <a:lnSpc>
                <a:spcPct val="114944"/>
              </a:lnSpc>
              <a:spcBef>
                <a:spcPts val="258"/>
              </a:spcBef>
              <a:spcAft>
                <a:spcPts val="0"/>
              </a:spcAft>
              <a:buNone/>
            </a:pPr>
            <a:r>
              <a:rPr lang="en-US" sz="1800">
                <a:solidFill>
                  <a:srgbClr val="3B4146"/>
                </a:solidFill>
                <a:latin typeface="Arial"/>
                <a:ea typeface="Arial"/>
                <a:cs typeface="Arial"/>
                <a:sym typeface="Arial"/>
              </a:rPr>
              <a:t>Commonwealth of Independent States</a:t>
            </a:r>
            <a:endParaRPr sz="1800">
              <a:latin typeface="Arial"/>
              <a:ea typeface="Arial"/>
              <a:cs typeface="Arial"/>
              <a:sym typeface="Arial"/>
            </a:endParaRPr>
          </a:p>
          <a:p>
            <a:pPr indent="-234504" lvl="0" marL="818705" marR="607026" rtl="0" algn="l">
              <a:lnSpc>
                <a:spcPct val="116086"/>
              </a:lnSpc>
              <a:spcBef>
                <a:spcPts val="33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Cooperation</a:t>
            </a:r>
            <a:r>
              <a:rPr lang="en-US" sz="1800">
                <a:solidFill>
                  <a:srgbClr val="3B4146"/>
                </a:solidFill>
                <a:latin typeface="Arial"/>
                <a:ea typeface="Arial"/>
                <a:cs typeface="Arial"/>
                <a:sym typeface="Arial"/>
              </a:rPr>
              <a:t>:  Cisco reported that it fully cooperated with both investigations and </a:t>
            </a:r>
            <a:endParaRPr sz="1800">
              <a:latin typeface="Arial"/>
              <a:ea typeface="Arial"/>
              <a:cs typeface="Arial"/>
              <a:sym typeface="Arial"/>
            </a:endParaRPr>
          </a:p>
          <a:p>
            <a:pPr indent="-5904" lvl="0" marL="818705" marR="607026" rtl="0" algn="l">
              <a:lnSpc>
                <a:spcPct val="114944"/>
              </a:lnSpc>
              <a:spcBef>
                <a:spcPts val="210"/>
              </a:spcBef>
              <a:spcAft>
                <a:spcPts val="0"/>
              </a:spcAft>
              <a:buNone/>
            </a:pPr>
            <a:r>
              <a:rPr lang="en-US" sz="1800">
                <a:solidFill>
                  <a:srgbClr val="3B4146"/>
                </a:solidFill>
                <a:latin typeface="Arial"/>
                <a:ea typeface="Arial"/>
                <a:cs typeface="Arial"/>
                <a:sym typeface="Arial"/>
              </a:rPr>
              <a:t>that it fully disclosed the results of its internal investigation</a:t>
            </a:r>
            <a:endParaRPr sz="1800">
              <a:latin typeface="Arial"/>
              <a:ea typeface="Arial"/>
              <a:cs typeface="Arial"/>
              <a:sym typeface="Arial"/>
            </a:endParaRPr>
          </a:p>
        </p:txBody>
      </p:sp>
      <p:sp>
        <p:nvSpPr>
          <p:cNvPr id="1757" name="Google Shape;1757;p36"/>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758" name="Google Shape;1758;p36"/>
          <p:cNvSpPr txBox="1"/>
          <p:nvPr/>
        </p:nvSpPr>
        <p:spPr>
          <a:xfrm>
            <a:off x="1352257" y="1917763"/>
            <a:ext cx="652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59" name="Google Shape;1759;p36"/>
          <p:cNvSpPr txBox="1"/>
          <p:nvPr/>
        </p:nvSpPr>
        <p:spPr>
          <a:xfrm>
            <a:off x="2353708" y="1917763"/>
            <a:ext cx="6638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0" name="Google Shape;1760;p36"/>
          <p:cNvSpPr txBox="1"/>
          <p:nvPr/>
        </p:nvSpPr>
        <p:spPr>
          <a:xfrm>
            <a:off x="2813583" y="1917763"/>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1" name="Google Shape;1761;p36"/>
          <p:cNvSpPr txBox="1"/>
          <p:nvPr/>
        </p:nvSpPr>
        <p:spPr>
          <a:xfrm>
            <a:off x="4019677" y="1917763"/>
            <a:ext cx="6448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2" name="Google Shape;1762;p36"/>
          <p:cNvSpPr txBox="1"/>
          <p:nvPr/>
        </p:nvSpPr>
        <p:spPr>
          <a:xfrm>
            <a:off x="4642932" y="191776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3" name="Google Shape;1763;p36"/>
          <p:cNvSpPr txBox="1"/>
          <p:nvPr/>
        </p:nvSpPr>
        <p:spPr>
          <a:xfrm>
            <a:off x="1882244"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4" name="Google Shape;1764;p36"/>
          <p:cNvSpPr txBox="1"/>
          <p:nvPr/>
        </p:nvSpPr>
        <p:spPr>
          <a:xfrm>
            <a:off x="2009802"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65" name="Google Shape;1765;p36"/>
          <p:cNvSpPr txBox="1"/>
          <p:nvPr/>
        </p:nvSpPr>
        <p:spPr>
          <a:xfrm>
            <a:off x="2171651" y="2923603"/>
            <a:ext cx="673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9" name="Shape 1769"/>
        <p:cNvGrpSpPr/>
        <p:nvPr/>
      </p:nvGrpSpPr>
      <p:grpSpPr>
        <a:xfrm>
          <a:off x="0" y="0"/>
          <a:ext cx="0" cy="0"/>
          <a:chOff x="0" y="0"/>
          <a:chExt cx="0" cy="0"/>
        </a:xfrm>
      </p:grpSpPr>
      <p:sp>
        <p:nvSpPr>
          <p:cNvPr id="1770" name="Google Shape;1770;p37"/>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1" name="Google Shape;1771;p37"/>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2" name="Google Shape;1772;p37"/>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3" name="Google Shape;1773;p37"/>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4" name="Google Shape;1774;p37"/>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5" name="Google Shape;1775;p37"/>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6" name="Google Shape;1776;p37"/>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7" name="Google Shape;1777;p37"/>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8" name="Google Shape;1778;p37"/>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9" name="Google Shape;1779;p37"/>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0" name="Google Shape;1780;p37"/>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1" name="Google Shape;1781;p37"/>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2" name="Google Shape;1782;p37"/>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3" name="Google Shape;1783;p37"/>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4" name="Google Shape;1784;p37"/>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5" name="Google Shape;1785;p37"/>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6" name="Google Shape;1786;p37"/>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7" name="Google Shape;1787;p37"/>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788" name="Google Shape;1788;p37"/>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789" name="Google Shape;1789;p37"/>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790" name="Google Shape;1790;p37"/>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791" name="Google Shape;1791;p37"/>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792" name="Google Shape;1792;p37"/>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34</a:t>
            </a:r>
            <a:endParaRPr sz="800">
              <a:latin typeface="Arial"/>
              <a:ea typeface="Arial"/>
              <a:cs typeface="Arial"/>
              <a:sym typeface="Arial"/>
            </a:endParaRPr>
          </a:p>
        </p:txBody>
      </p:sp>
      <p:sp>
        <p:nvSpPr>
          <p:cNvPr id="1793" name="Google Shape;1793;p37"/>
          <p:cNvSpPr txBox="1"/>
          <p:nvPr/>
        </p:nvSpPr>
        <p:spPr>
          <a:xfrm>
            <a:off x="251460" y="1426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33780" lvl="0" marL="487780" marR="222548" rtl="0" algn="l">
              <a:lnSpc>
                <a:spcPct val="116080"/>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Anheuser-Busch InBev (SEC, Sept.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SEC cease-and-desist order, $2.7 million </a:t>
            </a:r>
            <a:endParaRPr sz="1800">
              <a:latin typeface="Arial"/>
              <a:ea typeface="Arial"/>
              <a:cs typeface="Arial"/>
              <a:sym typeface="Arial"/>
            </a:endParaRPr>
          </a:p>
          <a:p>
            <a:pPr indent="-5180" lvl="0" marL="487780" marR="222548" rtl="0" algn="l">
              <a:lnSpc>
                <a:spcPct val="114944"/>
              </a:lnSpc>
              <a:spcBef>
                <a:spcPts val="168"/>
              </a:spcBef>
              <a:spcAft>
                <a:spcPts val="0"/>
              </a:spcAft>
              <a:buNone/>
            </a:pPr>
            <a:r>
              <a:rPr lang="en-US" sz="1800">
                <a:solidFill>
                  <a:srgbClr val="3B4146"/>
                </a:solidFill>
                <a:latin typeface="Arial"/>
                <a:ea typeface="Arial"/>
                <a:cs typeface="Arial"/>
                <a:sym typeface="Arial"/>
              </a:rPr>
              <a:t>in disgorgement, $292,000 in interest, and a $3 million penalty</a:t>
            </a:r>
            <a:endParaRPr sz="1800">
              <a:latin typeface="Arial"/>
              <a:ea typeface="Arial"/>
              <a:cs typeface="Arial"/>
              <a:sym typeface="Arial"/>
            </a:endParaRPr>
          </a:p>
          <a:p>
            <a:pPr indent="-608" lvl="0" marL="597508" marR="0" rtl="0" algn="l">
              <a:lnSpc>
                <a:spcPct val="95825"/>
              </a:lnSpc>
              <a:spcBef>
                <a:spcPts val="3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Brewing / DRC, Libya, Chad, Niger, Zimbabwe, Guinea</a:t>
            </a:r>
            <a:endParaRPr sz="1800">
              <a:latin typeface="Arial"/>
              <a:ea typeface="Arial"/>
              <a:cs typeface="Arial"/>
              <a:sym typeface="Arial"/>
            </a:endParaRPr>
          </a:p>
          <a:p>
            <a:pPr indent="-229208" lvl="0" marL="826108" marR="98852"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Anheuser-Busch InBev, through its Indian subsidiary, used outside sales </a:t>
            </a:r>
            <a:endParaRPr sz="1800">
              <a:latin typeface="Arial"/>
              <a:ea typeface="Arial"/>
              <a:cs typeface="Arial"/>
              <a:sym typeface="Arial"/>
            </a:endParaRPr>
          </a:p>
          <a:p>
            <a:pPr indent="-608" lvl="0" marL="826108" marR="98852" rtl="0" algn="l">
              <a:lnSpc>
                <a:spcPct val="114944"/>
              </a:lnSpc>
              <a:spcBef>
                <a:spcPts val="304"/>
              </a:spcBef>
              <a:spcAft>
                <a:spcPts val="0"/>
              </a:spcAft>
              <a:buNone/>
            </a:pPr>
            <a:r>
              <a:rPr lang="en-US" sz="1800">
                <a:solidFill>
                  <a:srgbClr val="3B4146"/>
                </a:solidFill>
                <a:latin typeface="Arial"/>
                <a:ea typeface="Arial"/>
                <a:cs typeface="Arial"/>
                <a:sym typeface="Arial"/>
              </a:rPr>
              <a:t>promoters to bribe government officials in India to increase sales and production of </a:t>
            </a:r>
            <a:endParaRPr sz="1800">
              <a:latin typeface="Arial"/>
              <a:ea typeface="Arial"/>
              <a:cs typeface="Arial"/>
              <a:sym typeface="Arial"/>
            </a:endParaRPr>
          </a:p>
          <a:p>
            <a:pPr indent="-608" lvl="0" marL="826108" marR="98852" rtl="0" algn="l">
              <a:lnSpc>
                <a:spcPct val="114944"/>
              </a:lnSpc>
              <a:spcBef>
                <a:spcPts val="235"/>
              </a:spcBef>
              <a:spcAft>
                <a:spcPts val="0"/>
              </a:spcAft>
              <a:buNone/>
            </a:pPr>
            <a:r>
              <a:rPr lang="en-US" sz="1800">
                <a:solidFill>
                  <a:srgbClr val="3B4146"/>
                </a:solidFill>
                <a:latin typeface="Arial"/>
                <a:ea typeface="Arial"/>
                <a:cs typeface="Arial"/>
                <a:sym typeface="Arial"/>
              </a:rPr>
              <a:t>AB products</a:t>
            </a:r>
            <a:endParaRPr sz="1800">
              <a:latin typeface="Arial"/>
              <a:ea typeface="Arial"/>
              <a:cs typeface="Arial"/>
              <a:sym typeface="Arial"/>
            </a:endParaRPr>
          </a:p>
          <a:p>
            <a:pPr indent="-229208" lvl="0" marL="826108" marR="598618" rtl="0" algn="l">
              <a:lnSpc>
                <a:spcPct val="116086"/>
              </a:lnSpc>
              <a:spcBef>
                <a:spcPts val="34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Internal controls, books and records, conspiracy to violate anti-bribery </a:t>
            </a:r>
            <a:endParaRPr sz="1800">
              <a:latin typeface="Arial"/>
              <a:ea typeface="Arial"/>
              <a:cs typeface="Arial"/>
              <a:sym typeface="Arial"/>
            </a:endParaRPr>
          </a:p>
          <a:p>
            <a:pPr indent="-608" lvl="0" marL="826108" marR="598618" rtl="0" algn="l">
              <a:lnSpc>
                <a:spcPct val="114944"/>
              </a:lnSpc>
              <a:spcBef>
                <a:spcPts val="210"/>
              </a:spcBef>
              <a:spcAft>
                <a:spcPts val="0"/>
              </a:spcAft>
              <a:buNone/>
            </a:pPr>
            <a:r>
              <a:rPr lang="en-US" sz="1800">
                <a:solidFill>
                  <a:srgbClr val="3B4146"/>
                </a:solidFill>
                <a:latin typeface="Arial"/>
                <a:ea typeface="Arial"/>
                <a:cs typeface="Arial"/>
                <a:sym typeface="Arial"/>
              </a:rPr>
              <a:t>provisions</a:t>
            </a:r>
            <a:endParaRPr sz="1800">
              <a:latin typeface="Arial"/>
              <a:ea typeface="Arial"/>
              <a:cs typeface="Arial"/>
              <a:sym typeface="Arial"/>
            </a:endParaRPr>
          </a:p>
          <a:p>
            <a:pPr indent="-229208" lvl="0" marL="826108" marR="344712" rtl="0" algn="l">
              <a:lnSpc>
                <a:spcPct val="116086"/>
              </a:lnSpc>
              <a:spcBef>
                <a:spcPts val="3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Separation Agreement</a:t>
            </a:r>
            <a:r>
              <a:rPr lang="en-US" sz="1800">
                <a:solidFill>
                  <a:srgbClr val="3B4146"/>
                </a:solidFill>
                <a:latin typeface="Arial"/>
                <a:ea typeface="Arial"/>
                <a:cs typeface="Arial"/>
                <a:sym typeface="Arial"/>
              </a:rPr>
              <a:t>: AB entered into a separation agreement that prevented an </a:t>
            </a:r>
            <a:endParaRPr sz="1800">
              <a:latin typeface="Arial"/>
              <a:ea typeface="Arial"/>
              <a:cs typeface="Arial"/>
              <a:sym typeface="Arial"/>
            </a:endParaRPr>
          </a:p>
          <a:p>
            <a:pPr indent="-608" lvl="0" marL="826108" marR="344712" rtl="0" algn="l">
              <a:lnSpc>
                <a:spcPct val="114944"/>
              </a:lnSpc>
              <a:spcBef>
                <a:spcPts val="304"/>
              </a:spcBef>
              <a:spcAft>
                <a:spcPts val="0"/>
              </a:spcAft>
              <a:buNone/>
            </a:pPr>
            <a:r>
              <a:rPr lang="en-US" sz="1800">
                <a:solidFill>
                  <a:srgbClr val="3B4146"/>
                </a:solidFill>
                <a:latin typeface="Arial"/>
                <a:ea typeface="Arial"/>
                <a:cs typeface="Arial"/>
                <a:sym typeface="Arial"/>
              </a:rPr>
              <a:t>employee from continuing to voluntarily communicate with the SEC, “chilling” the </a:t>
            </a:r>
            <a:endParaRPr sz="1800">
              <a:latin typeface="Arial"/>
              <a:ea typeface="Arial"/>
              <a:cs typeface="Arial"/>
              <a:sym typeface="Arial"/>
            </a:endParaRPr>
          </a:p>
          <a:p>
            <a:pPr indent="-608" lvl="0" marL="826108" marR="344712" rtl="0" algn="l">
              <a:lnSpc>
                <a:spcPct val="114944"/>
              </a:lnSpc>
              <a:spcBef>
                <a:spcPts val="235"/>
              </a:spcBef>
              <a:spcAft>
                <a:spcPts val="0"/>
              </a:spcAft>
              <a:buNone/>
            </a:pPr>
            <a:r>
              <a:rPr lang="en-US" sz="1800">
                <a:solidFill>
                  <a:srgbClr val="3B4146"/>
                </a:solidFill>
                <a:latin typeface="Arial"/>
                <a:ea typeface="Arial"/>
                <a:cs typeface="Arial"/>
                <a:sym typeface="Arial"/>
              </a:rPr>
              <a:t>whistleblower</a:t>
            </a:r>
            <a:endParaRPr sz="1800">
              <a:latin typeface="Arial"/>
              <a:ea typeface="Arial"/>
              <a:cs typeface="Arial"/>
              <a:sym typeface="Arial"/>
            </a:endParaRPr>
          </a:p>
          <a:p>
            <a:pPr indent="-229208" lvl="0" marL="826108" marR="246322" rtl="0" algn="l">
              <a:lnSpc>
                <a:spcPct val="116085"/>
              </a:lnSpc>
              <a:spcBef>
                <a:spcPts val="28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Self-Monitoring</a:t>
            </a:r>
            <a:r>
              <a:rPr lang="en-US" sz="1800">
                <a:solidFill>
                  <a:srgbClr val="3B4146"/>
                </a:solidFill>
                <a:latin typeface="Arial"/>
                <a:ea typeface="Arial"/>
                <a:cs typeface="Arial"/>
                <a:sym typeface="Arial"/>
              </a:rPr>
              <a:t>:  For two years, AB must report its FCPA compliance efforts to the </a:t>
            </a:r>
            <a:endParaRPr sz="1800">
              <a:latin typeface="Arial"/>
              <a:ea typeface="Arial"/>
              <a:cs typeface="Arial"/>
              <a:sym typeface="Arial"/>
            </a:endParaRPr>
          </a:p>
          <a:p>
            <a:pPr indent="-608" lvl="0" marL="826108" marR="246322" rtl="0" algn="l">
              <a:lnSpc>
                <a:spcPct val="114944"/>
              </a:lnSpc>
              <a:spcBef>
                <a:spcPts val="302"/>
              </a:spcBef>
              <a:spcAft>
                <a:spcPts val="0"/>
              </a:spcAft>
              <a:buNone/>
            </a:pPr>
            <a:r>
              <a:rPr lang="en-US" sz="1800">
                <a:solidFill>
                  <a:srgbClr val="3B4146"/>
                </a:solidFill>
                <a:latin typeface="Arial"/>
                <a:ea typeface="Arial"/>
                <a:cs typeface="Arial"/>
                <a:sym typeface="Arial"/>
              </a:rPr>
              <a:t>SEC and make reasonable efforts to inform former employees that they can contact </a:t>
            </a:r>
            <a:endParaRPr sz="1800">
              <a:latin typeface="Arial"/>
              <a:ea typeface="Arial"/>
              <a:cs typeface="Arial"/>
              <a:sym typeface="Arial"/>
            </a:endParaRPr>
          </a:p>
          <a:p>
            <a:pPr indent="-608" lvl="0" marL="826108" marR="246322" rtl="0" algn="l">
              <a:lnSpc>
                <a:spcPct val="114944"/>
              </a:lnSpc>
              <a:spcBef>
                <a:spcPts val="229"/>
              </a:spcBef>
              <a:spcAft>
                <a:spcPts val="0"/>
              </a:spcAft>
              <a:buNone/>
            </a:pPr>
            <a:r>
              <a:rPr lang="en-US" sz="1800">
                <a:solidFill>
                  <a:srgbClr val="3B4146"/>
                </a:solidFill>
                <a:latin typeface="Arial"/>
                <a:ea typeface="Arial"/>
                <a:cs typeface="Arial"/>
                <a:sym typeface="Arial"/>
              </a:rPr>
              <a:t>the SEC about possible violations</a:t>
            </a:r>
            <a:endParaRPr sz="1800">
              <a:latin typeface="Arial"/>
              <a:ea typeface="Arial"/>
              <a:cs typeface="Arial"/>
              <a:sym typeface="Arial"/>
            </a:endParaRPr>
          </a:p>
        </p:txBody>
      </p:sp>
      <p:sp>
        <p:nvSpPr>
          <p:cNvPr id="1794" name="Google Shape;1794;p37"/>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795" name="Google Shape;1795;p37"/>
          <p:cNvSpPr txBox="1"/>
          <p:nvPr/>
        </p:nvSpPr>
        <p:spPr>
          <a:xfrm>
            <a:off x="2558987" y="1906837"/>
            <a:ext cx="72831"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96" name="Google Shape;1796;p37"/>
          <p:cNvSpPr txBox="1"/>
          <p:nvPr/>
        </p:nvSpPr>
        <p:spPr>
          <a:xfrm>
            <a:off x="3253474" y="1906837"/>
            <a:ext cx="640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97" name="Google Shape;1797;p37"/>
          <p:cNvSpPr txBox="1"/>
          <p:nvPr/>
        </p:nvSpPr>
        <p:spPr>
          <a:xfrm>
            <a:off x="3926724" y="1906837"/>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98" name="Google Shape;1798;p37"/>
          <p:cNvSpPr txBox="1"/>
          <p:nvPr/>
        </p:nvSpPr>
        <p:spPr>
          <a:xfrm>
            <a:off x="4548447" y="1906837"/>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799" name="Google Shape;1799;p37"/>
          <p:cNvSpPr txBox="1"/>
          <p:nvPr/>
        </p:nvSpPr>
        <p:spPr>
          <a:xfrm>
            <a:off x="1889646" y="2560632"/>
            <a:ext cx="6414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00" name="Google Shape;1800;p37"/>
          <p:cNvSpPr txBox="1"/>
          <p:nvPr/>
        </p:nvSpPr>
        <p:spPr>
          <a:xfrm>
            <a:off x="2017342" y="2560632"/>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01" name="Google Shape;1801;p37"/>
          <p:cNvSpPr txBox="1"/>
          <p:nvPr/>
        </p:nvSpPr>
        <p:spPr>
          <a:xfrm>
            <a:off x="2178963" y="4523544"/>
            <a:ext cx="5333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5" name="Shape 1805"/>
        <p:cNvGrpSpPr/>
        <p:nvPr/>
      </p:nvGrpSpPr>
      <p:grpSpPr>
        <a:xfrm>
          <a:off x="0" y="0"/>
          <a:ext cx="0" cy="0"/>
          <a:chOff x="0" y="0"/>
          <a:chExt cx="0" cy="0"/>
        </a:xfrm>
      </p:grpSpPr>
      <p:sp>
        <p:nvSpPr>
          <p:cNvPr id="1806" name="Google Shape;1806;p38"/>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07" name="Google Shape;1807;p38"/>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08" name="Google Shape;1808;p38"/>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09" name="Google Shape;1809;p38"/>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0" name="Google Shape;1810;p38"/>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1" name="Google Shape;1811;p38"/>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2" name="Google Shape;1812;p38"/>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3" name="Google Shape;1813;p38"/>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4" name="Google Shape;1814;p38"/>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5" name="Google Shape;1815;p38"/>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6" name="Google Shape;1816;p38"/>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7" name="Google Shape;1817;p38"/>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8" name="Google Shape;1818;p38"/>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9" name="Google Shape;1819;p38"/>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20" name="Google Shape;1820;p38"/>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21" name="Google Shape;1821;p38"/>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22" name="Google Shape;1822;p38"/>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23" name="Google Shape;1823;p38"/>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824" name="Google Shape;1824;p38"/>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825" name="Google Shape;1825;p38"/>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826" name="Google Shape;1826;p38"/>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827" name="Google Shape;1827;p38"/>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828" name="Google Shape;1828;p38"/>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35</a:t>
            </a:r>
            <a:endParaRPr sz="800">
              <a:latin typeface="Arial"/>
              <a:ea typeface="Arial"/>
              <a:cs typeface="Arial"/>
              <a:sym typeface="Arial"/>
            </a:endParaRPr>
          </a:p>
        </p:txBody>
      </p:sp>
      <p:sp>
        <p:nvSpPr>
          <p:cNvPr id="1829" name="Google Shape;1829;p38"/>
          <p:cNvSpPr txBox="1"/>
          <p:nvPr/>
        </p:nvSpPr>
        <p:spPr>
          <a:xfrm>
            <a:off x="251460" y="13501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33780" lvl="0" marL="487780" marR="325784" rtl="0" algn="l">
              <a:lnSpc>
                <a:spcPct val="96975"/>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Embraer S.A. (DOJ / SEC, Oct.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DOJ DPA, $107 million criminal penalty; SEC civil settlement and cease-and-desist order, $98 million disgorgement / prejudgment interest</a:t>
            </a:r>
            <a:endParaRPr sz="1800">
              <a:latin typeface="Arial"/>
              <a:ea typeface="Arial"/>
              <a:cs typeface="Arial"/>
              <a:sym typeface="Arial"/>
            </a:endParaRPr>
          </a:p>
          <a:p>
            <a:pPr indent="-608" lvl="0" marL="597508" marR="0" rtl="0" algn="l">
              <a:lnSpc>
                <a:spcPct val="95825"/>
              </a:lnSpc>
              <a:spcBef>
                <a:spcPts val="8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Aircraft / Dominican Republic, Mozambique, India, Saudi Arabia</a:t>
            </a:r>
            <a:endParaRPr sz="1800">
              <a:latin typeface="Arial"/>
              <a:ea typeface="Arial"/>
              <a:cs typeface="Arial"/>
              <a:sym typeface="Arial"/>
            </a:endParaRPr>
          </a:p>
          <a:p>
            <a:pPr indent="-229208" lvl="0" marL="826108" marR="165375" rtl="0" algn="l">
              <a:lnSpc>
                <a:spcPct val="98412"/>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Embraer’s U.S.-based subsidiary, through third-party agents, paid more than $10 million in bribes to officials in the Dominican Republic, Saudi Arabia, Mozambique, and India in order to help sell aircraft; the company received over $83 million in profits from the bribes</a:t>
            </a:r>
            <a:endParaRPr sz="1800">
              <a:latin typeface="Arial"/>
              <a:ea typeface="Arial"/>
              <a:cs typeface="Arial"/>
              <a:sym typeface="Arial"/>
            </a:endParaRPr>
          </a:p>
          <a:p>
            <a:pPr indent="-608" lvl="0" marL="597508" marR="0" rtl="0" algn="l">
              <a:lnSpc>
                <a:spcPct val="95825"/>
              </a:lnSpc>
              <a:spcBef>
                <a:spcPts val="5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Bribery, internal controls, books and records</a:t>
            </a:r>
            <a:endParaRPr sz="1800">
              <a:latin typeface="Arial"/>
              <a:ea typeface="Arial"/>
              <a:cs typeface="Arial"/>
              <a:sym typeface="Arial"/>
            </a:endParaRPr>
          </a:p>
          <a:p>
            <a:pPr indent="-608" lvl="0" marL="597508" marR="0" rtl="0" algn="l">
              <a:lnSpc>
                <a:spcPct val="95825"/>
              </a:lnSpc>
              <a:spcBef>
                <a:spcPts val="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Monitor</a:t>
            </a:r>
            <a:r>
              <a:rPr lang="en-US" sz="1800">
                <a:solidFill>
                  <a:srgbClr val="3B4146"/>
                </a:solidFill>
                <a:latin typeface="Arial"/>
                <a:ea typeface="Arial"/>
                <a:cs typeface="Arial"/>
                <a:sym typeface="Arial"/>
              </a:rPr>
              <a:t>:  DPA requires Embraer to retain a corporate monitor for three years</a:t>
            </a:r>
            <a:endParaRPr sz="1800">
              <a:latin typeface="Arial"/>
              <a:ea typeface="Arial"/>
              <a:cs typeface="Arial"/>
              <a:sym typeface="Arial"/>
            </a:endParaRPr>
          </a:p>
          <a:p>
            <a:pPr indent="-229208" lvl="0" marL="826108" marR="561036" rtl="0" algn="l">
              <a:lnSpc>
                <a:spcPct val="91914"/>
              </a:lnSpc>
              <a:spcBef>
                <a:spcPts val="463"/>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Failure to Discipline</a:t>
            </a:r>
            <a:r>
              <a:rPr lang="en-US" sz="1800">
                <a:solidFill>
                  <a:srgbClr val="3B4146"/>
                </a:solidFill>
                <a:latin typeface="Arial"/>
                <a:ea typeface="Arial"/>
                <a:cs typeface="Arial"/>
                <a:sym typeface="Arial"/>
              </a:rPr>
              <a:t>:  DPA cited Embraer’s failure to discipline a senior executive who was aware of alleged bribery as a factor in its resolution</a:t>
            </a:r>
            <a:endParaRPr sz="1800">
              <a:latin typeface="Arial"/>
              <a:ea typeface="Arial"/>
              <a:cs typeface="Arial"/>
              <a:sym typeface="Arial"/>
            </a:endParaRPr>
          </a:p>
          <a:p>
            <a:pPr indent="-608" lvl="0" marL="597508" marR="0" rtl="0" algn="l">
              <a:lnSpc>
                <a:spcPct val="95825"/>
              </a:lnSpc>
              <a:spcBef>
                <a:spcPts val="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Disgorgement Credit</a:t>
            </a:r>
            <a:r>
              <a:rPr lang="en-US" sz="1800">
                <a:solidFill>
                  <a:srgbClr val="3B4146"/>
                </a:solidFill>
                <a:latin typeface="Arial"/>
                <a:ea typeface="Arial"/>
                <a:cs typeface="Arial"/>
                <a:sym typeface="Arial"/>
              </a:rPr>
              <a:t>:  SEC settlement provided that Embraer could receive up to</a:t>
            </a:r>
            <a:endParaRPr sz="1800">
              <a:latin typeface="Arial"/>
              <a:ea typeface="Arial"/>
              <a:cs typeface="Arial"/>
              <a:sym typeface="Arial"/>
            </a:endParaRPr>
          </a:p>
          <a:p>
            <a:pPr indent="-608" lvl="0" marL="826108" marR="0" rtl="0" algn="l">
              <a:lnSpc>
                <a:spcPct val="75740"/>
              </a:lnSpc>
              <a:spcBef>
                <a:spcPts val="102"/>
              </a:spcBef>
              <a:spcAft>
                <a:spcPts val="0"/>
              </a:spcAft>
              <a:buNone/>
            </a:pPr>
            <a:r>
              <a:rPr baseline="-25000" lang="en-US" sz="2700">
                <a:solidFill>
                  <a:srgbClr val="3B4146"/>
                </a:solidFill>
                <a:latin typeface="Arial"/>
                <a:ea typeface="Arial"/>
                <a:cs typeface="Arial"/>
                <a:sym typeface="Arial"/>
              </a:rPr>
              <a:t>$20 million credit for disgorgement paid to Brazilian authorities in a parallel</a:t>
            </a:r>
            <a:endParaRPr sz="1800">
              <a:latin typeface="Arial"/>
              <a:ea typeface="Arial"/>
              <a:cs typeface="Arial"/>
              <a:sym typeface="Arial"/>
            </a:endParaRPr>
          </a:p>
          <a:p>
            <a:pPr indent="-608" lvl="0" marL="826108" marR="0" rtl="0" algn="l">
              <a:lnSpc>
                <a:spcPct val="95825"/>
              </a:lnSpc>
              <a:spcBef>
                <a:spcPts val="0"/>
              </a:spcBef>
              <a:spcAft>
                <a:spcPts val="0"/>
              </a:spcAft>
              <a:buNone/>
            </a:pPr>
            <a:r>
              <a:rPr lang="en-US" sz="1800">
                <a:solidFill>
                  <a:srgbClr val="3B4146"/>
                </a:solidFill>
                <a:latin typeface="Arial"/>
                <a:ea typeface="Arial"/>
                <a:cs typeface="Arial"/>
                <a:sym typeface="Arial"/>
              </a:rPr>
              <a:t>proceeding; Embraer later settled with Brazilian authorities for $20 million, including</a:t>
            </a:r>
            <a:endParaRPr sz="1800">
              <a:latin typeface="Arial"/>
              <a:ea typeface="Arial"/>
              <a:cs typeface="Arial"/>
              <a:sym typeface="Arial"/>
            </a:endParaRPr>
          </a:p>
          <a:p>
            <a:pPr indent="-608" lvl="0" marL="826108" marR="595787" rtl="0" algn="l">
              <a:lnSpc>
                <a:spcPct val="100041"/>
              </a:lnSpc>
              <a:spcBef>
                <a:spcPts val="90"/>
              </a:spcBef>
              <a:spcAft>
                <a:spcPts val="0"/>
              </a:spcAft>
              <a:buNone/>
            </a:pPr>
            <a:r>
              <a:rPr lang="en-US" sz="1800">
                <a:solidFill>
                  <a:srgbClr val="3B4146"/>
                </a:solidFill>
                <a:latin typeface="Arial"/>
                <a:ea typeface="Arial"/>
                <a:cs typeface="Arial"/>
                <a:sym typeface="Arial"/>
              </a:rPr>
              <a:t>$18.5 million in disgorgement; if Embraer receives a credit of $18.5 million, it will disgorge $79.5 million to SEC—the tenth-biggest FCPA disgorgement</a:t>
            </a:r>
            <a:endParaRPr sz="1800">
              <a:latin typeface="Arial"/>
              <a:ea typeface="Arial"/>
              <a:cs typeface="Arial"/>
              <a:sym typeface="Arial"/>
            </a:endParaRPr>
          </a:p>
        </p:txBody>
      </p:sp>
      <p:sp>
        <p:nvSpPr>
          <p:cNvPr id="1830" name="Google Shape;1830;p38"/>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831" name="Google Shape;1831;p38"/>
          <p:cNvSpPr txBox="1"/>
          <p:nvPr/>
        </p:nvSpPr>
        <p:spPr>
          <a:xfrm>
            <a:off x="1663995" y="1914140"/>
            <a:ext cx="656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2" name="Google Shape;1832;p38"/>
          <p:cNvSpPr txBox="1"/>
          <p:nvPr/>
        </p:nvSpPr>
        <p:spPr>
          <a:xfrm>
            <a:off x="2168150" y="1914140"/>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3" name="Google Shape;1833;p38"/>
          <p:cNvSpPr txBox="1"/>
          <p:nvPr/>
        </p:nvSpPr>
        <p:spPr>
          <a:xfrm>
            <a:off x="2783404" y="1914140"/>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4" name="Google Shape;1834;p38"/>
          <p:cNvSpPr txBox="1"/>
          <p:nvPr/>
        </p:nvSpPr>
        <p:spPr>
          <a:xfrm>
            <a:off x="2910277" y="191414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5" name="Google Shape;1835;p38"/>
          <p:cNvSpPr txBox="1"/>
          <p:nvPr/>
        </p:nvSpPr>
        <p:spPr>
          <a:xfrm>
            <a:off x="3507677" y="1914140"/>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6" name="Google Shape;1836;p38"/>
          <p:cNvSpPr txBox="1"/>
          <p:nvPr/>
        </p:nvSpPr>
        <p:spPr>
          <a:xfrm>
            <a:off x="4015124" y="191414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7" name="Google Shape;1837;p38"/>
          <p:cNvSpPr txBox="1"/>
          <p:nvPr/>
        </p:nvSpPr>
        <p:spPr>
          <a:xfrm>
            <a:off x="1889646" y="2787392"/>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8" name="Google Shape;1838;p38"/>
          <p:cNvSpPr txBox="1"/>
          <p:nvPr/>
        </p:nvSpPr>
        <p:spPr>
          <a:xfrm>
            <a:off x="2017205" y="2787392"/>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39" name="Google Shape;1839;p38"/>
          <p:cNvSpPr txBox="1"/>
          <p:nvPr/>
        </p:nvSpPr>
        <p:spPr>
          <a:xfrm>
            <a:off x="1774638" y="4911848"/>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40" name="Google Shape;1840;p38"/>
          <p:cNvSpPr txBox="1"/>
          <p:nvPr/>
        </p:nvSpPr>
        <p:spPr>
          <a:xfrm>
            <a:off x="2030670" y="4911848"/>
            <a:ext cx="6341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41" name="Google Shape;1841;p38"/>
          <p:cNvSpPr txBox="1"/>
          <p:nvPr/>
        </p:nvSpPr>
        <p:spPr>
          <a:xfrm>
            <a:off x="2494819" y="5510780"/>
            <a:ext cx="6821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5" name="Shape 1845"/>
        <p:cNvGrpSpPr/>
        <p:nvPr/>
      </p:nvGrpSpPr>
      <p:grpSpPr>
        <a:xfrm>
          <a:off x="0" y="0"/>
          <a:ext cx="0" cy="0"/>
          <a:chOff x="0" y="0"/>
          <a:chExt cx="0" cy="0"/>
        </a:xfrm>
      </p:grpSpPr>
      <p:sp>
        <p:nvSpPr>
          <p:cNvPr id="1846" name="Google Shape;1846;p39"/>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47" name="Google Shape;1847;p39"/>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48" name="Google Shape;1848;p39"/>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49" name="Google Shape;1849;p39"/>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0" name="Google Shape;1850;p39"/>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1" name="Google Shape;1851;p39"/>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2" name="Google Shape;1852;p39"/>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3" name="Google Shape;1853;p39"/>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4" name="Google Shape;1854;p39"/>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5" name="Google Shape;1855;p39"/>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6" name="Google Shape;1856;p39"/>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7" name="Google Shape;1857;p39"/>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8" name="Google Shape;1858;p39"/>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9" name="Google Shape;1859;p39"/>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60" name="Google Shape;1860;p39"/>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61" name="Google Shape;1861;p39"/>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62" name="Google Shape;1862;p39"/>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63" name="Google Shape;1863;p39"/>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864" name="Google Shape;1864;p39"/>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865" name="Google Shape;1865;p39"/>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866" name="Google Shape;1866;p39"/>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867" name="Google Shape;1867;p39"/>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868" name="Google Shape;1868;p39"/>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36</a:t>
            </a:r>
            <a:endParaRPr sz="800">
              <a:latin typeface="Arial"/>
              <a:ea typeface="Arial"/>
              <a:cs typeface="Arial"/>
              <a:sym typeface="Arial"/>
            </a:endParaRPr>
          </a:p>
        </p:txBody>
      </p:sp>
      <p:sp>
        <p:nvSpPr>
          <p:cNvPr id="1869" name="Google Shape;1869;p39"/>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253" lvl="0" marL="492253" marR="804068" rtl="0" algn="l">
              <a:lnSpc>
                <a:spcPct val="93908"/>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Grifols S.A. (DOJ, Oct.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Declination for Grifols, a Spanish pharmaceutical company</a:t>
            </a:r>
            <a:endParaRPr sz="1800">
              <a:latin typeface="Arial"/>
              <a:ea typeface="Arial"/>
              <a:cs typeface="Arial"/>
              <a:sym typeface="Arial"/>
            </a:endParaRPr>
          </a:p>
          <a:p>
            <a:pPr indent="-5080" lvl="0" marL="601981" marR="0" rtl="0" algn="l">
              <a:lnSpc>
                <a:spcPct val="95825"/>
              </a:lnSpc>
              <a:spcBef>
                <a:spcPts val="1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Pharmaceuticals / Spain</a:t>
            </a:r>
            <a:endParaRPr sz="1800">
              <a:latin typeface="Arial"/>
              <a:ea typeface="Arial"/>
              <a:cs typeface="Arial"/>
              <a:sym typeface="Arial"/>
            </a:endParaRPr>
          </a:p>
          <a:p>
            <a:pPr indent="-5080" lvl="0" marL="601981" marR="0" rtl="0" algn="l">
              <a:lnSpc>
                <a:spcPct val="95825"/>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DOJ Declination</a:t>
            </a:r>
            <a:r>
              <a:rPr lang="en-US" sz="1800">
                <a:solidFill>
                  <a:srgbClr val="3B4146"/>
                </a:solidFill>
                <a:latin typeface="Arial"/>
                <a:ea typeface="Arial"/>
                <a:cs typeface="Arial"/>
                <a:sym typeface="Arial"/>
              </a:rPr>
              <a:t>:  Grifols reported in an SEC filing that it had been notified that DOJ</a:t>
            </a:r>
            <a:endParaRPr sz="1800">
              <a:latin typeface="Arial"/>
              <a:ea typeface="Arial"/>
              <a:cs typeface="Arial"/>
              <a:sym typeface="Arial"/>
            </a:endParaRPr>
          </a:p>
          <a:p>
            <a:pPr indent="-5080" lvl="0" marL="830581" marR="0" rtl="0" algn="l">
              <a:lnSpc>
                <a:spcPct val="76111"/>
              </a:lnSpc>
              <a:spcBef>
                <a:spcPts val="102"/>
              </a:spcBef>
              <a:spcAft>
                <a:spcPts val="0"/>
              </a:spcAft>
              <a:buNone/>
            </a:pPr>
            <a:r>
              <a:rPr baseline="-25000" lang="en-US" sz="2700">
                <a:solidFill>
                  <a:srgbClr val="3B4146"/>
                </a:solidFill>
                <a:latin typeface="Arial"/>
                <a:ea typeface="Arial"/>
                <a:cs typeface="Arial"/>
                <a:sym typeface="Arial"/>
              </a:rPr>
              <a:t>closed its inquiry into all possible FCPA violations since 2009</a:t>
            </a:r>
            <a:endParaRPr sz="1800">
              <a:latin typeface="Arial"/>
              <a:ea typeface="Arial"/>
              <a:cs typeface="Arial"/>
              <a:sym typeface="Arial"/>
            </a:endParaRPr>
          </a:p>
          <a:p>
            <a:pPr indent="-233680" lvl="0" marL="830581" marR="515827" rtl="0" algn="l">
              <a:lnSpc>
                <a:spcPct val="93913"/>
              </a:lnSpc>
              <a:spcBef>
                <a:spcPts val="45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Cooperation</a:t>
            </a:r>
            <a:r>
              <a:rPr lang="en-US" sz="1800">
                <a:solidFill>
                  <a:srgbClr val="3B4146"/>
                </a:solidFill>
                <a:latin typeface="Arial"/>
                <a:ea typeface="Arial"/>
                <a:cs typeface="Arial"/>
                <a:sym typeface="Arial"/>
              </a:rPr>
              <a:t>:  DOJ declination acknowledged the full cooperation of Grifols in the investigation</a:t>
            </a:r>
            <a:endParaRPr sz="1800">
              <a:latin typeface="Arial"/>
              <a:ea typeface="Arial"/>
              <a:cs typeface="Arial"/>
              <a:sym typeface="Arial"/>
            </a:endParaRPr>
          </a:p>
          <a:p>
            <a:pPr indent="-233680" lvl="0" marL="830581" marR="197958" rtl="0" algn="l">
              <a:lnSpc>
                <a:spcPct val="98412"/>
              </a:lnSpc>
              <a:spcBef>
                <a:spcPts val="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Prior Investigation and Declination</a:t>
            </a:r>
            <a:r>
              <a:rPr lang="en-US" sz="1800">
                <a:solidFill>
                  <a:srgbClr val="3B4146"/>
                </a:solidFill>
                <a:latin typeface="Arial"/>
                <a:ea typeface="Arial"/>
                <a:cs typeface="Arial"/>
                <a:sym typeface="Arial"/>
              </a:rPr>
              <a:t>:  Grifols disclosed that Talecris, which it bought in 2010, was subject to an investigation into its sales in Belarus, Russia, Brazil, China, Georgia, Iran, Libya, Poland, Turkey and Ukraine that started in 2009; Grifols reported that the Talecris investigation ended in a DOJ declination in 2012</a:t>
            </a:r>
            <a:endParaRPr sz="1800">
              <a:latin typeface="Arial"/>
              <a:ea typeface="Arial"/>
              <a:cs typeface="Arial"/>
              <a:sym typeface="Arial"/>
            </a:endParaRPr>
          </a:p>
        </p:txBody>
      </p:sp>
      <p:sp>
        <p:nvSpPr>
          <p:cNvPr id="1870" name="Google Shape;1870;p39"/>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871" name="Google Shape;1871;p39"/>
          <p:cNvSpPr txBox="1"/>
          <p:nvPr/>
        </p:nvSpPr>
        <p:spPr>
          <a:xfrm>
            <a:off x="1482319" y="1913191"/>
            <a:ext cx="6142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2" name="Google Shape;1872;p39"/>
          <p:cNvSpPr txBox="1"/>
          <p:nvPr/>
        </p:nvSpPr>
        <p:spPr>
          <a:xfrm>
            <a:off x="1982199" y="1913191"/>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3" name="Google Shape;1873;p39"/>
          <p:cNvSpPr txBox="1"/>
          <p:nvPr/>
        </p:nvSpPr>
        <p:spPr>
          <a:xfrm>
            <a:off x="2660387" y="1913191"/>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4" name="Google Shape;1874;p39"/>
          <p:cNvSpPr txBox="1"/>
          <p:nvPr/>
        </p:nvSpPr>
        <p:spPr>
          <a:xfrm>
            <a:off x="3169387" y="1913191"/>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5" name="Google Shape;1875;p39"/>
          <p:cNvSpPr txBox="1"/>
          <p:nvPr/>
        </p:nvSpPr>
        <p:spPr>
          <a:xfrm>
            <a:off x="1894119" y="2512124"/>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6" name="Google Shape;1876;p39"/>
          <p:cNvSpPr txBox="1"/>
          <p:nvPr/>
        </p:nvSpPr>
        <p:spPr>
          <a:xfrm>
            <a:off x="2021678" y="2512124"/>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7" name="Google Shape;1877;p39"/>
          <p:cNvSpPr txBox="1"/>
          <p:nvPr/>
        </p:nvSpPr>
        <p:spPr>
          <a:xfrm>
            <a:off x="1539241" y="2838259"/>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8" name="Google Shape;1878;p39"/>
          <p:cNvSpPr txBox="1"/>
          <p:nvPr/>
        </p:nvSpPr>
        <p:spPr>
          <a:xfrm>
            <a:off x="1562787" y="4036124"/>
            <a:ext cx="647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79" name="Google Shape;1879;p39"/>
          <p:cNvSpPr txBox="1"/>
          <p:nvPr/>
        </p:nvSpPr>
        <p:spPr>
          <a:xfrm>
            <a:off x="2907252" y="4036124"/>
            <a:ext cx="6704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880" name="Google Shape;1880;p39"/>
          <p:cNvSpPr txBox="1"/>
          <p:nvPr/>
        </p:nvSpPr>
        <p:spPr>
          <a:xfrm>
            <a:off x="3353548" y="4036124"/>
            <a:ext cx="640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4" name="Shape 1884"/>
        <p:cNvGrpSpPr/>
        <p:nvPr/>
      </p:nvGrpSpPr>
      <p:grpSpPr>
        <a:xfrm>
          <a:off x="0" y="0"/>
          <a:ext cx="0" cy="0"/>
          <a:chOff x="0" y="0"/>
          <a:chExt cx="0" cy="0"/>
        </a:xfrm>
      </p:grpSpPr>
      <p:sp>
        <p:nvSpPr>
          <p:cNvPr id="1885" name="Google Shape;1885;p40"/>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86" name="Google Shape;1886;p40"/>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87" name="Google Shape;1887;p40"/>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88" name="Google Shape;1888;p40"/>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89" name="Google Shape;1889;p40"/>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0" name="Google Shape;1890;p40"/>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1" name="Google Shape;1891;p40"/>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2" name="Google Shape;1892;p40"/>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3" name="Google Shape;1893;p40"/>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4" name="Google Shape;1894;p40"/>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5" name="Google Shape;1895;p40"/>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6" name="Google Shape;1896;p40"/>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7" name="Google Shape;1897;p40"/>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8" name="Google Shape;1898;p40"/>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9" name="Google Shape;1899;p40"/>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00" name="Google Shape;1900;p40"/>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01" name="Google Shape;1901;p40"/>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02" name="Google Shape;1902;p40"/>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903" name="Google Shape;1903;p40"/>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904" name="Google Shape;1904;p40"/>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905" name="Google Shape;1905;p40"/>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906" name="Google Shape;1906;p40"/>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907" name="Google Shape;1907;p40"/>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37</a:t>
            </a:r>
            <a:endParaRPr sz="800">
              <a:latin typeface="Arial"/>
              <a:ea typeface="Arial"/>
              <a:cs typeface="Arial"/>
              <a:sym typeface="Arial"/>
            </a:endParaRPr>
          </a:p>
        </p:txBody>
      </p:sp>
      <p:sp>
        <p:nvSpPr>
          <p:cNvPr id="1908" name="Google Shape;1908;p40"/>
          <p:cNvSpPr txBox="1"/>
          <p:nvPr/>
        </p:nvSpPr>
        <p:spPr>
          <a:xfrm>
            <a:off x="251460" y="14263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3780" lvl="0" marL="487780" marR="707203" rtl="0" algn="l">
              <a:lnSpc>
                <a:spcPct val="93908"/>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Teva Pharmaceutical Industries, Ltd. (DOJ / SEC, Dec.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DOJ DPA, $283 million criminal penalty; SEC civil settlement and cease-and-desist order, including</a:t>
            </a:r>
            <a:endParaRPr sz="1800">
              <a:latin typeface="Arial"/>
              <a:ea typeface="Arial"/>
              <a:cs typeface="Arial"/>
              <a:sym typeface="Arial"/>
            </a:endParaRPr>
          </a:p>
          <a:p>
            <a:pPr indent="-5180" lvl="0" marL="487780" marR="0" rtl="0" algn="l">
              <a:lnSpc>
                <a:spcPct val="95825"/>
              </a:lnSpc>
              <a:spcBef>
                <a:spcPts val="95"/>
              </a:spcBef>
              <a:spcAft>
                <a:spcPts val="0"/>
              </a:spcAft>
              <a:buNone/>
            </a:pPr>
            <a:r>
              <a:rPr lang="en-US" sz="1800">
                <a:solidFill>
                  <a:srgbClr val="3B4146"/>
                </a:solidFill>
                <a:latin typeface="Arial"/>
                <a:ea typeface="Arial"/>
                <a:cs typeface="Arial"/>
                <a:sym typeface="Arial"/>
              </a:rPr>
              <a:t>$236 million in disgorgement; Russian subsidiary pleaded guilty</a:t>
            </a:r>
            <a:endParaRPr sz="1800">
              <a:latin typeface="Arial"/>
              <a:ea typeface="Arial"/>
              <a:cs typeface="Arial"/>
              <a:sym typeface="Arial"/>
            </a:endParaRPr>
          </a:p>
          <a:p>
            <a:pPr indent="-608" lvl="0" marL="597508" marR="0" rtl="0" algn="l">
              <a:lnSpc>
                <a:spcPct val="95825"/>
              </a:lnSpc>
              <a:spcBef>
                <a:spcPts val="10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Pharmaceuticals / Russia, Ukraine, Mexico</a:t>
            </a:r>
            <a:endParaRPr sz="1800">
              <a:latin typeface="Arial"/>
              <a:ea typeface="Arial"/>
              <a:cs typeface="Arial"/>
              <a:sym typeface="Arial"/>
            </a:endParaRPr>
          </a:p>
          <a:p>
            <a:pPr indent="-608" lvl="0" marL="597508" marR="0" rtl="0" algn="l">
              <a:lnSpc>
                <a:spcPct val="95825"/>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Teva, the largest manufacturer of generic pharmaceutical products in</a:t>
            </a:r>
            <a:endParaRPr sz="1800">
              <a:latin typeface="Arial"/>
              <a:ea typeface="Arial"/>
              <a:cs typeface="Arial"/>
              <a:sym typeface="Arial"/>
            </a:endParaRPr>
          </a:p>
          <a:p>
            <a:pPr indent="-608" lvl="0" marL="826108" marR="0" rtl="0" algn="l">
              <a:lnSpc>
                <a:spcPct val="76111"/>
              </a:lnSpc>
              <a:spcBef>
                <a:spcPts val="102"/>
              </a:spcBef>
              <a:spcAft>
                <a:spcPts val="0"/>
              </a:spcAft>
              <a:buNone/>
            </a:pPr>
            <a:r>
              <a:rPr baseline="-25000" lang="en-US" sz="2700">
                <a:solidFill>
                  <a:srgbClr val="3B4146"/>
                </a:solidFill>
                <a:latin typeface="Arial"/>
                <a:ea typeface="Arial"/>
                <a:cs typeface="Arial"/>
                <a:sym typeface="Arial"/>
              </a:rPr>
              <a:t>the world, paid government officials in Russia, Ukraine, and Mexico millions in bribes</a:t>
            </a:r>
            <a:endParaRPr sz="1800">
              <a:latin typeface="Arial"/>
              <a:ea typeface="Arial"/>
              <a:cs typeface="Arial"/>
              <a:sym typeface="Arial"/>
            </a:endParaRPr>
          </a:p>
          <a:p>
            <a:pPr indent="-608" lvl="0" marL="826108" marR="114172" rtl="0" algn="l">
              <a:lnSpc>
                <a:spcPct val="100041"/>
              </a:lnSpc>
              <a:spcBef>
                <a:spcPts val="0"/>
              </a:spcBef>
              <a:spcAft>
                <a:spcPts val="0"/>
              </a:spcAft>
              <a:buNone/>
            </a:pPr>
            <a:r>
              <a:rPr lang="en-US" sz="1800">
                <a:solidFill>
                  <a:srgbClr val="3B4146"/>
                </a:solidFill>
                <a:latin typeface="Arial"/>
                <a:ea typeface="Arial"/>
                <a:cs typeface="Arial"/>
                <a:sym typeface="Arial"/>
              </a:rPr>
              <a:t>to garner their approval of certain drugs and increase sales; Teva intentionally failed to implement internal controls that would prevent bribery; Teva made more than $214 million in profits from the bribery</a:t>
            </a:r>
            <a:endParaRPr sz="1800">
              <a:latin typeface="Arial"/>
              <a:ea typeface="Arial"/>
              <a:cs typeface="Arial"/>
              <a:sym typeface="Arial"/>
            </a:endParaRPr>
          </a:p>
          <a:p>
            <a:pPr indent="-608" lvl="0" marL="597508" marR="0" rtl="0" algn="l">
              <a:lnSpc>
                <a:spcPct val="109787"/>
              </a:lnSpc>
              <a:spcBef>
                <a:spcPts val="129"/>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Bribery, internal controls, books and records; conspiracy</a:t>
            </a:r>
            <a:endParaRPr sz="1800">
              <a:latin typeface="Arial"/>
              <a:ea typeface="Arial"/>
              <a:cs typeface="Arial"/>
              <a:sym typeface="Arial"/>
            </a:endParaRPr>
          </a:p>
          <a:p>
            <a:pPr indent="-608" lvl="0" marL="597508" marR="0" rtl="0" algn="l">
              <a:lnSpc>
                <a:spcPct val="108723"/>
              </a:lnSpc>
              <a:spcBef>
                <a:spcPts val="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Monitor</a:t>
            </a:r>
            <a:r>
              <a:rPr lang="en-US" sz="1800">
                <a:solidFill>
                  <a:srgbClr val="3B4146"/>
                </a:solidFill>
                <a:latin typeface="Arial"/>
                <a:ea typeface="Arial"/>
                <a:cs typeface="Arial"/>
                <a:sym typeface="Arial"/>
              </a:rPr>
              <a:t>: Teva must retain an independent corporate monitor for three years</a:t>
            </a:r>
            <a:endParaRPr sz="1800">
              <a:latin typeface="Arial"/>
              <a:ea typeface="Arial"/>
              <a:cs typeface="Arial"/>
              <a:sym typeface="Arial"/>
            </a:endParaRPr>
          </a:p>
          <a:p>
            <a:pPr indent="-229208" lvl="0" marL="826108" marR="327544" rtl="0" algn="l">
              <a:lnSpc>
                <a:spcPct val="91914"/>
              </a:lnSpc>
              <a:spcBef>
                <a:spcPts val="32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Settlement Size</a:t>
            </a:r>
            <a:r>
              <a:rPr lang="en-US" sz="1800">
                <a:solidFill>
                  <a:srgbClr val="3B4146"/>
                </a:solidFill>
                <a:latin typeface="Arial"/>
                <a:ea typeface="Arial"/>
                <a:cs typeface="Arial"/>
                <a:sym typeface="Arial"/>
              </a:rPr>
              <a:t>: The $519 million settlement is the fourth-largest FCPA settlement and the second-largest SEC disgorgement ever</a:t>
            </a:r>
            <a:endParaRPr sz="1800">
              <a:latin typeface="Arial"/>
              <a:ea typeface="Arial"/>
              <a:cs typeface="Arial"/>
              <a:sym typeface="Arial"/>
            </a:endParaRPr>
          </a:p>
          <a:p>
            <a:pPr indent="-229208" lvl="0" marL="826108" marR="293803" rtl="0" algn="l">
              <a:lnSpc>
                <a:spcPct val="97454"/>
              </a:lnSpc>
              <a:spcBef>
                <a:spcPts val="0"/>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Cooperation</a:t>
            </a:r>
            <a:r>
              <a:rPr lang="en-US" sz="1800">
                <a:solidFill>
                  <a:srgbClr val="3B4146"/>
                </a:solidFill>
                <a:latin typeface="Arial"/>
                <a:ea typeface="Arial"/>
                <a:cs typeface="Arial"/>
                <a:sym typeface="Arial"/>
              </a:rPr>
              <a:t>:  DOJ reduced Teva’s criminal penalty by 20% for its cooperation, but did not receive full cooperation credit because of “overbroad assertions of attorney- client privilege”</a:t>
            </a:r>
            <a:endParaRPr sz="1800">
              <a:latin typeface="Arial"/>
              <a:ea typeface="Arial"/>
              <a:cs typeface="Arial"/>
              <a:sym typeface="Arial"/>
            </a:endParaRPr>
          </a:p>
        </p:txBody>
      </p:sp>
      <p:sp>
        <p:nvSpPr>
          <p:cNvPr id="1909" name="Google Shape;1909;p40"/>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910" name="Google Shape;1910;p40"/>
          <p:cNvSpPr txBox="1"/>
          <p:nvPr/>
        </p:nvSpPr>
        <p:spPr>
          <a:xfrm>
            <a:off x="1238136" y="1914140"/>
            <a:ext cx="6789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1" name="Google Shape;1911;p40"/>
          <p:cNvSpPr txBox="1"/>
          <p:nvPr/>
        </p:nvSpPr>
        <p:spPr>
          <a:xfrm>
            <a:off x="2991476" y="1914140"/>
            <a:ext cx="6668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2" name="Google Shape;1912;p40"/>
          <p:cNvSpPr txBox="1"/>
          <p:nvPr/>
        </p:nvSpPr>
        <p:spPr>
          <a:xfrm>
            <a:off x="4213503" y="1914140"/>
            <a:ext cx="6361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3" name="Google Shape;1913;p40"/>
          <p:cNvSpPr txBox="1"/>
          <p:nvPr/>
        </p:nvSpPr>
        <p:spPr>
          <a:xfrm>
            <a:off x="4697289" y="1914140"/>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4" name="Google Shape;1914;p40"/>
          <p:cNvSpPr txBox="1"/>
          <p:nvPr/>
        </p:nvSpPr>
        <p:spPr>
          <a:xfrm>
            <a:off x="5306439" y="1914140"/>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5" name="Google Shape;1915;p40"/>
          <p:cNvSpPr txBox="1"/>
          <p:nvPr/>
        </p:nvSpPr>
        <p:spPr>
          <a:xfrm>
            <a:off x="5433312" y="1914140"/>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6" name="Google Shape;1916;p40"/>
          <p:cNvSpPr txBox="1"/>
          <p:nvPr/>
        </p:nvSpPr>
        <p:spPr>
          <a:xfrm>
            <a:off x="6029204" y="191414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7" name="Google Shape;1917;p40"/>
          <p:cNvSpPr txBox="1"/>
          <p:nvPr/>
        </p:nvSpPr>
        <p:spPr>
          <a:xfrm>
            <a:off x="6573958" y="1914140"/>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8" name="Google Shape;1918;p40"/>
          <p:cNvSpPr txBox="1"/>
          <p:nvPr/>
        </p:nvSpPr>
        <p:spPr>
          <a:xfrm>
            <a:off x="1889646" y="2787392"/>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19" name="Google Shape;1919;p40"/>
          <p:cNvSpPr txBox="1"/>
          <p:nvPr/>
        </p:nvSpPr>
        <p:spPr>
          <a:xfrm>
            <a:off x="2017205" y="2787392"/>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20" name="Google Shape;1920;p40"/>
          <p:cNvSpPr txBox="1"/>
          <p:nvPr/>
        </p:nvSpPr>
        <p:spPr>
          <a:xfrm>
            <a:off x="2167304" y="5186168"/>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4" name="Shape 1924"/>
        <p:cNvGrpSpPr/>
        <p:nvPr/>
      </p:nvGrpSpPr>
      <p:grpSpPr>
        <a:xfrm>
          <a:off x="0" y="0"/>
          <a:ext cx="0" cy="0"/>
          <a:chOff x="0" y="0"/>
          <a:chExt cx="0" cy="0"/>
        </a:xfrm>
      </p:grpSpPr>
      <p:sp>
        <p:nvSpPr>
          <p:cNvPr id="1925" name="Google Shape;1925;p41"/>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26" name="Google Shape;1926;p41"/>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27" name="Google Shape;1927;p41"/>
          <p:cNvSpPr/>
          <p:nvPr/>
        </p:nvSpPr>
        <p:spPr>
          <a:xfrm>
            <a:off x="251460" y="1553845"/>
            <a:ext cx="9555600" cy="49800"/>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28" name="Google Shape;1928;p41"/>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29" name="Google Shape;1929;p41"/>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0" name="Google Shape;1930;p41"/>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1" name="Google Shape;1931;p41"/>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2" name="Google Shape;1932;p41"/>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3" name="Google Shape;1933;p41"/>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4" name="Google Shape;1934;p41"/>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5" name="Google Shape;1935;p41"/>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6" name="Google Shape;1936;p41"/>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7" name="Google Shape;1937;p41"/>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8" name="Google Shape;1938;p41"/>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9" name="Google Shape;1939;p41"/>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40" name="Google Shape;1940;p41"/>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41" name="Google Shape;1941;p41"/>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42" name="Google Shape;1942;p41"/>
          <p:cNvSpPr txBox="1"/>
          <p:nvPr/>
        </p:nvSpPr>
        <p:spPr>
          <a:xfrm>
            <a:off x="238760"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1943" name="Google Shape;1943;p41"/>
          <p:cNvSpPr txBox="1"/>
          <p:nvPr/>
        </p:nvSpPr>
        <p:spPr>
          <a:xfrm>
            <a:off x="1130396"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1944" name="Google Shape;1944;p41"/>
          <p:cNvSpPr txBox="1"/>
          <p:nvPr/>
        </p:nvSpPr>
        <p:spPr>
          <a:xfrm>
            <a:off x="2131755" y="520999"/>
            <a:ext cx="166166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Corporate</a:t>
            </a:r>
            <a:endParaRPr sz="2800">
              <a:latin typeface="Arial"/>
              <a:ea typeface="Arial"/>
              <a:cs typeface="Arial"/>
              <a:sym typeface="Arial"/>
            </a:endParaRPr>
          </a:p>
        </p:txBody>
      </p:sp>
      <p:sp>
        <p:nvSpPr>
          <p:cNvPr id="1945" name="Google Shape;1945;p41"/>
          <p:cNvSpPr txBox="1"/>
          <p:nvPr/>
        </p:nvSpPr>
        <p:spPr>
          <a:xfrm>
            <a:off x="3816063" y="520999"/>
            <a:ext cx="209693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1946" name="Google Shape;1946;p41"/>
          <p:cNvSpPr txBox="1"/>
          <p:nvPr/>
        </p:nvSpPr>
        <p:spPr>
          <a:xfrm>
            <a:off x="5914763" y="520999"/>
            <a:ext cx="1205512"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947" name="Google Shape;1947;p41"/>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38</a:t>
            </a:r>
            <a:endParaRPr sz="800">
              <a:latin typeface="Arial"/>
              <a:ea typeface="Arial"/>
              <a:cs typeface="Arial"/>
              <a:sym typeface="Arial"/>
            </a:endParaRPr>
          </a:p>
        </p:txBody>
      </p:sp>
      <p:sp>
        <p:nvSpPr>
          <p:cNvPr id="1948" name="Google Shape;1948;p41"/>
          <p:cNvSpPr txBox="1"/>
          <p:nvPr/>
        </p:nvSpPr>
        <p:spPr>
          <a:xfrm>
            <a:off x="251460" y="13501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33780" lvl="0" marL="487780" marR="147979" rtl="0" algn="l">
              <a:lnSpc>
                <a:spcPct val="96975"/>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General Cable Corporation (DOJ / SEC, Dec.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DOJ NPA, $20.4 million criminal penalty; SEC civil settlement, including $55.3 million in disgorgement and prejudgment interest</a:t>
            </a:r>
            <a:endParaRPr sz="1800">
              <a:latin typeface="Arial"/>
              <a:ea typeface="Arial"/>
              <a:cs typeface="Arial"/>
              <a:sym typeface="Arial"/>
            </a:endParaRPr>
          </a:p>
          <a:p>
            <a:pPr indent="-229208" lvl="0" marL="826108" marR="409726" rtl="0" algn="l">
              <a:lnSpc>
                <a:spcPct val="93913"/>
              </a:lnSpc>
              <a:spcBef>
                <a:spcPts val="5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Manufacturing / Angola, Bangladesh, China, Egypt, Indonesia, Thailand</a:t>
            </a:r>
            <a:endParaRPr sz="1800">
              <a:latin typeface="Arial"/>
              <a:ea typeface="Arial"/>
              <a:cs typeface="Arial"/>
              <a:sym typeface="Arial"/>
            </a:endParaRPr>
          </a:p>
          <a:p>
            <a:pPr indent="-229208" lvl="0" marL="826108" marR="306376" rtl="0" algn="just">
              <a:lnSpc>
                <a:spcPct val="97645"/>
              </a:lnSpc>
              <a:spcBef>
                <a:spcPts val="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Between 2002 and 2013, General Cable paid $13 million to third-party agents and distributors, some of which was used as bribes to obtain business from foreign officials in exchange for $51 million in profits</a:t>
            </a:r>
            <a:endParaRPr sz="1800">
              <a:latin typeface="Arial"/>
              <a:ea typeface="Arial"/>
              <a:cs typeface="Arial"/>
              <a:sym typeface="Arial"/>
            </a:endParaRPr>
          </a:p>
          <a:p>
            <a:pPr indent="-608" lvl="0" marL="597508" marR="0" rtl="0" algn="l">
              <a:lnSpc>
                <a:spcPct val="95825"/>
              </a:lnSpc>
              <a:spcBef>
                <a:spcPts val="6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Bribery, internal controls, books and records</a:t>
            </a:r>
            <a:endParaRPr sz="1800">
              <a:latin typeface="Arial"/>
              <a:ea typeface="Arial"/>
              <a:cs typeface="Arial"/>
              <a:sym typeface="Arial"/>
            </a:endParaRPr>
          </a:p>
          <a:p>
            <a:pPr indent="-229208" lvl="0" marL="826108" marR="82553" rtl="0" algn="l">
              <a:lnSpc>
                <a:spcPct val="93913"/>
              </a:lnSpc>
              <a:spcBef>
                <a:spcPts val="44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Executives</a:t>
            </a:r>
            <a:r>
              <a:rPr lang="en-US" sz="1800">
                <a:solidFill>
                  <a:srgbClr val="3B4146"/>
                </a:solidFill>
                <a:latin typeface="Arial"/>
                <a:ea typeface="Arial"/>
                <a:cs typeface="Arial"/>
                <a:sym typeface="Arial"/>
              </a:rPr>
              <a:t>:  Executives at both the parent company and subsidiaries alleged to have known overseas units were bribing foreign officials and discussed the bribery in email</a:t>
            </a:r>
            <a:endParaRPr sz="1800">
              <a:latin typeface="Arial"/>
              <a:ea typeface="Arial"/>
              <a:cs typeface="Arial"/>
              <a:sym typeface="Arial"/>
            </a:endParaRPr>
          </a:p>
          <a:p>
            <a:pPr indent="-229208" lvl="0" marL="826108" marR="338448" rtl="0" algn="l">
              <a:lnSpc>
                <a:spcPct val="91914"/>
              </a:lnSpc>
              <a:spcBef>
                <a:spcPts val="40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Internal Controls</a:t>
            </a:r>
            <a:r>
              <a:rPr lang="en-US" sz="1800">
                <a:solidFill>
                  <a:srgbClr val="3B4146"/>
                </a:solidFill>
                <a:latin typeface="Arial"/>
                <a:ea typeface="Arial"/>
                <a:cs typeface="Arial"/>
                <a:sym typeface="Arial"/>
              </a:rPr>
              <a:t>:  General Cable had a Code of Ethics that prohibited illegal and unethical payments, but did not give adequate training to ensure FCPA compliance</a:t>
            </a:r>
            <a:endParaRPr sz="1800">
              <a:latin typeface="Arial"/>
              <a:ea typeface="Arial"/>
              <a:cs typeface="Arial"/>
              <a:sym typeface="Arial"/>
            </a:endParaRPr>
          </a:p>
          <a:p>
            <a:pPr indent="-229208" lvl="0" marL="826108" marR="161969" rtl="0" algn="l">
              <a:lnSpc>
                <a:spcPct val="91914"/>
              </a:lnSpc>
              <a:spcBef>
                <a:spcPts val="39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Cooperation</a:t>
            </a:r>
            <a:r>
              <a:rPr lang="en-US" sz="1800">
                <a:solidFill>
                  <a:srgbClr val="3B4146"/>
                </a:solidFill>
                <a:latin typeface="Arial"/>
                <a:ea typeface="Arial"/>
                <a:cs typeface="Arial"/>
                <a:sym typeface="Arial"/>
              </a:rPr>
              <a:t>:  DOJ gave General Cable an NPA and a 50% discount on its payment because General Cable voluntarily and timely disclosed, cooperated fully, disciplined</a:t>
            </a:r>
            <a:endParaRPr sz="1800">
              <a:latin typeface="Arial"/>
              <a:ea typeface="Arial"/>
              <a:cs typeface="Arial"/>
              <a:sym typeface="Arial"/>
            </a:endParaRPr>
          </a:p>
          <a:p>
            <a:pPr indent="-608" lvl="0" marL="826108" marR="1200525" rtl="0" algn="l">
              <a:lnSpc>
                <a:spcPct val="100041"/>
              </a:lnSpc>
              <a:spcBef>
                <a:spcPts val="0"/>
              </a:spcBef>
              <a:spcAft>
                <a:spcPts val="0"/>
              </a:spcAft>
              <a:buNone/>
            </a:pPr>
            <a:r>
              <a:rPr lang="en-US" sz="1800">
                <a:solidFill>
                  <a:srgbClr val="3B4146"/>
                </a:solidFill>
                <a:latin typeface="Arial"/>
                <a:ea typeface="Arial"/>
                <a:cs typeface="Arial"/>
                <a:sym typeface="Arial"/>
              </a:rPr>
              <a:t>13 employees, and terminated relationships with 47 third-party agents and distributors</a:t>
            </a:r>
            <a:endParaRPr sz="1800">
              <a:latin typeface="Arial"/>
              <a:ea typeface="Arial"/>
              <a:cs typeface="Arial"/>
              <a:sym typeface="Arial"/>
            </a:endParaRPr>
          </a:p>
        </p:txBody>
      </p:sp>
      <p:sp>
        <p:nvSpPr>
          <p:cNvPr id="1949" name="Google Shape;1949;p41"/>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1950" name="Google Shape;1950;p41"/>
          <p:cNvSpPr txBox="1"/>
          <p:nvPr/>
        </p:nvSpPr>
        <p:spPr>
          <a:xfrm>
            <a:off x="1588283" y="1914140"/>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1" name="Google Shape;1951;p41"/>
          <p:cNvSpPr txBox="1"/>
          <p:nvPr/>
        </p:nvSpPr>
        <p:spPr>
          <a:xfrm>
            <a:off x="2275752" y="1914140"/>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2" name="Google Shape;1952;p41"/>
          <p:cNvSpPr txBox="1"/>
          <p:nvPr/>
        </p:nvSpPr>
        <p:spPr>
          <a:xfrm>
            <a:off x="3647580" y="1914140"/>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3" name="Google Shape;1953;p41"/>
          <p:cNvSpPr txBox="1"/>
          <p:nvPr/>
        </p:nvSpPr>
        <p:spPr>
          <a:xfrm>
            <a:off x="4256799" y="1914140"/>
            <a:ext cx="633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4" name="Google Shape;1954;p41"/>
          <p:cNvSpPr txBox="1"/>
          <p:nvPr/>
        </p:nvSpPr>
        <p:spPr>
          <a:xfrm>
            <a:off x="4383672" y="1914140"/>
            <a:ext cx="6295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5" name="Google Shape;1955;p41"/>
          <p:cNvSpPr txBox="1"/>
          <p:nvPr/>
        </p:nvSpPr>
        <p:spPr>
          <a:xfrm>
            <a:off x="4979564" y="1914140"/>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6" name="Google Shape;1956;p41"/>
          <p:cNvSpPr txBox="1"/>
          <p:nvPr/>
        </p:nvSpPr>
        <p:spPr>
          <a:xfrm>
            <a:off x="5524318" y="1914140"/>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7" name="Google Shape;1957;p41"/>
          <p:cNvSpPr txBox="1"/>
          <p:nvPr/>
        </p:nvSpPr>
        <p:spPr>
          <a:xfrm>
            <a:off x="1889646" y="2787392"/>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8" name="Google Shape;1958;p41"/>
          <p:cNvSpPr txBox="1"/>
          <p:nvPr/>
        </p:nvSpPr>
        <p:spPr>
          <a:xfrm>
            <a:off x="2017205" y="2787392"/>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959" name="Google Shape;1959;p41"/>
          <p:cNvSpPr txBox="1"/>
          <p:nvPr/>
        </p:nvSpPr>
        <p:spPr>
          <a:xfrm>
            <a:off x="1837503" y="5186168"/>
            <a:ext cx="6583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 name="Shape 96"/>
        <p:cNvGrpSpPr/>
        <p:nvPr/>
      </p:nvGrpSpPr>
      <p:grpSpPr>
        <a:xfrm>
          <a:off x="0" y="0"/>
          <a:ext cx="0" cy="0"/>
          <a:chOff x="0" y="0"/>
          <a:chExt cx="0" cy="0"/>
        </a:xfrm>
      </p:grpSpPr>
      <p:sp>
        <p:nvSpPr>
          <p:cNvPr id="97" name="Google Shape;97;p6"/>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8" name="Google Shape;98;p6"/>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99" name="Google Shape;99;p6"/>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0" name="Google Shape;100;p6"/>
          <p:cNvSpPr/>
          <p:nvPr/>
        </p:nvSpPr>
        <p:spPr>
          <a:xfrm>
            <a:off x="518286" y="1771334"/>
            <a:ext cx="1475282" cy="2223461"/>
          </a:xfrm>
          <a:prstGeom prst="rect">
            <a:avLst/>
          </a:prstGeom>
          <a:blipFill rotWithShape="1">
            <a:blip r:embed="rId3">
              <a:alphaModFix/>
            </a:blip>
            <a:stretch>
              <a:fillRect b="0" l="0" r="0" t="0"/>
            </a:stretch>
          </a:blip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1" name="Google Shape;101;p6"/>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2" name="Google Shape;102;p6"/>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3" name="Google Shape;103;p6"/>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4" name="Google Shape;104;p6"/>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5" name="Google Shape;105;p6"/>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6" name="Google Shape;106;p6"/>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7" name="Google Shape;107;p6"/>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8" name="Google Shape;108;p6"/>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09" name="Google Shape;109;p6"/>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0" name="Google Shape;110;p6"/>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1" name="Google Shape;111;p6"/>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2" name="Google Shape;112;p6"/>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3" name="Google Shape;113;p6"/>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4" name="Google Shape;114;p6"/>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15" name="Google Shape;115;p6"/>
          <p:cNvSpPr txBox="1"/>
          <p:nvPr/>
        </p:nvSpPr>
        <p:spPr>
          <a:xfrm>
            <a:off x="238760" y="520999"/>
            <a:ext cx="180093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Presenters</a:t>
            </a:r>
            <a:endParaRPr sz="2800">
              <a:latin typeface="Arial"/>
              <a:ea typeface="Arial"/>
              <a:cs typeface="Arial"/>
              <a:sym typeface="Arial"/>
            </a:endParaRPr>
          </a:p>
        </p:txBody>
      </p:sp>
      <p:sp>
        <p:nvSpPr>
          <p:cNvPr id="116" name="Google Shape;116;p6"/>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a:t>
            </a:r>
            <a:endParaRPr sz="800">
              <a:latin typeface="Arial"/>
              <a:ea typeface="Arial"/>
              <a:cs typeface="Arial"/>
              <a:sym typeface="Arial"/>
            </a:endParaRPr>
          </a:p>
        </p:txBody>
      </p:sp>
      <p:sp>
        <p:nvSpPr>
          <p:cNvPr id="117" name="Google Shape;117;p6"/>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100"/>
          </a:p>
          <a:p>
            <a:pPr indent="-8889" lvl="0" marL="2104390" marR="0" rtl="0" algn="l">
              <a:lnSpc>
                <a:spcPct val="95825"/>
              </a:lnSpc>
              <a:spcBef>
                <a:spcPts val="0"/>
              </a:spcBef>
              <a:spcAft>
                <a:spcPts val="0"/>
              </a:spcAft>
              <a:buNone/>
            </a:pPr>
            <a:r>
              <a:rPr b="1" lang="en-US" sz="1400">
                <a:solidFill>
                  <a:srgbClr val="3B4146"/>
                </a:solidFill>
                <a:latin typeface="Arial"/>
                <a:ea typeface="Arial"/>
                <a:cs typeface="Arial"/>
                <a:sym typeface="Arial"/>
              </a:rPr>
              <a:t>Linda Chatman Thomsen</a:t>
            </a:r>
            <a:endParaRPr sz="1400">
              <a:latin typeface="Arial"/>
              <a:ea typeface="Arial"/>
              <a:cs typeface="Arial"/>
              <a:sym typeface="Arial"/>
            </a:endParaRPr>
          </a:p>
          <a:p>
            <a:pPr indent="-8711" lvl="0" marL="2104211" marR="228458" rtl="0" algn="l">
              <a:lnSpc>
                <a:spcPct val="114928"/>
              </a:lnSpc>
              <a:spcBef>
                <a:spcPts val="838"/>
              </a:spcBef>
              <a:spcAft>
                <a:spcPts val="0"/>
              </a:spcAft>
              <a:buNone/>
            </a:pPr>
            <a:r>
              <a:rPr lang="en-US" sz="1400">
                <a:solidFill>
                  <a:srgbClr val="3B4146"/>
                </a:solidFill>
                <a:latin typeface="Arial"/>
                <a:ea typeface="Arial"/>
                <a:cs typeface="Arial"/>
                <a:sym typeface="Arial"/>
              </a:rPr>
              <a:t>Linda is a partner in our litigation department and practices in our Washington, DC office. </a:t>
            </a:r>
            <a:endParaRPr sz="1400">
              <a:latin typeface="Arial"/>
              <a:ea typeface="Arial"/>
              <a:cs typeface="Arial"/>
              <a:sym typeface="Arial"/>
            </a:endParaRPr>
          </a:p>
          <a:p>
            <a:pPr indent="-8711" lvl="0" marL="2104211" marR="228458" rtl="0" algn="l">
              <a:lnSpc>
                <a:spcPct val="114928"/>
              </a:lnSpc>
              <a:spcBef>
                <a:spcPts val="238"/>
              </a:spcBef>
              <a:spcAft>
                <a:spcPts val="0"/>
              </a:spcAft>
              <a:buNone/>
            </a:pPr>
            <a:r>
              <a:rPr lang="en-US" sz="1400">
                <a:solidFill>
                  <a:srgbClr val="3B4146"/>
                </a:solidFill>
                <a:latin typeface="Arial"/>
                <a:ea typeface="Arial"/>
                <a:cs typeface="Arial"/>
                <a:sym typeface="Arial"/>
              </a:rPr>
              <a:t>Her practice concentrates on matters related to the enforcement of the federal securities </a:t>
            </a:r>
            <a:endParaRPr sz="1400">
              <a:latin typeface="Arial"/>
              <a:ea typeface="Arial"/>
              <a:cs typeface="Arial"/>
              <a:sym typeface="Arial"/>
            </a:endParaRPr>
          </a:p>
          <a:p>
            <a:pPr indent="-8711" lvl="0" marL="2104211" marR="228458" rtl="0" algn="l">
              <a:lnSpc>
                <a:spcPct val="114928"/>
              </a:lnSpc>
              <a:spcBef>
                <a:spcPts val="238"/>
              </a:spcBef>
              <a:spcAft>
                <a:spcPts val="0"/>
              </a:spcAft>
              <a:buNone/>
            </a:pPr>
            <a:r>
              <a:rPr lang="en-US" sz="1400">
                <a:solidFill>
                  <a:srgbClr val="3B4146"/>
                </a:solidFill>
                <a:latin typeface="Arial"/>
                <a:ea typeface="Arial"/>
                <a:cs typeface="Arial"/>
                <a:sym typeface="Arial"/>
              </a:rPr>
              <a:t>laws.  She returned to the firm after serving for 14 years in various positions within the SEC. </a:t>
            </a:r>
            <a:endParaRPr sz="1400">
              <a:latin typeface="Arial"/>
              <a:ea typeface="Arial"/>
              <a:cs typeface="Arial"/>
              <a:sym typeface="Arial"/>
            </a:endParaRPr>
          </a:p>
          <a:p>
            <a:pPr indent="-8711" lvl="0" marL="2104211" marR="228458" rtl="0" algn="l">
              <a:lnSpc>
                <a:spcPct val="114928"/>
              </a:lnSpc>
              <a:spcBef>
                <a:spcPts val="238"/>
              </a:spcBef>
              <a:spcAft>
                <a:spcPts val="0"/>
              </a:spcAft>
              <a:buNone/>
            </a:pPr>
            <a:r>
              <a:rPr lang="en-US" sz="1400">
                <a:solidFill>
                  <a:srgbClr val="3B4146"/>
                </a:solidFill>
                <a:latin typeface="Arial"/>
                <a:ea typeface="Arial"/>
                <a:cs typeface="Arial"/>
                <a:sym typeface="Arial"/>
              </a:rPr>
              <a:t>Linda joined the SEC staff in 1995 as Assistant Chief Litigation Counsel. In 1997, she was </a:t>
            </a:r>
            <a:endParaRPr sz="1400">
              <a:latin typeface="Arial"/>
              <a:ea typeface="Arial"/>
              <a:cs typeface="Arial"/>
              <a:sym typeface="Arial"/>
            </a:endParaRPr>
          </a:p>
          <a:p>
            <a:pPr indent="-8711" lvl="0" marL="2104211" marR="228458" rtl="0" algn="l">
              <a:lnSpc>
                <a:spcPct val="114928"/>
              </a:lnSpc>
              <a:spcBef>
                <a:spcPts val="238"/>
              </a:spcBef>
              <a:spcAft>
                <a:spcPts val="0"/>
              </a:spcAft>
              <a:buNone/>
            </a:pPr>
            <a:r>
              <a:rPr lang="en-US" sz="1400">
                <a:solidFill>
                  <a:srgbClr val="3B4146"/>
                </a:solidFill>
                <a:latin typeface="Arial"/>
                <a:ea typeface="Arial"/>
                <a:cs typeface="Arial"/>
                <a:sym typeface="Arial"/>
              </a:rPr>
              <a:t>named Assistant Director of the Enforcement Division.  She became an Associate Director</a:t>
            </a:r>
            <a:endParaRPr sz="1400">
              <a:latin typeface="Arial"/>
              <a:ea typeface="Arial"/>
              <a:cs typeface="Arial"/>
              <a:sym typeface="Arial"/>
            </a:endParaRPr>
          </a:p>
          <a:p>
            <a:pPr indent="-8711" lvl="0" marL="2104211" marR="0" rtl="0" algn="l">
              <a:lnSpc>
                <a:spcPct val="95825"/>
              </a:lnSpc>
              <a:spcBef>
                <a:spcPts val="243"/>
              </a:spcBef>
              <a:spcAft>
                <a:spcPts val="0"/>
              </a:spcAft>
              <a:buNone/>
            </a:pPr>
            <a:r>
              <a:rPr lang="en-US" sz="1400">
                <a:solidFill>
                  <a:srgbClr val="3B4146"/>
                </a:solidFill>
                <a:latin typeface="Arial"/>
                <a:ea typeface="Arial"/>
                <a:cs typeface="Arial"/>
                <a:sym typeface="Arial"/>
              </a:rPr>
              <a:t>in 2000, Deputy Director in 2002 and was named Director of the Enforcement Division in</a:t>
            </a:r>
            <a:endParaRPr sz="1400">
              <a:latin typeface="Arial"/>
              <a:ea typeface="Arial"/>
              <a:cs typeface="Arial"/>
              <a:sym typeface="Arial"/>
            </a:endParaRPr>
          </a:p>
          <a:p>
            <a:pPr indent="-8711" lvl="0" marL="2104211" marR="0" rtl="0" algn="l">
              <a:lnSpc>
                <a:spcPct val="95825"/>
              </a:lnSpc>
              <a:spcBef>
                <a:spcPts val="235"/>
              </a:spcBef>
              <a:spcAft>
                <a:spcPts val="0"/>
              </a:spcAft>
              <a:buNone/>
            </a:pPr>
            <a:r>
              <a:rPr lang="en-US" sz="1400">
                <a:solidFill>
                  <a:srgbClr val="3B4146"/>
                </a:solidFill>
                <a:latin typeface="Arial"/>
                <a:ea typeface="Arial"/>
                <a:cs typeface="Arial"/>
                <a:sym typeface="Arial"/>
              </a:rPr>
              <a:t>2005, a position she held until 2009.</a:t>
            </a:r>
            <a:endParaRPr sz="1400">
              <a:latin typeface="Arial"/>
              <a:ea typeface="Arial"/>
              <a:cs typeface="Arial"/>
              <a:sym typeface="Arial"/>
            </a:endParaRPr>
          </a:p>
        </p:txBody>
      </p:sp>
      <p:sp>
        <p:nvSpPr>
          <p:cNvPr id="118" name="Google Shape;118;p6"/>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3" name="Shape 1963"/>
        <p:cNvGrpSpPr/>
        <p:nvPr/>
      </p:nvGrpSpPr>
      <p:grpSpPr>
        <a:xfrm>
          <a:off x="0" y="0"/>
          <a:ext cx="0" cy="0"/>
          <a:chOff x="0" y="0"/>
          <a:chExt cx="0" cy="0"/>
        </a:xfrm>
      </p:grpSpPr>
      <p:sp>
        <p:nvSpPr>
          <p:cNvPr id="1964" name="Google Shape;1964;p42"/>
          <p:cNvSpPr/>
          <p:nvPr/>
        </p:nvSpPr>
        <p:spPr>
          <a:xfrm>
            <a:off x="251460" y="518159"/>
            <a:ext cx="9555480" cy="6520815"/>
          </a:xfrm>
          <a:custGeom>
            <a:rect b="b" l="l" r="r" t="t"/>
            <a:pathLst>
              <a:path extrusionOk="0" h="120000" w="120000">
                <a:moveTo>
                  <a:pt x="0" y="0"/>
                </a:moveTo>
                <a:lnTo>
                  <a:pt x="0" y="120000"/>
                </a:lnTo>
                <a:lnTo>
                  <a:pt x="120000" y="120000"/>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5" name="Google Shape;1965;p42"/>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6" name="Google Shape;1966;p42"/>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7" name="Google Shape;1967;p42"/>
          <p:cNvSpPr/>
          <p:nvPr/>
        </p:nvSpPr>
        <p:spPr>
          <a:xfrm>
            <a:off x="260023" y="7195744"/>
            <a:ext cx="58091" cy="239523"/>
          </a:xfrm>
          <a:custGeom>
            <a:rect b="b" l="l" r="r" t="t"/>
            <a:pathLst>
              <a:path extrusionOk="0" h="120000" w="120000">
                <a:moveTo>
                  <a:pt x="108907" y="22255"/>
                </a:moveTo>
                <a:lnTo>
                  <a:pt x="118655" y="22255"/>
                </a:lnTo>
                <a:lnTo>
                  <a:pt x="119979" y="330"/>
                </a:lnTo>
                <a:lnTo>
                  <a:pt x="673" y="330"/>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8" name="Google Shape;1968;p42"/>
          <p:cNvSpPr/>
          <p:nvPr/>
        </p:nvSpPr>
        <p:spPr>
          <a:xfrm>
            <a:off x="311768" y="7195744"/>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6" y="330"/>
                </a:lnTo>
                <a:lnTo>
                  <a:pt x="4743" y="330"/>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9" name="Google Shape;1969;p42"/>
          <p:cNvSpPr/>
          <p:nvPr/>
        </p:nvSpPr>
        <p:spPr>
          <a:xfrm>
            <a:off x="479046" y="7336497"/>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0" name="Google Shape;1970;p42"/>
          <p:cNvSpPr/>
          <p:nvPr/>
        </p:nvSpPr>
        <p:spPr>
          <a:xfrm>
            <a:off x="484415" y="7257252"/>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1" name="Google Shape;1971;p42"/>
          <p:cNvSpPr/>
          <p:nvPr/>
        </p:nvSpPr>
        <p:spPr>
          <a:xfrm>
            <a:off x="645835" y="7261971"/>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2" name="Google Shape;1972;p42"/>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3" name="Google Shape;1973;p42"/>
          <p:cNvSpPr/>
          <p:nvPr/>
        </p:nvSpPr>
        <p:spPr>
          <a:xfrm>
            <a:off x="892195" y="7257252"/>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4" name="Google Shape;1974;p42"/>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5" name="Google Shape;1975;p42"/>
          <p:cNvSpPr/>
          <p:nvPr/>
        </p:nvSpPr>
        <p:spPr>
          <a:xfrm>
            <a:off x="1330078" y="7257252"/>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6" name="Google Shape;1976;p42"/>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7" name="Google Shape;1977;p42"/>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3"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8" name="Google Shape;1978;p42"/>
          <p:cNvSpPr/>
          <p:nvPr/>
        </p:nvSpPr>
        <p:spPr>
          <a:xfrm>
            <a:off x="1503132" y="7195744"/>
            <a:ext cx="0" cy="239523"/>
          </a:xfrm>
          <a:custGeom>
            <a:rect b="b" l="l" r="r" t="t"/>
            <a:pathLst>
              <a:path extrusionOk="0" h="120000" w="120000">
                <a:moveTo>
                  <a:pt x="0" y="330"/>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9" name="Google Shape;1979;p42"/>
          <p:cNvSpPr/>
          <p:nvPr/>
        </p:nvSpPr>
        <p:spPr>
          <a:xfrm>
            <a:off x="1551053" y="7195744"/>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30"/>
                </a:lnTo>
                <a:lnTo>
                  <a:pt x="0" y="330"/>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80" name="Google Shape;1980;p42"/>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39</a:t>
            </a:r>
            <a:endParaRPr sz="800">
              <a:latin typeface="Arial"/>
              <a:ea typeface="Arial"/>
              <a:cs typeface="Arial"/>
              <a:sym typeface="Arial"/>
            </a:endParaRPr>
          </a:p>
        </p:txBody>
      </p:sp>
      <p:sp>
        <p:nvSpPr>
          <p:cNvPr id="1981" name="Google Shape;1981;p42"/>
          <p:cNvSpPr txBox="1"/>
          <p:nvPr/>
        </p:nvSpPr>
        <p:spPr>
          <a:xfrm>
            <a:off x="251460" y="518159"/>
            <a:ext cx="9555480" cy="6520813"/>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000"/>
          </a:p>
          <a:p>
            <a:pPr indent="-2540" lvl="0" marL="662940" marR="0" rtl="0" algn="l">
              <a:lnSpc>
                <a:spcPct val="95825"/>
              </a:lnSpc>
              <a:spcBef>
                <a:spcPts val="22029"/>
              </a:spcBef>
              <a:spcAft>
                <a:spcPts val="0"/>
              </a:spcAft>
              <a:buNone/>
            </a:pPr>
            <a:r>
              <a:rPr lang="en-US" sz="3200">
                <a:solidFill>
                  <a:srgbClr val="72AED6"/>
                </a:solidFill>
                <a:latin typeface="Arial"/>
                <a:ea typeface="Arial"/>
                <a:cs typeface="Arial"/>
                <a:sym typeface="Arial"/>
              </a:rPr>
              <a:t>Other 2016 FCPA Individual</a:t>
            </a:r>
            <a:endParaRPr sz="3200">
              <a:latin typeface="Arial"/>
              <a:ea typeface="Arial"/>
              <a:cs typeface="Arial"/>
              <a:sym typeface="Arial"/>
            </a:endParaRPr>
          </a:p>
          <a:p>
            <a:pPr indent="-2540" lvl="0" marL="662940" marR="0" rtl="0" algn="l">
              <a:lnSpc>
                <a:spcPct val="107937"/>
              </a:lnSpc>
              <a:spcBef>
                <a:spcPts val="172"/>
              </a:spcBef>
              <a:spcAft>
                <a:spcPts val="0"/>
              </a:spcAft>
              <a:buNone/>
            </a:pPr>
            <a:r>
              <a:rPr lang="en-US" sz="3200">
                <a:solidFill>
                  <a:srgbClr val="72AED6"/>
                </a:solidFill>
                <a:latin typeface="Arial"/>
                <a:ea typeface="Arial"/>
                <a:cs typeface="Arial"/>
                <a:sym typeface="Arial"/>
              </a:rPr>
              <a:t>Enforcement Activity</a:t>
            </a:r>
            <a:endParaRPr sz="3200">
              <a:latin typeface="Arial"/>
              <a:ea typeface="Arial"/>
              <a:cs typeface="Arial"/>
              <a:sym typeface="Arial"/>
            </a:endParaRPr>
          </a:p>
        </p:txBody>
      </p:sp>
      <p:sp>
        <p:nvSpPr>
          <p:cNvPr id="1982" name="Google Shape;1982;p42"/>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6" name="Shape 1986"/>
        <p:cNvGrpSpPr/>
        <p:nvPr/>
      </p:nvGrpSpPr>
      <p:grpSpPr>
        <a:xfrm>
          <a:off x="0" y="0"/>
          <a:ext cx="0" cy="0"/>
          <a:chOff x="0" y="0"/>
          <a:chExt cx="0" cy="0"/>
        </a:xfrm>
      </p:grpSpPr>
      <p:sp>
        <p:nvSpPr>
          <p:cNvPr id="1987" name="Google Shape;1987;p43"/>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88" name="Google Shape;1988;p43"/>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89" name="Google Shape;1989;p43"/>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0" name="Google Shape;1990;p43"/>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1" name="Google Shape;1991;p43"/>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2" name="Google Shape;1992;p43"/>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3" name="Google Shape;1993;p43"/>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4" name="Google Shape;1994;p43"/>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5" name="Google Shape;1995;p43"/>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6" name="Google Shape;1996;p43"/>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7" name="Google Shape;1997;p43"/>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8" name="Google Shape;1998;p43"/>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9" name="Google Shape;1999;p43"/>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0" name="Google Shape;2000;p43"/>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1" name="Google Shape;2001;p43"/>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2" name="Google Shape;2002;p43"/>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3" name="Google Shape;2003;p43"/>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4" name="Google Shape;2004;p43"/>
          <p:cNvSpPr txBox="1"/>
          <p:nvPr/>
        </p:nvSpPr>
        <p:spPr>
          <a:xfrm>
            <a:off x="238760" y="520999"/>
            <a:ext cx="968808"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Other</a:t>
            </a:r>
            <a:endParaRPr sz="2800">
              <a:latin typeface="Arial"/>
              <a:ea typeface="Arial"/>
              <a:cs typeface="Arial"/>
              <a:sym typeface="Arial"/>
            </a:endParaRPr>
          </a:p>
        </p:txBody>
      </p:sp>
      <p:sp>
        <p:nvSpPr>
          <p:cNvPr id="2005" name="Google Shape;2005;p43"/>
          <p:cNvSpPr txBox="1"/>
          <p:nvPr/>
        </p:nvSpPr>
        <p:spPr>
          <a:xfrm>
            <a:off x="1227975"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2006" name="Google Shape;2006;p43"/>
          <p:cNvSpPr txBox="1"/>
          <p:nvPr/>
        </p:nvSpPr>
        <p:spPr>
          <a:xfrm>
            <a:off x="2119611"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2007" name="Google Shape;2007;p43"/>
          <p:cNvSpPr txBox="1"/>
          <p:nvPr/>
        </p:nvSpPr>
        <p:spPr>
          <a:xfrm>
            <a:off x="3120686" y="520999"/>
            <a:ext cx="158475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Individual</a:t>
            </a:r>
            <a:endParaRPr sz="2800">
              <a:latin typeface="Arial"/>
              <a:ea typeface="Arial"/>
              <a:cs typeface="Arial"/>
              <a:sym typeface="Arial"/>
            </a:endParaRPr>
          </a:p>
        </p:txBody>
      </p:sp>
      <p:sp>
        <p:nvSpPr>
          <p:cNvPr id="2008" name="Google Shape;2008;p43"/>
          <p:cNvSpPr txBox="1"/>
          <p:nvPr/>
        </p:nvSpPr>
        <p:spPr>
          <a:xfrm>
            <a:off x="4725524" y="520999"/>
            <a:ext cx="209697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2009" name="Google Shape;2009;p43"/>
          <p:cNvSpPr txBox="1"/>
          <p:nvPr/>
        </p:nvSpPr>
        <p:spPr>
          <a:xfrm>
            <a:off x="6822662" y="520999"/>
            <a:ext cx="120561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2010" name="Google Shape;2010;p43"/>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40</a:t>
            </a:r>
            <a:endParaRPr sz="800">
              <a:latin typeface="Arial"/>
              <a:ea typeface="Arial"/>
              <a:cs typeface="Arial"/>
              <a:sym typeface="Arial"/>
            </a:endParaRPr>
          </a:p>
        </p:txBody>
      </p:sp>
      <p:sp>
        <p:nvSpPr>
          <p:cNvPr id="2011" name="Google Shape;2011;p43"/>
          <p:cNvSpPr txBox="1"/>
          <p:nvPr/>
        </p:nvSpPr>
        <p:spPr>
          <a:xfrm>
            <a:off x="251460" y="16549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8848" lvl="0" marL="480148" marR="372300" rtl="0" algn="l">
              <a:lnSpc>
                <a:spcPct val="116080"/>
              </a:lnSpc>
              <a:spcBef>
                <a:spcPts val="100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Jun Ping Zhang (Hunan CareFx Information Technology LLC) (SEC, Sept. 2016)</a:t>
            </a:r>
            <a:r>
              <a:rPr b="1" lang="en-US" sz="1700">
                <a:solidFill>
                  <a:srgbClr val="3B4146"/>
                </a:solidFill>
                <a:latin typeface="Arial"/>
                <a:ea typeface="Arial"/>
                <a:cs typeface="Arial"/>
                <a:sym typeface="Arial"/>
              </a:rPr>
              <a:t>: </a:t>
            </a:r>
            <a:endParaRPr sz="1700">
              <a:latin typeface="Arial"/>
              <a:ea typeface="Arial"/>
              <a:cs typeface="Arial"/>
              <a:sym typeface="Arial"/>
            </a:endParaRPr>
          </a:p>
          <a:p>
            <a:pPr indent="-10248" lvl="0" marL="480148" marR="372300" rtl="0" algn="l">
              <a:lnSpc>
                <a:spcPct val="114944"/>
              </a:lnSpc>
              <a:spcBef>
                <a:spcPts val="298"/>
              </a:spcBef>
              <a:spcAft>
                <a:spcPts val="0"/>
              </a:spcAft>
              <a:buNone/>
            </a:pPr>
            <a:r>
              <a:rPr lang="en-US" sz="1700">
                <a:solidFill>
                  <a:srgbClr val="3B4146"/>
                </a:solidFill>
                <a:latin typeface="Arial"/>
                <a:ea typeface="Arial"/>
                <a:cs typeface="Arial"/>
                <a:sym typeface="Arial"/>
              </a:rPr>
              <a:t>Ping, Chairman and CEO of CareFx, a China-based subsidiary of Harris Corp. (of </a:t>
            </a:r>
            <a:endParaRPr sz="1700">
              <a:latin typeface="Arial"/>
              <a:ea typeface="Arial"/>
              <a:cs typeface="Arial"/>
              <a:sym typeface="Arial"/>
            </a:endParaRPr>
          </a:p>
          <a:p>
            <a:pPr indent="-10248" lvl="0" marL="480148" marR="372300" rtl="0" algn="l">
              <a:lnSpc>
                <a:spcPct val="114944"/>
              </a:lnSpc>
              <a:spcBef>
                <a:spcPts val="213"/>
              </a:spcBef>
              <a:spcAft>
                <a:spcPts val="0"/>
              </a:spcAft>
              <a:buNone/>
            </a:pPr>
            <a:r>
              <a:rPr lang="en-US" sz="1700">
                <a:solidFill>
                  <a:srgbClr val="3B4146"/>
                </a:solidFill>
                <a:latin typeface="Arial"/>
                <a:ea typeface="Arial"/>
                <a:cs typeface="Arial"/>
                <a:sym typeface="Arial"/>
              </a:rPr>
              <a:t>which Ping is a VP), received a cease-and-desist order and $46,000 penalty</a:t>
            </a:r>
            <a:endParaRPr sz="1700">
              <a:latin typeface="Arial"/>
              <a:ea typeface="Arial"/>
              <a:cs typeface="Arial"/>
              <a:sym typeface="Arial"/>
            </a:endParaRPr>
          </a:p>
          <a:p>
            <a:pPr indent="-5905" lvl="0" marL="590105" marR="0" rtl="0" algn="l">
              <a:lnSpc>
                <a:spcPct val="95825"/>
              </a:lnSpc>
              <a:spcBef>
                <a:spcPts val="328"/>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Information Technology / China</a:t>
            </a:r>
            <a:endParaRPr sz="1700">
              <a:latin typeface="Arial"/>
              <a:ea typeface="Arial"/>
              <a:cs typeface="Arial"/>
              <a:sym typeface="Arial"/>
            </a:endParaRPr>
          </a:p>
          <a:p>
            <a:pPr indent="-234276" lvl="0" marL="818476" marR="299902" rtl="0" algn="l">
              <a:lnSpc>
                <a:spcPct val="116086"/>
              </a:lnSpc>
              <a:spcBef>
                <a:spcPts val="219"/>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Ping authorized a practice of gift-giving to Chinese officials at state- </a:t>
            </a:r>
            <a:endParaRPr sz="1700">
              <a:latin typeface="Arial"/>
              <a:ea typeface="Arial"/>
              <a:cs typeface="Arial"/>
              <a:sym typeface="Arial"/>
            </a:endParaRPr>
          </a:p>
          <a:p>
            <a:pPr indent="-5676" lvl="0" marL="818476" marR="299902" rtl="0" algn="l">
              <a:lnSpc>
                <a:spcPct val="114944"/>
              </a:lnSpc>
              <a:spcBef>
                <a:spcPts val="349"/>
              </a:spcBef>
              <a:spcAft>
                <a:spcPts val="0"/>
              </a:spcAft>
              <a:buNone/>
            </a:pPr>
            <a:r>
              <a:rPr lang="en-US" sz="1700">
                <a:solidFill>
                  <a:srgbClr val="3B4146"/>
                </a:solidFill>
                <a:latin typeface="Arial"/>
                <a:ea typeface="Arial"/>
                <a:cs typeface="Arial"/>
                <a:sym typeface="Arial"/>
              </a:rPr>
              <a:t>owned hospitals.  Under Ping’s management, CareFx employees hid the gifts </a:t>
            </a:r>
            <a:endParaRPr sz="1700">
              <a:latin typeface="Arial"/>
              <a:ea typeface="Arial"/>
              <a:cs typeface="Arial"/>
              <a:sym typeface="Arial"/>
            </a:endParaRPr>
          </a:p>
          <a:p>
            <a:pPr indent="-5676" lvl="0" marL="818476" marR="299902" rtl="0" algn="l">
              <a:lnSpc>
                <a:spcPct val="114944"/>
              </a:lnSpc>
              <a:spcBef>
                <a:spcPts val="271"/>
              </a:spcBef>
              <a:spcAft>
                <a:spcPts val="0"/>
              </a:spcAft>
              <a:buNone/>
            </a:pPr>
            <a:r>
              <a:rPr lang="en-US" sz="1700">
                <a:solidFill>
                  <a:srgbClr val="3B4146"/>
                </a:solidFill>
                <a:latin typeface="Arial"/>
                <a:ea typeface="Arial"/>
                <a:cs typeface="Arial"/>
                <a:sym typeface="Arial"/>
              </a:rPr>
              <a:t>through false expense receipts, which were used to provide cash for the gifts.  Ping </a:t>
            </a:r>
            <a:endParaRPr sz="1700">
              <a:latin typeface="Arial"/>
              <a:ea typeface="Arial"/>
              <a:cs typeface="Arial"/>
              <a:sym typeface="Arial"/>
            </a:endParaRPr>
          </a:p>
          <a:p>
            <a:pPr indent="-5676" lvl="0" marL="818476" marR="299902" rtl="0" algn="l">
              <a:lnSpc>
                <a:spcPct val="114944"/>
              </a:lnSpc>
              <a:spcBef>
                <a:spcPts val="271"/>
              </a:spcBef>
              <a:spcAft>
                <a:spcPts val="0"/>
              </a:spcAft>
              <a:buNone/>
            </a:pPr>
            <a:r>
              <a:rPr lang="en-US" sz="1700">
                <a:solidFill>
                  <a:srgbClr val="3B4146"/>
                </a:solidFill>
                <a:latin typeface="Arial"/>
                <a:ea typeface="Arial"/>
                <a:cs typeface="Arial"/>
                <a:sym typeface="Arial"/>
              </a:rPr>
              <a:t>authorized between $200,000 and $1 million in improper payments and in return, </a:t>
            </a:r>
            <a:endParaRPr sz="1700">
              <a:latin typeface="Arial"/>
              <a:ea typeface="Arial"/>
              <a:cs typeface="Arial"/>
              <a:sym typeface="Arial"/>
            </a:endParaRPr>
          </a:p>
          <a:p>
            <a:pPr indent="-5676" lvl="0" marL="818476" marR="299902" rtl="0" algn="l">
              <a:lnSpc>
                <a:spcPct val="114944"/>
              </a:lnSpc>
              <a:spcBef>
                <a:spcPts val="271"/>
              </a:spcBef>
              <a:spcAft>
                <a:spcPts val="0"/>
              </a:spcAft>
              <a:buNone/>
            </a:pPr>
            <a:r>
              <a:rPr lang="en-US" sz="1700">
                <a:solidFill>
                  <a:srgbClr val="3B4146"/>
                </a:solidFill>
                <a:latin typeface="Arial"/>
                <a:ea typeface="Arial"/>
                <a:cs typeface="Arial"/>
                <a:sym typeface="Arial"/>
              </a:rPr>
              <a:t>CareFx received over $9.6 million in sales contracts</a:t>
            </a:r>
            <a:endParaRPr sz="1700">
              <a:latin typeface="Arial"/>
              <a:ea typeface="Arial"/>
              <a:cs typeface="Arial"/>
              <a:sym typeface="Arial"/>
            </a:endParaRPr>
          </a:p>
          <a:p>
            <a:pPr indent="-5905" lvl="0" marL="590105" marR="0" rtl="0" algn="l">
              <a:lnSpc>
                <a:spcPct val="95825"/>
              </a:lnSpc>
              <a:spcBef>
                <a:spcPts val="296"/>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Bribery, internal controls, books and records</a:t>
            </a:r>
            <a:endParaRPr sz="1700">
              <a:latin typeface="Arial"/>
              <a:ea typeface="Arial"/>
              <a:cs typeface="Arial"/>
              <a:sym typeface="Arial"/>
            </a:endParaRPr>
          </a:p>
          <a:p>
            <a:pPr indent="-234504" lvl="0" marL="818705" marR="545419" rtl="0" algn="l">
              <a:lnSpc>
                <a:spcPct val="116085"/>
              </a:lnSpc>
              <a:spcBef>
                <a:spcPts val="16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Parent Company</a:t>
            </a:r>
            <a:r>
              <a:rPr lang="en-US" sz="1700">
                <a:solidFill>
                  <a:srgbClr val="3B4146"/>
                </a:solidFill>
                <a:latin typeface="Arial"/>
                <a:ea typeface="Arial"/>
                <a:cs typeface="Arial"/>
                <a:sym typeface="Arial"/>
              </a:rPr>
              <a:t>:  SEC did not charge Harris Corp., citing the company’s self- </a:t>
            </a:r>
            <a:endParaRPr sz="1700">
              <a:latin typeface="Arial"/>
              <a:ea typeface="Arial"/>
              <a:cs typeface="Arial"/>
              <a:sym typeface="Arial"/>
            </a:endParaRPr>
          </a:p>
          <a:p>
            <a:pPr indent="-5904" lvl="0" marL="818705" marR="545419" rtl="0" algn="l">
              <a:lnSpc>
                <a:spcPct val="114944"/>
              </a:lnSpc>
              <a:spcBef>
                <a:spcPts val="302"/>
              </a:spcBef>
              <a:spcAft>
                <a:spcPts val="0"/>
              </a:spcAft>
              <a:buNone/>
            </a:pPr>
            <a:r>
              <a:rPr lang="en-US" sz="1700">
                <a:solidFill>
                  <a:srgbClr val="3B4146"/>
                </a:solidFill>
                <a:latin typeface="Arial"/>
                <a:ea typeface="Arial"/>
                <a:cs typeface="Arial"/>
                <a:sym typeface="Arial"/>
              </a:rPr>
              <a:t>policing that led to the discovery of Ping’s misconduct, prompt self-reporting, and </a:t>
            </a:r>
            <a:endParaRPr sz="1700">
              <a:latin typeface="Arial"/>
              <a:ea typeface="Arial"/>
              <a:cs typeface="Arial"/>
              <a:sym typeface="Arial"/>
            </a:endParaRPr>
          </a:p>
          <a:p>
            <a:pPr indent="-5904" lvl="0" marL="818705" marR="545419" rtl="0" algn="l">
              <a:lnSpc>
                <a:spcPct val="114944"/>
              </a:lnSpc>
              <a:spcBef>
                <a:spcPts val="229"/>
              </a:spcBef>
              <a:spcAft>
                <a:spcPts val="0"/>
              </a:spcAft>
              <a:buNone/>
            </a:pPr>
            <a:r>
              <a:rPr lang="en-US" sz="1700">
                <a:solidFill>
                  <a:srgbClr val="3B4146"/>
                </a:solidFill>
                <a:latin typeface="Arial"/>
                <a:ea typeface="Arial"/>
                <a:cs typeface="Arial"/>
                <a:sym typeface="Arial"/>
              </a:rPr>
              <a:t>cooperation with the SEC’s investigation</a:t>
            </a:r>
            <a:endParaRPr sz="1700">
              <a:latin typeface="Arial"/>
              <a:ea typeface="Arial"/>
              <a:cs typeface="Arial"/>
              <a:sym typeface="Arial"/>
            </a:endParaRPr>
          </a:p>
          <a:p>
            <a:pPr indent="-5905" lvl="0" marL="590105" marR="0" rtl="0" algn="l">
              <a:lnSpc>
                <a:spcPct val="95825"/>
              </a:lnSpc>
              <a:spcBef>
                <a:spcPts val="284"/>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Prior Declination</a:t>
            </a:r>
            <a:r>
              <a:rPr lang="en-US" sz="1700">
                <a:solidFill>
                  <a:srgbClr val="3B4146"/>
                </a:solidFill>
                <a:latin typeface="Arial"/>
                <a:ea typeface="Arial"/>
                <a:cs typeface="Arial"/>
                <a:sym typeface="Arial"/>
              </a:rPr>
              <a:t>:  Harris Corp. received a declination for similar conduct from DOJ</a:t>
            </a:r>
            <a:endParaRPr sz="1700">
              <a:latin typeface="Arial"/>
              <a:ea typeface="Arial"/>
              <a:cs typeface="Arial"/>
              <a:sym typeface="Arial"/>
            </a:endParaRPr>
          </a:p>
          <a:p>
            <a:pPr indent="-5904" lvl="0" marL="818705" marR="0" rtl="0" algn="l">
              <a:lnSpc>
                <a:spcPct val="95825"/>
              </a:lnSpc>
              <a:spcBef>
                <a:spcPts val="190"/>
              </a:spcBef>
              <a:spcAft>
                <a:spcPts val="0"/>
              </a:spcAft>
              <a:buNone/>
            </a:pPr>
            <a:r>
              <a:rPr lang="en-US" sz="1700">
                <a:solidFill>
                  <a:srgbClr val="3B4146"/>
                </a:solidFill>
                <a:latin typeface="Arial"/>
                <a:ea typeface="Arial"/>
                <a:cs typeface="Arial"/>
                <a:sym typeface="Arial"/>
              </a:rPr>
              <a:t>in November 2015</a:t>
            </a:r>
            <a:endParaRPr sz="1700">
              <a:latin typeface="Arial"/>
              <a:ea typeface="Arial"/>
              <a:cs typeface="Arial"/>
              <a:sym typeface="Arial"/>
            </a:endParaRPr>
          </a:p>
        </p:txBody>
      </p:sp>
      <p:sp>
        <p:nvSpPr>
          <p:cNvPr id="2012" name="Google Shape;2012;p43"/>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2013" name="Google Shape;2013;p43"/>
          <p:cNvSpPr txBox="1"/>
          <p:nvPr/>
        </p:nvSpPr>
        <p:spPr>
          <a:xfrm>
            <a:off x="1138219" y="1917763"/>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4" name="Google Shape;2014;p43"/>
          <p:cNvSpPr txBox="1"/>
          <p:nvPr/>
        </p:nvSpPr>
        <p:spPr>
          <a:xfrm>
            <a:off x="1697512" y="1917763"/>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5" name="Google Shape;2015;p43"/>
          <p:cNvSpPr txBox="1"/>
          <p:nvPr/>
        </p:nvSpPr>
        <p:spPr>
          <a:xfrm>
            <a:off x="2447320" y="1917763"/>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6" name="Google Shape;2016;p43"/>
          <p:cNvSpPr txBox="1"/>
          <p:nvPr/>
        </p:nvSpPr>
        <p:spPr>
          <a:xfrm>
            <a:off x="3297689" y="1917763"/>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7" name="Google Shape;2017;p43"/>
          <p:cNvSpPr txBox="1"/>
          <p:nvPr/>
        </p:nvSpPr>
        <p:spPr>
          <a:xfrm>
            <a:off x="4133977" y="1917763"/>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8" name="Google Shape;2018;p43"/>
          <p:cNvSpPr txBox="1"/>
          <p:nvPr/>
        </p:nvSpPr>
        <p:spPr>
          <a:xfrm>
            <a:off x="5457182" y="1917763"/>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19" name="Google Shape;2019;p43"/>
          <p:cNvSpPr txBox="1"/>
          <p:nvPr/>
        </p:nvSpPr>
        <p:spPr>
          <a:xfrm>
            <a:off x="6788754" y="1917763"/>
            <a:ext cx="603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0" name="Google Shape;2020;p43"/>
          <p:cNvSpPr txBox="1"/>
          <p:nvPr/>
        </p:nvSpPr>
        <p:spPr>
          <a:xfrm>
            <a:off x="7370244" y="1917763"/>
            <a:ext cx="6254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1" name="Google Shape;2021;p43"/>
          <p:cNvSpPr txBox="1"/>
          <p:nvPr/>
        </p:nvSpPr>
        <p:spPr>
          <a:xfrm>
            <a:off x="8041939"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2" name="Google Shape;2022;p43"/>
          <p:cNvSpPr txBox="1"/>
          <p:nvPr/>
        </p:nvSpPr>
        <p:spPr>
          <a:xfrm>
            <a:off x="8665240" y="191776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3" name="Google Shape;2023;p43"/>
          <p:cNvSpPr txBox="1"/>
          <p:nvPr/>
        </p:nvSpPr>
        <p:spPr>
          <a:xfrm>
            <a:off x="1882244" y="2873311"/>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4" name="Google Shape;2024;p43"/>
          <p:cNvSpPr txBox="1"/>
          <p:nvPr/>
        </p:nvSpPr>
        <p:spPr>
          <a:xfrm>
            <a:off x="2009802" y="2873311"/>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5" name="Google Shape;2025;p43"/>
          <p:cNvSpPr txBox="1"/>
          <p:nvPr/>
        </p:nvSpPr>
        <p:spPr>
          <a:xfrm>
            <a:off x="1740900" y="5137975"/>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26" name="Google Shape;2026;p43"/>
          <p:cNvSpPr txBox="1"/>
          <p:nvPr/>
        </p:nvSpPr>
        <p:spPr>
          <a:xfrm>
            <a:off x="1550911" y="6093523"/>
            <a:ext cx="6476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0" name="Shape 2030"/>
        <p:cNvGrpSpPr/>
        <p:nvPr/>
      </p:nvGrpSpPr>
      <p:grpSpPr>
        <a:xfrm>
          <a:off x="0" y="0"/>
          <a:ext cx="0" cy="0"/>
          <a:chOff x="0" y="0"/>
          <a:chExt cx="0" cy="0"/>
        </a:xfrm>
      </p:grpSpPr>
      <p:sp>
        <p:nvSpPr>
          <p:cNvPr id="2031" name="Google Shape;2031;p44"/>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2" name="Google Shape;2032;p44"/>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3" name="Google Shape;2033;p44"/>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4" name="Google Shape;2034;p44"/>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5" name="Google Shape;2035;p44"/>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6" name="Google Shape;2036;p44"/>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7" name="Google Shape;2037;p44"/>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8" name="Google Shape;2038;p44"/>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9" name="Google Shape;2039;p44"/>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0" name="Google Shape;2040;p44"/>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1" name="Google Shape;2041;p44"/>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2" name="Google Shape;2042;p44"/>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3" name="Google Shape;2043;p44"/>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4" name="Google Shape;2044;p44"/>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5" name="Google Shape;2045;p44"/>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6" name="Google Shape;2046;p44"/>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7" name="Google Shape;2047;p44"/>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8" name="Google Shape;2048;p44"/>
          <p:cNvSpPr txBox="1"/>
          <p:nvPr/>
        </p:nvSpPr>
        <p:spPr>
          <a:xfrm>
            <a:off x="238760" y="520999"/>
            <a:ext cx="968808"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Other</a:t>
            </a:r>
            <a:endParaRPr sz="2800">
              <a:latin typeface="Arial"/>
              <a:ea typeface="Arial"/>
              <a:cs typeface="Arial"/>
              <a:sym typeface="Arial"/>
            </a:endParaRPr>
          </a:p>
        </p:txBody>
      </p:sp>
      <p:sp>
        <p:nvSpPr>
          <p:cNvPr id="2049" name="Google Shape;2049;p44"/>
          <p:cNvSpPr txBox="1"/>
          <p:nvPr/>
        </p:nvSpPr>
        <p:spPr>
          <a:xfrm>
            <a:off x="1227975"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2050" name="Google Shape;2050;p44"/>
          <p:cNvSpPr txBox="1"/>
          <p:nvPr/>
        </p:nvSpPr>
        <p:spPr>
          <a:xfrm>
            <a:off x="2119611"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2051" name="Google Shape;2051;p44"/>
          <p:cNvSpPr txBox="1"/>
          <p:nvPr/>
        </p:nvSpPr>
        <p:spPr>
          <a:xfrm>
            <a:off x="3120686" y="520999"/>
            <a:ext cx="158475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Individual</a:t>
            </a:r>
            <a:endParaRPr sz="2800">
              <a:latin typeface="Arial"/>
              <a:ea typeface="Arial"/>
              <a:cs typeface="Arial"/>
              <a:sym typeface="Arial"/>
            </a:endParaRPr>
          </a:p>
        </p:txBody>
      </p:sp>
      <p:sp>
        <p:nvSpPr>
          <p:cNvPr id="2052" name="Google Shape;2052;p44"/>
          <p:cNvSpPr txBox="1"/>
          <p:nvPr/>
        </p:nvSpPr>
        <p:spPr>
          <a:xfrm>
            <a:off x="4725524" y="520999"/>
            <a:ext cx="209697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2053" name="Google Shape;2053;p44"/>
          <p:cNvSpPr txBox="1"/>
          <p:nvPr/>
        </p:nvSpPr>
        <p:spPr>
          <a:xfrm>
            <a:off x="6822662" y="520999"/>
            <a:ext cx="120561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2054" name="Google Shape;2054;p44"/>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41</a:t>
            </a:r>
            <a:endParaRPr sz="800">
              <a:latin typeface="Arial"/>
              <a:ea typeface="Arial"/>
              <a:cs typeface="Arial"/>
              <a:sym typeface="Arial"/>
            </a:endParaRPr>
          </a:p>
        </p:txBody>
      </p:sp>
      <p:sp>
        <p:nvSpPr>
          <p:cNvPr id="2055" name="Google Shape;2055;p44"/>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700"/>
          </a:p>
          <a:p>
            <a:pPr indent="-239076" lvl="0" marL="480376" marR="494670" rtl="0" algn="l">
              <a:lnSpc>
                <a:spcPct val="116080"/>
              </a:lnSpc>
              <a:spcBef>
                <a:spcPts val="1000"/>
              </a:spcBef>
              <a:spcAft>
                <a:spcPts val="0"/>
              </a:spcAft>
              <a:buNone/>
            </a:pPr>
            <a:r>
              <a:rPr lang="en-US" sz="1700">
                <a:solidFill>
                  <a:srgbClr val="72AED6"/>
                </a:solidFill>
                <a:latin typeface="Noto Sans Symbols"/>
                <a:ea typeface="Noto Sans Symbols"/>
                <a:cs typeface="Noto Sans Symbols"/>
                <a:sym typeface="Noto Sans Symbols"/>
              </a:rPr>
              <a:t>▪</a:t>
            </a:r>
            <a:r>
              <a:rPr lang="en-US" sz="1700">
                <a:solidFill>
                  <a:srgbClr val="72AED6"/>
                </a:solidFill>
                <a:latin typeface="Times New Roman"/>
                <a:ea typeface="Times New Roman"/>
                <a:cs typeface="Times New Roman"/>
                <a:sym typeface="Times New Roman"/>
              </a:rPr>
              <a:t> </a:t>
            </a:r>
            <a:r>
              <a:rPr b="1" lang="en-US" sz="1700">
                <a:solidFill>
                  <a:srgbClr val="3B4146"/>
                </a:solidFill>
                <a:latin typeface="Arial"/>
                <a:ea typeface="Arial"/>
                <a:cs typeface="Arial"/>
                <a:sym typeface="Arial"/>
              </a:rPr>
              <a:t> </a:t>
            </a:r>
            <a:r>
              <a:rPr b="1" lang="en-US" sz="1700" u="sng">
                <a:solidFill>
                  <a:srgbClr val="3B4146"/>
                </a:solidFill>
                <a:latin typeface="Arial"/>
                <a:ea typeface="Arial"/>
                <a:cs typeface="Arial"/>
                <a:sym typeface="Arial"/>
              </a:rPr>
              <a:t>Ng Lap Seng and Jeff Yin (NGO-1) (DOJ, Nov. 2016)</a:t>
            </a:r>
            <a:r>
              <a:rPr b="1" lang="en-US" sz="1700">
                <a:solidFill>
                  <a:srgbClr val="3B4146"/>
                </a:solidFill>
                <a:latin typeface="Arial"/>
                <a:ea typeface="Arial"/>
                <a:cs typeface="Arial"/>
                <a:sym typeface="Arial"/>
              </a:rPr>
              <a:t>:  </a:t>
            </a:r>
            <a:r>
              <a:rPr lang="en-US" sz="1700">
                <a:solidFill>
                  <a:srgbClr val="3B4146"/>
                </a:solidFill>
                <a:latin typeface="Arial"/>
                <a:ea typeface="Arial"/>
                <a:cs typeface="Arial"/>
                <a:sym typeface="Arial"/>
              </a:rPr>
              <a:t>Ng, founder and primary </a:t>
            </a:r>
            <a:endParaRPr sz="1700">
              <a:latin typeface="Arial"/>
              <a:ea typeface="Arial"/>
              <a:cs typeface="Arial"/>
              <a:sym typeface="Arial"/>
            </a:endParaRPr>
          </a:p>
          <a:p>
            <a:pPr indent="-10476" lvl="0" marL="480376" marR="494670" rtl="0" algn="l">
              <a:lnSpc>
                <a:spcPct val="114944"/>
              </a:lnSpc>
              <a:spcBef>
                <a:spcPts val="168"/>
              </a:spcBef>
              <a:spcAft>
                <a:spcPts val="0"/>
              </a:spcAft>
              <a:buNone/>
            </a:pPr>
            <a:r>
              <a:rPr lang="en-US" sz="1700">
                <a:solidFill>
                  <a:srgbClr val="3B4146"/>
                </a:solidFill>
                <a:latin typeface="Arial"/>
                <a:ea typeface="Arial"/>
                <a:cs typeface="Arial"/>
                <a:sym typeface="Arial"/>
              </a:rPr>
              <a:t>funder of NGO-1, and his assistant Yin, received a superseding indictment from DOJ</a:t>
            </a:r>
            <a:endParaRPr sz="1700">
              <a:latin typeface="Arial"/>
              <a:ea typeface="Arial"/>
              <a:cs typeface="Arial"/>
              <a:sym typeface="Arial"/>
            </a:endParaRPr>
          </a:p>
          <a:p>
            <a:pPr indent="-5905" lvl="0" marL="590105" marR="0" rtl="0" algn="l">
              <a:lnSpc>
                <a:spcPct val="95825"/>
              </a:lnSpc>
              <a:spcBef>
                <a:spcPts val="325"/>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Industry / Country</a:t>
            </a:r>
            <a:r>
              <a:rPr lang="en-US" sz="1700">
                <a:solidFill>
                  <a:srgbClr val="3B4146"/>
                </a:solidFill>
                <a:latin typeface="Arial"/>
                <a:ea typeface="Arial"/>
                <a:cs typeface="Arial"/>
                <a:sym typeface="Arial"/>
              </a:rPr>
              <a:t>:  Non-Governmental Organization (Media) / Antigua, Dominican</a:t>
            </a:r>
            <a:endParaRPr sz="1700">
              <a:latin typeface="Arial"/>
              <a:ea typeface="Arial"/>
              <a:cs typeface="Arial"/>
              <a:sym typeface="Arial"/>
            </a:endParaRPr>
          </a:p>
          <a:p>
            <a:pPr indent="-5904" lvl="0" marL="818705" marR="0" rtl="0" algn="l">
              <a:lnSpc>
                <a:spcPct val="95825"/>
              </a:lnSpc>
              <a:spcBef>
                <a:spcPts val="200"/>
              </a:spcBef>
              <a:spcAft>
                <a:spcPts val="0"/>
              </a:spcAft>
              <a:buNone/>
            </a:pPr>
            <a:r>
              <a:rPr lang="en-US" sz="1700">
                <a:solidFill>
                  <a:srgbClr val="3B4146"/>
                </a:solidFill>
                <a:latin typeface="Arial"/>
                <a:ea typeface="Arial"/>
                <a:cs typeface="Arial"/>
                <a:sym typeface="Arial"/>
              </a:rPr>
              <a:t>Republic</a:t>
            </a:r>
            <a:endParaRPr sz="1700">
              <a:latin typeface="Arial"/>
              <a:ea typeface="Arial"/>
              <a:cs typeface="Arial"/>
              <a:sym typeface="Arial"/>
            </a:endParaRPr>
          </a:p>
          <a:p>
            <a:pPr indent="-234504" lvl="0" marL="818705" marR="243987" rtl="0" algn="l">
              <a:lnSpc>
                <a:spcPct val="116086"/>
              </a:lnSpc>
              <a:spcBef>
                <a:spcPts val="32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Allegations</a:t>
            </a:r>
            <a:r>
              <a:rPr lang="en-US" sz="1700">
                <a:solidFill>
                  <a:srgbClr val="3B4146"/>
                </a:solidFill>
                <a:latin typeface="Arial"/>
                <a:ea typeface="Arial"/>
                <a:cs typeface="Arial"/>
                <a:sym typeface="Arial"/>
              </a:rPr>
              <a:t>:  Ng paid hundreds of thousands of dollars to the Ambassadors of </a:t>
            </a:r>
            <a:endParaRPr sz="1700">
              <a:latin typeface="Arial"/>
              <a:ea typeface="Arial"/>
              <a:cs typeface="Arial"/>
              <a:sym typeface="Arial"/>
            </a:endParaRPr>
          </a:p>
          <a:p>
            <a:pPr indent="-5904" lvl="0" marL="818705" marR="243987" rtl="0" algn="l">
              <a:lnSpc>
                <a:spcPct val="114944"/>
              </a:lnSpc>
              <a:spcBef>
                <a:spcPts val="357"/>
              </a:spcBef>
              <a:spcAft>
                <a:spcPts val="0"/>
              </a:spcAft>
              <a:buNone/>
            </a:pPr>
            <a:r>
              <a:rPr lang="en-US" sz="1700">
                <a:solidFill>
                  <a:srgbClr val="3B4146"/>
                </a:solidFill>
                <a:latin typeface="Arial"/>
                <a:ea typeface="Arial"/>
                <a:cs typeface="Arial"/>
                <a:sym typeface="Arial"/>
              </a:rPr>
              <a:t>Antigua and the Dominican Republic in exchange for benefits to Ng’s company, the </a:t>
            </a:r>
            <a:endParaRPr sz="1700">
              <a:latin typeface="Arial"/>
              <a:ea typeface="Arial"/>
              <a:cs typeface="Arial"/>
              <a:sym typeface="Arial"/>
            </a:endParaRPr>
          </a:p>
          <a:p>
            <a:pPr indent="-5904" lvl="0" marL="818705" marR="243987" rtl="0" algn="l">
              <a:lnSpc>
                <a:spcPct val="114944"/>
              </a:lnSpc>
              <a:spcBef>
                <a:spcPts val="277"/>
              </a:spcBef>
              <a:spcAft>
                <a:spcPts val="0"/>
              </a:spcAft>
              <a:buNone/>
            </a:pPr>
            <a:r>
              <a:rPr lang="en-US" sz="1700">
                <a:solidFill>
                  <a:srgbClr val="3B4146"/>
                </a:solidFill>
                <a:latin typeface="Arial"/>
                <a:ea typeface="Arial"/>
                <a:cs typeface="Arial"/>
                <a:sym typeface="Arial"/>
              </a:rPr>
              <a:t>Macau Real Estate Development Company; these benefits included pressure </a:t>
            </a:r>
            <a:endParaRPr sz="1700">
              <a:latin typeface="Arial"/>
              <a:ea typeface="Arial"/>
              <a:cs typeface="Arial"/>
              <a:sym typeface="Arial"/>
            </a:endParaRPr>
          </a:p>
          <a:p>
            <a:pPr indent="-5904" lvl="0" marL="818705" marR="243987" rtl="0" algn="l">
              <a:lnSpc>
                <a:spcPct val="114944"/>
              </a:lnSpc>
              <a:spcBef>
                <a:spcPts val="277"/>
              </a:spcBef>
              <a:spcAft>
                <a:spcPts val="0"/>
              </a:spcAft>
              <a:buNone/>
            </a:pPr>
            <a:r>
              <a:rPr lang="en-US" sz="1700">
                <a:solidFill>
                  <a:srgbClr val="3B4146"/>
                </a:solidFill>
                <a:latin typeface="Arial"/>
                <a:ea typeface="Arial"/>
                <a:cs typeface="Arial"/>
                <a:sym typeface="Arial"/>
              </a:rPr>
              <a:t>applied by the Ambassadors to other U.N. officials, including the Secretary-General; </a:t>
            </a:r>
            <a:endParaRPr sz="1700">
              <a:latin typeface="Arial"/>
              <a:ea typeface="Arial"/>
              <a:cs typeface="Arial"/>
              <a:sym typeface="Arial"/>
            </a:endParaRPr>
          </a:p>
          <a:p>
            <a:pPr indent="-5904" lvl="0" marL="818705" marR="243987" rtl="0" algn="l">
              <a:lnSpc>
                <a:spcPct val="114944"/>
              </a:lnSpc>
              <a:spcBef>
                <a:spcPts val="277"/>
              </a:spcBef>
              <a:spcAft>
                <a:spcPts val="0"/>
              </a:spcAft>
              <a:buNone/>
            </a:pPr>
            <a:r>
              <a:rPr lang="en-US" sz="1700">
                <a:solidFill>
                  <a:srgbClr val="3B4146"/>
                </a:solidFill>
                <a:latin typeface="Arial"/>
                <a:ea typeface="Arial"/>
                <a:cs typeface="Arial"/>
                <a:sym typeface="Arial"/>
              </a:rPr>
              <a:t>the ultimate goal of the corruption was official action regarding a billion-dollar </a:t>
            </a:r>
            <a:endParaRPr sz="1700">
              <a:latin typeface="Arial"/>
              <a:ea typeface="Arial"/>
              <a:cs typeface="Arial"/>
              <a:sym typeface="Arial"/>
            </a:endParaRPr>
          </a:p>
          <a:p>
            <a:pPr indent="-5904" lvl="0" marL="818705" marR="243987" rtl="0" algn="l">
              <a:lnSpc>
                <a:spcPct val="114944"/>
              </a:lnSpc>
              <a:spcBef>
                <a:spcPts val="277"/>
              </a:spcBef>
              <a:spcAft>
                <a:spcPts val="0"/>
              </a:spcAft>
              <a:buNone/>
            </a:pPr>
            <a:r>
              <a:rPr lang="en-US" sz="1700">
                <a:solidFill>
                  <a:srgbClr val="3B4146"/>
                </a:solidFill>
                <a:latin typeface="Arial"/>
                <a:ea typeface="Arial"/>
                <a:cs typeface="Arial"/>
                <a:sym typeface="Arial"/>
              </a:rPr>
              <a:t>conference center that Ng sought to build in Macau, China</a:t>
            </a:r>
            <a:endParaRPr sz="1700">
              <a:latin typeface="Arial"/>
              <a:ea typeface="Arial"/>
              <a:cs typeface="Arial"/>
              <a:sym typeface="Arial"/>
            </a:endParaRPr>
          </a:p>
          <a:p>
            <a:pPr indent="-5905" lvl="0" marL="590105" marR="0" rtl="0" algn="l">
              <a:lnSpc>
                <a:spcPct val="95825"/>
              </a:lnSpc>
              <a:spcBef>
                <a:spcPts val="297"/>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Charges</a:t>
            </a:r>
            <a:r>
              <a:rPr lang="en-US" sz="1700">
                <a:solidFill>
                  <a:srgbClr val="3B4146"/>
                </a:solidFill>
                <a:latin typeface="Arial"/>
                <a:ea typeface="Arial"/>
                <a:cs typeface="Arial"/>
                <a:sym typeface="Arial"/>
              </a:rPr>
              <a:t>:  Bribery, conspiracy, money laundering, obstruction of justice</a:t>
            </a:r>
            <a:endParaRPr sz="1700">
              <a:latin typeface="Arial"/>
              <a:ea typeface="Arial"/>
              <a:cs typeface="Arial"/>
              <a:sym typeface="Arial"/>
            </a:endParaRPr>
          </a:p>
          <a:p>
            <a:pPr indent="-234504" lvl="0" marL="818705" marR="706559" rtl="0" algn="l">
              <a:lnSpc>
                <a:spcPct val="116085"/>
              </a:lnSpc>
              <a:spcBef>
                <a:spcPts val="160"/>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Gifts</a:t>
            </a:r>
            <a:r>
              <a:rPr lang="en-US" sz="1700">
                <a:solidFill>
                  <a:srgbClr val="3B4146"/>
                </a:solidFill>
                <a:latin typeface="Arial"/>
                <a:ea typeface="Arial"/>
                <a:cs typeface="Arial"/>
                <a:sym typeface="Arial"/>
              </a:rPr>
              <a:t>: At a U.N. forum in Macau, co-hosted by Ng’s company, U.N. officials and </a:t>
            </a:r>
            <a:endParaRPr sz="1700">
              <a:latin typeface="Arial"/>
              <a:ea typeface="Arial"/>
              <a:cs typeface="Arial"/>
              <a:sym typeface="Arial"/>
            </a:endParaRPr>
          </a:p>
          <a:p>
            <a:pPr indent="-5904" lvl="0" marL="818705" marR="706559" rtl="0" algn="l">
              <a:lnSpc>
                <a:spcPct val="114944"/>
              </a:lnSpc>
              <a:spcBef>
                <a:spcPts val="201"/>
              </a:spcBef>
              <a:spcAft>
                <a:spcPts val="0"/>
              </a:spcAft>
              <a:buNone/>
            </a:pPr>
            <a:r>
              <a:rPr lang="en-US" sz="1700">
                <a:solidFill>
                  <a:srgbClr val="3B4146"/>
                </a:solidFill>
                <a:latin typeface="Arial"/>
                <a:ea typeface="Arial"/>
                <a:cs typeface="Arial"/>
                <a:sym typeface="Arial"/>
              </a:rPr>
              <a:t>ambassadors were given gifts and one official received an interest-free loan</a:t>
            </a:r>
            <a:endParaRPr sz="1700">
              <a:latin typeface="Arial"/>
              <a:ea typeface="Arial"/>
              <a:cs typeface="Arial"/>
              <a:sym typeface="Arial"/>
            </a:endParaRPr>
          </a:p>
          <a:p>
            <a:pPr indent="-234504" lvl="0" marL="818705" marR="993635" rtl="0" algn="l">
              <a:lnSpc>
                <a:spcPct val="116085"/>
              </a:lnSpc>
              <a:spcBef>
                <a:spcPts val="283"/>
              </a:spcBef>
              <a:spcAft>
                <a:spcPts val="0"/>
              </a:spcAft>
              <a:buNone/>
            </a:pPr>
            <a:r>
              <a:rPr lang="en-US" sz="1700">
                <a:solidFill>
                  <a:srgbClr val="699F54"/>
                </a:solidFill>
                <a:latin typeface="Noto Sans Symbols"/>
                <a:ea typeface="Noto Sans Symbols"/>
                <a:cs typeface="Noto Sans Symbols"/>
                <a:sym typeface="Noto Sans Symbols"/>
              </a:rPr>
              <a:t>▪</a:t>
            </a:r>
            <a:r>
              <a:rPr lang="en-US" sz="1700">
                <a:solidFill>
                  <a:srgbClr val="699F54"/>
                </a:solidFill>
                <a:latin typeface="Times New Roman"/>
                <a:ea typeface="Times New Roman"/>
                <a:cs typeface="Times New Roman"/>
                <a:sym typeface="Times New Roman"/>
              </a:rPr>
              <a:t> </a:t>
            </a:r>
            <a:r>
              <a:rPr lang="en-US" sz="1700">
                <a:solidFill>
                  <a:srgbClr val="3B4146"/>
                </a:solidFill>
                <a:latin typeface="Arial"/>
                <a:ea typeface="Arial"/>
                <a:cs typeface="Arial"/>
                <a:sym typeface="Arial"/>
              </a:rPr>
              <a:t> </a:t>
            </a:r>
            <a:r>
              <a:rPr lang="en-US" sz="1700" u="sng">
                <a:solidFill>
                  <a:srgbClr val="3B4146"/>
                </a:solidFill>
                <a:latin typeface="Arial"/>
                <a:ea typeface="Arial"/>
                <a:cs typeface="Arial"/>
                <a:sym typeface="Arial"/>
              </a:rPr>
              <a:t>Original Indictment</a:t>
            </a:r>
            <a:r>
              <a:rPr lang="en-US" sz="1700">
                <a:solidFill>
                  <a:srgbClr val="3B4146"/>
                </a:solidFill>
                <a:latin typeface="Arial"/>
                <a:ea typeface="Arial"/>
                <a:cs typeface="Arial"/>
                <a:sym typeface="Arial"/>
              </a:rPr>
              <a:t>:  In October 2015, Ng and Yin were charged with bribery, </a:t>
            </a:r>
            <a:endParaRPr sz="1700">
              <a:latin typeface="Arial"/>
              <a:ea typeface="Arial"/>
              <a:cs typeface="Arial"/>
              <a:sym typeface="Arial"/>
            </a:endParaRPr>
          </a:p>
          <a:p>
            <a:pPr indent="-5904" lvl="0" marL="818705" marR="993635" rtl="0" algn="l">
              <a:lnSpc>
                <a:spcPct val="114944"/>
              </a:lnSpc>
              <a:spcBef>
                <a:spcPts val="201"/>
              </a:spcBef>
              <a:spcAft>
                <a:spcPts val="0"/>
              </a:spcAft>
              <a:buNone/>
            </a:pPr>
            <a:r>
              <a:rPr lang="en-US" sz="1700">
                <a:solidFill>
                  <a:srgbClr val="3B4146"/>
                </a:solidFill>
                <a:latin typeface="Arial"/>
                <a:ea typeface="Arial"/>
                <a:cs typeface="Arial"/>
                <a:sym typeface="Arial"/>
              </a:rPr>
              <a:t>currency and tax-related crimes</a:t>
            </a:r>
            <a:endParaRPr sz="1700">
              <a:latin typeface="Arial"/>
              <a:ea typeface="Arial"/>
              <a:cs typeface="Arial"/>
              <a:sym typeface="Arial"/>
            </a:endParaRPr>
          </a:p>
        </p:txBody>
      </p:sp>
      <p:sp>
        <p:nvSpPr>
          <p:cNvPr id="2056" name="Google Shape;2056;p44"/>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2057" name="Google Shape;2057;p44"/>
          <p:cNvSpPr txBox="1"/>
          <p:nvPr/>
        </p:nvSpPr>
        <p:spPr>
          <a:xfrm>
            <a:off x="1036104" y="1917763"/>
            <a:ext cx="645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58" name="Google Shape;2058;p44"/>
          <p:cNvSpPr txBox="1"/>
          <p:nvPr/>
        </p:nvSpPr>
        <p:spPr>
          <a:xfrm>
            <a:off x="1507020" y="1917763"/>
            <a:ext cx="630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59" name="Google Shape;2059;p44"/>
          <p:cNvSpPr txBox="1"/>
          <p:nvPr/>
        </p:nvSpPr>
        <p:spPr>
          <a:xfrm>
            <a:off x="2128789" y="1917763"/>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0" name="Google Shape;2060;p44"/>
          <p:cNvSpPr txBox="1"/>
          <p:nvPr/>
        </p:nvSpPr>
        <p:spPr>
          <a:xfrm>
            <a:off x="2598196" y="1917763"/>
            <a:ext cx="645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1" name="Google Shape;2061;p44"/>
          <p:cNvSpPr txBox="1"/>
          <p:nvPr/>
        </p:nvSpPr>
        <p:spPr>
          <a:xfrm>
            <a:off x="3068038" y="1917763"/>
            <a:ext cx="5950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2" name="Google Shape;2062;p44"/>
          <p:cNvSpPr txBox="1"/>
          <p:nvPr/>
        </p:nvSpPr>
        <p:spPr>
          <a:xfrm>
            <a:off x="3474488" y="1917763"/>
            <a:ext cx="645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3" name="Google Shape;2063;p44"/>
          <p:cNvSpPr txBox="1"/>
          <p:nvPr/>
        </p:nvSpPr>
        <p:spPr>
          <a:xfrm>
            <a:off x="4414354" y="1917763"/>
            <a:ext cx="6325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4" name="Google Shape;2064;p44"/>
          <p:cNvSpPr txBox="1"/>
          <p:nvPr/>
        </p:nvSpPr>
        <p:spPr>
          <a:xfrm>
            <a:off x="5085981" y="1917763"/>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5" name="Google Shape;2065;p44"/>
          <p:cNvSpPr txBox="1"/>
          <p:nvPr/>
        </p:nvSpPr>
        <p:spPr>
          <a:xfrm>
            <a:off x="5624631" y="1917763"/>
            <a:ext cx="6903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6" name="Google Shape;2066;p44"/>
          <p:cNvSpPr txBox="1"/>
          <p:nvPr/>
        </p:nvSpPr>
        <p:spPr>
          <a:xfrm>
            <a:off x="1882244"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7" name="Google Shape;2067;p44"/>
          <p:cNvSpPr txBox="1"/>
          <p:nvPr/>
        </p:nvSpPr>
        <p:spPr>
          <a:xfrm>
            <a:off x="2009802"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068" name="Google Shape;2068;p44"/>
          <p:cNvSpPr txBox="1"/>
          <p:nvPr/>
        </p:nvSpPr>
        <p:spPr>
          <a:xfrm>
            <a:off x="1854560" y="6093523"/>
            <a:ext cx="6583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2" name="Shape 2072"/>
        <p:cNvGrpSpPr/>
        <p:nvPr/>
      </p:nvGrpSpPr>
      <p:grpSpPr>
        <a:xfrm>
          <a:off x="0" y="0"/>
          <a:ext cx="0" cy="0"/>
          <a:chOff x="0" y="0"/>
          <a:chExt cx="0" cy="0"/>
        </a:xfrm>
      </p:grpSpPr>
      <p:sp>
        <p:nvSpPr>
          <p:cNvPr id="2073" name="Google Shape;2073;p45"/>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4" name="Google Shape;2074;p45"/>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5" name="Google Shape;2075;p45"/>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6" name="Google Shape;2076;p45"/>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7" name="Google Shape;2077;p45"/>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8" name="Google Shape;2078;p45"/>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9" name="Google Shape;2079;p45"/>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0" name="Google Shape;2080;p45"/>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1" name="Google Shape;2081;p45"/>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2" name="Google Shape;2082;p45"/>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3" name="Google Shape;2083;p45"/>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4" name="Google Shape;2084;p45"/>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5" name="Google Shape;2085;p45"/>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6" name="Google Shape;2086;p45"/>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7" name="Google Shape;2087;p45"/>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8" name="Google Shape;2088;p45"/>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9" name="Google Shape;2089;p45"/>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90" name="Google Shape;2090;p45"/>
          <p:cNvSpPr txBox="1"/>
          <p:nvPr/>
        </p:nvSpPr>
        <p:spPr>
          <a:xfrm>
            <a:off x="238760" y="520999"/>
            <a:ext cx="968808"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Other</a:t>
            </a:r>
            <a:endParaRPr sz="2800">
              <a:latin typeface="Arial"/>
              <a:ea typeface="Arial"/>
              <a:cs typeface="Arial"/>
              <a:sym typeface="Arial"/>
            </a:endParaRPr>
          </a:p>
        </p:txBody>
      </p:sp>
      <p:sp>
        <p:nvSpPr>
          <p:cNvPr id="2091" name="Google Shape;2091;p45"/>
          <p:cNvSpPr txBox="1"/>
          <p:nvPr/>
        </p:nvSpPr>
        <p:spPr>
          <a:xfrm>
            <a:off x="1227975"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2092" name="Google Shape;2092;p45"/>
          <p:cNvSpPr txBox="1"/>
          <p:nvPr/>
        </p:nvSpPr>
        <p:spPr>
          <a:xfrm>
            <a:off x="2119611"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2093" name="Google Shape;2093;p45"/>
          <p:cNvSpPr txBox="1"/>
          <p:nvPr/>
        </p:nvSpPr>
        <p:spPr>
          <a:xfrm>
            <a:off x="3120686" y="520999"/>
            <a:ext cx="158475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Individual</a:t>
            </a:r>
            <a:endParaRPr sz="2800">
              <a:latin typeface="Arial"/>
              <a:ea typeface="Arial"/>
              <a:cs typeface="Arial"/>
              <a:sym typeface="Arial"/>
            </a:endParaRPr>
          </a:p>
        </p:txBody>
      </p:sp>
      <p:sp>
        <p:nvSpPr>
          <p:cNvPr id="2094" name="Google Shape;2094;p45"/>
          <p:cNvSpPr txBox="1"/>
          <p:nvPr/>
        </p:nvSpPr>
        <p:spPr>
          <a:xfrm>
            <a:off x="4725524" y="520999"/>
            <a:ext cx="209697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2095" name="Google Shape;2095;p45"/>
          <p:cNvSpPr txBox="1"/>
          <p:nvPr/>
        </p:nvSpPr>
        <p:spPr>
          <a:xfrm>
            <a:off x="6822662" y="520999"/>
            <a:ext cx="120561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2096" name="Google Shape;2096;p45"/>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42</a:t>
            </a:r>
            <a:endParaRPr sz="800">
              <a:latin typeface="Arial"/>
              <a:ea typeface="Arial"/>
              <a:cs typeface="Arial"/>
              <a:sym typeface="Arial"/>
            </a:endParaRPr>
          </a:p>
        </p:txBody>
      </p:sp>
      <p:sp>
        <p:nvSpPr>
          <p:cNvPr id="2097" name="Google Shape;2097;p45"/>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239076" lvl="0" marL="480376" marR="323425" rtl="0" algn="l">
              <a:lnSpc>
                <a:spcPct val="116080"/>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Karl Zimmer (General Cable Corporation) (SEC, Dec. 2016)</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Zimmer, a senior vice </a:t>
            </a:r>
            <a:endParaRPr sz="1800">
              <a:latin typeface="Arial"/>
              <a:ea typeface="Arial"/>
              <a:cs typeface="Arial"/>
              <a:sym typeface="Arial"/>
            </a:endParaRPr>
          </a:p>
          <a:p>
            <a:pPr indent="-10476" lvl="0" marL="480376" marR="323425" rtl="0" algn="l">
              <a:lnSpc>
                <a:spcPct val="114944"/>
              </a:lnSpc>
              <a:spcBef>
                <a:spcPts val="168"/>
              </a:spcBef>
              <a:spcAft>
                <a:spcPts val="0"/>
              </a:spcAft>
              <a:buNone/>
            </a:pPr>
            <a:r>
              <a:rPr lang="en-US" sz="1800">
                <a:solidFill>
                  <a:srgbClr val="3B4146"/>
                </a:solidFill>
                <a:latin typeface="Arial"/>
                <a:ea typeface="Arial"/>
                <a:cs typeface="Arial"/>
                <a:sym typeface="Arial"/>
              </a:rPr>
              <a:t>president, settled FCPA allegations with the SEC and agreed to pay a $20,000 penalty</a:t>
            </a:r>
            <a:endParaRPr sz="1800">
              <a:latin typeface="Arial"/>
              <a:ea typeface="Arial"/>
              <a:cs typeface="Arial"/>
              <a:sym typeface="Arial"/>
            </a:endParaRPr>
          </a:p>
          <a:p>
            <a:pPr indent="-5905" lvl="0" marL="590105" marR="0" rtl="0" algn="l">
              <a:lnSpc>
                <a:spcPct val="95825"/>
              </a:lnSpc>
              <a:spcBef>
                <a:spcPts val="32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Manufacturing / Angola</a:t>
            </a:r>
            <a:endParaRPr sz="1800">
              <a:latin typeface="Arial"/>
              <a:ea typeface="Arial"/>
              <a:cs typeface="Arial"/>
              <a:sym typeface="Arial"/>
            </a:endParaRPr>
          </a:p>
          <a:p>
            <a:pPr indent="-5905" lvl="0" marL="590105" marR="0" rtl="0" algn="l">
              <a:lnSpc>
                <a:spcPct val="95825"/>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Zimmer approved excessive commission payments, totaling over</a:t>
            </a:r>
            <a:endParaRPr sz="1800">
              <a:latin typeface="Arial"/>
              <a:ea typeface="Arial"/>
              <a:cs typeface="Arial"/>
              <a:sym typeface="Arial"/>
            </a:endParaRPr>
          </a:p>
          <a:p>
            <a:pPr indent="-5904" lvl="0" marL="818705" marR="637548" rtl="0" algn="just">
              <a:lnSpc>
                <a:spcPct val="114944"/>
              </a:lnSpc>
              <a:spcBef>
                <a:spcPts val="200"/>
              </a:spcBef>
              <a:spcAft>
                <a:spcPts val="0"/>
              </a:spcAft>
              <a:buNone/>
            </a:pPr>
            <a:r>
              <a:rPr lang="en-US" sz="1800">
                <a:solidFill>
                  <a:srgbClr val="3B4146"/>
                </a:solidFill>
                <a:latin typeface="Arial"/>
                <a:ea typeface="Arial"/>
                <a:cs typeface="Arial"/>
                <a:sym typeface="Arial"/>
              </a:rPr>
              <a:t>$342,000, to a third-party agent that were almost double the limit General Cable </a:t>
            </a:r>
            <a:endParaRPr sz="1800">
              <a:latin typeface="Arial"/>
              <a:ea typeface="Arial"/>
              <a:cs typeface="Arial"/>
              <a:sym typeface="Arial"/>
            </a:endParaRPr>
          </a:p>
          <a:p>
            <a:pPr indent="-5904" lvl="0" marL="818705" marR="637548" rtl="0" algn="just">
              <a:lnSpc>
                <a:spcPct val="114944"/>
              </a:lnSpc>
              <a:spcBef>
                <a:spcPts val="306"/>
              </a:spcBef>
              <a:spcAft>
                <a:spcPts val="0"/>
              </a:spcAft>
              <a:buNone/>
            </a:pPr>
            <a:r>
              <a:rPr lang="en-US" sz="1800">
                <a:solidFill>
                  <a:srgbClr val="3B4146"/>
                </a:solidFill>
                <a:latin typeface="Arial"/>
                <a:ea typeface="Arial"/>
                <a:cs typeface="Arial"/>
                <a:sym typeface="Arial"/>
              </a:rPr>
              <a:t>allowed for third-party commissions; the agent did not perform any documented </a:t>
            </a:r>
            <a:endParaRPr sz="1800">
              <a:latin typeface="Arial"/>
              <a:ea typeface="Arial"/>
              <a:cs typeface="Arial"/>
              <a:sym typeface="Arial"/>
            </a:endParaRPr>
          </a:p>
          <a:p>
            <a:pPr indent="-5904" lvl="0" marL="818705" marR="637548" rtl="0" algn="just">
              <a:lnSpc>
                <a:spcPct val="114944"/>
              </a:lnSpc>
              <a:spcBef>
                <a:spcPts val="306"/>
              </a:spcBef>
              <a:spcAft>
                <a:spcPts val="0"/>
              </a:spcAft>
              <a:buNone/>
            </a:pPr>
            <a:r>
              <a:rPr lang="en-US" sz="1800">
                <a:solidFill>
                  <a:srgbClr val="3B4146"/>
                </a:solidFill>
                <a:latin typeface="Arial"/>
                <a:ea typeface="Arial"/>
                <a:cs typeface="Arial"/>
                <a:sym typeface="Arial"/>
              </a:rPr>
              <a:t>services for some of the payments</a:t>
            </a:r>
            <a:endParaRPr sz="1800">
              <a:latin typeface="Arial"/>
              <a:ea typeface="Arial"/>
              <a:cs typeface="Arial"/>
              <a:sym typeface="Arial"/>
            </a:endParaRPr>
          </a:p>
          <a:p>
            <a:pPr indent="-5905" lvl="0" marL="590105" marR="0" rtl="0" algn="l">
              <a:lnSpc>
                <a:spcPct val="95825"/>
              </a:lnSpc>
              <a:spcBef>
                <a:spcPts val="341"/>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Internal controls, books and records</a:t>
            </a:r>
            <a:endParaRPr sz="1800">
              <a:latin typeface="Arial"/>
              <a:ea typeface="Arial"/>
              <a:cs typeface="Arial"/>
              <a:sym typeface="Arial"/>
            </a:endParaRPr>
          </a:p>
          <a:p>
            <a:pPr indent="-234504" lvl="0" marL="818705" marR="667263" rtl="0" algn="l">
              <a:lnSpc>
                <a:spcPct val="116085"/>
              </a:lnSpc>
              <a:spcBef>
                <a:spcPts val="17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Internal Controls</a:t>
            </a:r>
            <a:r>
              <a:rPr lang="en-US" sz="1800">
                <a:solidFill>
                  <a:srgbClr val="3B4146"/>
                </a:solidFill>
                <a:latin typeface="Arial"/>
                <a:ea typeface="Arial"/>
                <a:cs typeface="Arial"/>
                <a:sym typeface="Arial"/>
              </a:rPr>
              <a:t>:  Zimmer’s payments violated General Cable’s Code of Ethics, </a:t>
            </a:r>
            <a:endParaRPr sz="1800">
              <a:latin typeface="Arial"/>
              <a:ea typeface="Arial"/>
              <a:cs typeface="Arial"/>
              <a:sym typeface="Arial"/>
            </a:endParaRPr>
          </a:p>
          <a:p>
            <a:pPr indent="-5904" lvl="0" marL="818705" marR="667263" rtl="0" algn="l">
              <a:lnSpc>
                <a:spcPct val="114944"/>
              </a:lnSpc>
              <a:spcBef>
                <a:spcPts val="201"/>
              </a:spcBef>
              <a:spcAft>
                <a:spcPts val="0"/>
              </a:spcAft>
              <a:buNone/>
            </a:pPr>
            <a:r>
              <a:rPr lang="en-US" sz="1800">
                <a:solidFill>
                  <a:srgbClr val="3B4146"/>
                </a:solidFill>
                <a:latin typeface="Arial"/>
                <a:ea typeface="Arial"/>
                <a:cs typeface="Arial"/>
                <a:sym typeface="Arial"/>
              </a:rPr>
              <a:t>policies for third-party commissions, and executive management instructions</a:t>
            </a:r>
            <a:endParaRPr sz="1800">
              <a:latin typeface="Arial"/>
              <a:ea typeface="Arial"/>
              <a:cs typeface="Arial"/>
              <a:sym typeface="Arial"/>
            </a:endParaRPr>
          </a:p>
        </p:txBody>
      </p:sp>
      <p:sp>
        <p:nvSpPr>
          <p:cNvPr id="2098" name="Google Shape;2098;p45"/>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2099" name="Google Shape;2099;p45"/>
          <p:cNvSpPr txBox="1"/>
          <p:nvPr/>
        </p:nvSpPr>
        <p:spPr>
          <a:xfrm>
            <a:off x="1174475" y="1917763"/>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0" name="Google Shape;2100;p45"/>
          <p:cNvSpPr txBox="1"/>
          <p:nvPr/>
        </p:nvSpPr>
        <p:spPr>
          <a:xfrm>
            <a:off x="2064552" y="1917763"/>
            <a:ext cx="6505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1" name="Google Shape;2101;p45"/>
          <p:cNvSpPr txBox="1"/>
          <p:nvPr/>
        </p:nvSpPr>
        <p:spPr>
          <a:xfrm>
            <a:off x="3055830" y="1917763"/>
            <a:ext cx="6446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2" name="Google Shape;2102;p45"/>
          <p:cNvSpPr txBox="1"/>
          <p:nvPr/>
        </p:nvSpPr>
        <p:spPr>
          <a:xfrm>
            <a:off x="3742705" y="1917763"/>
            <a:ext cx="6339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3" name="Google Shape;2103;p45"/>
          <p:cNvSpPr txBox="1"/>
          <p:nvPr/>
        </p:nvSpPr>
        <p:spPr>
          <a:xfrm>
            <a:off x="5191503" y="1917763"/>
            <a:ext cx="6256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4" name="Google Shape;2104;p45"/>
          <p:cNvSpPr txBox="1"/>
          <p:nvPr/>
        </p:nvSpPr>
        <p:spPr>
          <a:xfrm>
            <a:off x="5862741" y="1917763"/>
            <a:ext cx="6341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5" name="Google Shape;2105;p45"/>
          <p:cNvSpPr txBox="1"/>
          <p:nvPr/>
        </p:nvSpPr>
        <p:spPr>
          <a:xfrm>
            <a:off x="6407266" y="1917763"/>
            <a:ext cx="6540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6" name="Google Shape;2106;p45"/>
          <p:cNvSpPr txBox="1"/>
          <p:nvPr/>
        </p:nvSpPr>
        <p:spPr>
          <a:xfrm>
            <a:off x="1882244" y="2571559"/>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7" name="Google Shape;2107;p45"/>
          <p:cNvSpPr txBox="1"/>
          <p:nvPr/>
        </p:nvSpPr>
        <p:spPr>
          <a:xfrm>
            <a:off x="2009802" y="2571559"/>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08" name="Google Shape;2108;p45"/>
          <p:cNvSpPr txBox="1"/>
          <p:nvPr/>
        </p:nvSpPr>
        <p:spPr>
          <a:xfrm>
            <a:off x="1830100" y="4534471"/>
            <a:ext cx="65836"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2" name="Shape 2112"/>
        <p:cNvGrpSpPr/>
        <p:nvPr/>
      </p:nvGrpSpPr>
      <p:grpSpPr>
        <a:xfrm>
          <a:off x="0" y="0"/>
          <a:ext cx="0" cy="0"/>
          <a:chOff x="0" y="0"/>
          <a:chExt cx="0" cy="0"/>
        </a:xfrm>
      </p:grpSpPr>
      <p:sp>
        <p:nvSpPr>
          <p:cNvPr id="2113" name="Google Shape;2113;p46"/>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4" name="Google Shape;2114;p46"/>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5" name="Google Shape;2115;p46"/>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6" name="Google Shape;2116;p46"/>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7" name="Google Shape;2117;p46"/>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8" name="Google Shape;2118;p46"/>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9" name="Google Shape;2119;p46"/>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0" name="Google Shape;2120;p46"/>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1" name="Google Shape;2121;p46"/>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2" name="Google Shape;2122;p46"/>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3" name="Google Shape;2123;p46"/>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4" name="Google Shape;2124;p46"/>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5" name="Google Shape;2125;p46"/>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6" name="Google Shape;2126;p46"/>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7" name="Google Shape;2127;p46"/>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8" name="Google Shape;2128;p46"/>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9" name="Google Shape;2129;p46"/>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30" name="Google Shape;2130;p46"/>
          <p:cNvSpPr txBox="1"/>
          <p:nvPr/>
        </p:nvSpPr>
        <p:spPr>
          <a:xfrm>
            <a:off x="238760" y="520999"/>
            <a:ext cx="968808"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Other</a:t>
            </a:r>
            <a:endParaRPr sz="2800">
              <a:latin typeface="Arial"/>
              <a:ea typeface="Arial"/>
              <a:cs typeface="Arial"/>
              <a:sym typeface="Arial"/>
            </a:endParaRPr>
          </a:p>
        </p:txBody>
      </p:sp>
      <p:sp>
        <p:nvSpPr>
          <p:cNvPr id="2131" name="Google Shape;2131;p46"/>
          <p:cNvSpPr txBox="1"/>
          <p:nvPr/>
        </p:nvSpPr>
        <p:spPr>
          <a:xfrm>
            <a:off x="1227975" y="520999"/>
            <a:ext cx="87122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a:t>
            </a:r>
            <a:endParaRPr sz="2800">
              <a:latin typeface="Arial"/>
              <a:ea typeface="Arial"/>
              <a:cs typeface="Arial"/>
              <a:sym typeface="Arial"/>
            </a:endParaRPr>
          </a:p>
        </p:txBody>
      </p:sp>
      <p:sp>
        <p:nvSpPr>
          <p:cNvPr id="2132" name="Google Shape;2132;p46"/>
          <p:cNvSpPr txBox="1"/>
          <p:nvPr/>
        </p:nvSpPr>
        <p:spPr>
          <a:xfrm>
            <a:off x="2119611" y="520999"/>
            <a:ext cx="998245"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FCPA</a:t>
            </a:r>
            <a:endParaRPr sz="2800">
              <a:latin typeface="Arial"/>
              <a:ea typeface="Arial"/>
              <a:cs typeface="Arial"/>
              <a:sym typeface="Arial"/>
            </a:endParaRPr>
          </a:p>
        </p:txBody>
      </p:sp>
      <p:sp>
        <p:nvSpPr>
          <p:cNvPr id="2133" name="Google Shape;2133;p46"/>
          <p:cNvSpPr txBox="1"/>
          <p:nvPr/>
        </p:nvSpPr>
        <p:spPr>
          <a:xfrm>
            <a:off x="3120686" y="520999"/>
            <a:ext cx="158475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Individual</a:t>
            </a:r>
            <a:endParaRPr sz="2800">
              <a:latin typeface="Arial"/>
              <a:ea typeface="Arial"/>
              <a:cs typeface="Arial"/>
              <a:sym typeface="Arial"/>
            </a:endParaRPr>
          </a:p>
        </p:txBody>
      </p:sp>
      <p:sp>
        <p:nvSpPr>
          <p:cNvPr id="2134" name="Google Shape;2134;p46"/>
          <p:cNvSpPr txBox="1"/>
          <p:nvPr/>
        </p:nvSpPr>
        <p:spPr>
          <a:xfrm>
            <a:off x="4725524" y="520999"/>
            <a:ext cx="2096971"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Enforcement</a:t>
            </a:r>
            <a:endParaRPr sz="2800">
              <a:latin typeface="Arial"/>
              <a:ea typeface="Arial"/>
              <a:cs typeface="Arial"/>
              <a:sym typeface="Arial"/>
            </a:endParaRPr>
          </a:p>
        </p:txBody>
      </p:sp>
      <p:sp>
        <p:nvSpPr>
          <p:cNvPr id="2135" name="Google Shape;2135;p46"/>
          <p:cNvSpPr txBox="1"/>
          <p:nvPr/>
        </p:nvSpPr>
        <p:spPr>
          <a:xfrm>
            <a:off x="6822662" y="520999"/>
            <a:ext cx="1205619"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2136" name="Google Shape;2136;p46"/>
          <p:cNvSpPr txBox="1"/>
          <p:nvPr/>
        </p:nvSpPr>
        <p:spPr>
          <a:xfrm>
            <a:off x="4963922" y="7344728"/>
            <a:ext cx="15344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43</a:t>
            </a:r>
            <a:endParaRPr sz="800">
              <a:latin typeface="Arial"/>
              <a:ea typeface="Arial"/>
              <a:cs typeface="Arial"/>
              <a:sym typeface="Arial"/>
            </a:endParaRPr>
          </a:p>
        </p:txBody>
      </p:sp>
      <p:sp>
        <p:nvSpPr>
          <p:cNvPr id="2137" name="Google Shape;2137;p46"/>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10477" lvl="0" marL="251777" marR="0" rtl="0" algn="l">
              <a:lnSpc>
                <a:spcPct val="95825"/>
              </a:lnSpc>
              <a:spcBef>
                <a:spcPts val="100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Six Guilty Pleas in Mexico Bribery Scheme (DOJ, 2016)</a:t>
            </a:r>
            <a:endParaRPr sz="1800">
              <a:latin typeface="Arial"/>
              <a:ea typeface="Arial"/>
              <a:cs typeface="Arial"/>
              <a:sym typeface="Arial"/>
            </a:endParaRPr>
          </a:p>
          <a:p>
            <a:pPr indent="-5905" lvl="0" marL="590105" marR="0" rtl="0" algn="l">
              <a:lnSpc>
                <a:spcPct val="95825"/>
              </a:lnSpc>
              <a:spcBef>
                <a:spcPts val="17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 and Guilty Pleas</a:t>
            </a:r>
            <a:r>
              <a:rPr lang="en-US" sz="1800">
                <a:solidFill>
                  <a:srgbClr val="3B4146"/>
                </a:solidFill>
                <a:latin typeface="Arial"/>
                <a:ea typeface="Arial"/>
                <a:cs typeface="Arial"/>
                <a:sym typeface="Arial"/>
              </a:rPr>
              <a:t>:</a:t>
            </a:r>
            <a:endParaRPr sz="1800">
              <a:latin typeface="Arial"/>
              <a:ea typeface="Arial"/>
              <a:cs typeface="Arial"/>
              <a:sym typeface="Arial"/>
            </a:endParaRPr>
          </a:p>
          <a:p>
            <a:pPr indent="-10476" lvl="0" marL="937577" marR="0" rtl="0" algn="l">
              <a:lnSpc>
                <a:spcPct val="95825"/>
              </a:lnSpc>
              <a:spcBef>
                <a:spcPts val="355"/>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Four Texas businessmen pleaded guilty to FCPA violations:  Douglas Ray, Victor</a:t>
            </a:r>
            <a:endParaRPr sz="1800">
              <a:latin typeface="Arial"/>
              <a:ea typeface="Arial"/>
              <a:cs typeface="Arial"/>
              <a:sym typeface="Arial"/>
            </a:endParaRPr>
          </a:p>
          <a:p>
            <a:pPr indent="-10248" lvl="0" marL="1165948" marR="0" rtl="0" algn="l">
              <a:lnSpc>
                <a:spcPct val="95825"/>
              </a:lnSpc>
              <a:spcBef>
                <a:spcPts val="234"/>
              </a:spcBef>
              <a:spcAft>
                <a:spcPts val="0"/>
              </a:spcAft>
              <a:buNone/>
            </a:pPr>
            <a:r>
              <a:rPr lang="en-US" sz="1800">
                <a:solidFill>
                  <a:srgbClr val="3B4146"/>
                </a:solidFill>
                <a:latin typeface="Arial"/>
                <a:ea typeface="Arial"/>
                <a:cs typeface="Arial"/>
                <a:sym typeface="Arial"/>
              </a:rPr>
              <a:t>Hugo Valdez Pinon, Kamta Ramnarine, and Daniel Perez (Oct. &amp; Nov. 2016)</a:t>
            </a:r>
            <a:endParaRPr sz="1800">
              <a:latin typeface="Arial"/>
              <a:ea typeface="Arial"/>
              <a:cs typeface="Arial"/>
              <a:sym typeface="Arial"/>
            </a:endParaRPr>
          </a:p>
          <a:p>
            <a:pPr indent="-239076" lvl="0" marL="1166177" marR="251896" rtl="0" algn="l">
              <a:lnSpc>
                <a:spcPct val="116093"/>
              </a:lnSpc>
              <a:spcBef>
                <a:spcPts val="470"/>
              </a:spcBef>
              <a:spcAft>
                <a:spcPts val="0"/>
              </a:spcAft>
              <a:buNone/>
            </a:pPr>
            <a:r>
              <a:rPr lang="en-US" sz="2150">
                <a:solidFill>
                  <a:srgbClr val="737C86"/>
                </a:solidFill>
                <a:latin typeface="Noto Sans Symbols"/>
                <a:ea typeface="Noto Sans Symbols"/>
                <a:cs typeface="Noto Sans Symbols"/>
                <a:sym typeface="Noto Sans Symbols"/>
              </a:rPr>
              <a:t>▪</a:t>
            </a:r>
            <a:r>
              <a:rPr lang="en-US" sz="2150">
                <a:solidFill>
                  <a:srgbClr val="737C8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Two former Mexican officials pleaded guilty to conspiracy to launder proceeds of </a:t>
            </a:r>
            <a:endParaRPr sz="1800">
              <a:latin typeface="Arial"/>
              <a:ea typeface="Arial"/>
              <a:cs typeface="Arial"/>
              <a:sym typeface="Arial"/>
            </a:endParaRPr>
          </a:p>
          <a:p>
            <a:pPr indent="-10476" lvl="0" marL="1166177" marR="251896" rtl="0" algn="l">
              <a:lnSpc>
                <a:spcPct val="114944"/>
              </a:lnSpc>
              <a:spcBef>
                <a:spcPts val="244"/>
              </a:spcBef>
              <a:spcAft>
                <a:spcPts val="0"/>
              </a:spcAft>
              <a:buNone/>
            </a:pPr>
            <a:r>
              <a:rPr lang="en-US" sz="1800">
                <a:solidFill>
                  <a:srgbClr val="3B4146"/>
                </a:solidFill>
                <a:latin typeface="Arial"/>
                <a:ea typeface="Arial"/>
                <a:cs typeface="Arial"/>
                <a:sym typeface="Arial"/>
              </a:rPr>
              <a:t>the bribery schemes (Mar. &amp; Dec. 2016)</a:t>
            </a:r>
            <a:endParaRPr sz="1800">
              <a:latin typeface="Arial"/>
              <a:ea typeface="Arial"/>
              <a:cs typeface="Arial"/>
              <a:sym typeface="Arial"/>
            </a:endParaRPr>
          </a:p>
          <a:p>
            <a:pPr indent="-5905" lvl="0" marL="590105" marR="0" rtl="0" algn="l">
              <a:lnSpc>
                <a:spcPct val="95825"/>
              </a:lnSpc>
              <a:spcBef>
                <a:spcPts val="327"/>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Industry / Country</a:t>
            </a:r>
            <a:r>
              <a:rPr lang="en-US" sz="1800">
                <a:solidFill>
                  <a:srgbClr val="3B4146"/>
                </a:solidFill>
                <a:latin typeface="Arial"/>
                <a:ea typeface="Arial"/>
                <a:cs typeface="Arial"/>
                <a:sym typeface="Arial"/>
              </a:rPr>
              <a:t>: Aircraft Services / Mexico</a:t>
            </a:r>
            <a:endParaRPr sz="1800">
              <a:latin typeface="Arial"/>
              <a:ea typeface="Arial"/>
              <a:cs typeface="Arial"/>
              <a:sym typeface="Arial"/>
            </a:endParaRPr>
          </a:p>
          <a:p>
            <a:pPr indent="-234504" lvl="0" marL="818705" marR="542196" rtl="0" algn="l">
              <a:lnSpc>
                <a:spcPct val="116086"/>
              </a:lnSpc>
              <a:spcBef>
                <a:spcPts val="219"/>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Allegations</a:t>
            </a:r>
            <a:r>
              <a:rPr lang="en-US" sz="1800">
                <a:solidFill>
                  <a:srgbClr val="3B4146"/>
                </a:solidFill>
                <a:latin typeface="Arial"/>
                <a:ea typeface="Arial"/>
                <a:cs typeface="Arial"/>
                <a:sym typeface="Arial"/>
              </a:rPr>
              <a:t>:  The four Texas businessmen—who owned or were associated with </a:t>
            </a:r>
            <a:endParaRPr sz="1800">
              <a:latin typeface="Arial"/>
              <a:ea typeface="Arial"/>
              <a:cs typeface="Arial"/>
              <a:sym typeface="Arial"/>
            </a:endParaRPr>
          </a:p>
          <a:p>
            <a:pPr indent="-5904" lvl="0" marL="818705" marR="542196" rtl="0" algn="l">
              <a:lnSpc>
                <a:spcPct val="114944"/>
              </a:lnSpc>
              <a:spcBef>
                <a:spcPts val="333"/>
              </a:spcBef>
              <a:spcAft>
                <a:spcPts val="0"/>
              </a:spcAft>
              <a:buNone/>
            </a:pPr>
            <a:r>
              <a:rPr lang="en-US" sz="1800">
                <a:solidFill>
                  <a:srgbClr val="3B4146"/>
                </a:solidFill>
                <a:latin typeface="Arial"/>
                <a:ea typeface="Arial"/>
                <a:cs typeface="Arial"/>
                <a:sym typeface="Arial"/>
              </a:rPr>
              <a:t>U.S. aircraft services companies—paid more than $2 million in bribes to Mexican </a:t>
            </a:r>
            <a:endParaRPr sz="1800">
              <a:latin typeface="Arial"/>
              <a:ea typeface="Arial"/>
              <a:cs typeface="Arial"/>
              <a:sym typeface="Arial"/>
            </a:endParaRPr>
          </a:p>
          <a:p>
            <a:pPr indent="-5904" lvl="0" marL="818705" marR="542196" rtl="0" algn="l">
              <a:lnSpc>
                <a:spcPct val="114944"/>
              </a:lnSpc>
              <a:spcBef>
                <a:spcPts val="258"/>
              </a:spcBef>
              <a:spcAft>
                <a:spcPts val="0"/>
              </a:spcAft>
              <a:buNone/>
            </a:pPr>
            <a:r>
              <a:rPr lang="en-US" sz="1800">
                <a:solidFill>
                  <a:srgbClr val="3B4146"/>
                </a:solidFill>
                <a:latin typeface="Arial"/>
                <a:ea typeface="Arial"/>
                <a:cs typeface="Arial"/>
                <a:sym typeface="Arial"/>
              </a:rPr>
              <a:t>officials in order to win aircraft maintenance, repair, and overhaul contracts with </a:t>
            </a:r>
            <a:endParaRPr sz="1800">
              <a:latin typeface="Arial"/>
              <a:ea typeface="Arial"/>
              <a:cs typeface="Arial"/>
              <a:sym typeface="Arial"/>
            </a:endParaRPr>
          </a:p>
          <a:p>
            <a:pPr indent="-5904" lvl="0" marL="818705" marR="542196" rtl="0" algn="l">
              <a:lnSpc>
                <a:spcPct val="114944"/>
              </a:lnSpc>
              <a:spcBef>
                <a:spcPts val="258"/>
              </a:spcBef>
              <a:spcAft>
                <a:spcPts val="0"/>
              </a:spcAft>
              <a:buNone/>
            </a:pPr>
            <a:r>
              <a:rPr lang="en-US" sz="1800">
                <a:solidFill>
                  <a:srgbClr val="3B4146"/>
                </a:solidFill>
                <a:latin typeface="Arial"/>
                <a:ea typeface="Arial"/>
                <a:cs typeface="Arial"/>
                <a:sym typeface="Arial"/>
              </a:rPr>
              <a:t>Mexican government-owned customers</a:t>
            </a:r>
            <a:endParaRPr sz="1800">
              <a:latin typeface="Arial"/>
              <a:ea typeface="Arial"/>
              <a:cs typeface="Arial"/>
              <a:sym typeface="Arial"/>
            </a:endParaRPr>
          </a:p>
          <a:p>
            <a:pPr indent="-5905" lvl="0" marL="590105" marR="0" rtl="0" algn="l">
              <a:lnSpc>
                <a:spcPct val="95825"/>
              </a:lnSpc>
              <a:spcBef>
                <a:spcPts val="293"/>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Charges</a:t>
            </a:r>
            <a:r>
              <a:rPr lang="en-US" sz="1800">
                <a:solidFill>
                  <a:srgbClr val="3B4146"/>
                </a:solidFill>
                <a:latin typeface="Arial"/>
                <a:ea typeface="Arial"/>
                <a:cs typeface="Arial"/>
                <a:sym typeface="Arial"/>
              </a:rPr>
              <a:t>:  Conspiracy</a:t>
            </a:r>
            <a:endParaRPr sz="1800">
              <a:latin typeface="Arial"/>
              <a:ea typeface="Arial"/>
              <a:cs typeface="Arial"/>
              <a:sym typeface="Arial"/>
            </a:endParaRPr>
          </a:p>
        </p:txBody>
      </p:sp>
      <p:sp>
        <p:nvSpPr>
          <p:cNvPr id="2138" name="Google Shape;2138;p46"/>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2139" name="Google Shape;2139;p46"/>
          <p:cNvSpPr txBox="1"/>
          <p:nvPr/>
        </p:nvSpPr>
        <p:spPr>
          <a:xfrm>
            <a:off x="1075811" y="1917763"/>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0" name="Google Shape;2140;p46"/>
          <p:cNvSpPr txBox="1"/>
          <p:nvPr/>
        </p:nvSpPr>
        <p:spPr>
          <a:xfrm>
            <a:off x="1788518" y="1917763"/>
            <a:ext cx="603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1" name="Google Shape;2141;p46"/>
          <p:cNvSpPr txBox="1"/>
          <p:nvPr/>
        </p:nvSpPr>
        <p:spPr>
          <a:xfrm>
            <a:off x="2445354" y="1917763"/>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2" name="Google Shape;2142;p46"/>
          <p:cNvSpPr txBox="1"/>
          <p:nvPr/>
        </p:nvSpPr>
        <p:spPr>
          <a:xfrm>
            <a:off x="2714416" y="1917763"/>
            <a:ext cx="62704"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3" name="Google Shape;2143;p46"/>
          <p:cNvSpPr txBox="1"/>
          <p:nvPr/>
        </p:nvSpPr>
        <p:spPr>
          <a:xfrm>
            <a:off x="3549858" y="1917763"/>
            <a:ext cx="6553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4" name="Google Shape;2144;p46"/>
          <p:cNvSpPr txBox="1"/>
          <p:nvPr/>
        </p:nvSpPr>
        <p:spPr>
          <a:xfrm>
            <a:off x="4414263" y="1917763"/>
            <a:ext cx="6364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5" name="Google Shape;2145;p46"/>
          <p:cNvSpPr txBox="1"/>
          <p:nvPr/>
        </p:nvSpPr>
        <p:spPr>
          <a:xfrm>
            <a:off x="5353146" y="1917763"/>
            <a:ext cx="64922"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6" name="Google Shape;2146;p46"/>
          <p:cNvSpPr txBox="1"/>
          <p:nvPr/>
        </p:nvSpPr>
        <p:spPr>
          <a:xfrm>
            <a:off x="6026670" y="1917763"/>
            <a:ext cx="6515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7" name="Google Shape;2147;p46"/>
          <p:cNvSpPr txBox="1"/>
          <p:nvPr/>
        </p:nvSpPr>
        <p:spPr>
          <a:xfrm>
            <a:off x="1930227" y="2269807"/>
            <a:ext cx="6629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8" name="Google Shape;2148;p46"/>
          <p:cNvSpPr txBox="1"/>
          <p:nvPr/>
        </p:nvSpPr>
        <p:spPr>
          <a:xfrm>
            <a:off x="2375768" y="2269807"/>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49" name="Google Shape;2149;p46"/>
          <p:cNvSpPr txBox="1"/>
          <p:nvPr/>
        </p:nvSpPr>
        <p:spPr>
          <a:xfrm>
            <a:off x="3024992" y="2269807"/>
            <a:ext cx="6403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50" name="Google Shape;2150;p46"/>
          <p:cNvSpPr txBox="1"/>
          <p:nvPr/>
        </p:nvSpPr>
        <p:spPr>
          <a:xfrm>
            <a:off x="1882244" y="3930967"/>
            <a:ext cx="64007"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2151" name="Google Shape;2151;p46"/>
          <p:cNvSpPr txBox="1"/>
          <p:nvPr/>
        </p:nvSpPr>
        <p:spPr>
          <a:xfrm>
            <a:off x="2009802" y="3930967"/>
            <a:ext cx="629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 name="Shape 122"/>
        <p:cNvGrpSpPr/>
        <p:nvPr/>
      </p:nvGrpSpPr>
      <p:grpSpPr>
        <a:xfrm>
          <a:off x="0" y="0"/>
          <a:ext cx="0" cy="0"/>
          <a:chOff x="0" y="0"/>
          <a:chExt cx="0" cy="0"/>
        </a:xfrm>
      </p:grpSpPr>
      <p:sp>
        <p:nvSpPr>
          <p:cNvPr id="123" name="Google Shape;123;p7"/>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4" name="Google Shape;124;p7"/>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5" name="Google Shape;125;p7"/>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6" name="Google Shape;126;p7"/>
          <p:cNvSpPr/>
          <p:nvPr/>
        </p:nvSpPr>
        <p:spPr>
          <a:xfrm>
            <a:off x="508000" y="1906231"/>
            <a:ext cx="9029700" cy="1915198"/>
          </a:xfrm>
          <a:custGeom>
            <a:rect b="b" l="l" r="r" t="t"/>
            <a:pathLst>
              <a:path extrusionOk="0" h="120000" w="120000">
                <a:moveTo>
                  <a:pt x="0" y="0"/>
                </a:moveTo>
                <a:lnTo>
                  <a:pt x="0" y="120000"/>
                </a:lnTo>
                <a:lnTo>
                  <a:pt x="120000" y="120000"/>
                </a:lnTo>
                <a:lnTo>
                  <a:pt x="120000" y="0"/>
                </a:lnTo>
                <a:lnTo>
                  <a:pt x="0" y="0"/>
                </a:lnTo>
                <a:close/>
              </a:path>
            </a:pathLst>
          </a:custGeom>
          <a:solidFill>
            <a:srgbClr val="FE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7" name="Google Shape;127;p7"/>
          <p:cNvSpPr/>
          <p:nvPr/>
        </p:nvSpPr>
        <p:spPr>
          <a:xfrm>
            <a:off x="508000" y="1906231"/>
            <a:ext cx="9029700" cy="1915198"/>
          </a:xfrm>
          <a:custGeom>
            <a:rect b="b" l="l" r="r" t="t"/>
            <a:pathLst>
              <a:path extrusionOk="0" h="120000" w="120000">
                <a:moveTo>
                  <a:pt x="0" y="0"/>
                </a:moveTo>
                <a:lnTo>
                  <a:pt x="120000" y="0"/>
                </a:lnTo>
                <a:lnTo>
                  <a:pt x="120000" y="120000"/>
                </a:lnTo>
                <a:lnTo>
                  <a:pt x="0" y="120000"/>
                </a:lnTo>
                <a:lnTo>
                  <a:pt x="0" y="0"/>
                </a:lnTo>
                <a:close/>
              </a:path>
            </a:pathLst>
          </a:custGeom>
          <a:noFill/>
          <a:ln cap="flat" cmpd="sng" w="25400">
            <a:solidFill>
              <a:srgbClr val="699F5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8" name="Google Shape;128;p7"/>
          <p:cNvSpPr/>
          <p:nvPr/>
        </p:nvSpPr>
        <p:spPr>
          <a:xfrm>
            <a:off x="959485" y="1670065"/>
            <a:ext cx="8367395" cy="472325"/>
          </a:xfrm>
          <a:custGeom>
            <a:rect b="b" l="l" r="r" t="t"/>
            <a:pathLst>
              <a:path extrusionOk="0" h="120000" w="120000">
                <a:moveTo>
                  <a:pt x="0" y="20001"/>
                </a:moveTo>
                <a:lnTo>
                  <a:pt x="0" y="99998"/>
                </a:lnTo>
                <a:lnTo>
                  <a:pt x="11" y="102844"/>
                </a:lnTo>
                <a:lnTo>
                  <a:pt x="249" y="112535"/>
                </a:lnTo>
                <a:lnTo>
                  <a:pt x="725" y="118683"/>
                </a:lnTo>
                <a:lnTo>
                  <a:pt x="1129" y="120000"/>
                </a:lnTo>
                <a:lnTo>
                  <a:pt x="118871" y="120000"/>
                </a:lnTo>
                <a:lnTo>
                  <a:pt x="119413" y="117541"/>
                </a:lnTo>
                <a:lnTo>
                  <a:pt x="119837" y="110330"/>
                </a:lnTo>
                <a:lnTo>
                  <a:pt x="120000" y="99998"/>
                </a:lnTo>
                <a:lnTo>
                  <a:pt x="120000" y="20001"/>
                </a:lnTo>
                <a:lnTo>
                  <a:pt x="119861" y="10385"/>
                </a:lnTo>
                <a:lnTo>
                  <a:pt x="119454" y="2871"/>
                </a:lnTo>
                <a:lnTo>
                  <a:pt x="118871" y="0"/>
                </a:lnTo>
                <a:lnTo>
                  <a:pt x="1129" y="0"/>
                </a:lnTo>
                <a:lnTo>
                  <a:pt x="586" y="2460"/>
                </a:lnTo>
                <a:lnTo>
                  <a:pt x="162" y="9671"/>
                </a:lnTo>
                <a:lnTo>
                  <a:pt x="0" y="20001"/>
                </a:lnTo>
                <a:close/>
              </a:path>
            </a:pathLst>
          </a:custGeom>
          <a:solidFill>
            <a:srgbClr val="699F5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29" name="Google Shape;129;p7"/>
          <p:cNvSpPr/>
          <p:nvPr/>
        </p:nvSpPr>
        <p:spPr>
          <a:xfrm>
            <a:off x="959485" y="1670065"/>
            <a:ext cx="8367395" cy="472325"/>
          </a:xfrm>
          <a:custGeom>
            <a:rect b="b" l="l" r="r" t="t"/>
            <a:pathLst>
              <a:path extrusionOk="0" h="120000" w="120000">
                <a:moveTo>
                  <a:pt x="0" y="20001"/>
                </a:moveTo>
                <a:lnTo>
                  <a:pt x="162" y="9671"/>
                </a:lnTo>
                <a:lnTo>
                  <a:pt x="586" y="2460"/>
                </a:lnTo>
                <a:lnTo>
                  <a:pt x="1129" y="0"/>
                </a:lnTo>
                <a:lnTo>
                  <a:pt x="118871" y="0"/>
                </a:lnTo>
                <a:lnTo>
                  <a:pt x="119454" y="2871"/>
                </a:lnTo>
                <a:lnTo>
                  <a:pt x="119861" y="10385"/>
                </a:lnTo>
                <a:lnTo>
                  <a:pt x="120000" y="20001"/>
                </a:lnTo>
                <a:lnTo>
                  <a:pt x="120000" y="99998"/>
                </a:lnTo>
                <a:lnTo>
                  <a:pt x="119837" y="110330"/>
                </a:lnTo>
                <a:lnTo>
                  <a:pt x="119413" y="117541"/>
                </a:lnTo>
                <a:lnTo>
                  <a:pt x="118871" y="120000"/>
                </a:lnTo>
                <a:lnTo>
                  <a:pt x="1129" y="120000"/>
                </a:lnTo>
                <a:lnTo>
                  <a:pt x="545" y="117129"/>
                </a:lnTo>
                <a:lnTo>
                  <a:pt x="138" y="109616"/>
                </a:lnTo>
                <a:lnTo>
                  <a:pt x="0" y="99998"/>
                </a:lnTo>
                <a:lnTo>
                  <a:pt x="0" y="20001"/>
                </a:lnTo>
                <a:close/>
              </a:path>
            </a:pathLst>
          </a:custGeom>
          <a:noFill/>
          <a:ln cap="flat" cmpd="sng" w="25400">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0" name="Google Shape;130;p7"/>
          <p:cNvSpPr/>
          <p:nvPr/>
        </p:nvSpPr>
        <p:spPr>
          <a:xfrm>
            <a:off x="508000" y="4143997"/>
            <a:ext cx="9029700" cy="907199"/>
          </a:xfrm>
          <a:custGeom>
            <a:rect b="b" l="l" r="r" t="t"/>
            <a:pathLst>
              <a:path extrusionOk="0" h="120000" w="120000">
                <a:moveTo>
                  <a:pt x="0" y="0"/>
                </a:moveTo>
                <a:lnTo>
                  <a:pt x="0" y="120000"/>
                </a:lnTo>
                <a:lnTo>
                  <a:pt x="120000" y="120000"/>
                </a:lnTo>
                <a:lnTo>
                  <a:pt x="120000" y="0"/>
                </a:lnTo>
                <a:lnTo>
                  <a:pt x="0" y="0"/>
                </a:lnTo>
                <a:close/>
              </a:path>
            </a:pathLst>
          </a:custGeom>
          <a:solidFill>
            <a:srgbClr val="FE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1" name="Google Shape;131;p7"/>
          <p:cNvSpPr/>
          <p:nvPr/>
        </p:nvSpPr>
        <p:spPr>
          <a:xfrm>
            <a:off x="508000" y="4143997"/>
            <a:ext cx="9029700" cy="907199"/>
          </a:xfrm>
          <a:custGeom>
            <a:rect b="b" l="l" r="r" t="t"/>
            <a:pathLst>
              <a:path extrusionOk="0" h="120000" w="120000">
                <a:moveTo>
                  <a:pt x="0" y="0"/>
                </a:moveTo>
                <a:lnTo>
                  <a:pt x="120000" y="0"/>
                </a:lnTo>
                <a:lnTo>
                  <a:pt x="120000" y="120000"/>
                </a:lnTo>
                <a:lnTo>
                  <a:pt x="0" y="120000"/>
                </a:lnTo>
                <a:lnTo>
                  <a:pt x="0" y="0"/>
                </a:lnTo>
                <a:close/>
              </a:path>
            </a:pathLst>
          </a:custGeom>
          <a:noFill/>
          <a:ln cap="flat" cmpd="sng" w="25400">
            <a:solidFill>
              <a:srgbClr val="95320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2" name="Google Shape;132;p7"/>
          <p:cNvSpPr/>
          <p:nvPr/>
        </p:nvSpPr>
        <p:spPr>
          <a:xfrm>
            <a:off x="959485" y="3907825"/>
            <a:ext cx="8194014" cy="472325"/>
          </a:xfrm>
          <a:custGeom>
            <a:rect b="b" l="l" r="r" t="t"/>
            <a:pathLst>
              <a:path extrusionOk="0" h="120000" w="120000">
                <a:moveTo>
                  <a:pt x="0" y="20001"/>
                </a:moveTo>
                <a:lnTo>
                  <a:pt x="0" y="99998"/>
                </a:lnTo>
                <a:lnTo>
                  <a:pt x="11" y="102844"/>
                </a:lnTo>
                <a:lnTo>
                  <a:pt x="254" y="112535"/>
                </a:lnTo>
                <a:lnTo>
                  <a:pt x="740" y="118683"/>
                </a:lnTo>
                <a:lnTo>
                  <a:pt x="1152" y="120000"/>
                </a:lnTo>
                <a:lnTo>
                  <a:pt x="118847" y="120000"/>
                </a:lnTo>
                <a:lnTo>
                  <a:pt x="119401" y="117541"/>
                </a:lnTo>
                <a:lnTo>
                  <a:pt x="119834" y="110330"/>
                </a:lnTo>
                <a:lnTo>
                  <a:pt x="120000" y="99998"/>
                </a:lnTo>
                <a:lnTo>
                  <a:pt x="120000" y="20001"/>
                </a:lnTo>
                <a:lnTo>
                  <a:pt x="119858" y="10385"/>
                </a:lnTo>
                <a:lnTo>
                  <a:pt x="119442" y="2871"/>
                </a:lnTo>
                <a:lnTo>
                  <a:pt x="118847" y="0"/>
                </a:lnTo>
                <a:lnTo>
                  <a:pt x="1152" y="0"/>
                </a:lnTo>
                <a:lnTo>
                  <a:pt x="598" y="2460"/>
                </a:lnTo>
                <a:lnTo>
                  <a:pt x="165" y="9671"/>
                </a:lnTo>
                <a:lnTo>
                  <a:pt x="0" y="20001"/>
                </a:lnTo>
                <a:close/>
              </a:path>
            </a:pathLst>
          </a:custGeom>
          <a:solidFill>
            <a:srgbClr val="95320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3" name="Google Shape;133;p7"/>
          <p:cNvSpPr/>
          <p:nvPr/>
        </p:nvSpPr>
        <p:spPr>
          <a:xfrm>
            <a:off x="959485" y="3907825"/>
            <a:ext cx="8194014" cy="472325"/>
          </a:xfrm>
          <a:custGeom>
            <a:rect b="b" l="l" r="r" t="t"/>
            <a:pathLst>
              <a:path extrusionOk="0" h="120000" w="120000">
                <a:moveTo>
                  <a:pt x="0" y="20001"/>
                </a:moveTo>
                <a:lnTo>
                  <a:pt x="165" y="9671"/>
                </a:lnTo>
                <a:lnTo>
                  <a:pt x="598" y="2460"/>
                </a:lnTo>
                <a:lnTo>
                  <a:pt x="1152" y="0"/>
                </a:lnTo>
                <a:lnTo>
                  <a:pt x="118847" y="0"/>
                </a:lnTo>
                <a:lnTo>
                  <a:pt x="119442" y="2871"/>
                </a:lnTo>
                <a:lnTo>
                  <a:pt x="119858" y="10385"/>
                </a:lnTo>
                <a:lnTo>
                  <a:pt x="120000" y="20001"/>
                </a:lnTo>
                <a:lnTo>
                  <a:pt x="120000" y="99998"/>
                </a:lnTo>
                <a:lnTo>
                  <a:pt x="119834" y="110330"/>
                </a:lnTo>
                <a:lnTo>
                  <a:pt x="119401" y="117541"/>
                </a:lnTo>
                <a:lnTo>
                  <a:pt x="118847" y="120000"/>
                </a:lnTo>
                <a:lnTo>
                  <a:pt x="1152" y="120000"/>
                </a:lnTo>
                <a:lnTo>
                  <a:pt x="557" y="117129"/>
                </a:lnTo>
                <a:lnTo>
                  <a:pt x="141" y="109616"/>
                </a:lnTo>
                <a:lnTo>
                  <a:pt x="0" y="99998"/>
                </a:lnTo>
                <a:lnTo>
                  <a:pt x="0" y="20001"/>
                </a:lnTo>
                <a:close/>
              </a:path>
            </a:pathLst>
          </a:custGeom>
          <a:noFill/>
          <a:ln cap="flat" cmpd="sng" w="25400">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4" name="Google Shape;134;p7"/>
          <p:cNvSpPr/>
          <p:nvPr/>
        </p:nvSpPr>
        <p:spPr>
          <a:xfrm>
            <a:off x="508000" y="5373751"/>
            <a:ext cx="9029700" cy="1411198"/>
          </a:xfrm>
          <a:custGeom>
            <a:rect b="b" l="l" r="r" t="t"/>
            <a:pathLst>
              <a:path extrusionOk="0" h="120000" w="120000">
                <a:moveTo>
                  <a:pt x="0" y="0"/>
                </a:moveTo>
                <a:lnTo>
                  <a:pt x="0" y="120000"/>
                </a:lnTo>
                <a:lnTo>
                  <a:pt x="120000" y="120000"/>
                </a:lnTo>
                <a:lnTo>
                  <a:pt x="120000" y="0"/>
                </a:lnTo>
                <a:lnTo>
                  <a:pt x="0" y="0"/>
                </a:lnTo>
                <a:close/>
              </a:path>
            </a:pathLst>
          </a:custGeom>
          <a:solidFill>
            <a:srgbClr val="FE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5" name="Google Shape;135;p7"/>
          <p:cNvSpPr/>
          <p:nvPr/>
        </p:nvSpPr>
        <p:spPr>
          <a:xfrm>
            <a:off x="508000" y="5373751"/>
            <a:ext cx="9029700" cy="1411198"/>
          </a:xfrm>
          <a:custGeom>
            <a:rect b="b" l="l" r="r" t="t"/>
            <a:pathLst>
              <a:path extrusionOk="0" h="120000" w="120000">
                <a:moveTo>
                  <a:pt x="0" y="0"/>
                </a:moveTo>
                <a:lnTo>
                  <a:pt x="120000" y="0"/>
                </a:lnTo>
                <a:lnTo>
                  <a:pt x="120000" y="120000"/>
                </a:lnTo>
                <a:lnTo>
                  <a:pt x="0" y="120000"/>
                </a:lnTo>
                <a:lnTo>
                  <a:pt x="0" y="0"/>
                </a:lnTo>
                <a:close/>
              </a:path>
            </a:pathLst>
          </a:custGeom>
          <a:noFill/>
          <a:ln cap="flat" cmpd="sng" w="25375">
            <a:solidFill>
              <a:srgbClr val="0063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6" name="Google Shape;136;p7"/>
          <p:cNvSpPr/>
          <p:nvPr/>
        </p:nvSpPr>
        <p:spPr>
          <a:xfrm>
            <a:off x="959485" y="5137585"/>
            <a:ext cx="8346414" cy="472325"/>
          </a:xfrm>
          <a:custGeom>
            <a:rect b="b" l="l" r="r" t="t"/>
            <a:pathLst>
              <a:path extrusionOk="0" h="120000" w="120000">
                <a:moveTo>
                  <a:pt x="0" y="20001"/>
                </a:moveTo>
                <a:lnTo>
                  <a:pt x="0" y="99998"/>
                </a:lnTo>
                <a:lnTo>
                  <a:pt x="11" y="102844"/>
                </a:lnTo>
                <a:lnTo>
                  <a:pt x="249" y="112535"/>
                </a:lnTo>
                <a:lnTo>
                  <a:pt x="727" y="118683"/>
                </a:lnTo>
                <a:lnTo>
                  <a:pt x="1131" y="120000"/>
                </a:lnTo>
                <a:lnTo>
                  <a:pt x="118868" y="120000"/>
                </a:lnTo>
                <a:lnTo>
                  <a:pt x="119412" y="117540"/>
                </a:lnTo>
                <a:lnTo>
                  <a:pt x="119837" y="110329"/>
                </a:lnTo>
                <a:lnTo>
                  <a:pt x="120000" y="99998"/>
                </a:lnTo>
                <a:lnTo>
                  <a:pt x="120000" y="20001"/>
                </a:lnTo>
                <a:lnTo>
                  <a:pt x="119860" y="10384"/>
                </a:lnTo>
                <a:lnTo>
                  <a:pt x="119452" y="2871"/>
                </a:lnTo>
                <a:lnTo>
                  <a:pt x="118868" y="0"/>
                </a:lnTo>
                <a:lnTo>
                  <a:pt x="1131" y="0"/>
                </a:lnTo>
                <a:lnTo>
                  <a:pt x="587" y="2460"/>
                </a:lnTo>
                <a:lnTo>
                  <a:pt x="162" y="9671"/>
                </a:lnTo>
                <a:lnTo>
                  <a:pt x="0" y="20001"/>
                </a:lnTo>
                <a:close/>
              </a:path>
            </a:pathLst>
          </a:custGeom>
          <a:solidFill>
            <a:srgbClr val="0063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7" name="Google Shape;137;p7"/>
          <p:cNvSpPr/>
          <p:nvPr/>
        </p:nvSpPr>
        <p:spPr>
          <a:xfrm>
            <a:off x="959485" y="5137585"/>
            <a:ext cx="8346414" cy="472325"/>
          </a:xfrm>
          <a:custGeom>
            <a:rect b="b" l="l" r="r" t="t"/>
            <a:pathLst>
              <a:path extrusionOk="0" h="120000" w="120000">
                <a:moveTo>
                  <a:pt x="0" y="20001"/>
                </a:moveTo>
                <a:lnTo>
                  <a:pt x="162" y="9671"/>
                </a:lnTo>
                <a:lnTo>
                  <a:pt x="587" y="2460"/>
                </a:lnTo>
                <a:lnTo>
                  <a:pt x="1131" y="0"/>
                </a:lnTo>
                <a:lnTo>
                  <a:pt x="118868" y="0"/>
                </a:lnTo>
                <a:lnTo>
                  <a:pt x="119452" y="2871"/>
                </a:lnTo>
                <a:lnTo>
                  <a:pt x="119860" y="10384"/>
                </a:lnTo>
                <a:lnTo>
                  <a:pt x="120000" y="20001"/>
                </a:lnTo>
                <a:lnTo>
                  <a:pt x="120000" y="99998"/>
                </a:lnTo>
                <a:lnTo>
                  <a:pt x="119837" y="110329"/>
                </a:lnTo>
                <a:lnTo>
                  <a:pt x="119412" y="117540"/>
                </a:lnTo>
                <a:lnTo>
                  <a:pt x="118868" y="120000"/>
                </a:lnTo>
                <a:lnTo>
                  <a:pt x="1131" y="120000"/>
                </a:lnTo>
                <a:lnTo>
                  <a:pt x="547" y="117129"/>
                </a:lnTo>
                <a:lnTo>
                  <a:pt x="139" y="109616"/>
                </a:lnTo>
                <a:lnTo>
                  <a:pt x="0" y="99998"/>
                </a:lnTo>
                <a:lnTo>
                  <a:pt x="0" y="20001"/>
                </a:lnTo>
                <a:close/>
              </a:path>
            </a:pathLst>
          </a:custGeom>
          <a:noFill/>
          <a:ln cap="flat" cmpd="sng" w="25400">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8" name="Google Shape;138;p7"/>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39" name="Google Shape;139;p7"/>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0" name="Google Shape;140;p7"/>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1" name="Google Shape;141;p7"/>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2" name="Google Shape;142;p7"/>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3" name="Google Shape;143;p7"/>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4" name="Google Shape;144;p7"/>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5" name="Google Shape;145;p7"/>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6" name="Google Shape;146;p7"/>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7" name="Google Shape;147;p7"/>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8" name="Google Shape;148;p7"/>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49" name="Google Shape;149;p7"/>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0" name="Google Shape;150;p7"/>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1" name="Google Shape;151;p7"/>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52" name="Google Shape;152;p7"/>
          <p:cNvSpPr txBox="1"/>
          <p:nvPr/>
        </p:nvSpPr>
        <p:spPr>
          <a:xfrm>
            <a:off x="238760" y="520999"/>
            <a:ext cx="2988571"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 Enforcement</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OVERVIEW</a:t>
            </a:r>
            <a:endParaRPr sz="1600">
              <a:latin typeface="Arial"/>
              <a:ea typeface="Arial"/>
              <a:cs typeface="Arial"/>
              <a:sym typeface="Arial"/>
            </a:endParaRPr>
          </a:p>
        </p:txBody>
      </p:sp>
      <p:sp>
        <p:nvSpPr>
          <p:cNvPr id="153" name="Google Shape;153;p7"/>
          <p:cNvSpPr txBox="1"/>
          <p:nvPr/>
        </p:nvSpPr>
        <p:spPr>
          <a:xfrm>
            <a:off x="3229060" y="520999"/>
            <a:ext cx="120558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154" name="Google Shape;154;p7"/>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4</a:t>
            </a:r>
            <a:endParaRPr sz="800">
              <a:latin typeface="Arial"/>
              <a:ea typeface="Arial"/>
              <a:cs typeface="Arial"/>
              <a:sym typeface="Arial"/>
            </a:endParaRPr>
          </a:p>
        </p:txBody>
      </p:sp>
      <p:sp>
        <p:nvSpPr>
          <p:cNvPr id="155" name="Google Shape;155;p7"/>
          <p:cNvSpPr txBox="1"/>
          <p:nvPr/>
        </p:nvSpPr>
        <p:spPr>
          <a:xfrm>
            <a:off x="508000" y="5373751"/>
            <a:ext cx="9029700" cy="1411198"/>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6" name="Google Shape;156;p7"/>
          <p:cNvSpPr txBox="1"/>
          <p:nvPr/>
        </p:nvSpPr>
        <p:spPr>
          <a:xfrm>
            <a:off x="508000" y="4143997"/>
            <a:ext cx="9029700" cy="907199"/>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7" name="Google Shape;157;p7"/>
          <p:cNvSpPr txBox="1"/>
          <p:nvPr/>
        </p:nvSpPr>
        <p:spPr>
          <a:xfrm>
            <a:off x="508000" y="1906231"/>
            <a:ext cx="9029700" cy="1915198"/>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158" name="Google Shape;158;p7"/>
          <p:cNvSpPr txBox="1"/>
          <p:nvPr/>
        </p:nvSpPr>
        <p:spPr>
          <a:xfrm>
            <a:off x="251460" y="15025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4791" lvl="0" marL="969991" marR="0" rtl="0" algn="l">
              <a:lnSpc>
                <a:spcPct val="95825"/>
              </a:lnSpc>
              <a:spcBef>
                <a:spcPts val="0"/>
              </a:spcBef>
              <a:spcAft>
                <a:spcPts val="0"/>
              </a:spcAft>
              <a:buNone/>
            </a:pPr>
            <a:r>
              <a:rPr b="1" lang="en-US" sz="1800">
                <a:solidFill>
                  <a:srgbClr val="FEFFFF"/>
                </a:solidFill>
                <a:latin typeface="Arial"/>
                <a:ea typeface="Arial"/>
                <a:cs typeface="Arial"/>
                <a:sym typeface="Arial"/>
              </a:rPr>
              <a:t>36 corporate FCPA resolutions</a:t>
            </a:r>
            <a:endParaRPr sz="1800">
              <a:latin typeface="Arial"/>
              <a:ea typeface="Arial"/>
              <a:cs typeface="Arial"/>
              <a:sym typeface="Arial"/>
            </a:endParaRPr>
          </a:p>
          <a:p>
            <a:pPr indent="-4844" lvl="0" marL="957344" marR="0" rtl="0" algn="l">
              <a:lnSpc>
                <a:spcPct val="95825"/>
              </a:lnSpc>
              <a:spcBef>
                <a:spcPts val="1517"/>
              </a:spcBef>
              <a:spcAft>
                <a:spcPts val="0"/>
              </a:spcAft>
              <a:buNone/>
            </a:pPr>
            <a:r>
              <a:rPr lang="en-US" sz="1600">
                <a:solidFill>
                  <a:srgbClr val="3B4146"/>
                </a:solidFill>
                <a:latin typeface="Arial"/>
                <a:ea typeface="Arial"/>
                <a:cs typeface="Arial"/>
                <a:sym typeface="Arial"/>
              </a:rPr>
              <a:t>• </a:t>
            </a:r>
            <a:r>
              <a:rPr b="1" lang="en-US" sz="1600">
                <a:solidFill>
                  <a:srgbClr val="3B4146"/>
                </a:solidFill>
                <a:latin typeface="Arial"/>
                <a:ea typeface="Arial"/>
                <a:cs typeface="Arial"/>
                <a:sym typeface="Arial"/>
              </a:rPr>
              <a:t>&gt;$2.48 billion </a:t>
            </a:r>
            <a:r>
              <a:rPr lang="en-US" sz="1600">
                <a:solidFill>
                  <a:srgbClr val="3B4146"/>
                </a:solidFill>
                <a:latin typeface="Arial"/>
                <a:ea typeface="Arial"/>
                <a:cs typeface="Arial"/>
                <a:sym typeface="Arial"/>
              </a:rPr>
              <a:t>in penalties and disgorgement ($1.87 billion in second half)</a:t>
            </a:r>
            <a:endParaRPr sz="1600">
              <a:latin typeface="Arial"/>
              <a:ea typeface="Arial"/>
              <a:cs typeface="Arial"/>
              <a:sym typeface="Arial"/>
            </a:endParaRPr>
          </a:p>
          <a:p>
            <a:pPr indent="-4844" lvl="0" marL="957344" marR="0" rtl="0" algn="l">
              <a:lnSpc>
                <a:spcPct val="95825"/>
              </a:lnSpc>
              <a:spcBef>
                <a:spcPts val="90"/>
              </a:spcBef>
              <a:spcAft>
                <a:spcPts val="0"/>
              </a:spcAft>
              <a:buNone/>
            </a:pPr>
            <a:r>
              <a:rPr lang="en-US" sz="1600">
                <a:solidFill>
                  <a:srgbClr val="3B4146"/>
                </a:solidFill>
                <a:latin typeface="Arial"/>
                <a:ea typeface="Arial"/>
                <a:cs typeface="Arial"/>
                <a:sym typeface="Arial"/>
              </a:rPr>
              <a:t>• Record in both amount of payments and number of corporations (26)</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11 DOJ declinations, </a:t>
            </a:r>
            <a:r>
              <a:rPr b="1" lang="en-US" sz="1600">
                <a:solidFill>
                  <a:srgbClr val="3B4146"/>
                </a:solidFill>
                <a:latin typeface="Arial"/>
                <a:ea typeface="Arial"/>
                <a:cs typeface="Arial"/>
                <a:sym typeface="Arial"/>
              </a:rPr>
              <a:t>5 “consistent” with Pilot Program</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12 DOJ actions*</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24 SEC actions*</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DOJ / SEC overlap in 10 resolutions (compared to </a:t>
            </a:r>
            <a:r>
              <a:rPr b="1" lang="en-US" sz="1600">
                <a:solidFill>
                  <a:srgbClr val="3B4146"/>
                </a:solidFill>
                <a:latin typeface="Arial"/>
                <a:ea typeface="Arial"/>
                <a:cs typeface="Arial"/>
                <a:sym typeface="Arial"/>
              </a:rPr>
              <a:t>0 </a:t>
            </a:r>
            <a:r>
              <a:rPr lang="en-US" sz="1600">
                <a:solidFill>
                  <a:srgbClr val="3B4146"/>
                </a:solidFill>
                <a:latin typeface="Arial"/>
                <a:ea typeface="Arial"/>
                <a:cs typeface="Arial"/>
                <a:sym typeface="Arial"/>
              </a:rPr>
              <a:t>overlap in 2015)</a:t>
            </a:r>
            <a:endParaRPr sz="1600">
              <a:latin typeface="Arial"/>
              <a:ea typeface="Arial"/>
              <a:cs typeface="Arial"/>
              <a:sym typeface="Arial"/>
            </a:endParaRPr>
          </a:p>
          <a:p>
            <a:pPr indent="-4791" lvl="0" marL="969991" marR="0" rtl="0" algn="l">
              <a:lnSpc>
                <a:spcPct val="95825"/>
              </a:lnSpc>
              <a:spcBef>
                <a:spcPts val="2529"/>
              </a:spcBef>
              <a:spcAft>
                <a:spcPts val="0"/>
              </a:spcAft>
              <a:buNone/>
            </a:pPr>
            <a:r>
              <a:rPr b="1" lang="en-US" sz="1800">
                <a:solidFill>
                  <a:srgbClr val="FEFFFF"/>
                </a:solidFill>
                <a:latin typeface="Arial"/>
                <a:ea typeface="Arial"/>
                <a:cs typeface="Arial"/>
                <a:sym typeface="Arial"/>
              </a:rPr>
              <a:t>Pharmaceutical industry continued to be a focus of scrutiny</a:t>
            </a:r>
            <a:endParaRPr sz="1800">
              <a:latin typeface="Arial"/>
              <a:ea typeface="Arial"/>
              <a:cs typeface="Arial"/>
              <a:sym typeface="Arial"/>
            </a:endParaRPr>
          </a:p>
          <a:p>
            <a:pPr indent="-4844" lvl="0" marL="957344" marR="0" rtl="0" algn="l">
              <a:lnSpc>
                <a:spcPct val="95825"/>
              </a:lnSpc>
              <a:spcBef>
                <a:spcPts val="1517"/>
              </a:spcBef>
              <a:spcAft>
                <a:spcPts val="0"/>
              </a:spcAft>
              <a:buNone/>
            </a:pPr>
            <a:r>
              <a:rPr lang="en-US" sz="1600">
                <a:solidFill>
                  <a:srgbClr val="3B4146"/>
                </a:solidFill>
                <a:latin typeface="Arial"/>
                <a:ea typeface="Arial"/>
                <a:cs typeface="Arial"/>
                <a:sym typeface="Arial"/>
              </a:rPr>
              <a:t>• Particularly with respect to conduct in </a:t>
            </a:r>
            <a:r>
              <a:rPr b="1" lang="en-US" sz="1600">
                <a:solidFill>
                  <a:srgbClr val="3B4146"/>
                </a:solidFill>
                <a:latin typeface="Arial"/>
                <a:ea typeface="Arial"/>
                <a:cs typeface="Arial"/>
                <a:sym typeface="Arial"/>
              </a:rPr>
              <a:t>China</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E.g., GlaxoSmithKline, AstraZeneca, Teva</a:t>
            </a:r>
            <a:endParaRPr sz="1600">
              <a:latin typeface="Arial"/>
              <a:ea typeface="Arial"/>
              <a:cs typeface="Arial"/>
              <a:sym typeface="Arial"/>
            </a:endParaRPr>
          </a:p>
          <a:p>
            <a:pPr indent="-4791" lvl="0" marL="969991" marR="0" rtl="0" algn="l">
              <a:lnSpc>
                <a:spcPct val="95825"/>
              </a:lnSpc>
              <a:spcBef>
                <a:spcPts val="2323"/>
              </a:spcBef>
              <a:spcAft>
                <a:spcPts val="0"/>
              </a:spcAft>
              <a:buNone/>
            </a:pPr>
            <a:r>
              <a:rPr b="1" lang="en-US" sz="1800">
                <a:solidFill>
                  <a:srgbClr val="FEFFFF"/>
                </a:solidFill>
                <a:latin typeface="Arial"/>
                <a:ea typeface="Arial"/>
                <a:cs typeface="Arial"/>
                <a:sym typeface="Arial"/>
              </a:rPr>
              <a:t>Examples of other industries</a:t>
            </a:r>
            <a:endParaRPr sz="1800">
              <a:latin typeface="Arial"/>
              <a:ea typeface="Arial"/>
              <a:cs typeface="Arial"/>
              <a:sym typeface="Arial"/>
            </a:endParaRPr>
          </a:p>
          <a:p>
            <a:pPr indent="-4844" lvl="0" marL="957344" marR="0" rtl="0" algn="l">
              <a:lnSpc>
                <a:spcPct val="95825"/>
              </a:lnSpc>
              <a:spcBef>
                <a:spcPts val="1517"/>
              </a:spcBef>
              <a:spcAft>
                <a:spcPts val="0"/>
              </a:spcAft>
              <a:buNone/>
            </a:pPr>
            <a:r>
              <a:rPr lang="en-US" sz="1600">
                <a:solidFill>
                  <a:srgbClr val="3B4146"/>
                </a:solidFill>
                <a:latin typeface="Arial"/>
                <a:ea typeface="Arial"/>
                <a:cs typeface="Arial"/>
                <a:sym typeface="Arial"/>
              </a:rPr>
              <a:t>• Manufacturing: Embraer, General Cable</a:t>
            </a:r>
            <a:endParaRPr sz="1600">
              <a:latin typeface="Arial"/>
              <a:ea typeface="Arial"/>
              <a:cs typeface="Arial"/>
              <a:sym typeface="Arial"/>
            </a:endParaRPr>
          </a:p>
          <a:p>
            <a:pPr indent="-4844" lvl="0" marL="957344" marR="0" rtl="0" algn="l">
              <a:lnSpc>
                <a:spcPct val="95825"/>
              </a:lnSpc>
              <a:spcBef>
                <a:spcPts val="90"/>
              </a:spcBef>
              <a:spcAft>
                <a:spcPts val="0"/>
              </a:spcAft>
              <a:buNone/>
            </a:pPr>
            <a:r>
              <a:rPr lang="en-US" sz="1600">
                <a:solidFill>
                  <a:srgbClr val="3B4146"/>
                </a:solidFill>
                <a:latin typeface="Arial"/>
                <a:ea typeface="Arial"/>
                <a:cs typeface="Arial"/>
                <a:sym typeface="Arial"/>
              </a:rPr>
              <a:t>• Construction: Odebrecht / Braskem</a:t>
            </a:r>
            <a:endParaRPr sz="1600">
              <a:latin typeface="Arial"/>
              <a:ea typeface="Arial"/>
              <a:cs typeface="Arial"/>
              <a:sym typeface="Arial"/>
            </a:endParaRPr>
          </a:p>
          <a:p>
            <a:pPr indent="-5046" lvl="0" marL="957547" marR="0" rtl="0" algn="l">
              <a:lnSpc>
                <a:spcPct val="95825"/>
              </a:lnSpc>
              <a:spcBef>
                <a:spcPts val="90"/>
              </a:spcBef>
              <a:spcAft>
                <a:spcPts val="0"/>
              </a:spcAft>
              <a:buNone/>
            </a:pPr>
            <a:r>
              <a:rPr lang="en-US" sz="1600">
                <a:solidFill>
                  <a:srgbClr val="3B4146"/>
                </a:solidFill>
                <a:latin typeface="Arial"/>
                <a:ea typeface="Arial"/>
                <a:cs typeface="Arial"/>
                <a:sym typeface="Arial"/>
              </a:rPr>
              <a:t>• Finance: Och-Ziff, JPMorgan Chase</a:t>
            </a:r>
            <a:endParaRPr sz="1600">
              <a:latin typeface="Arial"/>
              <a:ea typeface="Arial"/>
              <a:cs typeface="Arial"/>
              <a:sym typeface="Arial"/>
            </a:endParaRPr>
          </a:p>
          <a:p>
            <a:pPr indent="-5249" lvl="0" marL="957750" marR="0" rtl="0" algn="l">
              <a:lnSpc>
                <a:spcPct val="95825"/>
              </a:lnSpc>
              <a:spcBef>
                <a:spcPts val="90"/>
              </a:spcBef>
              <a:spcAft>
                <a:spcPts val="0"/>
              </a:spcAft>
              <a:buNone/>
            </a:pPr>
            <a:r>
              <a:rPr lang="en-US" sz="1600">
                <a:solidFill>
                  <a:srgbClr val="3B4146"/>
                </a:solidFill>
                <a:latin typeface="Arial"/>
                <a:ea typeface="Arial"/>
                <a:cs typeface="Arial"/>
                <a:sym typeface="Arial"/>
              </a:rPr>
              <a:t>• Energy: Key Energy</a:t>
            </a:r>
            <a:endParaRPr sz="1600">
              <a:latin typeface="Arial"/>
              <a:ea typeface="Arial"/>
              <a:cs typeface="Arial"/>
              <a:sym typeface="Arial"/>
            </a:endParaRPr>
          </a:p>
          <a:p>
            <a:pPr indent="-5079" lvl="0" marL="297180" marR="0" rtl="0" algn="l">
              <a:lnSpc>
                <a:spcPct val="95825"/>
              </a:lnSpc>
              <a:spcBef>
                <a:spcPts val="1797"/>
              </a:spcBef>
              <a:spcAft>
                <a:spcPts val="0"/>
              </a:spcAft>
              <a:buNone/>
            </a:pPr>
            <a:r>
              <a:rPr lang="en-US" sz="900">
                <a:solidFill>
                  <a:srgbClr val="3B4146"/>
                </a:solidFill>
                <a:latin typeface="Arial"/>
                <a:ea typeface="Arial"/>
                <a:cs typeface="Arial"/>
                <a:sym typeface="Arial"/>
              </a:rPr>
              <a:t>*Not including declinations</a:t>
            </a:r>
            <a:endParaRPr sz="900">
              <a:latin typeface="Arial"/>
              <a:ea typeface="Arial"/>
              <a:cs typeface="Arial"/>
              <a:sym typeface="Arial"/>
            </a:endParaRPr>
          </a:p>
        </p:txBody>
      </p:sp>
      <p:sp>
        <p:nvSpPr>
          <p:cNvPr id="159" name="Google Shape;159;p7"/>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 name="Shape 163"/>
        <p:cNvGrpSpPr/>
        <p:nvPr/>
      </p:nvGrpSpPr>
      <p:grpSpPr>
        <a:xfrm>
          <a:off x="0" y="0"/>
          <a:ext cx="0" cy="0"/>
          <a:chOff x="0" y="0"/>
          <a:chExt cx="0" cy="0"/>
        </a:xfrm>
      </p:grpSpPr>
      <p:sp>
        <p:nvSpPr>
          <p:cNvPr id="164" name="Google Shape;164;p8"/>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5" name="Google Shape;165;p8"/>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6" name="Google Shape;166;p8"/>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7" name="Google Shape;167;p8"/>
          <p:cNvSpPr/>
          <p:nvPr/>
        </p:nvSpPr>
        <p:spPr>
          <a:xfrm>
            <a:off x="5456485" y="5544224"/>
            <a:ext cx="203568" cy="236931"/>
          </a:xfrm>
          <a:custGeom>
            <a:rect b="b" l="l" r="r" t="t"/>
            <a:pathLst>
              <a:path extrusionOk="0" h="120000" w="120000">
                <a:moveTo>
                  <a:pt x="49283" y="24764"/>
                </a:moveTo>
                <a:lnTo>
                  <a:pt x="47141" y="24764"/>
                </a:lnTo>
                <a:lnTo>
                  <a:pt x="49283" y="34283"/>
                </a:lnTo>
                <a:lnTo>
                  <a:pt x="47141" y="36187"/>
                </a:lnTo>
                <a:lnTo>
                  <a:pt x="45000" y="40002"/>
                </a:lnTo>
                <a:lnTo>
                  <a:pt x="38569" y="38098"/>
                </a:lnTo>
                <a:lnTo>
                  <a:pt x="36428" y="40002"/>
                </a:lnTo>
                <a:lnTo>
                  <a:pt x="32146" y="41905"/>
                </a:lnTo>
                <a:lnTo>
                  <a:pt x="27856" y="43809"/>
                </a:lnTo>
                <a:lnTo>
                  <a:pt x="23574" y="43809"/>
                </a:lnTo>
                <a:lnTo>
                  <a:pt x="19284" y="40002"/>
                </a:lnTo>
                <a:lnTo>
                  <a:pt x="17143" y="43809"/>
                </a:lnTo>
                <a:lnTo>
                  <a:pt x="15002" y="45713"/>
                </a:lnTo>
                <a:lnTo>
                  <a:pt x="10712" y="41905"/>
                </a:lnTo>
                <a:lnTo>
                  <a:pt x="8571" y="43809"/>
                </a:lnTo>
                <a:lnTo>
                  <a:pt x="0" y="43809"/>
                </a:lnTo>
                <a:lnTo>
                  <a:pt x="2141" y="51425"/>
                </a:lnTo>
                <a:lnTo>
                  <a:pt x="8571" y="51425"/>
                </a:lnTo>
                <a:lnTo>
                  <a:pt x="8571" y="59048"/>
                </a:lnTo>
                <a:lnTo>
                  <a:pt x="8849" y="59450"/>
                </a:lnTo>
                <a:lnTo>
                  <a:pt x="13138" y="65025"/>
                </a:lnTo>
                <a:lnTo>
                  <a:pt x="19284" y="70477"/>
                </a:lnTo>
                <a:lnTo>
                  <a:pt x="21425" y="70477"/>
                </a:lnTo>
                <a:lnTo>
                  <a:pt x="17143" y="74285"/>
                </a:lnTo>
                <a:lnTo>
                  <a:pt x="23574" y="74285"/>
                </a:lnTo>
                <a:lnTo>
                  <a:pt x="27856" y="76189"/>
                </a:lnTo>
                <a:lnTo>
                  <a:pt x="27856" y="74285"/>
                </a:lnTo>
                <a:lnTo>
                  <a:pt x="29997" y="78093"/>
                </a:lnTo>
                <a:lnTo>
                  <a:pt x="27856" y="70477"/>
                </a:lnTo>
                <a:lnTo>
                  <a:pt x="29997" y="78093"/>
                </a:lnTo>
                <a:lnTo>
                  <a:pt x="36428" y="79997"/>
                </a:lnTo>
                <a:lnTo>
                  <a:pt x="36428" y="83812"/>
                </a:lnTo>
                <a:lnTo>
                  <a:pt x="38569" y="87619"/>
                </a:lnTo>
                <a:lnTo>
                  <a:pt x="40710" y="89523"/>
                </a:lnTo>
                <a:lnTo>
                  <a:pt x="42859" y="89523"/>
                </a:lnTo>
                <a:lnTo>
                  <a:pt x="42880" y="91743"/>
                </a:lnTo>
                <a:lnTo>
                  <a:pt x="47038" y="94324"/>
                </a:lnTo>
                <a:lnTo>
                  <a:pt x="49283" y="97139"/>
                </a:lnTo>
                <a:lnTo>
                  <a:pt x="45000" y="99050"/>
                </a:lnTo>
                <a:lnTo>
                  <a:pt x="47141" y="100953"/>
                </a:lnTo>
                <a:lnTo>
                  <a:pt x="47141" y="110473"/>
                </a:lnTo>
                <a:lnTo>
                  <a:pt x="49283" y="106665"/>
                </a:lnTo>
                <a:lnTo>
                  <a:pt x="53572" y="110473"/>
                </a:lnTo>
                <a:lnTo>
                  <a:pt x="54829" y="111406"/>
                </a:lnTo>
                <a:lnTo>
                  <a:pt x="57842" y="111274"/>
                </a:lnTo>
                <a:lnTo>
                  <a:pt x="60003" y="112377"/>
                </a:lnTo>
                <a:lnTo>
                  <a:pt x="62144" y="116191"/>
                </a:lnTo>
                <a:lnTo>
                  <a:pt x="66427" y="116191"/>
                </a:lnTo>
                <a:lnTo>
                  <a:pt x="70716" y="120000"/>
                </a:lnTo>
                <a:lnTo>
                  <a:pt x="74998" y="118096"/>
                </a:lnTo>
                <a:lnTo>
                  <a:pt x="77147" y="116191"/>
                </a:lnTo>
                <a:lnTo>
                  <a:pt x="83571" y="116191"/>
                </a:lnTo>
                <a:lnTo>
                  <a:pt x="83571" y="118096"/>
                </a:lnTo>
                <a:lnTo>
                  <a:pt x="94283" y="118096"/>
                </a:lnTo>
                <a:lnTo>
                  <a:pt x="98573" y="120000"/>
                </a:lnTo>
                <a:lnTo>
                  <a:pt x="109286" y="108569"/>
                </a:lnTo>
                <a:lnTo>
                  <a:pt x="113576" y="100953"/>
                </a:lnTo>
                <a:lnTo>
                  <a:pt x="115717" y="99050"/>
                </a:lnTo>
                <a:lnTo>
                  <a:pt x="117104" y="97592"/>
                </a:lnTo>
                <a:lnTo>
                  <a:pt x="115141" y="97129"/>
                </a:lnTo>
                <a:lnTo>
                  <a:pt x="111427" y="95235"/>
                </a:lnTo>
                <a:lnTo>
                  <a:pt x="112573" y="94486"/>
                </a:lnTo>
                <a:lnTo>
                  <a:pt x="113576" y="89523"/>
                </a:lnTo>
                <a:lnTo>
                  <a:pt x="115717" y="87619"/>
                </a:lnTo>
                <a:lnTo>
                  <a:pt x="111427" y="85716"/>
                </a:lnTo>
                <a:lnTo>
                  <a:pt x="113576" y="79997"/>
                </a:lnTo>
                <a:lnTo>
                  <a:pt x="114212" y="77304"/>
                </a:lnTo>
                <a:lnTo>
                  <a:pt x="113726" y="74632"/>
                </a:lnTo>
                <a:lnTo>
                  <a:pt x="115717" y="70477"/>
                </a:lnTo>
                <a:lnTo>
                  <a:pt x="115717" y="68573"/>
                </a:lnTo>
                <a:lnTo>
                  <a:pt x="111427" y="66663"/>
                </a:lnTo>
                <a:lnTo>
                  <a:pt x="109286" y="62855"/>
                </a:lnTo>
                <a:lnTo>
                  <a:pt x="113576" y="60951"/>
                </a:lnTo>
                <a:lnTo>
                  <a:pt x="115717" y="59048"/>
                </a:lnTo>
                <a:lnTo>
                  <a:pt x="117858" y="57143"/>
                </a:lnTo>
                <a:lnTo>
                  <a:pt x="120000" y="55239"/>
                </a:lnTo>
                <a:lnTo>
                  <a:pt x="115717" y="51425"/>
                </a:lnTo>
                <a:lnTo>
                  <a:pt x="113576" y="47617"/>
                </a:lnTo>
                <a:lnTo>
                  <a:pt x="111427" y="43809"/>
                </a:lnTo>
                <a:lnTo>
                  <a:pt x="113576" y="40002"/>
                </a:lnTo>
                <a:lnTo>
                  <a:pt x="113576" y="36187"/>
                </a:lnTo>
                <a:lnTo>
                  <a:pt x="111427" y="32379"/>
                </a:lnTo>
                <a:lnTo>
                  <a:pt x="115717" y="30475"/>
                </a:lnTo>
                <a:lnTo>
                  <a:pt x="115717" y="24764"/>
                </a:lnTo>
                <a:lnTo>
                  <a:pt x="113576" y="22859"/>
                </a:lnTo>
                <a:lnTo>
                  <a:pt x="111427" y="20949"/>
                </a:lnTo>
                <a:lnTo>
                  <a:pt x="109286" y="19045"/>
                </a:lnTo>
                <a:lnTo>
                  <a:pt x="105004" y="19045"/>
                </a:lnTo>
                <a:lnTo>
                  <a:pt x="100715" y="17141"/>
                </a:lnTo>
                <a:lnTo>
                  <a:pt x="98573" y="15237"/>
                </a:lnTo>
                <a:lnTo>
                  <a:pt x="96432" y="13334"/>
                </a:lnTo>
                <a:lnTo>
                  <a:pt x="92142" y="11429"/>
                </a:lnTo>
                <a:lnTo>
                  <a:pt x="90001" y="11429"/>
                </a:lnTo>
                <a:lnTo>
                  <a:pt x="87860" y="9525"/>
                </a:lnTo>
                <a:lnTo>
                  <a:pt x="81429" y="9525"/>
                </a:lnTo>
                <a:lnTo>
                  <a:pt x="81429" y="0"/>
                </a:lnTo>
                <a:lnTo>
                  <a:pt x="68575" y="5711"/>
                </a:lnTo>
                <a:lnTo>
                  <a:pt x="66427" y="9525"/>
                </a:lnTo>
                <a:lnTo>
                  <a:pt x="60003" y="9525"/>
                </a:lnTo>
                <a:lnTo>
                  <a:pt x="57854" y="11429"/>
                </a:lnTo>
                <a:lnTo>
                  <a:pt x="57854" y="19045"/>
                </a:lnTo>
                <a:lnTo>
                  <a:pt x="53572" y="19045"/>
                </a:lnTo>
                <a:lnTo>
                  <a:pt x="51431" y="20949"/>
                </a:lnTo>
                <a:lnTo>
                  <a:pt x="51431" y="22859"/>
                </a:lnTo>
                <a:lnTo>
                  <a:pt x="49283" y="2476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8" name="Google Shape;168;p8"/>
          <p:cNvSpPr/>
          <p:nvPr/>
        </p:nvSpPr>
        <p:spPr>
          <a:xfrm>
            <a:off x="5377318" y="5307296"/>
            <a:ext cx="301586" cy="326263"/>
          </a:xfrm>
          <a:custGeom>
            <a:rect b="b" l="l" r="r" t="t"/>
            <a:pathLst>
              <a:path extrusionOk="0" h="120000" w="120000">
                <a:moveTo>
                  <a:pt x="83853" y="81379"/>
                </a:moveTo>
                <a:lnTo>
                  <a:pt x="108433" y="73102"/>
                </a:lnTo>
                <a:lnTo>
                  <a:pt x="106987" y="68963"/>
                </a:lnTo>
                <a:lnTo>
                  <a:pt x="105542" y="67585"/>
                </a:lnTo>
                <a:lnTo>
                  <a:pt x="105542" y="64825"/>
                </a:lnTo>
                <a:lnTo>
                  <a:pt x="108433" y="63447"/>
                </a:lnTo>
                <a:lnTo>
                  <a:pt x="108433" y="60686"/>
                </a:lnTo>
                <a:lnTo>
                  <a:pt x="106987" y="57930"/>
                </a:lnTo>
                <a:lnTo>
                  <a:pt x="106987" y="53792"/>
                </a:lnTo>
                <a:lnTo>
                  <a:pt x="108433" y="52413"/>
                </a:lnTo>
                <a:lnTo>
                  <a:pt x="111323" y="51031"/>
                </a:lnTo>
                <a:lnTo>
                  <a:pt x="115664" y="49653"/>
                </a:lnTo>
                <a:lnTo>
                  <a:pt x="115664" y="46897"/>
                </a:lnTo>
                <a:lnTo>
                  <a:pt x="113702" y="44932"/>
                </a:lnTo>
                <a:lnTo>
                  <a:pt x="112399" y="45140"/>
                </a:lnTo>
                <a:lnTo>
                  <a:pt x="112773" y="44136"/>
                </a:lnTo>
                <a:lnTo>
                  <a:pt x="112773" y="38620"/>
                </a:lnTo>
                <a:lnTo>
                  <a:pt x="111323" y="35859"/>
                </a:lnTo>
                <a:lnTo>
                  <a:pt x="111323" y="34481"/>
                </a:lnTo>
                <a:lnTo>
                  <a:pt x="114219" y="34481"/>
                </a:lnTo>
                <a:lnTo>
                  <a:pt x="115664" y="31721"/>
                </a:lnTo>
                <a:lnTo>
                  <a:pt x="115664" y="30343"/>
                </a:lnTo>
                <a:lnTo>
                  <a:pt x="120000" y="27582"/>
                </a:lnTo>
                <a:lnTo>
                  <a:pt x="117109" y="26204"/>
                </a:lnTo>
                <a:lnTo>
                  <a:pt x="115664" y="24826"/>
                </a:lnTo>
                <a:lnTo>
                  <a:pt x="117109" y="20688"/>
                </a:lnTo>
                <a:lnTo>
                  <a:pt x="115664" y="19309"/>
                </a:lnTo>
                <a:lnTo>
                  <a:pt x="114219" y="17927"/>
                </a:lnTo>
                <a:lnTo>
                  <a:pt x="112773" y="15171"/>
                </a:lnTo>
                <a:lnTo>
                  <a:pt x="108433" y="13793"/>
                </a:lnTo>
                <a:lnTo>
                  <a:pt x="106987" y="12410"/>
                </a:lnTo>
                <a:lnTo>
                  <a:pt x="105542" y="11032"/>
                </a:lnTo>
                <a:lnTo>
                  <a:pt x="104097" y="9654"/>
                </a:lnTo>
                <a:lnTo>
                  <a:pt x="101206" y="9654"/>
                </a:lnTo>
                <a:lnTo>
                  <a:pt x="102291" y="5516"/>
                </a:lnTo>
                <a:lnTo>
                  <a:pt x="91085" y="5516"/>
                </a:lnTo>
                <a:lnTo>
                  <a:pt x="93975" y="0"/>
                </a:lnTo>
                <a:lnTo>
                  <a:pt x="91085" y="0"/>
                </a:lnTo>
                <a:lnTo>
                  <a:pt x="70841" y="5516"/>
                </a:lnTo>
                <a:lnTo>
                  <a:pt x="69396" y="5516"/>
                </a:lnTo>
                <a:lnTo>
                  <a:pt x="69104" y="8557"/>
                </a:lnTo>
                <a:lnTo>
                  <a:pt x="65762" y="11848"/>
                </a:lnTo>
                <a:lnTo>
                  <a:pt x="65060" y="12410"/>
                </a:lnTo>
                <a:lnTo>
                  <a:pt x="65060" y="13793"/>
                </a:lnTo>
                <a:lnTo>
                  <a:pt x="63615" y="13793"/>
                </a:lnTo>
                <a:lnTo>
                  <a:pt x="63615" y="12410"/>
                </a:lnTo>
                <a:lnTo>
                  <a:pt x="62170" y="13793"/>
                </a:lnTo>
                <a:lnTo>
                  <a:pt x="62170" y="19309"/>
                </a:lnTo>
                <a:lnTo>
                  <a:pt x="63615" y="19309"/>
                </a:lnTo>
                <a:lnTo>
                  <a:pt x="63615" y="24826"/>
                </a:lnTo>
                <a:lnTo>
                  <a:pt x="66506" y="26204"/>
                </a:lnTo>
                <a:lnTo>
                  <a:pt x="65060" y="28965"/>
                </a:lnTo>
                <a:lnTo>
                  <a:pt x="65060" y="30343"/>
                </a:lnTo>
                <a:lnTo>
                  <a:pt x="63615" y="31721"/>
                </a:lnTo>
                <a:lnTo>
                  <a:pt x="63615" y="34481"/>
                </a:lnTo>
                <a:lnTo>
                  <a:pt x="66506" y="37242"/>
                </a:lnTo>
                <a:lnTo>
                  <a:pt x="67951" y="38620"/>
                </a:lnTo>
                <a:lnTo>
                  <a:pt x="72005" y="40659"/>
                </a:lnTo>
                <a:lnTo>
                  <a:pt x="75061" y="42542"/>
                </a:lnTo>
                <a:lnTo>
                  <a:pt x="75182" y="42758"/>
                </a:lnTo>
                <a:lnTo>
                  <a:pt x="77107" y="45514"/>
                </a:lnTo>
                <a:lnTo>
                  <a:pt x="80963" y="45514"/>
                </a:lnTo>
                <a:lnTo>
                  <a:pt x="85299" y="44136"/>
                </a:lnTo>
                <a:lnTo>
                  <a:pt x="85299" y="55169"/>
                </a:lnTo>
                <a:lnTo>
                  <a:pt x="78072" y="55169"/>
                </a:lnTo>
                <a:lnTo>
                  <a:pt x="76627" y="56552"/>
                </a:lnTo>
                <a:lnTo>
                  <a:pt x="75182" y="57930"/>
                </a:lnTo>
                <a:lnTo>
                  <a:pt x="70841" y="57930"/>
                </a:lnTo>
                <a:lnTo>
                  <a:pt x="70841" y="52413"/>
                </a:lnTo>
                <a:lnTo>
                  <a:pt x="72287" y="51031"/>
                </a:lnTo>
                <a:lnTo>
                  <a:pt x="70841" y="49653"/>
                </a:lnTo>
                <a:lnTo>
                  <a:pt x="67344" y="47613"/>
                </a:lnTo>
                <a:lnTo>
                  <a:pt x="63737" y="45728"/>
                </a:lnTo>
                <a:lnTo>
                  <a:pt x="63615" y="45514"/>
                </a:lnTo>
                <a:lnTo>
                  <a:pt x="62170" y="42758"/>
                </a:lnTo>
                <a:lnTo>
                  <a:pt x="59274" y="42758"/>
                </a:lnTo>
                <a:lnTo>
                  <a:pt x="59274" y="37242"/>
                </a:lnTo>
                <a:lnTo>
                  <a:pt x="54939" y="37242"/>
                </a:lnTo>
                <a:lnTo>
                  <a:pt x="53493" y="35859"/>
                </a:lnTo>
                <a:lnTo>
                  <a:pt x="53493" y="38620"/>
                </a:lnTo>
                <a:lnTo>
                  <a:pt x="52048" y="39998"/>
                </a:lnTo>
                <a:lnTo>
                  <a:pt x="52048" y="41376"/>
                </a:lnTo>
                <a:lnTo>
                  <a:pt x="39036" y="41376"/>
                </a:lnTo>
                <a:lnTo>
                  <a:pt x="37591" y="38620"/>
                </a:lnTo>
                <a:lnTo>
                  <a:pt x="37591" y="33103"/>
                </a:lnTo>
                <a:lnTo>
                  <a:pt x="36146" y="31721"/>
                </a:lnTo>
                <a:lnTo>
                  <a:pt x="34700" y="34481"/>
                </a:lnTo>
                <a:lnTo>
                  <a:pt x="33250" y="35859"/>
                </a:lnTo>
                <a:lnTo>
                  <a:pt x="30359" y="35859"/>
                </a:lnTo>
                <a:lnTo>
                  <a:pt x="30359" y="31721"/>
                </a:lnTo>
                <a:lnTo>
                  <a:pt x="28914" y="27582"/>
                </a:lnTo>
                <a:lnTo>
                  <a:pt x="23133" y="28965"/>
                </a:lnTo>
                <a:lnTo>
                  <a:pt x="24578" y="34481"/>
                </a:lnTo>
                <a:lnTo>
                  <a:pt x="24578" y="38620"/>
                </a:lnTo>
                <a:lnTo>
                  <a:pt x="21688" y="41376"/>
                </a:lnTo>
                <a:lnTo>
                  <a:pt x="23133" y="42758"/>
                </a:lnTo>
                <a:lnTo>
                  <a:pt x="23133" y="51031"/>
                </a:lnTo>
                <a:lnTo>
                  <a:pt x="0" y="51031"/>
                </a:lnTo>
                <a:lnTo>
                  <a:pt x="0" y="95173"/>
                </a:lnTo>
                <a:lnTo>
                  <a:pt x="1445" y="96551"/>
                </a:lnTo>
                <a:lnTo>
                  <a:pt x="2890" y="100689"/>
                </a:lnTo>
                <a:lnTo>
                  <a:pt x="3788" y="103702"/>
                </a:lnTo>
                <a:lnTo>
                  <a:pt x="5216" y="105643"/>
                </a:lnTo>
                <a:lnTo>
                  <a:pt x="7225" y="107584"/>
                </a:lnTo>
                <a:lnTo>
                  <a:pt x="10134" y="110934"/>
                </a:lnTo>
                <a:lnTo>
                  <a:pt x="10963" y="113756"/>
                </a:lnTo>
                <a:lnTo>
                  <a:pt x="12292" y="115525"/>
                </a:lnTo>
                <a:lnTo>
                  <a:pt x="14457" y="115861"/>
                </a:lnTo>
                <a:lnTo>
                  <a:pt x="24578" y="114483"/>
                </a:lnTo>
                <a:lnTo>
                  <a:pt x="27469" y="113100"/>
                </a:lnTo>
                <a:lnTo>
                  <a:pt x="28914" y="115861"/>
                </a:lnTo>
                <a:lnTo>
                  <a:pt x="30359" y="117239"/>
                </a:lnTo>
                <a:lnTo>
                  <a:pt x="31805" y="118621"/>
                </a:lnTo>
                <a:lnTo>
                  <a:pt x="37591" y="118621"/>
                </a:lnTo>
                <a:lnTo>
                  <a:pt x="39036" y="117239"/>
                </a:lnTo>
                <a:lnTo>
                  <a:pt x="41926" y="120000"/>
                </a:lnTo>
                <a:lnTo>
                  <a:pt x="43372" y="118621"/>
                </a:lnTo>
                <a:lnTo>
                  <a:pt x="44817" y="115861"/>
                </a:lnTo>
                <a:lnTo>
                  <a:pt x="47712" y="118621"/>
                </a:lnTo>
                <a:lnTo>
                  <a:pt x="50603" y="118621"/>
                </a:lnTo>
                <a:lnTo>
                  <a:pt x="53493" y="117239"/>
                </a:lnTo>
                <a:lnTo>
                  <a:pt x="56384" y="115861"/>
                </a:lnTo>
                <a:lnTo>
                  <a:pt x="57829" y="114483"/>
                </a:lnTo>
                <a:lnTo>
                  <a:pt x="62170" y="115861"/>
                </a:lnTo>
                <a:lnTo>
                  <a:pt x="63615" y="113100"/>
                </a:lnTo>
                <a:lnTo>
                  <a:pt x="65060" y="111722"/>
                </a:lnTo>
                <a:lnTo>
                  <a:pt x="63615" y="104828"/>
                </a:lnTo>
                <a:lnTo>
                  <a:pt x="65060" y="104828"/>
                </a:lnTo>
                <a:lnTo>
                  <a:pt x="66506" y="103445"/>
                </a:lnTo>
                <a:lnTo>
                  <a:pt x="66506" y="102067"/>
                </a:lnTo>
                <a:lnTo>
                  <a:pt x="67951" y="100689"/>
                </a:lnTo>
                <a:lnTo>
                  <a:pt x="70841" y="100689"/>
                </a:lnTo>
                <a:lnTo>
                  <a:pt x="70841" y="95173"/>
                </a:lnTo>
                <a:lnTo>
                  <a:pt x="72287" y="93790"/>
                </a:lnTo>
                <a:lnTo>
                  <a:pt x="76627" y="93790"/>
                </a:lnTo>
                <a:lnTo>
                  <a:pt x="78072" y="91034"/>
                </a:lnTo>
                <a:lnTo>
                  <a:pt x="86749" y="86896"/>
                </a:lnTo>
                <a:lnTo>
                  <a:pt x="88194" y="84135"/>
                </a:lnTo>
                <a:lnTo>
                  <a:pt x="83853" y="81379"/>
                </a:lnTo>
                <a:close/>
              </a:path>
              <a:path extrusionOk="0" h="120000" w="120000">
                <a:moveTo>
                  <a:pt x="78072" y="46897"/>
                </a:moveTo>
                <a:lnTo>
                  <a:pt x="77107" y="45514"/>
                </a:lnTo>
                <a:lnTo>
                  <a:pt x="76627" y="45514"/>
                </a:lnTo>
                <a:lnTo>
                  <a:pt x="78072" y="46897"/>
                </a:lnTo>
                <a:close/>
              </a:path>
              <a:path extrusionOk="0" h="120000" w="120000">
                <a:moveTo>
                  <a:pt x="102652" y="5516"/>
                </a:moveTo>
                <a:lnTo>
                  <a:pt x="102363" y="5240"/>
                </a:lnTo>
                <a:lnTo>
                  <a:pt x="102291" y="5516"/>
                </a:lnTo>
                <a:lnTo>
                  <a:pt x="102652" y="5516"/>
                </a:lnTo>
                <a:close/>
              </a:path>
              <a:path extrusionOk="0" h="120000" w="120000">
                <a:moveTo>
                  <a:pt x="102652" y="4138"/>
                </a:moveTo>
                <a:lnTo>
                  <a:pt x="101206" y="4138"/>
                </a:lnTo>
                <a:lnTo>
                  <a:pt x="102363" y="5240"/>
                </a:lnTo>
                <a:lnTo>
                  <a:pt x="102652" y="413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69" name="Google Shape;169;p8"/>
          <p:cNvSpPr/>
          <p:nvPr/>
        </p:nvSpPr>
        <p:spPr>
          <a:xfrm>
            <a:off x="5377318" y="5307296"/>
            <a:ext cx="301586" cy="326263"/>
          </a:xfrm>
          <a:custGeom>
            <a:rect b="b" l="l" r="r" t="t"/>
            <a:pathLst>
              <a:path extrusionOk="0" h="120000" w="120000">
                <a:moveTo>
                  <a:pt x="14457" y="115861"/>
                </a:moveTo>
                <a:lnTo>
                  <a:pt x="24578" y="114483"/>
                </a:lnTo>
                <a:lnTo>
                  <a:pt x="27469" y="113100"/>
                </a:lnTo>
                <a:lnTo>
                  <a:pt x="28914" y="115861"/>
                </a:lnTo>
                <a:lnTo>
                  <a:pt x="30359" y="117239"/>
                </a:lnTo>
                <a:lnTo>
                  <a:pt x="31805" y="118621"/>
                </a:lnTo>
                <a:lnTo>
                  <a:pt x="37591" y="118621"/>
                </a:lnTo>
                <a:lnTo>
                  <a:pt x="39036" y="117239"/>
                </a:lnTo>
                <a:lnTo>
                  <a:pt x="41926" y="120000"/>
                </a:lnTo>
                <a:lnTo>
                  <a:pt x="43372" y="118621"/>
                </a:lnTo>
                <a:lnTo>
                  <a:pt x="44817" y="115861"/>
                </a:lnTo>
                <a:lnTo>
                  <a:pt x="47712" y="118621"/>
                </a:lnTo>
                <a:lnTo>
                  <a:pt x="49158" y="118621"/>
                </a:lnTo>
                <a:lnTo>
                  <a:pt x="50603" y="118621"/>
                </a:lnTo>
                <a:lnTo>
                  <a:pt x="53493" y="117239"/>
                </a:lnTo>
                <a:lnTo>
                  <a:pt x="56384" y="115861"/>
                </a:lnTo>
                <a:lnTo>
                  <a:pt x="57829" y="114483"/>
                </a:lnTo>
                <a:lnTo>
                  <a:pt x="62170" y="115861"/>
                </a:lnTo>
                <a:lnTo>
                  <a:pt x="63615" y="113100"/>
                </a:lnTo>
                <a:lnTo>
                  <a:pt x="65060" y="111722"/>
                </a:lnTo>
                <a:lnTo>
                  <a:pt x="63615" y="104828"/>
                </a:lnTo>
                <a:lnTo>
                  <a:pt x="65060" y="104828"/>
                </a:lnTo>
                <a:lnTo>
                  <a:pt x="66506" y="103445"/>
                </a:lnTo>
                <a:lnTo>
                  <a:pt x="66506" y="102067"/>
                </a:lnTo>
                <a:lnTo>
                  <a:pt x="67951" y="100689"/>
                </a:lnTo>
                <a:lnTo>
                  <a:pt x="70841" y="100689"/>
                </a:lnTo>
                <a:lnTo>
                  <a:pt x="70841" y="99311"/>
                </a:lnTo>
                <a:lnTo>
                  <a:pt x="70841" y="97928"/>
                </a:lnTo>
                <a:lnTo>
                  <a:pt x="70841" y="95173"/>
                </a:lnTo>
                <a:lnTo>
                  <a:pt x="72287" y="93790"/>
                </a:lnTo>
                <a:lnTo>
                  <a:pt x="73737" y="93790"/>
                </a:lnTo>
                <a:lnTo>
                  <a:pt x="76627" y="93790"/>
                </a:lnTo>
                <a:lnTo>
                  <a:pt x="78072" y="91034"/>
                </a:lnTo>
                <a:lnTo>
                  <a:pt x="86749" y="86896"/>
                </a:lnTo>
                <a:lnTo>
                  <a:pt x="88194" y="84135"/>
                </a:lnTo>
                <a:lnTo>
                  <a:pt x="83853" y="81379"/>
                </a:lnTo>
                <a:lnTo>
                  <a:pt x="108433" y="73102"/>
                </a:lnTo>
                <a:lnTo>
                  <a:pt x="106987" y="68963"/>
                </a:lnTo>
                <a:lnTo>
                  <a:pt x="105542" y="67585"/>
                </a:lnTo>
                <a:lnTo>
                  <a:pt x="105542" y="64825"/>
                </a:lnTo>
                <a:lnTo>
                  <a:pt x="108433" y="63447"/>
                </a:lnTo>
                <a:lnTo>
                  <a:pt x="108433" y="60686"/>
                </a:lnTo>
                <a:lnTo>
                  <a:pt x="106987" y="57930"/>
                </a:lnTo>
                <a:lnTo>
                  <a:pt x="106987" y="53792"/>
                </a:lnTo>
                <a:lnTo>
                  <a:pt x="108433" y="52413"/>
                </a:lnTo>
                <a:lnTo>
                  <a:pt x="111323" y="51031"/>
                </a:lnTo>
                <a:lnTo>
                  <a:pt x="115664" y="49653"/>
                </a:lnTo>
                <a:lnTo>
                  <a:pt x="115664" y="46897"/>
                </a:lnTo>
                <a:lnTo>
                  <a:pt x="113702" y="44932"/>
                </a:lnTo>
                <a:lnTo>
                  <a:pt x="112399" y="45140"/>
                </a:lnTo>
                <a:lnTo>
                  <a:pt x="112773" y="44136"/>
                </a:lnTo>
                <a:lnTo>
                  <a:pt x="112773" y="41376"/>
                </a:lnTo>
                <a:lnTo>
                  <a:pt x="112773" y="38620"/>
                </a:lnTo>
                <a:lnTo>
                  <a:pt x="111323" y="35859"/>
                </a:lnTo>
                <a:lnTo>
                  <a:pt x="111323" y="34481"/>
                </a:lnTo>
                <a:lnTo>
                  <a:pt x="114219" y="34481"/>
                </a:lnTo>
                <a:lnTo>
                  <a:pt x="115664" y="31721"/>
                </a:lnTo>
                <a:lnTo>
                  <a:pt x="115664" y="30343"/>
                </a:lnTo>
                <a:lnTo>
                  <a:pt x="120000" y="27582"/>
                </a:lnTo>
                <a:lnTo>
                  <a:pt x="117109" y="26204"/>
                </a:lnTo>
                <a:lnTo>
                  <a:pt x="115664" y="24826"/>
                </a:lnTo>
                <a:lnTo>
                  <a:pt x="117109" y="20688"/>
                </a:lnTo>
                <a:lnTo>
                  <a:pt x="115664" y="19309"/>
                </a:lnTo>
                <a:lnTo>
                  <a:pt x="114219" y="17927"/>
                </a:lnTo>
                <a:lnTo>
                  <a:pt x="112773" y="15171"/>
                </a:lnTo>
                <a:lnTo>
                  <a:pt x="108433" y="13793"/>
                </a:lnTo>
                <a:lnTo>
                  <a:pt x="106987" y="12410"/>
                </a:lnTo>
                <a:lnTo>
                  <a:pt x="105542" y="11032"/>
                </a:lnTo>
                <a:lnTo>
                  <a:pt x="104097" y="9654"/>
                </a:lnTo>
                <a:lnTo>
                  <a:pt x="102652" y="9654"/>
                </a:lnTo>
                <a:lnTo>
                  <a:pt x="101206" y="9654"/>
                </a:lnTo>
                <a:lnTo>
                  <a:pt x="102652" y="4138"/>
                </a:lnTo>
                <a:lnTo>
                  <a:pt x="101206" y="4138"/>
                </a:lnTo>
                <a:lnTo>
                  <a:pt x="102652" y="5516"/>
                </a:lnTo>
                <a:lnTo>
                  <a:pt x="96866" y="5516"/>
                </a:lnTo>
                <a:lnTo>
                  <a:pt x="93975" y="5516"/>
                </a:lnTo>
                <a:lnTo>
                  <a:pt x="91085" y="5516"/>
                </a:lnTo>
                <a:lnTo>
                  <a:pt x="93975" y="0"/>
                </a:lnTo>
                <a:lnTo>
                  <a:pt x="91085" y="0"/>
                </a:lnTo>
                <a:lnTo>
                  <a:pt x="70841" y="5516"/>
                </a:lnTo>
                <a:lnTo>
                  <a:pt x="69396" y="5516"/>
                </a:lnTo>
                <a:lnTo>
                  <a:pt x="69104" y="8557"/>
                </a:lnTo>
                <a:lnTo>
                  <a:pt x="65762" y="11848"/>
                </a:lnTo>
                <a:lnTo>
                  <a:pt x="65060" y="12410"/>
                </a:lnTo>
                <a:lnTo>
                  <a:pt x="65060" y="13793"/>
                </a:lnTo>
                <a:lnTo>
                  <a:pt x="63615" y="13793"/>
                </a:lnTo>
                <a:lnTo>
                  <a:pt x="63615" y="12410"/>
                </a:lnTo>
                <a:lnTo>
                  <a:pt x="62170" y="13793"/>
                </a:lnTo>
                <a:lnTo>
                  <a:pt x="62170" y="12410"/>
                </a:lnTo>
                <a:lnTo>
                  <a:pt x="62170" y="17927"/>
                </a:lnTo>
                <a:lnTo>
                  <a:pt x="62170" y="19309"/>
                </a:lnTo>
                <a:lnTo>
                  <a:pt x="63615" y="19309"/>
                </a:lnTo>
                <a:lnTo>
                  <a:pt x="63615" y="22065"/>
                </a:lnTo>
                <a:lnTo>
                  <a:pt x="63615" y="24826"/>
                </a:lnTo>
                <a:lnTo>
                  <a:pt x="66506" y="26204"/>
                </a:lnTo>
                <a:lnTo>
                  <a:pt x="65060" y="28965"/>
                </a:lnTo>
                <a:lnTo>
                  <a:pt x="65060" y="30343"/>
                </a:lnTo>
                <a:lnTo>
                  <a:pt x="63615" y="31721"/>
                </a:lnTo>
                <a:lnTo>
                  <a:pt x="63615" y="33103"/>
                </a:lnTo>
                <a:lnTo>
                  <a:pt x="63615" y="34481"/>
                </a:lnTo>
                <a:lnTo>
                  <a:pt x="66506" y="37242"/>
                </a:lnTo>
                <a:lnTo>
                  <a:pt x="67951" y="38620"/>
                </a:lnTo>
                <a:lnTo>
                  <a:pt x="72005" y="40659"/>
                </a:lnTo>
                <a:lnTo>
                  <a:pt x="75061" y="42542"/>
                </a:lnTo>
                <a:lnTo>
                  <a:pt x="75182" y="42758"/>
                </a:lnTo>
                <a:lnTo>
                  <a:pt x="78072" y="46897"/>
                </a:lnTo>
                <a:lnTo>
                  <a:pt x="76627" y="45514"/>
                </a:lnTo>
                <a:lnTo>
                  <a:pt x="79518" y="45514"/>
                </a:lnTo>
                <a:lnTo>
                  <a:pt x="80963" y="45514"/>
                </a:lnTo>
                <a:lnTo>
                  <a:pt x="85299" y="44136"/>
                </a:lnTo>
                <a:lnTo>
                  <a:pt x="85299" y="55169"/>
                </a:lnTo>
                <a:lnTo>
                  <a:pt x="79518" y="55169"/>
                </a:lnTo>
                <a:lnTo>
                  <a:pt x="78072" y="55169"/>
                </a:lnTo>
                <a:lnTo>
                  <a:pt x="76627" y="56552"/>
                </a:lnTo>
                <a:lnTo>
                  <a:pt x="75182" y="57930"/>
                </a:lnTo>
                <a:lnTo>
                  <a:pt x="70841" y="57930"/>
                </a:lnTo>
                <a:lnTo>
                  <a:pt x="70841" y="55169"/>
                </a:lnTo>
                <a:lnTo>
                  <a:pt x="70841" y="52413"/>
                </a:lnTo>
                <a:lnTo>
                  <a:pt x="72287" y="51031"/>
                </a:lnTo>
                <a:lnTo>
                  <a:pt x="70841" y="49653"/>
                </a:lnTo>
                <a:lnTo>
                  <a:pt x="67344" y="47613"/>
                </a:lnTo>
                <a:lnTo>
                  <a:pt x="63737" y="45728"/>
                </a:lnTo>
                <a:lnTo>
                  <a:pt x="63615" y="45514"/>
                </a:lnTo>
                <a:lnTo>
                  <a:pt x="62170" y="42758"/>
                </a:lnTo>
                <a:lnTo>
                  <a:pt x="59274" y="42758"/>
                </a:lnTo>
                <a:lnTo>
                  <a:pt x="59274" y="41376"/>
                </a:lnTo>
                <a:lnTo>
                  <a:pt x="59274" y="38620"/>
                </a:lnTo>
                <a:lnTo>
                  <a:pt x="59274" y="37242"/>
                </a:lnTo>
                <a:lnTo>
                  <a:pt x="57829" y="37242"/>
                </a:lnTo>
                <a:lnTo>
                  <a:pt x="54939" y="37242"/>
                </a:lnTo>
                <a:lnTo>
                  <a:pt x="53493" y="35859"/>
                </a:lnTo>
                <a:lnTo>
                  <a:pt x="53493" y="38620"/>
                </a:lnTo>
                <a:lnTo>
                  <a:pt x="52048" y="39998"/>
                </a:lnTo>
                <a:lnTo>
                  <a:pt x="52048" y="41376"/>
                </a:lnTo>
                <a:lnTo>
                  <a:pt x="47712" y="41376"/>
                </a:lnTo>
                <a:lnTo>
                  <a:pt x="40481" y="41376"/>
                </a:lnTo>
                <a:lnTo>
                  <a:pt x="39036" y="41376"/>
                </a:lnTo>
                <a:lnTo>
                  <a:pt x="37591" y="38620"/>
                </a:lnTo>
                <a:lnTo>
                  <a:pt x="37591" y="35859"/>
                </a:lnTo>
                <a:lnTo>
                  <a:pt x="37591" y="33103"/>
                </a:lnTo>
                <a:lnTo>
                  <a:pt x="36146" y="31721"/>
                </a:lnTo>
                <a:lnTo>
                  <a:pt x="34700" y="34481"/>
                </a:lnTo>
                <a:lnTo>
                  <a:pt x="33250" y="35859"/>
                </a:lnTo>
                <a:lnTo>
                  <a:pt x="30359" y="35859"/>
                </a:lnTo>
                <a:lnTo>
                  <a:pt x="30359" y="34481"/>
                </a:lnTo>
                <a:lnTo>
                  <a:pt x="30359" y="31721"/>
                </a:lnTo>
                <a:lnTo>
                  <a:pt x="28914" y="27582"/>
                </a:lnTo>
                <a:lnTo>
                  <a:pt x="23133" y="28965"/>
                </a:lnTo>
                <a:lnTo>
                  <a:pt x="24578" y="34481"/>
                </a:lnTo>
                <a:lnTo>
                  <a:pt x="24578" y="37242"/>
                </a:lnTo>
                <a:lnTo>
                  <a:pt x="24578" y="38620"/>
                </a:lnTo>
                <a:lnTo>
                  <a:pt x="21688" y="41376"/>
                </a:lnTo>
                <a:lnTo>
                  <a:pt x="23133" y="42758"/>
                </a:lnTo>
                <a:lnTo>
                  <a:pt x="23133" y="46897"/>
                </a:lnTo>
                <a:lnTo>
                  <a:pt x="23133" y="51031"/>
                </a:lnTo>
                <a:lnTo>
                  <a:pt x="0" y="51031"/>
                </a:lnTo>
                <a:lnTo>
                  <a:pt x="0" y="95173"/>
                </a:lnTo>
                <a:lnTo>
                  <a:pt x="1445" y="96551"/>
                </a:lnTo>
                <a:lnTo>
                  <a:pt x="2890" y="100689"/>
                </a:lnTo>
                <a:lnTo>
                  <a:pt x="3788" y="103702"/>
                </a:lnTo>
                <a:lnTo>
                  <a:pt x="5216" y="105643"/>
                </a:lnTo>
                <a:lnTo>
                  <a:pt x="7225" y="107584"/>
                </a:lnTo>
                <a:lnTo>
                  <a:pt x="10134" y="110934"/>
                </a:lnTo>
                <a:lnTo>
                  <a:pt x="10963" y="113756"/>
                </a:lnTo>
                <a:lnTo>
                  <a:pt x="12292" y="115525"/>
                </a:lnTo>
                <a:lnTo>
                  <a:pt x="14457" y="11586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0" name="Google Shape;170;p8"/>
          <p:cNvSpPr/>
          <p:nvPr/>
        </p:nvSpPr>
        <p:spPr>
          <a:xfrm>
            <a:off x="5117193" y="5111596"/>
            <a:ext cx="459841" cy="593356"/>
          </a:xfrm>
          <a:custGeom>
            <a:rect b="b" l="l" r="r" t="t"/>
            <a:pathLst>
              <a:path extrusionOk="0" h="120000" w="120000">
                <a:moveTo>
                  <a:pt x="119048" y="65315"/>
                </a:moveTo>
                <a:lnTo>
                  <a:pt x="120000" y="64555"/>
                </a:lnTo>
                <a:lnTo>
                  <a:pt x="118412" y="64555"/>
                </a:lnTo>
                <a:lnTo>
                  <a:pt x="119048" y="65315"/>
                </a:lnTo>
                <a:close/>
              </a:path>
              <a:path extrusionOk="0" h="120000" w="120000">
                <a:moveTo>
                  <a:pt x="114286" y="0"/>
                </a:moveTo>
                <a:lnTo>
                  <a:pt x="113335" y="757"/>
                </a:lnTo>
                <a:lnTo>
                  <a:pt x="114286" y="757"/>
                </a:lnTo>
                <a:lnTo>
                  <a:pt x="114286" y="0"/>
                </a:lnTo>
                <a:close/>
              </a:path>
              <a:path extrusionOk="0" h="120000" w="120000">
                <a:moveTo>
                  <a:pt x="130476" y="-30382"/>
                </a:moveTo>
                <a:lnTo>
                  <a:pt x="129525" y="-30382"/>
                </a:lnTo>
                <a:lnTo>
                  <a:pt x="129525" y="-32660"/>
                </a:lnTo>
                <a:lnTo>
                  <a:pt x="130476" y="-33417"/>
                </a:lnTo>
                <a:lnTo>
                  <a:pt x="130476" y="-34178"/>
                </a:lnTo>
                <a:lnTo>
                  <a:pt x="132381" y="-35696"/>
                </a:lnTo>
                <a:lnTo>
                  <a:pt x="131430" y="-35696"/>
                </a:lnTo>
                <a:lnTo>
                  <a:pt x="131424" y="-36761"/>
                </a:lnTo>
                <a:lnTo>
                  <a:pt x="133188" y="-38921"/>
                </a:lnTo>
                <a:lnTo>
                  <a:pt x="133336" y="-39494"/>
                </a:lnTo>
                <a:lnTo>
                  <a:pt x="134287" y="-41012"/>
                </a:lnTo>
                <a:lnTo>
                  <a:pt x="133336" y="-41772"/>
                </a:lnTo>
                <a:lnTo>
                  <a:pt x="129525" y="-44051"/>
                </a:lnTo>
                <a:lnTo>
                  <a:pt x="128573" y="-42533"/>
                </a:lnTo>
                <a:lnTo>
                  <a:pt x="127619" y="-44051"/>
                </a:lnTo>
                <a:lnTo>
                  <a:pt x="125717" y="-44811"/>
                </a:lnTo>
                <a:lnTo>
                  <a:pt x="123811" y="-44811"/>
                </a:lnTo>
                <a:lnTo>
                  <a:pt x="122860" y="-45571"/>
                </a:lnTo>
                <a:lnTo>
                  <a:pt x="121905" y="-46329"/>
                </a:lnTo>
                <a:lnTo>
                  <a:pt x="120954" y="-47849"/>
                </a:lnTo>
                <a:lnTo>
                  <a:pt x="120000" y="-49367"/>
                </a:lnTo>
                <a:lnTo>
                  <a:pt x="119048" y="-50128"/>
                </a:lnTo>
                <a:lnTo>
                  <a:pt x="118097" y="-50888"/>
                </a:lnTo>
                <a:lnTo>
                  <a:pt x="116192" y="-50128"/>
                </a:lnTo>
                <a:lnTo>
                  <a:pt x="115240" y="-48607"/>
                </a:lnTo>
                <a:lnTo>
                  <a:pt x="114286" y="-49367"/>
                </a:lnTo>
                <a:lnTo>
                  <a:pt x="111624" y="-50576"/>
                </a:lnTo>
                <a:lnTo>
                  <a:pt x="109611" y="-50255"/>
                </a:lnTo>
                <a:lnTo>
                  <a:pt x="109523" y="-50128"/>
                </a:lnTo>
                <a:lnTo>
                  <a:pt x="109523" y="-48607"/>
                </a:lnTo>
                <a:lnTo>
                  <a:pt x="108572" y="-48607"/>
                </a:lnTo>
                <a:lnTo>
                  <a:pt x="106667" y="-49367"/>
                </a:lnTo>
                <a:lnTo>
                  <a:pt x="105715" y="-50128"/>
                </a:lnTo>
                <a:lnTo>
                  <a:pt x="105715" y="-51646"/>
                </a:lnTo>
                <a:lnTo>
                  <a:pt x="102859" y="-54684"/>
                </a:lnTo>
                <a:lnTo>
                  <a:pt x="100953" y="-53924"/>
                </a:lnTo>
                <a:lnTo>
                  <a:pt x="98096" y="-53924"/>
                </a:lnTo>
                <a:lnTo>
                  <a:pt x="99047" y="-54684"/>
                </a:lnTo>
                <a:lnTo>
                  <a:pt x="90477" y="-54684"/>
                </a:lnTo>
                <a:lnTo>
                  <a:pt x="88571" y="-53166"/>
                </a:lnTo>
                <a:lnTo>
                  <a:pt x="87234" y="-52780"/>
                </a:lnTo>
                <a:lnTo>
                  <a:pt x="86301" y="-53321"/>
                </a:lnTo>
                <a:lnTo>
                  <a:pt x="85714" y="-53166"/>
                </a:lnTo>
                <a:lnTo>
                  <a:pt x="83812" y="-53166"/>
                </a:lnTo>
                <a:lnTo>
                  <a:pt x="84763" y="-51646"/>
                </a:lnTo>
                <a:lnTo>
                  <a:pt x="82857" y="-51646"/>
                </a:lnTo>
                <a:lnTo>
                  <a:pt x="80952" y="-50888"/>
                </a:lnTo>
                <a:lnTo>
                  <a:pt x="78095" y="-50128"/>
                </a:lnTo>
                <a:lnTo>
                  <a:pt x="78095" y="-52406"/>
                </a:lnTo>
                <a:lnTo>
                  <a:pt x="74287" y="-52406"/>
                </a:lnTo>
                <a:lnTo>
                  <a:pt x="75238" y="-48607"/>
                </a:lnTo>
                <a:lnTo>
                  <a:pt x="73332" y="-49367"/>
                </a:lnTo>
                <a:lnTo>
                  <a:pt x="70476" y="-49367"/>
                </a:lnTo>
                <a:lnTo>
                  <a:pt x="68573" y="-50128"/>
                </a:lnTo>
                <a:lnTo>
                  <a:pt x="61905" y="-50128"/>
                </a:lnTo>
                <a:lnTo>
                  <a:pt x="60954" y="-50888"/>
                </a:lnTo>
                <a:lnTo>
                  <a:pt x="59048" y="-51646"/>
                </a:lnTo>
                <a:lnTo>
                  <a:pt x="58097" y="-53166"/>
                </a:lnTo>
                <a:lnTo>
                  <a:pt x="56191" y="-53924"/>
                </a:lnTo>
                <a:lnTo>
                  <a:pt x="54286" y="-54684"/>
                </a:lnTo>
                <a:lnTo>
                  <a:pt x="52380" y="-53924"/>
                </a:lnTo>
                <a:lnTo>
                  <a:pt x="49523" y="-53924"/>
                </a:lnTo>
                <a:lnTo>
                  <a:pt x="48572" y="-53166"/>
                </a:lnTo>
                <a:lnTo>
                  <a:pt x="48572" y="-49367"/>
                </a:lnTo>
                <a:lnTo>
                  <a:pt x="44761" y="-48607"/>
                </a:lnTo>
                <a:lnTo>
                  <a:pt x="43810" y="-42533"/>
                </a:lnTo>
                <a:lnTo>
                  <a:pt x="43810" y="-39494"/>
                </a:lnTo>
                <a:lnTo>
                  <a:pt x="42858" y="-37216"/>
                </a:lnTo>
                <a:lnTo>
                  <a:pt x="41904" y="-35696"/>
                </a:lnTo>
                <a:lnTo>
                  <a:pt x="40953" y="-33417"/>
                </a:lnTo>
                <a:lnTo>
                  <a:pt x="40002" y="-31139"/>
                </a:lnTo>
                <a:lnTo>
                  <a:pt x="40002" y="-20506"/>
                </a:lnTo>
                <a:lnTo>
                  <a:pt x="39047" y="-17470"/>
                </a:lnTo>
                <a:lnTo>
                  <a:pt x="37145" y="-15192"/>
                </a:lnTo>
                <a:lnTo>
                  <a:pt x="37145" y="-12911"/>
                </a:lnTo>
                <a:lnTo>
                  <a:pt x="36190" y="-10633"/>
                </a:lnTo>
                <a:lnTo>
                  <a:pt x="34285" y="-9115"/>
                </a:lnTo>
                <a:lnTo>
                  <a:pt x="33333" y="-6837"/>
                </a:lnTo>
                <a:lnTo>
                  <a:pt x="33333" y="-4558"/>
                </a:lnTo>
                <a:lnTo>
                  <a:pt x="32382" y="-2280"/>
                </a:lnTo>
                <a:lnTo>
                  <a:pt x="32382" y="1517"/>
                </a:lnTo>
                <a:lnTo>
                  <a:pt x="31428" y="3035"/>
                </a:lnTo>
                <a:lnTo>
                  <a:pt x="30477" y="5314"/>
                </a:lnTo>
                <a:lnTo>
                  <a:pt x="29526" y="7594"/>
                </a:lnTo>
                <a:lnTo>
                  <a:pt x="28571" y="9112"/>
                </a:lnTo>
                <a:lnTo>
                  <a:pt x="25714" y="11390"/>
                </a:lnTo>
                <a:lnTo>
                  <a:pt x="21906" y="12151"/>
                </a:lnTo>
                <a:lnTo>
                  <a:pt x="20001" y="12908"/>
                </a:lnTo>
                <a:lnTo>
                  <a:pt x="19049" y="11390"/>
                </a:lnTo>
                <a:lnTo>
                  <a:pt x="19049" y="7594"/>
                </a:lnTo>
                <a:lnTo>
                  <a:pt x="17144" y="9112"/>
                </a:lnTo>
                <a:lnTo>
                  <a:pt x="16189" y="8352"/>
                </a:lnTo>
                <a:lnTo>
                  <a:pt x="13332" y="8352"/>
                </a:lnTo>
                <a:lnTo>
                  <a:pt x="14287" y="10630"/>
                </a:lnTo>
                <a:lnTo>
                  <a:pt x="11430" y="10630"/>
                </a:lnTo>
                <a:lnTo>
                  <a:pt x="9524" y="9872"/>
                </a:lnTo>
                <a:lnTo>
                  <a:pt x="8573" y="10630"/>
                </a:lnTo>
                <a:lnTo>
                  <a:pt x="7619" y="11390"/>
                </a:lnTo>
                <a:lnTo>
                  <a:pt x="6668" y="10630"/>
                </a:lnTo>
                <a:lnTo>
                  <a:pt x="3811" y="12151"/>
                </a:lnTo>
                <a:lnTo>
                  <a:pt x="4762" y="13669"/>
                </a:lnTo>
                <a:lnTo>
                  <a:pt x="5713" y="15189"/>
                </a:lnTo>
                <a:lnTo>
                  <a:pt x="3811" y="15189"/>
                </a:lnTo>
                <a:lnTo>
                  <a:pt x="1905" y="16707"/>
                </a:lnTo>
                <a:lnTo>
                  <a:pt x="1905" y="18225"/>
                </a:lnTo>
                <a:lnTo>
                  <a:pt x="0" y="17467"/>
                </a:lnTo>
                <a:lnTo>
                  <a:pt x="954" y="18985"/>
                </a:lnTo>
                <a:lnTo>
                  <a:pt x="954" y="20506"/>
                </a:lnTo>
                <a:lnTo>
                  <a:pt x="2856" y="20506"/>
                </a:lnTo>
                <a:lnTo>
                  <a:pt x="2856" y="21264"/>
                </a:lnTo>
                <a:lnTo>
                  <a:pt x="3811" y="21264"/>
                </a:lnTo>
                <a:lnTo>
                  <a:pt x="3811" y="23542"/>
                </a:lnTo>
                <a:lnTo>
                  <a:pt x="5713" y="22784"/>
                </a:lnTo>
                <a:lnTo>
                  <a:pt x="7619" y="22024"/>
                </a:lnTo>
                <a:lnTo>
                  <a:pt x="9922" y="20423"/>
                </a:lnTo>
                <a:lnTo>
                  <a:pt x="13513" y="19764"/>
                </a:lnTo>
                <a:lnTo>
                  <a:pt x="14287" y="19746"/>
                </a:lnTo>
                <a:lnTo>
                  <a:pt x="18359" y="20328"/>
                </a:lnTo>
                <a:lnTo>
                  <a:pt x="22044" y="20496"/>
                </a:lnTo>
                <a:lnTo>
                  <a:pt x="36190" y="20506"/>
                </a:lnTo>
                <a:lnTo>
                  <a:pt x="38096" y="22784"/>
                </a:lnTo>
                <a:lnTo>
                  <a:pt x="38096" y="24302"/>
                </a:lnTo>
                <a:lnTo>
                  <a:pt x="39047" y="25062"/>
                </a:lnTo>
                <a:lnTo>
                  <a:pt x="38096" y="25820"/>
                </a:lnTo>
                <a:lnTo>
                  <a:pt x="38096" y="27340"/>
                </a:lnTo>
                <a:lnTo>
                  <a:pt x="39047" y="28858"/>
                </a:lnTo>
                <a:lnTo>
                  <a:pt x="39047" y="31897"/>
                </a:lnTo>
                <a:lnTo>
                  <a:pt x="40002" y="33415"/>
                </a:lnTo>
                <a:lnTo>
                  <a:pt x="41904" y="34175"/>
                </a:lnTo>
                <a:lnTo>
                  <a:pt x="42858" y="35696"/>
                </a:lnTo>
                <a:lnTo>
                  <a:pt x="43810" y="34935"/>
                </a:lnTo>
                <a:lnTo>
                  <a:pt x="47621" y="34935"/>
                </a:lnTo>
                <a:lnTo>
                  <a:pt x="48572" y="33415"/>
                </a:lnTo>
                <a:lnTo>
                  <a:pt x="49523" y="34175"/>
                </a:lnTo>
                <a:lnTo>
                  <a:pt x="50478" y="34935"/>
                </a:lnTo>
                <a:lnTo>
                  <a:pt x="52380" y="34175"/>
                </a:lnTo>
                <a:lnTo>
                  <a:pt x="52380" y="33415"/>
                </a:lnTo>
                <a:lnTo>
                  <a:pt x="51429" y="31897"/>
                </a:lnTo>
                <a:lnTo>
                  <a:pt x="50478" y="30379"/>
                </a:lnTo>
                <a:lnTo>
                  <a:pt x="51429" y="28858"/>
                </a:lnTo>
                <a:lnTo>
                  <a:pt x="53335" y="28101"/>
                </a:lnTo>
                <a:lnTo>
                  <a:pt x="53335" y="28858"/>
                </a:lnTo>
                <a:lnTo>
                  <a:pt x="59048" y="28858"/>
                </a:lnTo>
                <a:lnTo>
                  <a:pt x="59999" y="27340"/>
                </a:lnTo>
                <a:lnTo>
                  <a:pt x="59999" y="30379"/>
                </a:lnTo>
                <a:lnTo>
                  <a:pt x="64724" y="29940"/>
                </a:lnTo>
                <a:lnTo>
                  <a:pt x="66298" y="31054"/>
                </a:lnTo>
                <a:lnTo>
                  <a:pt x="66668" y="31897"/>
                </a:lnTo>
                <a:lnTo>
                  <a:pt x="66668" y="33415"/>
                </a:lnTo>
                <a:lnTo>
                  <a:pt x="65716" y="34935"/>
                </a:lnTo>
                <a:lnTo>
                  <a:pt x="66668" y="35696"/>
                </a:lnTo>
                <a:lnTo>
                  <a:pt x="68573" y="36453"/>
                </a:lnTo>
                <a:lnTo>
                  <a:pt x="67619" y="37214"/>
                </a:lnTo>
                <a:lnTo>
                  <a:pt x="67619" y="41010"/>
                </a:lnTo>
                <a:lnTo>
                  <a:pt x="68573" y="42530"/>
                </a:lnTo>
                <a:lnTo>
                  <a:pt x="69524" y="44272"/>
                </a:lnTo>
                <a:lnTo>
                  <a:pt x="70252" y="45471"/>
                </a:lnTo>
                <a:lnTo>
                  <a:pt x="70476" y="45569"/>
                </a:lnTo>
                <a:lnTo>
                  <a:pt x="71430" y="47087"/>
                </a:lnTo>
                <a:lnTo>
                  <a:pt x="71430" y="47847"/>
                </a:lnTo>
                <a:lnTo>
                  <a:pt x="70476" y="49365"/>
                </a:lnTo>
                <a:lnTo>
                  <a:pt x="70476" y="52403"/>
                </a:lnTo>
                <a:lnTo>
                  <a:pt x="71430" y="53921"/>
                </a:lnTo>
                <a:lnTo>
                  <a:pt x="70476" y="54682"/>
                </a:lnTo>
                <a:lnTo>
                  <a:pt x="71430" y="56202"/>
                </a:lnTo>
                <a:lnTo>
                  <a:pt x="73332" y="56960"/>
                </a:lnTo>
                <a:lnTo>
                  <a:pt x="74287" y="56960"/>
                </a:lnTo>
                <a:lnTo>
                  <a:pt x="75238" y="56202"/>
                </a:lnTo>
                <a:lnTo>
                  <a:pt x="76192" y="54682"/>
                </a:lnTo>
                <a:lnTo>
                  <a:pt x="77144" y="55442"/>
                </a:lnTo>
                <a:lnTo>
                  <a:pt x="78095" y="55442"/>
                </a:lnTo>
                <a:lnTo>
                  <a:pt x="79049" y="56202"/>
                </a:lnTo>
                <a:lnTo>
                  <a:pt x="82857" y="55442"/>
                </a:lnTo>
                <a:lnTo>
                  <a:pt x="86669" y="54682"/>
                </a:lnTo>
                <a:lnTo>
                  <a:pt x="87620" y="56960"/>
                </a:lnTo>
                <a:lnTo>
                  <a:pt x="87620" y="59238"/>
                </a:lnTo>
                <a:lnTo>
                  <a:pt x="89526" y="59238"/>
                </a:lnTo>
                <a:lnTo>
                  <a:pt x="90477" y="58480"/>
                </a:lnTo>
                <a:lnTo>
                  <a:pt x="91428" y="56960"/>
                </a:lnTo>
                <a:lnTo>
                  <a:pt x="92382" y="57720"/>
                </a:lnTo>
                <a:lnTo>
                  <a:pt x="92382" y="60759"/>
                </a:lnTo>
                <a:lnTo>
                  <a:pt x="93334" y="62276"/>
                </a:lnTo>
                <a:lnTo>
                  <a:pt x="101904" y="62276"/>
                </a:lnTo>
                <a:lnTo>
                  <a:pt x="101904" y="61516"/>
                </a:lnTo>
                <a:lnTo>
                  <a:pt x="102859" y="60759"/>
                </a:lnTo>
                <a:lnTo>
                  <a:pt x="102859" y="59238"/>
                </a:lnTo>
                <a:lnTo>
                  <a:pt x="103810" y="59998"/>
                </a:lnTo>
                <a:lnTo>
                  <a:pt x="106667" y="59998"/>
                </a:lnTo>
                <a:lnTo>
                  <a:pt x="106667" y="63037"/>
                </a:lnTo>
                <a:lnTo>
                  <a:pt x="108572" y="63037"/>
                </a:lnTo>
                <a:lnTo>
                  <a:pt x="109523" y="64555"/>
                </a:lnTo>
                <a:lnTo>
                  <a:pt x="111820" y="65678"/>
                </a:lnTo>
                <a:lnTo>
                  <a:pt x="114195" y="66702"/>
                </a:lnTo>
                <a:lnTo>
                  <a:pt x="114286" y="66833"/>
                </a:lnTo>
                <a:lnTo>
                  <a:pt x="115240" y="67593"/>
                </a:lnTo>
                <a:lnTo>
                  <a:pt x="114286" y="68353"/>
                </a:lnTo>
                <a:lnTo>
                  <a:pt x="114286" y="71392"/>
                </a:lnTo>
                <a:lnTo>
                  <a:pt x="117143" y="71392"/>
                </a:lnTo>
                <a:lnTo>
                  <a:pt x="118097" y="70632"/>
                </a:lnTo>
                <a:lnTo>
                  <a:pt x="119048" y="69871"/>
                </a:lnTo>
                <a:lnTo>
                  <a:pt x="123811" y="69871"/>
                </a:lnTo>
                <a:lnTo>
                  <a:pt x="123811" y="63797"/>
                </a:lnTo>
                <a:lnTo>
                  <a:pt x="120954" y="64555"/>
                </a:lnTo>
                <a:lnTo>
                  <a:pt x="120000" y="64555"/>
                </a:lnTo>
                <a:lnTo>
                  <a:pt x="119048" y="65315"/>
                </a:lnTo>
                <a:lnTo>
                  <a:pt x="118097" y="64555"/>
                </a:lnTo>
                <a:lnTo>
                  <a:pt x="118412" y="64555"/>
                </a:lnTo>
                <a:lnTo>
                  <a:pt x="117143" y="63037"/>
                </a:lnTo>
                <a:lnTo>
                  <a:pt x="115194" y="61913"/>
                </a:lnTo>
                <a:lnTo>
                  <a:pt x="112554" y="60888"/>
                </a:lnTo>
                <a:lnTo>
                  <a:pt x="112383" y="60759"/>
                </a:lnTo>
                <a:lnTo>
                  <a:pt x="111429" y="59998"/>
                </a:lnTo>
                <a:lnTo>
                  <a:pt x="109523" y="58480"/>
                </a:lnTo>
                <a:lnTo>
                  <a:pt x="109523" y="56960"/>
                </a:lnTo>
                <a:lnTo>
                  <a:pt x="110478" y="56202"/>
                </a:lnTo>
                <a:lnTo>
                  <a:pt x="110478" y="55442"/>
                </a:lnTo>
                <a:lnTo>
                  <a:pt x="111429" y="53921"/>
                </a:lnTo>
                <a:lnTo>
                  <a:pt x="109523" y="53164"/>
                </a:lnTo>
                <a:lnTo>
                  <a:pt x="109523" y="50125"/>
                </a:lnTo>
                <a:lnTo>
                  <a:pt x="108572" y="50125"/>
                </a:lnTo>
                <a:lnTo>
                  <a:pt x="108572" y="48605"/>
                </a:lnTo>
                <a:lnTo>
                  <a:pt x="107621" y="47087"/>
                </a:lnTo>
                <a:lnTo>
                  <a:pt x="108572" y="46326"/>
                </a:lnTo>
                <a:lnTo>
                  <a:pt x="108572" y="44048"/>
                </a:lnTo>
                <a:lnTo>
                  <a:pt x="109523" y="44048"/>
                </a:lnTo>
                <a:lnTo>
                  <a:pt x="111429" y="42530"/>
                </a:lnTo>
                <a:lnTo>
                  <a:pt x="114286" y="42530"/>
                </a:lnTo>
                <a:lnTo>
                  <a:pt x="127619" y="39492"/>
                </a:lnTo>
                <a:lnTo>
                  <a:pt x="127619" y="37974"/>
                </a:lnTo>
                <a:lnTo>
                  <a:pt x="126668" y="37214"/>
                </a:lnTo>
                <a:lnTo>
                  <a:pt x="126668" y="36453"/>
                </a:lnTo>
                <a:lnTo>
                  <a:pt x="125717" y="35696"/>
                </a:lnTo>
                <a:lnTo>
                  <a:pt x="125717" y="34175"/>
                </a:lnTo>
                <a:lnTo>
                  <a:pt x="124762" y="33415"/>
                </a:lnTo>
                <a:lnTo>
                  <a:pt x="123811" y="32657"/>
                </a:lnTo>
                <a:lnTo>
                  <a:pt x="122860" y="31897"/>
                </a:lnTo>
                <a:lnTo>
                  <a:pt x="122860" y="31137"/>
                </a:lnTo>
                <a:lnTo>
                  <a:pt x="121905" y="31137"/>
                </a:lnTo>
                <a:lnTo>
                  <a:pt x="120000" y="30379"/>
                </a:lnTo>
                <a:lnTo>
                  <a:pt x="118808" y="28483"/>
                </a:lnTo>
                <a:lnTo>
                  <a:pt x="117352" y="25299"/>
                </a:lnTo>
                <a:lnTo>
                  <a:pt x="116327" y="22604"/>
                </a:lnTo>
                <a:lnTo>
                  <a:pt x="116192" y="22024"/>
                </a:lnTo>
                <a:lnTo>
                  <a:pt x="117143" y="21264"/>
                </a:lnTo>
                <a:lnTo>
                  <a:pt x="118097" y="19746"/>
                </a:lnTo>
                <a:lnTo>
                  <a:pt x="118097" y="18225"/>
                </a:lnTo>
                <a:lnTo>
                  <a:pt x="116192" y="16707"/>
                </a:lnTo>
                <a:lnTo>
                  <a:pt x="116192" y="12908"/>
                </a:lnTo>
                <a:lnTo>
                  <a:pt x="115240" y="12908"/>
                </a:lnTo>
                <a:lnTo>
                  <a:pt x="115240" y="12151"/>
                </a:lnTo>
                <a:lnTo>
                  <a:pt x="116057" y="8724"/>
                </a:lnTo>
                <a:lnTo>
                  <a:pt x="116192" y="7022"/>
                </a:lnTo>
                <a:lnTo>
                  <a:pt x="116192" y="6834"/>
                </a:lnTo>
                <a:lnTo>
                  <a:pt x="117143" y="6834"/>
                </a:lnTo>
                <a:lnTo>
                  <a:pt x="116192" y="3796"/>
                </a:lnTo>
                <a:lnTo>
                  <a:pt x="113335" y="3796"/>
                </a:lnTo>
                <a:lnTo>
                  <a:pt x="112383" y="2278"/>
                </a:lnTo>
                <a:lnTo>
                  <a:pt x="112383" y="1517"/>
                </a:lnTo>
                <a:lnTo>
                  <a:pt x="113335" y="757"/>
                </a:lnTo>
                <a:lnTo>
                  <a:pt x="113335" y="-4558"/>
                </a:lnTo>
                <a:lnTo>
                  <a:pt x="115240" y="-4558"/>
                </a:lnTo>
                <a:lnTo>
                  <a:pt x="116192" y="-3798"/>
                </a:lnTo>
                <a:lnTo>
                  <a:pt x="116192" y="-4558"/>
                </a:lnTo>
                <a:lnTo>
                  <a:pt x="117143" y="-5316"/>
                </a:lnTo>
                <a:lnTo>
                  <a:pt x="114270" y="-6114"/>
                </a:lnTo>
                <a:lnTo>
                  <a:pt x="115145" y="-7509"/>
                </a:lnTo>
                <a:lnTo>
                  <a:pt x="116192" y="-8355"/>
                </a:lnTo>
                <a:lnTo>
                  <a:pt x="116192" y="-9115"/>
                </a:lnTo>
                <a:lnTo>
                  <a:pt x="115240" y="-10633"/>
                </a:lnTo>
                <a:lnTo>
                  <a:pt x="115240" y="-11393"/>
                </a:lnTo>
                <a:lnTo>
                  <a:pt x="116192" y="-10633"/>
                </a:lnTo>
                <a:lnTo>
                  <a:pt x="116192" y="-11393"/>
                </a:lnTo>
                <a:lnTo>
                  <a:pt x="117143" y="-11393"/>
                </a:lnTo>
                <a:lnTo>
                  <a:pt x="117143" y="-12911"/>
                </a:lnTo>
                <a:lnTo>
                  <a:pt x="118097" y="-13671"/>
                </a:lnTo>
                <a:lnTo>
                  <a:pt x="119048" y="-13671"/>
                </a:lnTo>
                <a:lnTo>
                  <a:pt x="119048" y="-15192"/>
                </a:lnTo>
                <a:lnTo>
                  <a:pt x="120000" y="-16710"/>
                </a:lnTo>
                <a:lnTo>
                  <a:pt x="120000" y="-18988"/>
                </a:lnTo>
                <a:lnTo>
                  <a:pt x="121905" y="-21266"/>
                </a:lnTo>
                <a:lnTo>
                  <a:pt x="124762" y="-22026"/>
                </a:lnTo>
                <a:lnTo>
                  <a:pt x="125717" y="-22787"/>
                </a:lnTo>
                <a:lnTo>
                  <a:pt x="126668" y="-23544"/>
                </a:lnTo>
                <a:lnTo>
                  <a:pt x="125717" y="-24305"/>
                </a:lnTo>
                <a:lnTo>
                  <a:pt x="127619" y="-25065"/>
                </a:lnTo>
                <a:lnTo>
                  <a:pt x="128573" y="-25822"/>
                </a:lnTo>
                <a:lnTo>
                  <a:pt x="129525" y="-26583"/>
                </a:lnTo>
                <a:lnTo>
                  <a:pt x="130476" y="-27343"/>
                </a:lnTo>
                <a:lnTo>
                  <a:pt x="130476" y="-28101"/>
                </a:lnTo>
                <a:lnTo>
                  <a:pt x="131430" y="-28861"/>
                </a:lnTo>
                <a:lnTo>
                  <a:pt x="131430" y="-29621"/>
                </a:lnTo>
                <a:lnTo>
                  <a:pt x="130476" y="-3038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1" name="Google Shape;171;p8"/>
          <p:cNvSpPr/>
          <p:nvPr/>
        </p:nvSpPr>
        <p:spPr>
          <a:xfrm>
            <a:off x="5117193" y="4841199"/>
            <a:ext cx="514591" cy="623404"/>
          </a:xfrm>
          <a:custGeom>
            <a:rect b="b" l="l" r="r" t="t"/>
            <a:pathLst>
              <a:path extrusionOk="0" h="120000" w="120000">
                <a:moveTo>
                  <a:pt x="1702" y="67951"/>
                </a:moveTo>
                <a:lnTo>
                  <a:pt x="1702" y="69395"/>
                </a:lnTo>
                <a:lnTo>
                  <a:pt x="0" y="68674"/>
                </a:lnTo>
                <a:lnTo>
                  <a:pt x="852" y="70119"/>
                </a:lnTo>
                <a:lnTo>
                  <a:pt x="852" y="71566"/>
                </a:lnTo>
                <a:lnTo>
                  <a:pt x="2552" y="71566"/>
                </a:lnTo>
                <a:lnTo>
                  <a:pt x="2552" y="72287"/>
                </a:lnTo>
                <a:lnTo>
                  <a:pt x="3405" y="72287"/>
                </a:lnTo>
                <a:lnTo>
                  <a:pt x="3405" y="73735"/>
                </a:lnTo>
                <a:lnTo>
                  <a:pt x="3405" y="74456"/>
                </a:lnTo>
                <a:lnTo>
                  <a:pt x="5105" y="73735"/>
                </a:lnTo>
                <a:lnTo>
                  <a:pt x="6808" y="73011"/>
                </a:lnTo>
                <a:lnTo>
                  <a:pt x="8867" y="71488"/>
                </a:lnTo>
                <a:lnTo>
                  <a:pt x="12075" y="70860"/>
                </a:lnTo>
                <a:lnTo>
                  <a:pt x="12767" y="70843"/>
                </a:lnTo>
                <a:lnTo>
                  <a:pt x="16405" y="71397"/>
                </a:lnTo>
                <a:lnTo>
                  <a:pt x="19699" y="71557"/>
                </a:lnTo>
                <a:lnTo>
                  <a:pt x="20425" y="71566"/>
                </a:lnTo>
                <a:lnTo>
                  <a:pt x="32340" y="71566"/>
                </a:lnTo>
                <a:lnTo>
                  <a:pt x="34043" y="73735"/>
                </a:lnTo>
                <a:lnTo>
                  <a:pt x="34043" y="75180"/>
                </a:lnTo>
                <a:lnTo>
                  <a:pt x="34893" y="75903"/>
                </a:lnTo>
                <a:lnTo>
                  <a:pt x="34043" y="76624"/>
                </a:lnTo>
                <a:lnTo>
                  <a:pt x="34043" y="78072"/>
                </a:lnTo>
                <a:lnTo>
                  <a:pt x="34893" y="79516"/>
                </a:lnTo>
                <a:lnTo>
                  <a:pt x="34893" y="80240"/>
                </a:lnTo>
                <a:lnTo>
                  <a:pt x="34893" y="82408"/>
                </a:lnTo>
                <a:lnTo>
                  <a:pt x="35745" y="83853"/>
                </a:lnTo>
                <a:lnTo>
                  <a:pt x="37445" y="84577"/>
                </a:lnTo>
                <a:lnTo>
                  <a:pt x="38298" y="86024"/>
                </a:lnTo>
                <a:lnTo>
                  <a:pt x="39148" y="85300"/>
                </a:lnTo>
                <a:lnTo>
                  <a:pt x="40851" y="85300"/>
                </a:lnTo>
                <a:lnTo>
                  <a:pt x="42554" y="85300"/>
                </a:lnTo>
                <a:lnTo>
                  <a:pt x="43404" y="83853"/>
                </a:lnTo>
                <a:lnTo>
                  <a:pt x="44254" y="84577"/>
                </a:lnTo>
                <a:lnTo>
                  <a:pt x="45107" y="85300"/>
                </a:lnTo>
                <a:lnTo>
                  <a:pt x="46807" y="84577"/>
                </a:lnTo>
                <a:lnTo>
                  <a:pt x="46807" y="83853"/>
                </a:lnTo>
                <a:lnTo>
                  <a:pt x="45957" y="82408"/>
                </a:lnTo>
                <a:lnTo>
                  <a:pt x="45107" y="80964"/>
                </a:lnTo>
                <a:lnTo>
                  <a:pt x="45957" y="79516"/>
                </a:lnTo>
                <a:lnTo>
                  <a:pt x="47660" y="78795"/>
                </a:lnTo>
                <a:lnTo>
                  <a:pt x="47660" y="79516"/>
                </a:lnTo>
                <a:lnTo>
                  <a:pt x="50213" y="79516"/>
                </a:lnTo>
                <a:lnTo>
                  <a:pt x="52766" y="79516"/>
                </a:lnTo>
                <a:lnTo>
                  <a:pt x="53616" y="78072"/>
                </a:lnTo>
                <a:lnTo>
                  <a:pt x="53616" y="79516"/>
                </a:lnTo>
                <a:lnTo>
                  <a:pt x="53616" y="80964"/>
                </a:lnTo>
                <a:lnTo>
                  <a:pt x="57837" y="80545"/>
                </a:lnTo>
                <a:lnTo>
                  <a:pt x="59244" y="81606"/>
                </a:lnTo>
                <a:lnTo>
                  <a:pt x="59575" y="82408"/>
                </a:lnTo>
                <a:lnTo>
                  <a:pt x="59575" y="83853"/>
                </a:lnTo>
                <a:lnTo>
                  <a:pt x="58725" y="85300"/>
                </a:lnTo>
                <a:lnTo>
                  <a:pt x="59575" y="86024"/>
                </a:lnTo>
                <a:lnTo>
                  <a:pt x="61277" y="86745"/>
                </a:lnTo>
                <a:lnTo>
                  <a:pt x="60424" y="87469"/>
                </a:lnTo>
                <a:lnTo>
                  <a:pt x="60424" y="89637"/>
                </a:lnTo>
                <a:lnTo>
                  <a:pt x="60424" y="91082"/>
                </a:lnTo>
                <a:lnTo>
                  <a:pt x="61277" y="92529"/>
                </a:lnTo>
                <a:lnTo>
                  <a:pt x="62127" y="94187"/>
                </a:lnTo>
                <a:lnTo>
                  <a:pt x="62778" y="95328"/>
                </a:lnTo>
                <a:lnTo>
                  <a:pt x="62977" y="95421"/>
                </a:lnTo>
                <a:lnTo>
                  <a:pt x="63830" y="96866"/>
                </a:lnTo>
                <a:lnTo>
                  <a:pt x="63830" y="97589"/>
                </a:lnTo>
                <a:lnTo>
                  <a:pt x="62977" y="99034"/>
                </a:lnTo>
                <a:lnTo>
                  <a:pt x="62977" y="101926"/>
                </a:lnTo>
                <a:lnTo>
                  <a:pt x="63830" y="103371"/>
                </a:lnTo>
                <a:lnTo>
                  <a:pt x="62977" y="104095"/>
                </a:lnTo>
                <a:lnTo>
                  <a:pt x="63830" y="105542"/>
                </a:lnTo>
                <a:lnTo>
                  <a:pt x="65530" y="106263"/>
                </a:lnTo>
                <a:lnTo>
                  <a:pt x="66383" y="106263"/>
                </a:lnTo>
                <a:lnTo>
                  <a:pt x="67233" y="105542"/>
                </a:lnTo>
                <a:lnTo>
                  <a:pt x="68086" y="104095"/>
                </a:lnTo>
                <a:lnTo>
                  <a:pt x="68936" y="104818"/>
                </a:lnTo>
                <a:lnTo>
                  <a:pt x="69786" y="104818"/>
                </a:lnTo>
                <a:lnTo>
                  <a:pt x="70639" y="105542"/>
                </a:lnTo>
                <a:lnTo>
                  <a:pt x="74042" y="104818"/>
                </a:lnTo>
                <a:lnTo>
                  <a:pt x="77447" y="104095"/>
                </a:lnTo>
                <a:lnTo>
                  <a:pt x="78297" y="106263"/>
                </a:lnTo>
                <a:lnTo>
                  <a:pt x="78297" y="107710"/>
                </a:lnTo>
                <a:lnTo>
                  <a:pt x="78297" y="108432"/>
                </a:lnTo>
                <a:lnTo>
                  <a:pt x="80001" y="108432"/>
                </a:lnTo>
                <a:lnTo>
                  <a:pt x="80850" y="107710"/>
                </a:lnTo>
                <a:lnTo>
                  <a:pt x="81700" y="106263"/>
                </a:lnTo>
                <a:lnTo>
                  <a:pt x="82553" y="106987"/>
                </a:lnTo>
                <a:lnTo>
                  <a:pt x="82553" y="108432"/>
                </a:lnTo>
                <a:lnTo>
                  <a:pt x="82553" y="109879"/>
                </a:lnTo>
                <a:lnTo>
                  <a:pt x="83403" y="111324"/>
                </a:lnTo>
                <a:lnTo>
                  <a:pt x="84256" y="111324"/>
                </a:lnTo>
                <a:lnTo>
                  <a:pt x="88509" y="111324"/>
                </a:lnTo>
                <a:lnTo>
                  <a:pt x="91062" y="111324"/>
                </a:lnTo>
                <a:lnTo>
                  <a:pt x="91062" y="110600"/>
                </a:lnTo>
                <a:lnTo>
                  <a:pt x="91915" y="109879"/>
                </a:lnTo>
                <a:lnTo>
                  <a:pt x="91915" y="108432"/>
                </a:lnTo>
                <a:lnTo>
                  <a:pt x="92765" y="109155"/>
                </a:lnTo>
                <a:lnTo>
                  <a:pt x="94468" y="109155"/>
                </a:lnTo>
                <a:lnTo>
                  <a:pt x="95318" y="109155"/>
                </a:lnTo>
                <a:lnTo>
                  <a:pt x="95318" y="109879"/>
                </a:lnTo>
                <a:lnTo>
                  <a:pt x="95318" y="111324"/>
                </a:lnTo>
                <a:lnTo>
                  <a:pt x="95318" y="112047"/>
                </a:lnTo>
                <a:lnTo>
                  <a:pt x="97020" y="112047"/>
                </a:lnTo>
                <a:lnTo>
                  <a:pt x="97870" y="113492"/>
                </a:lnTo>
                <a:lnTo>
                  <a:pt x="99923" y="114561"/>
                </a:lnTo>
                <a:lnTo>
                  <a:pt x="102045" y="115535"/>
                </a:lnTo>
                <a:lnTo>
                  <a:pt x="102126" y="115660"/>
                </a:lnTo>
                <a:lnTo>
                  <a:pt x="102979" y="116384"/>
                </a:lnTo>
                <a:lnTo>
                  <a:pt x="102126" y="117108"/>
                </a:lnTo>
                <a:lnTo>
                  <a:pt x="102126" y="118552"/>
                </a:lnTo>
                <a:lnTo>
                  <a:pt x="102126" y="120000"/>
                </a:lnTo>
                <a:lnTo>
                  <a:pt x="104679" y="120000"/>
                </a:lnTo>
                <a:lnTo>
                  <a:pt x="105532" y="119276"/>
                </a:lnTo>
                <a:lnTo>
                  <a:pt x="106382" y="118552"/>
                </a:lnTo>
                <a:lnTo>
                  <a:pt x="107232" y="118552"/>
                </a:lnTo>
                <a:lnTo>
                  <a:pt x="110638" y="118552"/>
                </a:lnTo>
                <a:lnTo>
                  <a:pt x="110638" y="112771"/>
                </a:lnTo>
                <a:lnTo>
                  <a:pt x="108085" y="113492"/>
                </a:lnTo>
                <a:lnTo>
                  <a:pt x="107232" y="113492"/>
                </a:lnTo>
                <a:lnTo>
                  <a:pt x="105532" y="113492"/>
                </a:lnTo>
                <a:lnTo>
                  <a:pt x="106382" y="114216"/>
                </a:lnTo>
                <a:lnTo>
                  <a:pt x="104679" y="112047"/>
                </a:lnTo>
                <a:lnTo>
                  <a:pt x="102938" y="110978"/>
                </a:lnTo>
                <a:lnTo>
                  <a:pt x="100578" y="110002"/>
                </a:lnTo>
                <a:lnTo>
                  <a:pt x="100426" y="109879"/>
                </a:lnTo>
                <a:lnTo>
                  <a:pt x="99573" y="109155"/>
                </a:lnTo>
                <a:lnTo>
                  <a:pt x="97870" y="107710"/>
                </a:lnTo>
                <a:lnTo>
                  <a:pt x="97870" y="106987"/>
                </a:lnTo>
                <a:lnTo>
                  <a:pt x="97870" y="106263"/>
                </a:lnTo>
                <a:lnTo>
                  <a:pt x="98723" y="105542"/>
                </a:lnTo>
                <a:lnTo>
                  <a:pt x="98723" y="104818"/>
                </a:lnTo>
                <a:lnTo>
                  <a:pt x="99573" y="103371"/>
                </a:lnTo>
                <a:lnTo>
                  <a:pt x="97870" y="102650"/>
                </a:lnTo>
                <a:lnTo>
                  <a:pt x="97870" y="101203"/>
                </a:lnTo>
                <a:lnTo>
                  <a:pt x="97870" y="99758"/>
                </a:lnTo>
                <a:lnTo>
                  <a:pt x="97020" y="99758"/>
                </a:lnTo>
                <a:lnTo>
                  <a:pt x="97020" y="99034"/>
                </a:lnTo>
                <a:lnTo>
                  <a:pt x="97020" y="98313"/>
                </a:lnTo>
                <a:lnTo>
                  <a:pt x="96171" y="96866"/>
                </a:lnTo>
                <a:lnTo>
                  <a:pt x="97020" y="96142"/>
                </a:lnTo>
                <a:lnTo>
                  <a:pt x="97020" y="93974"/>
                </a:lnTo>
                <a:lnTo>
                  <a:pt x="97870" y="93974"/>
                </a:lnTo>
                <a:lnTo>
                  <a:pt x="99573" y="92529"/>
                </a:lnTo>
                <a:lnTo>
                  <a:pt x="100426" y="92529"/>
                </a:lnTo>
                <a:lnTo>
                  <a:pt x="101276" y="92529"/>
                </a:lnTo>
                <a:lnTo>
                  <a:pt x="102126" y="92529"/>
                </a:lnTo>
                <a:lnTo>
                  <a:pt x="114041" y="89637"/>
                </a:lnTo>
                <a:lnTo>
                  <a:pt x="114041" y="88913"/>
                </a:lnTo>
                <a:lnTo>
                  <a:pt x="114041" y="88192"/>
                </a:lnTo>
                <a:lnTo>
                  <a:pt x="113191" y="87469"/>
                </a:lnTo>
                <a:lnTo>
                  <a:pt x="113191" y="86745"/>
                </a:lnTo>
                <a:lnTo>
                  <a:pt x="112341" y="86024"/>
                </a:lnTo>
                <a:lnTo>
                  <a:pt x="112341" y="85300"/>
                </a:lnTo>
                <a:lnTo>
                  <a:pt x="112341" y="84577"/>
                </a:lnTo>
                <a:lnTo>
                  <a:pt x="111488" y="83853"/>
                </a:lnTo>
                <a:lnTo>
                  <a:pt x="110638" y="83132"/>
                </a:lnTo>
                <a:lnTo>
                  <a:pt x="109788" y="82408"/>
                </a:lnTo>
                <a:lnTo>
                  <a:pt x="109788" y="81685"/>
                </a:lnTo>
                <a:lnTo>
                  <a:pt x="108935" y="81685"/>
                </a:lnTo>
                <a:lnTo>
                  <a:pt x="107232" y="80964"/>
                </a:lnTo>
                <a:lnTo>
                  <a:pt x="106167" y="79159"/>
                </a:lnTo>
                <a:lnTo>
                  <a:pt x="104866" y="76129"/>
                </a:lnTo>
                <a:lnTo>
                  <a:pt x="103950" y="73564"/>
                </a:lnTo>
                <a:lnTo>
                  <a:pt x="103829" y="73011"/>
                </a:lnTo>
                <a:lnTo>
                  <a:pt x="104679" y="72287"/>
                </a:lnTo>
                <a:lnTo>
                  <a:pt x="105532" y="70843"/>
                </a:lnTo>
                <a:lnTo>
                  <a:pt x="105532" y="69395"/>
                </a:lnTo>
                <a:lnTo>
                  <a:pt x="103829" y="67951"/>
                </a:lnTo>
                <a:lnTo>
                  <a:pt x="103829" y="64335"/>
                </a:lnTo>
                <a:lnTo>
                  <a:pt x="102979" y="64335"/>
                </a:lnTo>
                <a:lnTo>
                  <a:pt x="102979" y="63614"/>
                </a:lnTo>
                <a:lnTo>
                  <a:pt x="103709" y="60353"/>
                </a:lnTo>
                <a:lnTo>
                  <a:pt x="103829" y="58732"/>
                </a:lnTo>
                <a:lnTo>
                  <a:pt x="103829" y="58554"/>
                </a:lnTo>
                <a:lnTo>
                  <a:pt x="104679" y="58554"/>
                </a:lnTo>
                <a:lnTo>
                  <a:pt x="103829" y="55662"/>
                </a:lnTo>
                <a:lnTo>
                  <a:pt x="101276" y="55662"/>
                </a:lnTo>
                <a:lnTo>
                  <a:pt x="100426" y="54217"/>
                </a:lnTo>
                <a:lnTo>
                  <a:pt x="100426" y="53493"/>
                </a:lnTo>
                <a:lnTo>
                  <a:pt x="101276" y="52770"/>
                </a:lnTo>
                <a:lnTo>
                  <a:pt x="102126" y="52770"/>
                </a:lnTo>
                <a:lnTo>
                  <a:pt x="102126" y="52048"/>
                </a:lnTo>
                <a:lnTo>
                  <a:pt x="101276" y="52770"/>
                </a:lnTo>
                <a:lnTo>
                  <a:pt x="101276" y="47709"/>
                </a:lnTo>
                <a:lnTo>
                  <a:pt x="102126" y="47709"/>
                </a:lnTo>
                <a:lnTo>
                  <a:pt x="102979" y="47709"/>
                </a:lnTo>
                <a:lnTo>
                  <a:pt x="103829" y="48433"/>
                </a:lnTo>
                <a:lnTo>
                  <a:pt x="103829" y="47709"/>
                </a:lnTo>
                <a:lnTo>
                  <a:pt x="104679" y="46988"/>
                </a:lnTo>
                <a:lnTo>
                  <a:pt x="102112" y="46228"/>
                </a:lnTo>
                <a:lnTo>
                  <a:pt x="102894" y="44900"/>
                </a:lnTo>
                <a:lnTo>
                  <a:pt x="103829" y="44096"/>
                </a:lnTo>
                <a:lnTo>
                  <a:pt x="103829" y="43372"/>
                </a:lnTo>
                <a:lnTo>
                  <a:pt x="104679" y="43372"/>
                </a:lnTo>
                <a:lnTo>
                  <a:pt x="103829" y="43372"/>
                </a:lnTo>
                <a:lnTo>
                  <a:pt x="102979" y="41927"/>
                </a:lnTo>
                <a:lnTo>
                  <a:pt x="102979" y="41204"/>
                </a:lnTo>
                <a:lnTo>
                  <a:pt x="103829" y="41927"/>
                </a:lnTo>
                <a:lnTo>
                  <a:pt x="103829" y="41204"/>
                </a:lnTo>
                <a:lnTo>
                  <a:pt x="104679" y="41204"/>
                </a:lnTo>
                <a:lnTo>
                  <a:pt x="104679" y="39759"/>
                </a:lnTo>
                <a:lnTo>
                  <a:pt x="105532" y="39035"/>
                </a:lnTo>
                <a:lnTo>
                  <a:pt x="106382" y="39035"/>
                </a:lnTo>
                <a:lnTo>
                  <a:pt x="106382" y="37588"/>
                </a:lnTo>
                <a:lnTo>
                  <a:pt x="107232" y="36143"/>
                </a:lnTo>
                <a:lnTo>
                  <a:pt x="107232" y="34699"/>
                </a:lnTo>
                <a:lnTo>
                  <a:pt x="107232" y="33975"/>
                </a:lnTo>
                <a:lnTo>
                  <a:pt x="108935" y="31807"/>
                </a:lnTo>
                <a:lnTo>
                  <a:pt x="111488" y="31083"/>
                </a:lnTo>
                <a:lnTo>
                  <a:pt x="112341" y="30359"/>
                </a:lnTo>
                <a:lnTo>
                  <a:pt x="113191" y="29638"/>
                </a:lnTo>
                <a:lnTo>
                  <a:pt x="112341" y="28915"/>
                </a:lnTo>
                <a:lnTo>
                  <a:pt x="114041" y="28191"/>
                </a:lnTo>
                <a:lnTo>
                  <a:pt x="114894" y="27470"/>
                </a:lnTo>
                <a:lnTo>
                  <a:pt x="115744" y="26746"/>
                </a:lnTo>
                <a:lnTo>
                  <a:pt x="116594" y="26023"/>
                </a:lnTo>
                <a:lnTo>
                  <a:pt x="116594" y="25301"/>
                </a:lnTo>
                <a:lnTo>
                  <a:pt x="117446" y="24578"/>
                </a:lnTo>
                <a:lnTo>
                  <a:pt x="117446" y="23854"/>
                </a:lnTo>
                <a:lnTo>
                  <a:pt x="116594" y="23131"/>
                </a:lnTo>
                <a:lnTo>
                  <a:pt x="115744" y="23131"/>
                </a:lnTo>
                <a:lnTo>
                  <a:pt x="115744" y="20962"/>
                </a:lnTo>
                <a:lnTo>
                  <a:pt x="116594" y="20241"/>
                </a:lnTo>
                <a:lnTo>
                  <a:pt x="116594" y="19517"/>
                </a:lnTo>
                <a:lnTo>
                  <a:pt x="118296" y="18073"/>
                </a:lnTo>
                <a:lnTo>
                  <a:pt x="117446" y="18073"/>
                </a:lnTo>
                <a:lnTo>
                  <a:pt x="117441" y="17058"/>
                </a:lnTo>
                <a:lnTo>
                  <a:pt x="119018" y="15003"/>
                </a:lnTo>
                <a:lnTo>
                  <a:pt x="119150" y="14457"/>
                </a:lnTo>
                <a:lnTo>
                  <a:pt x="120000" y="13012"/>
                </a:lnTo>
                <a:lnTo>
                  <a:pt x="119150" y="12289"/>
                </a:lnTo>
                <a:lnTo>
                  <a:pt x="115744" y="10120"/>
                </a:lnTo>
                <a:lnTo>
                  <a:pt x="114894" y="11565"/>
                </a:lnTo>
                <a:lnTo>
                  <a:pt x="114041" y="10120"/>
                </a:lnTo>
                <a:lnTo>
                  <a:pt x="112341" y="9397"/>
                </a:lnTo>
                <a:lnTo>
                  <a:pt x="110638" y="9397"/>
                </a:lnTo>
                <a:lnTo>
                  <a:pt x="109788" y="8673"/>
                </a:lnTo>
                <a:lnTo>
                  <a:pt x="108935" y="7952"/>
                </a:lnTo>
                <a:lnTo>
                  <a:pt x="108085" y="6505"/>
                </a:lnTo>
                <a:lnTo>
                  <a:pt x="107232" y="5060"/>
                </a:lnTo>
                <a:lnTo>
                  <a:pt x="106382" y="4336"/>
                </a:lnTo>
                <a:lnTo>
                  <a:pt x="105532" y="3613"/>
                </a:lnTo>
                <a:lnTo>
                  <a:pt x="103829" y="4336"/>
                </a:lnTo>
                <a:lnTo>
                  <a:pt x="102979" y="5783"/>
                </a:lnTo>
                <a:lnTo>
                  <a:pt x="102126" y="5060"/>
                </a:lnTo>
                <a:lnTo>
                  <a:pt x="99748" y="3910"/>
                </a:lnTo>
                <a:lnTo>
                  <a:pt x="97949" y="4215"/>
                </a:lnTo>
                <a:lnTo>
                  <a:pt x="97870" y="4336"/>
                </a:lnTo>
                <a:lnTo>
                  <a:pt x="97870" y="5783"/>
                </a:lnTo>
                <a:lnTo>
                  <a:pt x="97020" y="5783"/>
                </a:lnTo>
                <a:lnTo>
                  <a:pt x="95318" y="5060"/>
                </a:lnTo>
                <a:lnTo>
                  <a:pt x="94468" y="4336"/>
                </a:lnTo>
                <a:lnTo>
                  <a:pt x="94468" y="2891"/>
                </a:lnTo>
                <a:lnTo>
                  <a:pt x="91915" y="0"/>
                </a:lnTo>
                <a:lnTo>
                  <a:pt x="90212" y="723"/>
                </a:lnTo>
                <a:lnTo>
                  <a:pt x="88509" y="723"/>
                </a:lnTo>
                <a:lnTo>
                  <a:pt x="87659" y="723"/>
                </a:lnTo>
                <a:lnTo>
                  <a:pt x="88509" y="0"/>
                </a:lnTo>
                <a:lnTo>
                  <a:pt x="86809" y="0"/>
                </a:lnTo>
                <a:lnTo>
                  <a:pt x="81700" y="0"/>
                </a:lnTo>
                <a:lnTo>
                  <a:pt x="80001" y="0"/>
                </a:lnTo>
                <a:lnTo>
                  <a:pt x="80850" y="0"/>
                </a:lnTo>
                <a:lnTo>
                  <a:pt x="79147" y="1444"/>
                </a:lnTo>
                <a:lnTo>
                  <a:pt x="77952" y="1811"/>
                </a:lnTo>
                <a:lnTo>
                  <a:pt x="77119" y="1297"/>
                </a:lnTo>
                <a:lnTo>
                  <a:pt x="76595" y="1444"/>
                </a:lnTo>
                <a:lnTo>
                  <a:pt x="74895" y="1444"/>
                </a:lnTo>
                <a:lnTo>
                  <a:pt x="75745" y="2891"/>
                </a:lnTo>
                <a:lnTo>
                  <a:pt x="74042" y="2891"/>
                </a:lnTo>
                <a:lnTo>
                  <a:pt x="72339" y="3613"/>
                </a:lnTo>
                <a:lnTo>
                  <a:pt x="69786" y="4336"/>
                </a:lnTo>
                <a:lnTo>
                  <a:pt x="69786" y="2168"/>
                </a:lnTo>
                <a:lnTo>
                  <a:pt x="68086" y="2168"/>
                </a:lnTo>
                <a:lnTo>
                  <a:pt x="66383" y="2168"/>
                </a:lnTo>
                <a:lnTo>
                  <a:pt x="67233" y="5783"/>
                </a:lnTo>
                <a:lnTo>
                  <a:pt x="65530" y="5060"/>
                </a:lnTo>
                <a:lnTo>
                  <a:pt x="62977" y="5060"/>
                </a:lnTo>
                <a:lnTo>
                  <a:pt x="61277" y="4336"/>
                </a:lnTo>
                <a:lnTo>
                  <a:pt x="59575" y="4336"/>
                </a:lnTo>
                <a:lnTo>
                  <a:pt x="57871" y="4336"/>
                </a:lnTo>
                <a:lnTo>
                  <a:pt x="55319" y="4336"/>
                </a:lnTo>
                <a:lnTo>
                  <a:pt x="54469" y="3613"/>
                </a:lnTo>
                <a:lnTo>
                  <a:pt x="52766" y="2891"/>
                </a:lnTo>
                <a:lnTo>
                  <a:pt x="51916" y="1444"/>
                </a:lnTo>
                <a:lnTo>
                  <a:pt x="50213" y="723"/>
                </a:lnTo>
                <a:lnTo>
                  <a:pt x="48510" y="0"/>
                </a:lnTo>
                <a:lnTo>
                  <a:pt x="46807" y="723"/>
                </a:lnTo>
                <a:lnTo>
                  <a:pt x="45957" y="723"/>
                </a:lnTo>
                <a:lnTo>
                  <a:pt x="44254" y="723"/>
                </a:lnTo>
                <a:lnTo>
                  <a:pt x="43404" y="1444"/>
                </a:lnTo>
                <a:lnTo>
                  <a:pt x="43404" y="3613"/>
                </a:lnTo>
                <a:lnTo>
                  <a:pt x="43404" y="5060"/>
                </a:lnTo>
                <a:lnTo>
                  <a:pt x="39998" y="5783"/>
                </a:lnTo>
                <a:lnTo>
                  <a:pt x="39148" y="11565"/>
                </a:lnTo>
                <a:lnTo>
                  <a:pt x="39148" y="14457"/>
                </a:lnTo>
                <a:lnTo>
                  <a:pt x="38298" y="16625"/>
                </a:lnTo>
                <a:lnTo>
                  <a:pt x="37445" y="18073"/>
                </a:lnTo>
                <a:lnTo>
                  <a:pt x="36595" y="20241"/>
                </a:lnTo>
                <a:lnTo>
                  <a:pt x="35745" y="22409"/>
                </a:lnTo>
                <a:lnTo>
                  <a:pt x="35745" y="25301"/>
                </a:lnTo>
                <a:lnTo>
                  <a:pt x="35745" y="26746"/>
                </a:lnTo>
                <a:lnTo>
                  <a:pt x="35745" y="29638"/>
                </a:lnTo>
                <a:lnTo>
                  <a:pt x="35745" y="32530"/>
                </a:lnTo>
                <a:lnTo>
                  <a:pt x="34893" y="35420"/>
                </a:lnTo>
                <a:lnTo>
                  <a:pt x="33193" y="37588"/>
                </a:lnTo>
                <a:lnTo>
                  <a:pt x="33193" y="39759"/>
                </a:lnTo>
                <a:lnTo>
                  <a:pt x="32340" y="41927"/>
                </a:lnTo>
                <a:lnTo>
                  <a:pt x="30637" y="43372"/>
                </a:lnTo>
                <a:lnTo>
                  <a:pt x="29787" y="45541"/>
                </a:lnTo>
                <a:lnTo>
                  <a:pt x="29787" y="47709"/>
                </a:lnTo>
                <a:lnTo>
                  <a:pt x="28937" y="49878"/>
                </a:lnTo>
                <a:lnTo>
                  <a:pt x="28937" y="52048"/>
                </a:lnTo>
                <a:lnTo>
                  <a:pt x="28937" y="53493"/>
                </a:lnTo>
                <a:lnTo>
                  <a:pt x="28084" y="54938"/>
                </a:lnTo>
                <a:lnTo>
                  <a:pt x="27234" y="57106"/>
                </a:lnTo>
                <a:lnTo>
                  <a:pt x="26384" y="59277"/>
                </a:lnTo>
                <a:lnTo>
                  <a:pt x="25531" y="60722"/>
                </a:lnTo>
                <a:lnTo>
                  <a:pt x="22978" y="62890"/>
                </a:lnTo>
                <a:lnTo>
                  <a:pt x="19575" y="63614"/>
                </a:lnTo>
                <a:lnTo>
                  <a:pt x="17872" y="64335"/>
                </a:lnTo>
                <a:lnTo>
                  <a:pt x="17022" y="62890"/>
                </a:lnTo>
                <a:lnTo>
                  <a:pt x="17022" y="59277"/>
                </a:lnTo>
                <a:lnTo>
                  <a:pt x="15320" y="60722"/>
                </a:lnTo>
                <a:lnTo>
                  <a:pt x="14467" y="59998"/>
                </a:lnTo>
                <a:lnTo>
                  <a:pt x="11914" y="59998"/>
                </a:lnTo>
                <a:lnTo>
                  <a:pt x="12767" y="62167"/>
                </a:lnTo>
                <a:lnTo>
                  <a:pt x="11914" y="62167"/>
                </a:lnTo>
                <a:lnTo>
                  <a:pt x="10214" y="62167"/>
                </a:lnTo>
                <a:lnTo>
                  <a:pt x="8511" y="61445"/>
                </a:lnTo>
                <a:lnTo>
                  <a:pt x="7661" y="62167"/>
                </a:lnTo>
                <a:lnTo>
                  <a:pt x="6808" y="62890"/>
                </a:lnTo>
                <a:lnTo>
                  <a:pt x="5958" y="62167"/>
                </a:lnTo>
                <a:lnTo>
                  <a:pt x="3405" y="63614"/>
                </a:lnTo>
                <a:lnTo>
                  <a:pt x="4255" y="65059"/>
                </a:lnTo>
                <a:lnTo>
                  <a:pt x="5105" y="66506"/>
                </a:lnTo>
                <a:lnTo>
                  <a:pt x="3405" y="66506"/>
                </a:lnTo>
                <a:lnTo>
                  <a:pt x="1702" y="6795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2" name="Google Shape;172;p8"/>
          <p:cNvSpPr/>
          <p:nvPr/>
        </p:nvSpPr>
        <p:spPr>
          <a:xfrm>
            <a:off x="5284955" y="3433215"/>
            <a:ext cx="139484" cy="159245"/>
          </a:xfrm>
          <a:custGeom>
            <a:rect b="b" l="l" r="r" t="t"/>
            <a:pathLst>
              <a:path extrusionOk="0" h="120000" w="120000">
                <a:moveTo>
                  <a:pt x="63152" y="111425"/>
                </a:moveTo>
                <a:lnTo>
                  <a:pt x="69478" y="108573"/>
                </a:lnTo>
                <a:lnTo>
                  <a:pt x="72635" y="114286"/>
                </a:lnTo>
                <a:lnTo>
                  <a:pt x="78950" y="105711"/>
                </a:lnTo>
                <a:lnTo>
                  <a:pt x="85265" y="105711"/>
                </a:lnTo>
                <a:lnTo>
                  <a:pt x="91581" y="102859"/>
                </a:lnTo>
                <a:lnTo>
                  <a:pt x="101054" y="99998"/>
                </a:lnTo>
                <a:lnTo>
                  <a:pt x="104211" y="99998"/>
                </a:lnTo>
                <a:lnTo>
                  <a:pt x="107368" y="97146"/>
                </a:lnTo>
                <a:lnTo>
                  <a:pt x="110527" y="91423"/>
                </a:lnTo>
                <a:lnTo>
                  <a:pt x="110527" y="85710"/>
                </a:lnTo>
                <a:lnTo>
                  <a:pt x="120000" y="79996"/>
                </a:lnTo>
                <a:lnTo>
                  <a:pt x="107368" y="79996"/>
                </a:lnTo>
                <a:lnTo>
                  <a:pt x="104211" y="77144"/>
                </a:lnTo>
                <a:lnTo>
                  <a:pt x="101054" y="74283"/>
                </a:lnTo>
                <a:lnTo>
                  <a:pt x="97896" y="71431"/>
                </a:lnTo>
                <a:lnTo>
                  <a:pt x="97896" y="65708"/>
                </a:lnTo>
                <a:lnTo>
                  <a:pt x="101054" y="62856"/>
                </a:lnTo>
                <a:lnTo>
                  <a:pt x="104211" y="59995"/>
                </a:lnTo>
                <a:lnTo>
                  <a:pt x="101054" y="57142"/>
                </a:lnTo>
                <a:lnTo>
                  <a:pt x="107368" y="54281"/>
                </a:lnTo>
                <a:lnTo>
                  <a:pt x="113684" y="51429"/>
                </a:lnTo>
                <a:lnTo>
                  <a:pt x="116841" y="42854"/>
                </a:lnTo>
                <a:lnTo>
                  <a:pt x="107368" y="42854"/>
                </a:lnTo>
                <a:lnTo>
                  <a:pt x="104211" y="39993"/>
                </a:lnTo>
                <a:lnTo>
                  <a:pt x="101054" y="37141"/>
                </a:lnTo>
                <a:lnTo>
                  <a:pt x="101054" y="31427"/>
                </a:lnTo>
                <a:lnTo>
                  <a:pt x="116841" y="31427"/>
                </a:lnTo>
                <a:lnTo>
                  <a:pt x="110527" y="28566"/>
                </a:lnTo>
                <a:lnTo>
                  <a:pt x="101757" y="24051"/>
                </a:lnTo>
                <a:lnTo>
                  <a:pt x="95103" y="25125"/>
                </a:lnTo>
                <a:lnTo>
                  <a:pt x="94738" y="25714"/>
                </a:lnTo>
                <a:lnTo>
                  <a:pt x="91581" y="28566"/>
                </a:lnTo>
                <a:lnTo>
                  <a:pt x="91581" y="34280"/>
                </a:lnTo>
                <a:lnTo>
                  <a:pt x="85265" y="28566"/>
                </a:lnTo>
                <a:lnTo>
                  <a:pt x="82108" y="22853"/>
                </a:lnTo>
                <a:lnTo>
                  <a:pt x="72635" y="22853"/>
                </a:lnTo>
                <a:lnTo>
                  <a:pt x="72635" y="20001"/>
                </a:lnTo>
                <a:lnTo>
                  <a:pt x="75792" y="14278"/>
                </a:lnTo>
                <a:lnTo>
                  <a:pt x="75792" y="11426"/>
                </a:lnTo>
                <a:lnTo>
                  <a:pt x="63152" y="0"/>
                </a:lnTo>
                <a:lnTo>
                  <a:pt x="44206" y="0"/>
                </a:lnTo>
                <a:lnTo>
                  <a:pt x="37890" y="2851"/>
                </a:lnTo>
                <a:lnTo>
                  <a:pt x="34733" y="5712"/>
                </a:lnTo>
                <a:lnTo>
                  <a:pt x="34733" y="8564"/>
                </a:lnTo>
                <a:lnTo>
                  <a:pt x="28417" y="11426"/>
                </a:lnTo>
                <a:lnTo>
                  <a:pt x="25260" y="11426"/>
                </a:lnTo>
                <a:lnTo>
                  <a:pt x="15787" y="20001"/>
                </a:lnTo>
                <a:lnTo>
                  <a:pt x="22103" y="22853"/>
                </a:lnTo>
                <a:lnTo>
                  <a:pt x="26945" y="29369"/>
                </a:lnTo>
                <a:lnTo>
                  <a:pt x="22597" y="33851"/>
                </a:lnTo>
                <a:lnTo>
                  <a:pt x="22103" y="34280"/>
                </a:lnTo>
                <a:lnTo>
                  <a:pt x="22103" y="45715"/>
                </a:lnTo>
                <a:lnTo>
                  <a:pt x="28417" y="45715"/>
                </a:lnTo>
                <a:lnTo>
                  <a:pt x="28417" y="48568"/>
                </a:lnTo>
                <a:lnTo>
                  <a:pt x="25260" y="54281"/>
                </a:lnTo>
                <a:lnTo>
                  <a:pt x="18944" y="51429"/>
                </a:lnTo>
                <a:lnTo>
                  <a:pt x="18944" y="54281"/>
                </a:lnTo>
                <a:lnTo>
                  <a:pt x="21786" y="58111"/>
                </a:lnTo>
                <a:lnTo>
                  <a:pt x="28303" y="60280"/>
                </a:lnTo>
                <a:lnTo>
                  <a:pt x="28417" y="62856"/>
                </a:lnTo>
                <a:lnTo>
                  <a:pt x="28417" y="65708"/>
                </a:lnTo>
                <a:lnTo>
                  <a:pt x="18944" y="65708"/>
                </a:lnTo>
                <a:lnTo>
                  <a:pt x="15787" y="68569"/>
                </a:lnTo>
                <a:lnTo>
                  <a:pt x="15787" y="71431"/>
                </a:lnTo>
                <a:lnTo>
                  <a:pt x="12630" y="74283"/>
                </a:lnTo>
                <a:lnTo>
                  <a:pt x="12630" y="77144"/>
                </a:lnTo>
                <a:lnTo>
                  <a:pt x="9472" y="74283"/>
                </a:lnTo>
                <a:lnTo>
                  <a:pt x="6314" y="77144"/>
                </a:lnTo>
                <a:lnTo>
                  <a:pt x="3157" y="79996"/>
                </a:lnTo>
                <a:lnTo>
                  <a:pt x="0" y="82857"/>
                </a:lnTo>
                <a:lnTo>
                  <a:pt x="0" y="94284"/>
                </a:lnTo>
                <a:lnTo>
                  <a:pt x="3157" y="97146"/>
                </a:lnTo>
                <a:lnTo>
                  <a:pt x="3157" y="102859"/>
                </a:lnTo>
                <a:lnTo>
                  <a:pt x="12630" y="102859"/>
                </a:lnTo>
                <a:lnTo>
                  <a:pt x="12630" y="105711"/>
                </a:lnTo>
                <a:lnTo>
                  <a:pt x="15787" y="108573"/>
                </a:lnTo>
                <a:lnTo>
                  <a:pt x="18944" y="111425"/>
                </a:lnTo>
                <a:lnTo>
                  <a:pt x="18944" y="102859"/>
                </a:lnTo>
                <a:lnTo>
                  <a:pt x="34733" y="94284"/>
                </a:lnTo>
                <a:lnTo>
                  <a:pt x="37890" y="102859"/>
                </a:lnTo>
                <a:lnTo>
                  <a:pt x="44206" y="99998"/>
                </a:lnTo>
                <a:lnTo>
                  <a:pt x="53679" y="108573"/>
                </a:lnTo>
                <a:lnTo>
                  <a:pt x="56836" y="117138"/>
                </a:lnTo>
                <a:lnTo>
                  <a:pt x="56836" y="120000"/>
                </a:lnTo>
                <a:lnTo>
                  <a:pt x="63152" y="11142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3" name="Google Shape;173;p8"/>
          <p:cNvSpPr/>
          <p:nvPr/>
        </p:nvSpPr>
        <p:spPr>
          <a:xfrm>
            <a:off x="5912643" y="4398417"/>
            <a:ext cx="305680" cy="229158"/>
          </a:xfrm>
          <a:custGeom>
            <a:rect b="b" l="l" r="r" t="t"/>
            <a:pathLst>
              <a:path extrusionOk="0" h="120000" w="120000">
                <a:moveTo>
                  <a:pt x="111403" y="116063"/>
                </a:moveTo>
                <a:lnTo>
                  <a:pt x="112834" y="120000"/>
                </a:lnTo>
                <a:lnTo>
                  <a:pt x="117335" y="119452"/>
                </a:lnTo>
                <a:lnTo>
                  <a:pt x="120000" y="118470"/>
                </a:lnTo>
                <a:lnTo>
                  <a:pt x="118547" y="118031"/>
                </a:lnTo>
                <a:lnTo>
                  <a:pt x="114259" y="116063"/>
                </a:lnTo>
                <a:lnTo>
                  <a:pt x="111403" y="116063"/>
                </a:lnTo>
                <a:close/>
              </a:path>
              <a:path extrusionOk="0" h="120000" w="120000">
                <a:moveTo>
                  <a:pt x="52842" y="88523"/>
                </a:moveTo>
                <a:lnTo>
                  <a:pt x="54273" y="88523"/>
                </a:lnTo>
                <a:lnTo>
                  <a:pt x="54624" y="88306"/>
                </a:lnTo>
                <a:lnTo>
                  <a:pt x="58179" y="88585"/>
                </a:lnTo>
                <a:lnTo>
                  <a:pt x="62843" y="88523"/>
                </a:lnTo>
                <a:lnTo>
                  <a:pt x="62860" y="86377"/>
                </a:lnTo>
                <a:lnTo>
                  <a:pt x="66565" y="81468"/>
                </a:lnTo>
                <a:lnTo>
                  <a:pt x="69982" y="76719"/>
                </a:lnTo>
                <a:lnTo>
                  <a:pt x="71413" y="76719"/>
                </a:lnTo>
                <a:lnTo>
                  <a:pt x="72839" y="78687"/>
                </a:lnTo>
                <a:lnTo>
                  <a:pt x="74270" y="76719"/>
                </a:lnTo>
                <a:lnTo>
                  <a:pt x="77127" y="74750"/>
                </a:lnTo>
                <a:lnTo>
                  <a:pt x="78553" y="72788"/>
                </a:lnTo>
                <a:lnTo>
                  <a:pt x="79097" y="72598"/>
                </a:lnTo>
                <a:lnTo>
                  <a:pt x="83811" y="70605"/>
                </a:lnTo>
                <a:lnTo>
                  <a:pt x="88007" y="68176"/>
                </a:lnTo>
                <a:lnTo>
                  <a:pt x="92836" y="64914"/>
                </a:lnTo>
                <a:lnTo>
                  <a:pt x="92836" y="62952"/>
                </a:lnTo>
                <a:lnTo>
                  <a:pt x="97124" y="57047"/>
                </a:lnTo>
                <a:lnTo>
                  <a:pt x="97124" y="55078"/>
                </a:lnTo>
                <a:lnTo>
                  <a:pt x="99981" y="55078"/>
                </a:lnTo>
                <a:lnTo>
                  <a:pt x="99749" y="52096"/>
                </a:lnTo>
                <a:lnTo>
                  <a:pt x="99353" y="47478"/>
                </a:lnTo>
                <a:lnTo>
                  <a:pt x="102833" y="43273"/>
                </a:lnTo>
                <a:lnTo>
                  <a:pt x="104263" y="41312"/>
                </a:lnTo>
                <a:lnTo>
                  <a:pt x="105689" y="43273"/>
                </a:lnTo>
                <a:lnTo>
                  <a:pt x="107120" y="41312"/>
                </a:lnTo>
                <a:lnTo>
                  <a:pt x="108546" y="39343"/>
                </a:lnTo>
                <a:lnTo>
                  <a:pt x="109977" y="37375"/>
                </a:lnTo>
                <a:lnTo>
                  <a:pt x="111403" y="37375"/>
                </a:lnTo>
                <a:lnTo>
                  <a:pt x="107120" y="33438"/>
                </a:lnTo>
                <a:lnTo>
                  <a:pt x="94267" y="3930"/>
                </a:lnTo>
                <a:lnTo>
                  <a:pt x="94267" y="0"/>
                </a:lnTo>
                <a:lnTo>
                  <a:pt x="58555" y="17703"/>
                </a:lnTo>
                <a:lnTo>
                  <a:pt x="45702" y="39343"/>
                </a:lnTo>
                <a:lnTo>
                  <a:pt x="39989" y="49179"/>
                </a:lnTo>
                <a:lnTo>
                  <a:pt x="38563" y="31476"/>
                </a:lnTo>
                <a:lnTo>
                  <a:pt x="36035" y="30263"/>
                </a:lnTo>
                <a:lnTo>
                  <a:pt x="30322" y="27774"/>
                </a:lnTo>
                <a:lnTo>
                  <a:pt x="24087" y="25660"/>
                </a:lnTo>
                <a:lnTo>
                  <a:pt x="19992" y="25570"/>
                </a:lnTo>
                <a:lnTo>
                  <a:pt x="17135" y="25570"/>
                </a:lnTo>
                <a:lnTo>
                  <a:pt x="15709" y="27539"/>
                </a:lnTo>
                <a:lnTo>
                  <a:pt x="14278" y="25570"/>
                </a:lnTo>
                <a:lnTo>
                  <a:pt x="13375" y="24643"/>
                </a:lnTo>
                <a:lnTo>
                  <a:pt x="12581" y="21745"/>
                </a:lnTo>
                <a:lnTo>
                  <a:pt x="9995" y="21640"/>
                </a:lnTo>
                <a:lnTo>
                  <a:pt x="8565" y="21640"/>
                </a:lnTo>
                <a:lnTo>
                  <a:pt x="7139" y="23602"/>
                </a:lnTo>
                <a:lnTo>
                  <a:pt x="7139" y="31476"/>
                </a:lnTo>
                <a:lnTo>
                  <a:pt x="4282" y="29507"/>
                </a:lnTo>
                <a:lnTo>
                  <a:pt x="4282" y="35406"/>
                </a:lnTo>
                <a:lnTo>
                  <a:pt x="1425" y="37375"/>
                </a:lnTo>
                <a:lnTo>
                  <a:pt x="2851" y="37375"/>
                </a:lnTo>
                <a:lnTo>
                  <a:pt x="2623" y="42135"/>
                </a:lnTo>
                <a:lnTo>
                  <a:pt x="1873" y="49332"/>
                </a:lnTo>
                <a:lnTo>
                  <a:pt x="1425" y="55078"/>
                </a:lnTo>
                <a:lnTo>
                  <a:pt x="2851" y="57047"/>
                </a:lnTo>
                <a:lnTo>
                  <a:pt x="2851" y="66882"/>
                </a:lnTo>
                <a:lnTo>
                  <a:pt x="0" y="66882"/>
                </a:lnTo>
                <a:lnTo>
                  <a:pt x="1425" y="68851"/>
                </a:lnTo>
                <a:lnTo>
                  <a:pt x="2615" y="71681"/>
                </a:lnTo>
                <a:lnTo>
                  <a:pt x="4364" y="79157"/>
                </a:lnTo>
                <a:lnTo>
                  <a:pt x="4282" y="84586"/>
                </a:lnTo>
                <a:lnTo>
                  <a:pt x="4282" y="86555"/>
                </a:lnTo>
                <a:lnTo>
                  <a:pt x="7139" y="88523"/>
                </a:lnTo>
                <a:lnTo>
                  <a:pt x="7139" y="90491"/>
                </a:lnTo>
                <a:lnTo>
                  <a:pt x="8565" y="92460"/>
                </a:lnTo>
                <a:lnTo>
                  <a:pt x="7139" y="94422"/>
                </a:lnTo>
                <a:lnTo>
                  <a:pt x="7139" y="102296"/>
                </a:lnTo>
                <a:lnTo>
                  <a:pt x="8565" y="108195"/>
                </a:lnTo>
                <a:lnTo>
                  <a:pt x="10422" y="108541"/>
                </a:lnTo>
                <a:lnTo>
                  <a:pt x="15471" y="110297"/>
                </a:lnTo>
                <a:lnTo>
                  <a:pt x="19992" y="110164"/>
                </a:lnTo>
                <a:lnTo>
                  <a:pt x="21422" y="108195"/>
                </a:lnTo>
                <a:lnTo>
                  <a:pt x="27136" y="108195"/>
                </a:lnTo>
                <a:lnTo>
                  <a:pt x="28562" y="106227"/>
                </a:lnTo>
                <a:lnTo>
                  <a:pt x="28562" y="102296"/>
                </a:lnTo>
                <a:lnTo>
                  <a:pt x="29993" y="100328"/>
                </a:lnTo>
                <a:lnTo>
                  <a:pt x="30908" y="99615"/>
                </a:lnTo>
                <a:lnTo>
                  <a:pt x="35335" y="98495"/>
                </a:lnTo>
                <a:lnTo>
                  <a:pt x="39961" y="98898"/>
                </a:lnTo>
                <a:lnTo>
                  <a:pt x="44276" y="98359"/>
                </a:lnTo>
                <a:lnTo>
                  <a:pt x="44474" y="98330"/>
                </a:lnTo>
                <a:lnTo>
                  <a:pt x="48780" y="94950"/>
                </a:lnTo>
                <a:lnTo>
                  <a:pt x="52842" y="90491"/>
                </a:lnTo>
                <a:lnTo>
                  <a:pt x="52842" y="8852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4" name="Google Shape;174;p8"/>
          <p:cNvSpPr/>
          <p:nvPr/>
        </p:nvSpPr>
        <p:spPr>
          <a:xfrm>
            <a:off x="4363220" y="4099341"/>
            <a:ext cx="231851" cy="225272"/>
          </a:xfrm>
          <a:custGeom>
            <a:rect b="b" l="l" r="r" t="t"/>
            <a:pathLst>
              <a:path extrusionOk="0" h="120000" w="120000">
                <a:moveTo>
                  <a:pt x="61873" y="1995"/>
                </a:moveTo>
                <a:lnTo>
                  <a:pt x="59999" y="3997"/>
                </a:lnTo>
                <a:lnTo>
                  <a:pt x="59999" y="5993"/>
                </a:lnTo>
                <a:lnTo>
                  <a:pt x="58126" y="5993"/>
                </a:lnTo>
                <a:lnTo>
                  <a:pt x="54373" y="3997"/>
                </a:lnTo>
                <a:lnTo>
                  <a:pt x="52499" y="3997"/>
                </a:lnTo>
                <a:lnTo>
                  <a:pt x="50626" y="5993"/>
                </a:lnTo>
                <a:lnTo>
                  <a:pt x="52499" y="5993"/>
                </a:lnTo>
                <a:lnTo>
                  <a:pt x="52499" y="7996"/>
                </a:lnTo>
                <a:lnTo>
                  <a:pt x="48746" y="7996"/>
                </a:lnTo>
                <a:lnTo>
                  <a:pt x="48746" y="9998"/>
                </a:lnTo>
                <a:lnTo>
                  <a:pt x="46873" y="11994"/>
                </a:lnTo>
                <a:lnTo>
                  <a:pt x="48746" y="13996"/>
                </a:lnTo>
                <a:lnTo>
                  <a:pt x="48746" y="15999"/>
                </a:lnTo>
                <a:lnTo>
                  <a:pt x="46873" y="15999"/>
                </a:lnTo>
                <a:lnTo>
                  <a:pt x="46873" y="17995"/>
                </a:lnTo>
                <a:lnTo>
                  <a:pt x="44999" y="17995"/>
                </a:lnTo>
                <a:lnTo>
                  <a:pt x="46873" y="19997"/>
                </a:lnTo>
                <a:lnTo>
                  <a:pt x="44999" y="22000"/>
                </a:lnTo>
                <a:lnTo>
                  <a:pt x="43126" y="19997"/>
                </a:lnTo>
                <a:lnTo>
                  <a:pt x="43126" y="22000"/>
                </a:lnTo>
                <a:lnTo>
                  <a:pt x="33746" y="33994"/>
                </a:lnTo>
                <a:lnTo>
                  <a:pt x="31873" y="35997"/>
                </a:lnTo>
                <a:lnTo>
                  <a:pt x="33746" y="44000"/>
                </a:lnTo>
                <a:lnTo>
                  <a:pt x="31873" y="44000"/>
                </a:lnTo>
                <a:lnTo>
                  <a:pt x="31873" y="45996"/>
                </a:lnTo>
                <a:lnTo>
                  <a:pt x="29999" y="47998"/>
                </a:lnTo>
                <a:lnTo>
                  <a:pt x="28126" y="47998"/>
                </a:lnTo>
                <a:lnTo>
                  <a:pt x="26572" y="54930"/>
                </a:lnTo>
                <a:lnTo>
                  <a:pt x="24917" y="61750"/>
                </a:lnTo>
                <a:lnTo>
                  <a:pt x="22499" y="66000"/>
                </a:lnTo>
                <a:lnTo>
                  <a:pt x="20626" y="67996"/>
                </a:lnTo>
                <a:lnTo>
                  <a:pt x="18746" y="67996"/>
                </a:lnTo>
                <a:lnTo>
                  <a:pt x="16872" y="69998"/>
                </a:lnTo>
                <a:lnTo>
                  <a:pt x="14999" y="72001"/>
                </a:lnTo>
                <a:lnTo>
                  <a:pt x="16872" y="73996"/>
                </a:lnTo>
                <a:lnTo>
                  <a:pt x="16872" y="75999"/>
                </a:lnTo>
                <a:lnTo>
                  <a:pt x="14999" y="78002"/>
                </a:lnTo>
                <a:lnTo>
                  <a:pt x="13126" y="79997"/>
                </a:lnTo>
                <a:lnTo>
                  <a:pt x="14999" y="82000"/>
                </a:lnTo>
                <a:lnTo>
                  <a:pt x="13126" y="83996"/>
                </a:lnTo>
                <a:lnTo>
                  <a:pt x="11246" y="85998"/>
                </a:lnTo>
                <a:lnTo>
                  <a:pt x="11246" y="89996"/>
                </a:lnTo>
                <a:lnTo>
                  <a:pt x="9373" y="91999"/>
                </a:lnTo>
                <a:lnTo>
                  <a:pt x="7499" y="94001"/>
                </a:lnTo>
                <a:lnTo>
                  <a:pt x="9373" y="94001"/>
                </a:lnTo>
                <a:lnTo>
                  <a:pt x="7499" y="97999"/>
                </a:lnTo>
                <a:lnTo>
                  <a:pt x="7499" y="100002"/>
                </a:lnTo>
                <a:lnTo>
                  <a:pt x="3746" y="101997"/>
                </a:lnTo>
                <a:lnTo>
                  <a:pt x="0" y="104000"/>
                </a:lnTo>
                <a:lnTo>
                  <a:pt x="0" y="107998"/>
                </a:lnTo>
                <a:lnTo>
                  <a:pt x="1873" y="106003"/>
                </a:lnTo>
                <a:lnTo>
                  <a:pt x="1873" y="110000"/>
                </a:lnTo>
                <a:lnTo>
                  <a:pt x="0" y="111996"/>
                </a:lnTo>
                <a:lnTo>
                  <a:pt x="0" y="120000"/>
                </a:lnTo>
                <a:lnTo>
                  <a:pt x="3746" y="113999"/>
                </a:lnTo>
                <a:lnTo>
                  <a:pt x="3746" y="116001"/>
                </a:lnTo>
                <a:lnTo>
                  <a:pt x="54373" y="113999"/>
                </a:lnTo>
                <a:lnTo>
                  <a:pt x="53318" y="103727"/>
                </a:lnTo>
                <a:lnTo>
                  <a:pt x="52759" y="97378"/>
                </a:lnTo>
                <a:lnTo>
                  <a:pt x="52539" y="92598"/>
                </a:lnTo>
                <a:lnTo>
                  <a:pt x="52499" y="85998"/>
                </a:lnTo>
                <a:lnTo>
                  <a:pt x="56213" y="78497"/>
                </a:lnTo>
                <a:lnTo>
                  <a:pt x="63591" y="76044"/>
                </a:lnTo>
                <a:lnTo>
                  <a:pt x="68985" y="75962"/>
                </a:lnTo>
                <a:lnTo>
                  <a:pt x="69373" y="75999"/>
                </a:lnTo>
                <a:lnTo>
                  <a:pt x="69373" y="37999"/>
                </a:lnTo>
                <a:lnTo>
                  <a:pt x="120000" y="35997"/>
                </a:lnTo>
                <a:lnTo>
                  <a:pt x="120000" y="0"/>
                </a:lnTo>
                <a:lnTo>
                  <a:pt x="61873" y="0"/>
                </a:lnTo>
                <a:lnTo>
                  <a:pt x="61873" y="199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5" name="Google Shape;175;p8"/>
          <p:cNvSpPr/>
          <p:nvPr/>
        </p:nvSpPr>
        <p:spPr>
          <a:xfrm>
            <a:off x="7462051" y="4264412"/>
            <a:ext cx="190385" cy="493207"/>
          </a:xfrm>
          <a:custGeom>
            <a:rect b="b" l="l" r="r" t="t"/>
            <a:pathLst>
              <a:path extrusionOk="0" h="120000" w="120000">
                <a:moveTo>
                  <a:pt x="78463" y="105884"/>
                </a:moveTo>
                <a:lnTo>
                  <a:pt x="76157" y="104058"/>
                </a:lnTo>
                <a:lnTo>
                  <a:pt x="80768" y="104058"/>
                </a:lnTo>
                <a:lnTo>
                  <a:pt x="80768" y="105884"/>
                </a:lnTo>
                <a:lnTo>
                  <a:pt x="83073" y="104972"/>
                </a:lnTo>
                <a:lnTo>
                  <a:pt x="87692" y="104972"/>
                </a:lnTo>
                <a:lnTo>
                  <a:pt x="87692" y="103146"/>
                </a:lnTo>
                <a:lnTo>
                  <a:pt x="89998" y="102235"/>
                </a:lnTo>
                <a:lnTo>
                  <a:pt x="96922" y="102235"/>
                </a:lnTo>
                <a:lnTo>
                  <a:pt x="102863" y="100150"/>
                </a:lnTo>
                <a:lnTo>
                  <a:pt x="109634" y="97550"/>
                </a:lnTo>
                <a:lnTo>
                  <a:pt x="110770" y="96756"/>
                </a:lnTo>
                <a:lnTo>
                  <a:pt x="113076" y="94930"/>
                </a:lnTo>
                <a:lnTo>
                  <a:pt x="110770" y="94930"/>
                </a:lnTo>
                <a:lnTo>
                  <a:pt x="113076" y="94018"/>
                </a:lnTo>
                <a:lnTo>
                  <a:pt x="117694" y="93107"/>
                </a:lnTo>
                <a:lnTo>
                  <a:pt x="117694" y="90366"/>
                </a:lnTo>
                <a:lnTo>
                  <a:pt x="113076" y="89454"/>
                </a:lnTo>
                <a:lnTo>
                  <a:pt x="113076" y="86717"/>
                </a:lnTo>
                <a:lnTo>
                  <a:pt x="120000" y="86717"/>
                </a:lnTo>
                <a:lnTo>
                  <a:pt x="117694" y="85802"/>
                </a:lnTo>
                <a:lnTo>
                  <a:pt x="120000" y="84891"/>
                </a:lnTo>
                <a:lnTo>
                  <a:pt x="120000" y="83976"/>
                </a:lnTo>
                <a:lnTo>
                  <a:pt x="117694" y="83976"/>
                </a:lnTo>
                <a:lnTo>
                  <a:pt x="115381" y="82153"/>
                </a:lnTo>
                <a:lnTo>
                  <a:pt x="113076" y="80327"/>
                </a:lnTo>
                <a:lnTo>
                  <a:pt x="113076" y="74848"/>
                </a:lnTo>
                <a:lnTo>
                  <a:pt x="108457" y="73936"/>
                </a:lnTo>
                <a:lnTo>
                  <a:pt x="108457" y="72110"/>
                </a:lnTo>
                <a:lnTo>
                  <a:pt x="110770" y="71199"/>
                </a:lnTo>
                <a:lnTo>
                  <a:pt x="108457" y="71199"/>
                </a:lnTo>
                <a:lnTo>
                  <a:pt x="106151" y="70284"/>
                </a:lnTo>
                <a:lnTo>
                  <a:pt x="106151" y="69372"/>
                </a:lnTo>
                <a:lnTo>
                  <a:pt x="108457" y="67546"/>
                </a:lnTo>
                <a:lnTo>
                  <a:pt x="106151" y="66635"/>
                </a:lnTo>
                <a:lnTo>
                  <a:pt x="96922" y="62983"/>
                </a:lnTo>
                <a:lnTo>
                  <a:pt x="96922" y="62071"/>
                </a:lnTo>
                <a:lnTo>
                  <a:pt x="94616" y="61156"/>
                </a:lnTo>
                <a:lnTo>
                  <a:pt x="96922" y="59330"/>
                </a:lnTo>
                <a:lnTo>
                  <a:pt x="94616" y="58419"/>
                </a:lnTo>
                <a:lnTo>
                  <a:pt x="94616" y="57507"/>
                </a:lnTo>
                <a:lnTo>
                  <a:pt x="87692" y="56592"/>
                </a:lnTo>
                <a:lnTo>
                  <a:pt x="85386" y="56592"/>
                </a:lnTo>
                <a:lnTo>
                  <a:pt x="80768" y="52028"/>
                </a:lnTo>
                <a:lnTo>
                  <a:pt x="80768" y="50202"/>
                </a:lnTo>
                <a:lnTo>
                  <a:pt x="73756" y="48335"/>
                </a:lnTo>
                <a:lnTo>
                  <a:pt x="66740" y="46640"/>
                </a:lnTo>
                <a:lnTo>
                  <a:pt x="64614" y="45638"/>
                </a:lnTo>
                <a:lnTo>
                  <a:pt x="62309" y="44727"/>
                </a:lnTo>
                <a:lnTo>
                  <a:pt x="64614" y="43815"/>
                </a:lnTo>
                <a:lnTo>
                  <a:pt x="62309" y="42901"/>
                </a:lnTo>
                <a:lnTo>
                  <a:pt x="58642" y="40902"/>
                </a:lnTo>
                <a:lnTo>
                  <a:pt x="54315" y="38360"/>
                </a:lnTo>
                <a:lnTo>
                  <a:pt x="52801" y="35273"/>
                </a:lnTo>
                <a:lnTo>
                  <a:pt x="53079" y="34684"/>
                </a:lnTo>
                <a:lnTo>
                  <a:pt x="55385" y="32861"/>
                </a:lnTo>
                <a:lnTo>
                  <a:pt x="55385" y="31035"/>
                </a:lnTo>
                <a:lnTo>
                  <a:pt x="53079" y="29209"/>
                </a:lnTo>
                <a:lnTo>
                  <a:pt x="55385" y="28297"/>
                </a:lnTo>
                <a:lnTo>
                  <a:pt x="55385" y="27383"/>
                </a:lnTo>
                <a:lnTo>
                  <a:pt x="60004" y="27383"/>
                </a:lnTo>
                <a:lnTo>
                  <a:pt x="62309" y="26471"/>
                </a:lnTo>
                <a:lnTo>
                  <a:pt x="73844" y="20081"/>
                </a:lnTo>
                <a:lnTo>
                  <a:pt x="76157" y="20081"/>
                </a:lnTo>
                <a:lnTo>
                  <a:pt x="73844" y="19167"/>
                </a:lnTo>
                <a:lnTo>
                  <a:pt x="76157" y="18255"/>
                </a:lnTo>
                <a:lnTo>
                  <a:pt x="80768" y="18255"/>
                </a:lnTo>
                <a:lnTo>
                  <a:pt x="83073" y="17344"/>
                </a:lnTo>
                <a:lnTo>
                  <a:pt x="85386" y="17344"/>
                </a:lnTo>
                <a:lnTo>
                  <a:pt x="85386" y="15517"/>
                </a:lnTo>
                <a:lnTo>
                  <a:pt x="87692" y="15517"/>
                </a:lnTo>
                <a:lnTo>
                  <a:pt x="89998" y="14603"/>
                </a:lnTo>
                <a:lnTo>
                  <a:pt x="94616" y="14603"/>
                </a:lnTo>
                <a:lnTo>
                  <a:pt x="96922" y="13691"/>
                </a:lnTo>
                <a:lnTo>
                  <a:pt x="87692" y="11865"/>
                </a:lnTo>
                <a:lnTo>
                  <a:pt x="83073" y="12780"/>
                </a:lnTo>
                <a:lnTo>
                  <a:pt x="73844" y="10953"/>
                </a:lnTo>
                <a:lnTo>
                  <a:pt x="71538" y="9127"/>
                </a:lnTo>
                <a:lnTo>
                  <a:pt x="66919" y="6389"/>
                </a:lnTo>
                <a:lnTo>
                  <a:pt x="66919" y="2737"/>
                </a:lnTo>
                <a:lnTo>
                  <a:pt x="62309" y="1826"/>
                </a:lnTo>
                <a:lnTo>
                  <a:pt x="55385" y="911"/>
                </a:lnTo>
                <a:lnTo>
                  <a:pt x="48460" y="0"/>
                </a:lnTo>
                <a:lnTo>
                  <a:pt x="41536" y="2737"/>
                </a:lnTo>
                <a:lnTo>
                  <a:pt x="30001" y="2737"/>
                </a:lnTo>
                <a:lnTo>
                  <a:pt x="18466" y="4563"/>
                </a:lnTo>
                <a:lnTo>
                  <a:pt x="9237" y="2737"/>
                </a:lnTo>
                <a:lnTo>
                  <a:pt x="0" y="4563"/>
                </a:lnTo>
                <a:lnTo>
                  <a:pt x="9237" y="9127"/>
                </a:lnTo>
                <a:lnTo>
                  <a:pt x="6923" y="11865"/>
                </a:lnTo>
                <a:lnTo>
                  <a:pt x="11542" y="13691"/>
                </a:lnTo>
                <a:lnTo>
                  <a:pt x="18466" y="15517"/>
                </a:lnTo>
                <a:lnTo>
                  <a:pt x="20772" y="17344"/>
                </a:lnTo>
                <a:lnTo>
                  <a:pt x="27696" y="18255"/>
                </a:lnTo>
                <a:lnTo>
                  <a:pt x="32307" y="16429"/>
                </a:lnTo>
                <a:lnTo>
                  <a:pt x="39231" y="17344"/>
                </a:lnTo>
                <a:lnTo>
                  <a:pt x="46155" y="20081"/>
                </a:lnTo>
                <a:lnTo>
                  <a:pt x="46155" y="23733"/>
                </a:lnTo>
                <a:lnTo>
                  <a:pt x="41536" y="24645"/>
                </a:lnTo>
                <a:lnTo>
                  <a:pt x="34620" y="25557"/>
                </a:lnTo>
                <a:lnTo>
                  <a:pt x="30001" y="27383"/>
                </a:lnTo>
                <a:lnTo>
                  <a:pt x="27696" y="31035"/>
                </a:lnTo>
                <a:lnTo>
                  <a:pt x="39231" y="32861"/>
                </a:lnTo>
                <a:lnTo>
                  <a:pt x="41536" y="38337"/>
                </a:lnTo>
                <a:lnTo>
                  <a:pt x="48460" y="41989"/>
                </a:lnTo>
                <a:lnTo>
                  <a:pt x="55385" y="43815"/>
                </a:lnTo>
                <a:lnTo>
                  <a:pt x="55385" y="45638"/>
                </a:lnTo>
                <a:lnTo>
                  <a:pt x="60004" y="49291"/>
                </a:lnTo>
                <a:lnTo>
                  <a:pt x="69233" y="51117"/>
                </a:lnTo>
                <a:lnTo>
                  <a:pt x="71538" y="53855"/>
                </a:lnTo>
                <a:lnTo>
                  <a:pt x="73844" y="56592"/>
                </a:lnTo>
                <a:lnTo>
                  <a:pt x="80768" y="58419"/>
                </a:lnTo>
                <a:lnTo>
                  <a:pt x="83073" y="61156"/>
                </a:lnTo>
                <a:lnTo>
                  <a:pt x="83073" y="72110"/>
                </a:lnTo>
                <a:lnTo>
                  <a:pt x="85386" y="74848"/>
                </a:lnTo>
                <a:lnTo>
                  <a:pt x="87692" y="78500"/>
                </a:lnTo>
                <a:lnTo>
                  <a:pt x="89998" y="82153"/>
                </a:lnTo>
                <a:lnTo>
                  <a:pt x="85386" y="85802"/>
                </a:lnTo>
                <a:lnTo>
                  <a:pt x="85386" y="89454"/>
                </a:lnTo>
                <a:lnTo>
                  <a:pt x="83073" y="92192"/>
                </a:lnTo>
                <a:lnTo>
                  <a:pt x="78463" y="94018"/>
                </a:lnTo>
                <a:lnTo>
                  <a:pt x="71538" y="94930"/>
                </a:lnTo>
                <a:lnTo>
                  <a:pt x="66919" y="96756"/>
                </a:lnTo>
                <a:lnTo>
                  <a:pt x="66919" y="99494"/>
                </a:lnTo>
                <a:lnTo>
                  <a:pt x="60004" y="97671"/>
                </a:lnTo>
                <a:lnTo>
                  <a:pt x="48460" y="98582"/>
                </a:lnTo>
                <a:lnTo>
                  <a:pt x="46155" y="100408"/>
                </a:lnTo>
                <a:lnTo>
                  <a:pt x="41536" y="100408"/>
                </a:lnTo>
                <a:lnTo>
                  <a:pt x="34620" y="104058"/>
                </a:lnTo>
                <a:lnTo>
                  <a:pt x="34620" y="104972"/>
                </a:lnTo>
                <a:lnTo>
                  <a:pt x="36926" y="105884"/>
                </a:lnTo>
                <a:lnTo>
                  <a:pt x="39231" y="107710"/>
                </a:lnTo>
                <a:lnTo>
                  <a:pt x="39231" y="116838"/>
                </a:lnTo>
                <a:lnTo>
                  <a:pt x="43850" y="117752"/>
                </a:lnTo>
                <a:lnTo>
                  <a:pt x="43850" y="101320"/>
                </a:lnTo>
                <a:lnTo>
                  <a:pt x="48460" y="102235"/>
                </a:lnTo>
                <a:lnTo>
                  <a:pt x="50766" y="102235"/>
                </a:lnTo>
                <a:lnTo>
                  <a:pt x="53079" y="105884"/>
                </a:lnTo>
                <a:lnTo>
                  <a:pt x="48460" y="104972"/>
                </a:lnTo>
                <a:lnTo>
                  <a:pt x="46155" y="104972"/>
                </a:lnTo>
                <a:lnTo>
                  <a:pt x="48460" y="119575"/>
                </a:lnTo>
                <a:lnTo>
                  <a:pt x="50766" y="115926"/>
                </a:lnTo>
                <a:lnTo>
                  <a:pt x="53079" y="115926"/>
                </a:lnTo>
                <a:lnTo>
                  <a:pt x="53079" y="115011"/>
                </a:lnTo>
                <a:lnTo>
                  <a:pt x="57690" y="115926"/>
                </a:lnTo>
                <a:lnTo>
                  <a:pt x="57690" y="113188"/>
                </a:lnTo>
                <a:lnTo>
                  <a:pt x="55385" y="110448"/>
                </a:lnTo>
                <a:lnTo>
                  <a:pt x="51756" y="106822"/>
                </a:lnTo>
                <a:lnTo>
                  <a:pt x="53079" y="107710"/>
                </a:lnTo>
                <a:lnTo>
                  <a:pt x="57690" y="108624"/>
                </a:lnTo>
                <a:lnTo>
                  <a:pt x="60004" y="110448"/>
                </a:lnTo>
                <a:lnTo>
                  <a:pt x="62309" y="112274"/>
                </a:lnTo>
                <a:lnTo>
                  <a:pt x="62309" y="111362"/>
                </a:lnTo>
                <a:lnTo>
                  <a:pt x="64614" y="112274"/>
                </a:lnTo>
                <a:lnTo>
                  <a:pt x="66919" y="112274"/>
                </a:lnTo>
                <a:lnTo>
                  <a:pt x="66919" y="108624"/>
                </a:lnTo>
                <a:lnTo>
                  <a:pt x="60004" y="108624"/>
                </a:lnTo>
                <a:lnTo>
                  <a:pt x="57690" y="107710"/>
                </a:lnTo>
                <a:lnTo>
                  <a:pt x="57690" y="105884"/>
                </a:lnTo>
                <a:lnTo>
                  <a:pt x="55385" y="104972"/>
                </a:lnTo>
                <a:lnTo>
                  <a:pt x="53079" y="104058"/>
                </a:lnTo>
                <a:lnTo>
                  <a:pt x="60657" y="105827"/>
                </a:lnTo>
                <a:lnTo>
                  <a:pt x="67801" y="106699"/>
                </a:lnTo>
                <a:lnTo>
                  <a:pt x="71538" y="106798"/>
                </a:lnTo>
                <a:lnTo>
                  <a:pt x="73844" y="104972"/>
                </a:lnTo>
                <a:lnTo>
                  <a:pt x="76157" y="105884"/>
                </a:lnTo>
                <a:lnTo>
                  <a:pt x="78463" y="105884"/>
                </a:lnTo>
                <a:close/>
              </a:path>
              <a:path extrusionOk="0" h="120000" w="120000">
                <a:moveTo>
                  <a:pt x="42948" y="119694"/>
                </a:moveTo>
                <a:lnTo>
                  <a:pt x="43850" y="119575"/>
                </a:lnTo>
                <a:lnTo>
                  <a:pt x="48460" y="119575"/>
                </a:lnTo>
                <a:lnTo>
                  <a:pt x="46155" y="104972"/>
                </a:lnTo>
                <a:lnTo>
                  <a:pt x="43850" y="101320"/>
                </a:lnTo>
                <a:lnTo>
                  <a:pt x="43850" y="117752"/>
                </a:lnTo>
                <a:lnTo>
                  <a:pt x="38667" y="120000"/>
                </a:lnTo>
                <a:lnTo>
                  <a:pt x="42948" y="11969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6" name="Google Shape;176;p8"/>
          <p:cNvSpPr/>
          <p:nvPr/>
        </p:nvSpPr>
        <p:spPr>
          <a:xfrm>
            <a:off x="2885427" y="4627577"/>
            <a:ext cx="358140" cy="108851"/>
          </a:xfrm>
          <a:custGeom>
            <a:rect b="b" l="l" r="r" t="t"/>
            <a:pathLst>
              <a:path extrusionOk="0" h="120000" w="120000">
                <a:moveTo>
                  <a:pt x="88166" y="37242"/>
                </a:moveTo>
                <a:lnTo>
                  <a:pt x="86940" y="37242"/>
                </a:lnTo>
                <a:lnTo>
                  <a:pt x="90612" y="41371"/>
                </a:lnTo>
                <a:lnTo>
                  <a:pt x="91838" y="37242"/>
                </a:lnTo>
                <a:lnTo>
                  <a:pt x="88166" y="37242"/>
                </a:lnTo>
                <a:close/>
              </a:path>
              <a:path extrusionOk="0" h="120000" w="120000">
                <a:moveTo>
                  <a:pt x="116327" y="115855"/>
                </a:moveTo>
                <a:lnTo>
                  <a:pt x="116327" y="120000"/>
                </a:lnTo>
                <a:lnTo>
                  <a:pt x="119999" y="120000"/>
                </a:lnTo>
                <a:lnTo>
                  <a:pt x="118779" y="115855"/>
                </a:lnTo>
                <a:lnTo>
                  <a:pt x="116327" y="115855"/>
                </a:lnTo>
                <a:close/>
              </a:path>
              <a:path extrusionOk="0" h="120000" w="120000">
                <a:moveTo>
                  <a:pt x="18369" y="37242"/>
                </a:moveTo>
                <a:lnTo>
                  <a:pt x="15918" y="37242"/>
                </a:lnTo>
                <a:lnTo>
                  <a:pt x="15918" y="24823"/>
                </a:lnTo>
                <a:lnTo>
                  <a:pt x="18369" y="20678"/>
                </a:lnTo>
                <a:lnTo>
                  <a:pt x="19591" y="20678"/>
                </a:lnTo>
                <a:lnTo>
                  <a:pt x="20816" y="16548"/>
                </a:lnTo>
                <a:lnTo>
                  <a:pt x="19591" y="12404"/>
                </a:lnTo>
                <a:lnTo>
                  <a:pt x="18369" y="12404"/>
                </a:lnTo>
                <a:lnTo>
                  <a:pt x="14693" y="16548"/>
                </a:lnTo>
                <a:lnTo>
                  <a:pt x="9795" y="37242"/>
                </a:lnTo>
                <a:lnTo>
                  <a:pt x="7348" y="66195"/>
                </a:lnTo>
                <a:lnTo>
                  <a:pt x="2451" y="70339"/>
                </a:lnTo>
                <a:lnTo>
                  <a:pt x="4280" y="82256"/>
                </a:lnTo>
                <a:lnTo>
                  <a:pt x="2823" y="93270"/>
                </a:lnTo>
                <a:lnTo>
                  <a:pt x="2451" y="95162"/>
                </a:lnTo>
                <a:lnTo>
                  <a:pt x="2235" y="103354"/>
                </a:lnTo>
                <a:lnTo>
                  <a:pt x="1930" y="114529"/>
                </a:lnTo>
                <a:lnTo>
                  <a:pt x="1225" y="120000"/>
                </a:lnTo>
                <a:lnTo>
                  <a:pt x="0" y="132404"/>
                </a:lnTo>
                <a:lnTo>
                  <a:pt x="2451" y="128274"/>
                </a:lnTo>
                <a:lnTo>
                  <a:pt x="6123" y="128274"/>
                </a:lnTo>
                <a:lnTo>
                  <a:pt x="9795" y="153098"/>
                </a:lnTo>
                <a:lnTo>
                  <a:pt x="7348" y="153098"/>
                </a:lnTo>
                <a:lnTo>
                  <a:pt x="8574" y="161372"/>
                </a:lnTo>
                <a:lnTo>
                  <a:pt x="8574" y="169646"/>
                </a:lnTo>
                <a:lnTo>
                  <a:pt x="9795" y="173791"/>
                </a:lnTo>
                <a:lnTo>
                  <a:pt x="12246" y="182065"/>
                </a:lnTo>
                <a:lnTo>
                  <a:pt x="13472" y="194470"/>
                </a:lnTo>
                <a:lnTo>
                  <a:pt x="13472" y="202744"/>
                </a:lnTo>
                <a:lnTo>
                  <a:pt x="19591" y="206888"/>
                </a:lnTo>
                <a:lnTo>
                  <a:pt x="26940" y="206888"/>
                </a:lnTo>
                <a:lnTo>
                  <a:pt x="29391" y="202744"/>
                </a:lnTo>
                <a:lnTo>
                  <a:pt x="31838" y="202744"/>
                </a:lnTo>
                <a:lnTo>
                  <a:pt x="31838" y="211019"/>
                </a:lnTo>
                <a:lnTo>
                  <a:pt x="34571" y="225696"/>
                </a:lnTo>
                <a:lnTo>
                  <a:pt x="36704" y="235714"/>
                </a:lnTo>
                <a:lnTo>
                  <a:pt x="36736" y="235857"/>
                </a:lnTo>
                <a:lnTo>
                  <a:pt x="48982" y="235857"/>
                </a:lnTo>
                <a:lnTo>
                  <a:pt x="47757" y="256536"/>
                </a:lnTo>
                <a:lnTo>
                  <a:pt x="45306" y="260680"/>
                </a:lnTo>
                <a:lnTo>
                  <a:pt x="46531" y="273099"/>
                </a:lnTo>
                <a:lnTo>
                  <a:pt x="46531" y="285503"/>
                </a:lnTo>
                <a:lnTo>
                  <a:pt x="51429" y="289647"/>
                </a:lnTo>
                <a:lnTo>
                  <a:pt x="51429" y="302052"/>
                </a:lnTo>
                <a:lnTo>
                  <a:pt x="53880" y="306197"/>
                </a:lnTo>
                <a:lnTo>
                  <a:pt x="56327" y="314470"/>
                </a:lnTo>
                <a:lnTo>
                  <a:pt x="60237" y="323815"/>
                </a:lnTo>
                <a:lnTo>
                  <a:pt x="63676" y="331020"/>
                </a:lnTo>
                <a:lnTo>
                  <a:pt x="62451" y="347569"/>
                </a:lnTo>
                <a:lnTo>
                  <a:pt x="62451" y="351713"/>
                </a:lnTo>
                <a:lnTo>
                  <a:pt x="61225" y="359987"/>
                </a:lnTo>
                <a:lnTo>
                  <a:pt x="58778" y="368262"/>
                </a:lnTo>
                <a:lnTo>
                  <a:pt x="57553" y="384811"/>
                </a:lnTo>
                <a:lnTo>
                  <a:pt x="59999" y="380681"/>
                </a:lnTo>
                <a:lnTo>
                  <a:pt x="62451" y="376536"/>
                </a:lnTo>
                <a:lnTo>
                  <a:pt x="61225" y="380681"/>
                </a:lnTo>
                <a:lnTo>
                  <a:pt x="61225" y="388955"/>
                </a:lnTo>
                <a:lnTo>
                  <a:pt x="62451" y="397229"/>
                </a:lnTo>
                <a:lnTo>
                  <a:pt x="63676" y="401359"/>
                </a:lnTo>
                <a:lnTo>
                  <a:pt x="63676" y="417923"/>
                </a:lnTo>
                <a:lnTo>
                  <a:pt x="67348" y="430328"/>
                </a:lnTo>
                <a:lnTo>
                  <a:pt x="71021" y="422053"/>
                </a:lnTo>
                <a:lnTo>
                  <a:pt x="75919" y="422053"/>
                </a:lnTo>
                <a:lnTo>
                  <a:pt x="75919" y="405504"/>
                </a:lnTo>
                <a:lnTo>
                  <a:pt x="80817" y="405504"/>
                </a:lnTo>
                <a:lnTo>
                  <a:pt x="80817" y="401359"/>
                </a:lnTo>
                <a:lnTo>
                  <a:pt x="84489" y="401359"/>
                </a:lnTo>
                <a:lnTo>
                  <a:pt x="85715" y="380681"/>
                </a:lnTo>
                <a:lnTo>
                  <a:pt x="89387" y="380681"/>
                </a:lnTo>
                <a:lnTo>
                  <a:pt x="90612" y="376536"/>
                </a:lnTo>
                <a:lnTo>
                  <a:pt x="90612" y="364131"/>
                </a:lnTo>
                <a:lnTo>
                  <a:pt x="88166" y="368262"/>
                </a:lnTo>
                <a:lnTo>
                  <a:pt x="85715" y="368262"/>
                </a:lnTo>
                <a:lnTo>
                  <a:pt x="83268" y="372406"/>
                </a:lnTo>
                <a:lnTo>
                  <a:pt x="80817" y="368262"/>
                </a:lnTo>
                <a:lnTo>
                  <a:pt x="79591" y="368262"/>
                </a:lnTo>
                <a:lnTo>
                  <a:pt x="78370" y="364131"/>
                </a:lnTo>
                <a:lnTo>
                  <a:pt x="78370" y="359987"/>
                </a:lnTo>
                <a:lnTo>
                  <a:pt x="78319" y="346775"/>
                </a:lnTo>
                <a:lnTo>
                  <a:pt x="78536" y="335897"/>
                </a:lnTo>
                <a:lnTo>
                  <a:pt x="78370" y="335164"/>
                </a:lnTo>
                <a:lnTo>
                  <a:pt x="78370" y="326889"/>
                </a:lnTo>
                <a:lnTo>
                  <a:pt x="75919" y="318614"/>
                </a:lnTo>
                <a:lnTo>
                  <a:pt x="74693" y="310341"/>
                </a:lnTo>
                <a:lnTo>
                  <a:pt x="75919" y="302052"/>
                </a:lnTo>
                <a:lnTo>
                  <a:pt x="74693" y="302052"/>
                </a:lnTo>
                <a:lnTo>
                  <a:pt x="73472" y="297922"/>
                </a:lnTo>
                <a:lnTo>
                  <a:pt x="72246" y="293778"/>
                </a:lnTo>
                <a:lnTo>
                  <a:pt x="75919" y="297922"/>
                </a:lnTo>
                <a:lnTo>
                  <a:pt x="79591" y="297922"/>
                </a:lnTo>
                <a:lnTo>
                  <a:pt x="82042" y="302052"/>
                </a:lnTo>
                <a:lnTo>
                  <a:pt x="85715" y="302052"/>
                </a:lnTo>
                <a:lnTo>
                  <a:pt x="88166" y="310341"/>
                </a:lnTo>
                <a:lnTo>
                  <a:pt x="89387" y="314470"/>
                </a:lnTo>
                <a:lnTo>
                  <a:pt x="93063" y="314470"/>
                </a:lnTo>
                <a:lnTo>
                  <a:pt x="90612" y="310341"/>
                </a:lnTo>
                <a:lnTo>
                  <a:pt x="91838" y="306197"/>
                </a:lnTo>
                <a:lnTo>
                  <a:pt x="93063" y="297922"/>
                </a:lnTo>
                <a:lnTo>
                  <a:pt x="95510" y="302052"/>
                </a:lnTo>
                <a:lnTo>
                  <a:pt x="102859" y="302052"/>
                </a:lnTo>
                <a:lnTo>
                  <a:pt x="101634" y="293778"/>
                </a:lnTo>
                <a:lnTo>
                  <a:pt x="105306" y="293778"/>
                </a:lnTo>
                <a:lnTo>
                  <a:pt x="105306" y="281372"/>
                </a:lnTo>
                <a:lnTo>
                  <a:pt x="108978" y="281372"/>
                </a:lnTo>
                <a:lnTo>
                  <a:pt x="111430" y="277228"/>
                </a:lnTo>
                <a:lnTo>
                  <a:pt x="112655" y="268955"/>
                </a:lnTo>
                <a:lnTo>
                  <a:pt x="112655" y="260680"/>
                </a:lnTo>
                <a:lnTo>
                  <a:pt x="105306" y="219307"/>
                </a:lnTo>
                <a:lnTo>
                  <a:pt x="107757" y="215163"/>
                </a:lnTo>
                <a:lnTo>
                  <a:pt x="106532" y="202744"/>
                </a:lnTo>
                <a:lnTo>
                  <a:pt x="110204" y="202744"/>
                </a:lnTo>
                <a:lnTo>
                  <a:pt x="116327" y="198614"/>
                </a:lnTo>
                <a:lnTo>
                  <a:pt x="116327" y="186196"/>
                </a:lnTo>
                <a:lnTo>
                  <a:pt x="112655" y="182065"/>
                </a:lnTo>
                <a:lnTo>
                  <a:pt x="112655" y="169646"/>
                </a:lnTo>
                <a:lnTo>
                  <a:pt x="110204" y="169646"/>
                </a:lnTo>
                <a:lnTo>
                  <a:pt x="108978" y="157228"/>
                </a:lnTo>
                <a:lnTo>
                  <a:pt x="112655" y="157228"/>
                </a:lnTo>
                <a:lnTo>
                  <a:pt x="115102" y="153098"/>
                </a:lnTo>
                <a:lnTo>
                  <a:pt x="117553" y="148954"/>
                </a:lnTo>
                <a:lnTo>
                  <a:pt x="119999" y="144823"/>
                </a:lnTo>
                <a:lnTo>
                  <a:pt x="118779" y="140679"/>
                </a:lnTo>
                <a:lnTo>
                  <a:pt x="119999" y="128274"/>
                </a:lnTo>
                <a:lnTo>
                  <a:pt x="118779" y="128274"/>
                </a:lnTo>
                <a:lnTo>
                  <a:pt x="118779" y="124130"/>
                </a:lnTo>
                <a:lnTo>
                  <a:pt x="115102" y="124130"/>
                </a:lnTo>
                <a:lnTo>
                  <a:pt x="113876" y="128274"/>
                </a:lnTo>
                <a:lnTo>
                  <a:pt x="112655" y="128274"/>
                </a:lnTo>
                <a:lnTo>
                  <a:pt x="111430" y="124130"/>
                </a:lnTo>
                <a:lnTo>
                  <a:pt x="108978" y="124130"/>
                </a:lnTo>
                <a:lnTo>
                  <a:pt x="107757" y="132404"/>
                </a:lnTo>
                <a:lnTo>
                  <a:pt x="103536" y="132895"/>
                </a:lnTo>
                <a:lnTo>
                  <a:pt x="99379" y="136329"/>
                </a:lnTo>
                <a:lnTo>
                  <a:pt x="99183" y="136549"/>
                </a:lnTo>
                <a:lnTo>
                  <a:pt x="100408" y="132404"/>
                </a:lnTo>
                <a:lnTo>
                  <a:pt x="100408" y="124130"/>
                </a:lnTo>
                <a:lnTo>
                  <a:pt x="104636" y="122773"/>
                </a:lnTo>
                <a:lnTo>
                  <a:pt x="108865" y="120567"/>
                </a:lnTo>
                <a:lnTo>
                  <a:pt x="111430" y="120000"/>
                </a:lnTo>
                <a:lnTo>
                  <a:pt x="111430" y="115855"/>
                </a:lnTo>
                <a:lnTo>
                  <a:pt x="110204" y="107581"/>
                </a:lnTo>
                <a:lnTo>
                  <a:pt x="111430" y="107581"/>
                </a:lnTo>
                <a:lnTo>
                  <a:pt x="111430" y="103437"/>
                </a:lnTo>
                <a:lnTo>
                  <a:pt x="112655" y="99307"/>
                </a:lnTo>
                <a:lnTo>
                  <a:pt x="112655" y="86888"/>
                </a:lnTo>
                <a:lnTo>
                  <a:pt x="107757" y="86888"/>
                </a:lnTo>
                <a:lnTo>
                  <a:pt x="107757" y="91032"/>
                </a:lnTo>
                <a:lnTo>
                  <a:pt x="106532" y="91032"/>
                </a:lnTo>
                <a:lnTo>
                  <a:pt x="106532" y="86888"/>
                </a:lnTo>
                <a:lnTo>
                  <a:pt x="105306" y="86888"/>
                </a:lnTo>
                <a:lnTo>
                  <a:pt x="105306" y="82757"/>
                </a:lnTo>
                <a:lnTo>
                  <a:pt x="104081" y="78613"/>
                </a:lnTo>
                <a:lnTo>
                  <a:pt x="102859" y="78613"/>
                </a:lnTo>
                <a:lnTo>
                  <a:pt x="101634" y="82757"/>
                </a:lnTo>
                <a:lnTo>
                  <a:pt x="101634" y="86888"/>
                </a:lnTo>
                <a:lnTo>
                  <a:pt x="100408" y="86888"/>
                </a:lnTo>
                <a:lnTo>
                  <a:pt x="99183" y="74484"/>
                </a:lnTo>
                <a:lnTo>
                  <a:pt x="97961" y="70339"/>
                </a:lnTo>
                <a:lnTo>
                  <a:pt x="96736" y="62065"/>
                </a:lnTo>
                <a:lnTo>
                  <a:pt x="101634" y="62065"/>
                </a:lnTo>
                <a:lnTo>
                  <a:pt x="102859" y="57920"/>
                </a:lnTo>
                <a:lnTo>
                  <a:pt x="101634" y="49646"/>
                </a:lnTo>
                <a:lnTo>
                  <a:pt x="97299" y="52455"/>
                </a:lnTo>
                <a:lnTo>
                  <a:pt x="93234" y="53578"/>
                </a:lnTo>
                <a:lnTo>
                  <a:pt x="88981" y="53789"/>
                </a:lnTo>
                <a:lnTo>
                  <a:pt x="88166" y="53790"/>
                </a:lnTo>
                <a:lnTo>
                  <a:pt x="90612" y="57920"/>
                </a:lnTo>
                <a:lnTo>
                  <a:pt x="90612" y="62065"/>
                </a:lnTo>
                <a:lnTo>
                  <a:pt x="89387" y="57920"/>
                </a:lnTo>
                <a:lnTo>
                  <a:pt x="85715" y="57920"/>
                </a:lnTo>
                <a:lnTo>
                  <a:pt x="85715" y="62065"/>
                </a:lnTo>
                <a:lnTo>
                  <a:pt x="83268" y="62065"/>
                </a:lnTo>
                <a:lnTo>
                  <a:pt x="82042" y="66195"/>
                </a:lnTo>
                <a:lnTo>
                  <a:pt x="82042" y="70339"/>
                </a:lnTo>
                <a:lnTo>
                  <a:pt x="77144" y="70339"/>
                </a:lnTo>
                <a:lnTo>
                  <a:pt x="73284" y="71846"/>
                </a:lnTo>
                <a:lnTo>
                  <a:pt x="68969" y="68493"/>
                </a:lnTo>
                <a:lnTo>
                  <a:pt x="67348" y="66195"/>
                </a:lnTo>
                <a:lnTo>
                  <a:pt x="67413" y="62422"/>
                </a:lnTo>
                <a:lnTo>
                  <a:pt x="67775" y="58645"/>
                </a:lnTo>
                <a:lnTo>
                  <a:pt x="65331" y="54872"/>
                </a:lnTo>
                <a:lnTo>
                  <a:pt x="63676" y="53790"/>
                </a:lnTo>
                <a:lnTo>
                  <a:pt x="59526" y="51970"/>
                </a:lnTo>
                <a:lnTo>
                  <a:pt x="55378" y="53218"/>
                </a:lnTo>
                <a:lnTo>
                  <a:pt x="52655" y="53790"/>
                </a:lnTo>
                <a:lnTo>
                  <a:pt x="52655" y="57920"/>
                </a:lnTo>
                <a:lnTo>
                  <a:pt x="51429" y="62065"/>
                </a:lnTo>
                <a:lnTo>
                  <a:pt x="50204" y="62065"/>
                </a:lnTo>
                <a:lnTo>
                  <a:pt x="47757" y="57920"/>
                </a:lnTo>
                <a:lnTo>
                  <a:pt x="48982" y="49646"/>
                </a:lnTo>
                <a:lnTo>
                  <a:pt x="50204" y="45515"/>
                </a:lnTo>
                <a:lnTo>
                  <a:pt x="50204" y="41371"/>
                </a:lnTo>
                <a:lnTo>
                  <a:pt x="48982" y="33096"/>
                </a:lnTo>
                <a:lnTo>
                  <a:pt x="47757" y="28967"/>
                </a:lnTo>
                <a:lnTo>
                  <a:pt x="46531" y="33096"/>
                </a:lnTo>
                <a:lnTo>
                  <a:pt x="45306" y="28967"/>
                </a:lnTo>
                <a:lnTo>
                  <a:pt x="45306" y="24823"/>
                </a:lnTo>
                <a:lnTo>
                  <a:pt x="44084" y="24823"/>
                </a:lnTo>
                <a:lnTo>
                  <a:pt x="41633" y="20678"/>
                </a:lnTo>
                <a:lnTo>
                  <a:pt x="39187" y="24823"/>
                </a:lnTo>
                <a:lnTo>
                  <a:pt x="36736" y="20678"/>
                </a:lnTo>
                <a:lnTo>
                  <a:pt x="35510" y="20678"/>
                </a:lnTo>
                <a:lnTo>
                  <a:pt x="35510" y="28967"/>
                </a:lnTo>
                <a:lnTo>
                  <a:pt x="36736" y="28967"/>
                </a:lnTo>
                <a:lnTo>
                  <a:pt x="31758" y="30114"/>
                </a:lnTo>
                <a:lnTo>
                  <a:pt x="27728" y="33558"/>
                </a:lnTo>
                <a:lnTo>
                  <a:pt x="24230" y="39301"/>
                </a:lnTo>
                <a:lnTo>
                  <a:pt x="23267" y="41371"/>
                </a:lnTo>
                <a:lnTo>
                  <a:pt x="22042" y="49646"/>
                </a:lnTo>
                <a:lnTo>
                  <a:pt x="22042" y="66195"/>
                </a:lnTo>
                <a:lnTo>
                  <a:pt x="23267" y="66195"/>
                </a:lnTo>
                <a:lnTo>
                  <a:pt x="24489" y="70339"/>
                </a:lnTo>
                <a:lnTo>
                  <a:pt x="25714" y="74484"/>
                </a:lnTo>
                <a:lnTo>
                  <a:pt x="26940" y="78613"/>
                </a:lnTo>
                <a:lnTo>
                  <a:pt x="25714" y="82757"/>
                </a:lnTo>
                <a:lnTo>
                  <a:pt x="25714" y="95162"/>
                </a:lnTo>
                <a:lnTo>
                  <a:pt x="26940" y="103437"/>
                </a:lnTo>
                <a:lnTo>
                  <a:pt x="24489" y="107581"/>
                </a:lnTo>
                <a:lnTo>
                  <a:pt x="22042" y="107581"/>
                </a:lnTo>
                <a:lnTo>
                  <a:pt x="19591" y="115855"/>
                </a:lnTo>
                <a:lnTo>
                  <a:pt x="19591" y="111711"/>
                </a:lnTo>
                <a:lnTo>
                  <a:pt x="20816" y="107581"/>
                </a:lnTo>
                <a:lnTo>
                  <a:pt x="18369" y="107581"/>
                </a:lnTo>
                <a:lnTo>
                  <a:pt x="16710" y="94756"/>
                </a:lnTo>
                <a:lnTo>
                  <a:pt x="15603" y="82798"/>
                </a:lnTo>
                <a:lnTo>
                  <a:pt x="15918" y="74484"/>
                </a:lnTo>
                <a:lnTo>
                  <a:pt x="17144" y="66195"/>
                </a:lnTo>
                <a:lnTo>
                  <a:pt x="18369" y="62065"/>
                </a:lnTo>
                <a:lnTo>
                  <a:pt x="20816" y="62065"/>
                </a:lnTo>
                <a:lnTo>
                  <a:pt x="20816" y="49646"/>
                </a:lnTo>
                <a:lnTo>
                  <a:pt x="18369" y="49646"/>
                </a:lnTo>
                <a:lnTo>
                  <a:pt x="18369" y="41371"/>
                </a:lnTo>
                <a:lnTo>
                  <a:pt x="19591" y="45515"/>
                </a:lnTo>
                <a:lnTo>
                  <a:pt x="19591" y="41371"/>
                </a:lnTo>
                <a:lnTo>
                  <a:pt x="18369" y="37242"/>
                </a:lnTo>
                <a:close/>
              </a:path>
              <a:path extrusionOk="0" h="120000" w="120000">
                <a:moveTo>
                  <a:pt x="34289" y="16548"/>
                </a:moveTo>
                <a:lnTo>
                  <a:pt x="35510" y="20678"/>
                </a:lnTo>
                <a:lnTo>
                  <a:pt x="34289" y="8273"/>
                </a:lnTo>
                <a:lnTo>
                  <a:pt x="34289" y="0"/>
                </a:lnTo>
                <a:lnTo>
                  <a:pt x="33063" y="4129"/>
                </a:lnTo>
                <a:lnTo>
                  <a:pt x="31838" y="4129"/>
                </a:lnTo>
                <a:lnTo>
                  <a:pt x="30612" y="12404"/>
                </a:lnTo>
                <a:lnTo>
                  <a:pt x="30612" y="16548"/>
                </a:lnTo>
                <a:lnTo>
                  <a:pt x="34289" y="1654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7" name="Google Shape;177;p8"/>
          <p:cNvSpPr/>
          <p:nvPr/>
        </p:nvSpPr>
        <p:spPr>
          <a:xfrm>
            <a:off x="9135395" y="5573358"/>
            <a:ext cx="45720" cy="64084"/>
          </a:xfrm>
          <a:custGeom>
            <a:rect b="b" l="l" r="r" t="t"/>
            <a:pathLst>
              <a:path extrusionOk="0" h="120000" w="120000">
                <a:moveTo>
                  <a:pt x="68564" y="91771"/>
                </a:moveTo>
                <a:lnTo>
                  <a:pt x="85732" y="84708"/>
                </a:lnTo>
                <a:lnTo>
                  <a:pt x="85732" y="77644"/>
                </a:lnTo>
                <a:lnTo>
                  <a:pt x="51433" y="77644"/>
                </a:lnTo>
                <a:lnTo>
                  <a:pt x="68212" y="100956"/>
                </a:lnTo>
                <a:lnTo>
                  <a:pt x="84346" y="118842"/>
                </a:lnTo>
                <a:lnTo>
                  <a:pt x="85732" y="120000"/>
                </a:lnTo>
                <a:lnTo>
                  <a:pt x="120000" y="120000"/>
                </a:lnTo>
                <a:lnTo>
                  <a:pt x="120000" y="105873"/>
                </a:lnTo>
                <a:lnTo>
                  <a:pt x="85732" y="98834"/>
                </a:lnTo>
                <a:lnTo>
                  <a:pt x="68564" y="91771"/>
                </a:lnTo>
                <a:close/>
              </a:path>
              <a:path extrusionOk="0" h="120000" w="120000">
                <a:moveTo>
                  <a:pt x="17131" y="63518"/>
                </a:moveTo>
                <a:lnTo>
                  <a:pt x="34299" y="63518"/>
                </a:lnTo>
                <a:lnTo>
                  <a:pt x="34299" y="56455"/>
                </a:lnTo>
                <a:lnTo>
                  <a:pt x="51433" y="56455"/>
                </a:lnTo>
                <a:lnTo>
                  <a:pt x="51433" y="63518"/>
                </a:lnTo>
                <a:lnTo>
                  <a:pt x="102866" y="63518"/>
                </a:lnTo>
                <a:lnTo>
                  <a:pt x="68564" y="35289"/>
                </a:lnTo>
                <a:lnTo>
                  <a:pt x="51433" y="28226"/>
                </a:lnTo>
                <a:lnTo>
                  <a:pt x="85732" y="28226"/>
                </a:lnTo>
                <a:lnTo>
                  <a:pt x="85732" y="14102"/>
                </a:lnTo>
                <a:lnTo>
                  <a:pt x="68564" y="7061"/>
                </a:lnTo>
                <a:lnTo>
                  <a:pt x="34299" y="21163"/>
                </a:lnTo>
                <a:lnTo>
                  <a:pt x="34299" y="7061"/>
                </a:lnTo>
                <a:lnTo>
                  <a:pt x="0" y="0"/>
                </a:lnTo>
                <a:lnTo>
                  <a:pt x="850" y="21539"/>
                </a:lnTo>
                <a:lnTo>
                  <a:pt x="6811" y="43675"/>
                </a:lnTo>
                <a:lnTo>
                  <a:pt x="17131" y="6351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8" name="Google Shape;178;p8"/>
          <p:cNvSpPr/>
          <p:nvPr/>
        </p:nvSpPr>
        <p:spPr>
          <a:xfrm>
            <a:off x="6263242" y="3444859"/>
            <a:ext cx="426713" cy="316560"/>
          </a:xfrm>
          <a:custGeom>
            <a:rect b="b" l="l" r="r" t="t"/>
            <a:pathLst>
              <a:path extrusionOk="0" h="120000" w="120000">
                <a:moveTo>
                  <a:pt x="14335" y="12858"/>
                </a:moveTo>
                <a:lnTo>
                  <a:pt x="16385" y="11428"/>
                </a:lnTo>
                <a:lnTo>
                  <a:pt x="16385" y="9998"/>
                </a:lnTo>
                <a:lnTo>
                  <a:pt x="15360" y="5714"/>
                </a:lnTo>
                <a:lnTo>
                  <a:pt x="15360" y="4284"/>
                </a:lnTo>
                <a:lnTo>
                  <a:pt x="16385" y="2859"/>
                </a:lnTo>
                <a:lnTo>
                  <a:pt x="17410" y="1429"/>
                </a:lnTo>
                <a:lnTo>
                  <a:pt x="18435" y="0"/>
                </a:lnTo>
                <a:lnTo>
                  <a:pt x="12289" y="0"/>
                </a:lnTo>
                <a:lnTo>
                  <a:pt x="10239" y="1429"/>
                </a:lnTo>
                <a:lnTo>
                  <a:pt x="8192" y="1429"/>
                </a:lnTo>
                <a:lnTo>
                  <a:pt x="4671" y="3285"/>
                </a:lnTo>
                <a:lnTo>
                  <a:pt x="1160" y="5617"/>
                </a:lnTo>
                <a:lnTo>
                  <a:pt x="1021" y="5714"/>
                </a:lnTo>
                <a:lnTo>
                  <a:pt x="0" y="54285"/>
                </a:lnTo>
                <a:lnTo>
                  <a:pt x="7167" y="55715"/>
                </a:lnTo>
                <a:lnTo>
                  <a:pt x="8192" y="52855"/>
                </a:lnTo>
                <a:lnTo>
                  <a:pt x="6142" y="51430"/>
                </a:lnTo>
                <a:lnTo>
                  <a:pt x="6142" y="47141"/>
                </a:lnTo>
                <a:lnTo>
                  <a:pt x="7167" y="45716"/>
                </a:lnTo>
                <a:lnTo>
                  <a:pt x="11264" y="45716"/>
                </a:lnTo>
                <a:lnTo>
                  <a:pt x="13314" y="41431"/>
                </a:lnTo>
                <a:lnTo>
                  <a:pt x="15360" y="38571"/>
                </a:lnTo>
                <a:lnTo>
                  <a:pt x="17410" y="40001"/>
                </a:lnTo>
                <a:lnTo>
                  <a:pt x="19457" y="40001"/>
                </a:lnTo>
                <a:lnTo>
                  <a:pt x="20482" y="45716"/>
                </a:lnTo>
                <a:lnTo>
                  <a:pt x="21507" y="52855"/>
                </a:lnTo>
                <a:lnTo>
                  <a:pt x="25603" y="55715"/>
                </a:lnTo>
                <a:lnTo>
                  <a:pt x="21507" y="32857"/>
                </a:lnTo>
                <a:lnTo>
                  <a:pt x="22532" y="32857"/>
                </a:lnTo>
                <a:lnTo>
                  <a:pt x="23553" y="31427"/>
                </a:lnTo>
                <a:lnTo>
                  <a:pt x="23553" y="24287"/>
                </a:lnTo>
                <a:lnTo>
                  <a:pt x="22532" y="24287"/>
                </a:lnTo>
                <a:lnTo>
                  <a:pt x="21507" y="22857"/>
                </a:lnTo>
                <a:lnTo>
                  <a:pt x="19457" y="24287"/>
                </a:lnTo>
                <a:lnTo>
                  <a:pt x="18435" y="25712"/>
                </a:lnTo>
                <a:lnTo>
                  <a:pt x="15360" y="27142"/>
                </a:lnTo>
                <a:lnTo>
                  <a:pt x="15360" y="25712"/>
                </a:lnTo>
                <a:lnTo>
                  <a:pt x="16385" y="22857"/>
                </a:lnTo>
                <a:lnTo>
                  <a:pt x="15360" y="20003"/>
                </a:lnTo>
                <a:lnTo>
                  <a:pt x="16385" y="20003"/>
                </a:lnTo>
                <a:lnTo>
                  <a:pt x="15360" y="18573"/>
                </a:lnTo>
                <a:lnTo>
                  <a:pt x="15360" y="17143"/>
                </a:lnTo>
                <a:lnTo>
                  <a:pt x="14335" y="17143"/>
                </a:lnTo>
                <a:lnTo>
                  <a:pt x="14335" y="12858"/>
                </a:lnTo>
                <a:close/>
              </a:path>
              <a:path extrusionOk="0" h="120000" w="120000">
                <a:moveTo>
                  <a:pt x="26628" y="65714"/>
                </a:moveTo>
                <a:lnTo>
                  <a:pt x="28675" y="65714"/>
                </a:lnTo>
                <a:lnTo>
                  <a:pt x="32771" y="64284"/>
                </a:lnTo>
                <a:lnTo>
                  <a:pt x="33796" y="61429"/>
                </a:lnTo>
                <a:lnTo>
                  <a:pt x="38918" y="62859"/>
                </a:lnTo>
                <a:lnTo>
                  <a:pt x="41989" y="61429"/>
                </a:lnTo>
                <a:lnTo>
                  <a:pt x="45064" y="67144"/>
                </a:lnTo>
                <a:lnTo>
                  <a:pt x="44039" y="72858"/>
                </a:lnTo>
                <a:lnTo>
                  <a:pt x="47111" y="75713"/>
                </a:lnTo>
                <a:lnTo>
                  <a:pt x="49161" y="78573"/>
                </a:lnTo>
                <a:lnTo>
                  <a:pt x="50186" y="84287"/>
                </a:lnTo>
                <a:lnTo>
                  <a:pt x="52232" y="87142"/>
                </a:lnTo>
                <a:lnTo>
                  <a:pt x="55307" y="89997"/>
                </a:lnTo>
                <a:lnTo>
                  <a:pt x="58379" y="94286"/>
                </a:lnTo>
                <a:lnTo>
                  <a:pt x="60425" y="97141"/>
                </a:lnTo>
                <a:lnTo>
                  <a:pt x="64525" y="97141"/>
                </a:lnTo>
                <a:lnTo>
                  <a:pt x="67597" y="100001"/>
                </a:lnTo>
                <a:lnTo>
                  <a:pt x="70668" y="100001"/>
                </a:lnTo>
                <a:lnTo>
                  <a:pt x="72718" y="102856"/>
                </a:lnTo>
                <a:lnTo>
                  <a:pt x="75790" y="102856"/>
                </a:lnTo>
                <a:lnTo>
                  <a:pt x="76815" y="104286"/>
                </a:lnTo>
                <a:lnTo>
                  <a:pt x="72718" y="107141"/>
                </a:lnTo>
                <a:lnTo>
                  <a:pt x="72718" y="115715"/>
                </a:lnTo>
                <a:lnTo>
                  <a:pt x="75790" y="117140"/>
                </a:lnTo>
                <a:lnTo>
                  <a:pt x="77840" y="120000"/>
                </a:lnTo>
                <a:lnTo>
                  <a:pt x="81936" y="120000"/>
                </a:lnTo>
                <a:lnTo>
                  <a:pt x="83983" y="118570"/>
                </a:lnTo>
                <a:lnTo>
                  <a:pt x="86033" y="115715"/>
                </a:lnTo>
                <a:lnTo>
                  <a:pt x="86033" y="111425"/>
                </a:lnTo>
                <a:lnTo>
                  <a:pt x="87058" y="111425"/>
                </a:lnTo>
                <a:lnTo>
                  <a:pt x="88079" y="110000"/>
                </a:lnTo>
                <a:lnTo>
                  <a:pt x="90129" y="108570"/>
                </a:lnTo>
                <a:lnTo>
                  <a:pt x="90129" y="105716"/>
                </a:lnTo>
                <a:lnTo>
                  <a:pt x="88079" y="105716"/>
                </a:lnTo>
                <a:lnTo>
                  <a:pt x="87406" y="102274"/>
                </a:lnTo>
                <a:lnTo>
                  <a:pt x="89008" y="98710"/>
                </a:lnTo>
                <a:lnTo>
                  <a:pt x="89104" y="98571"/>
                </a:lnTo>
                <a:lnTo>
                  <a:pt x="90129" y="95711"/>
                </a:lnTo>
                <a:lnTo>
                  <a:pt x="87058" y="97141"/>
                </a:lnTo>
                <a:lnTo>
                  <a:pt x="82961" y="97141"/>
                </a:lnTo>
                <a:lnTo>
                  <a:pt x="83983" y="97141"/>
                </a:lnTo>
                <a:lnTo>
                  <a:pt x="81936" y="94286"/>
                </a:lnTo>
                <a:lnTo>
                  <a:pt x="79886" y="91427"/>
                </a:lnTo>
                <a:lnTo>
                  <a:pt x="80911" y="88572"/>
                </a:lnTo>
                <a:lnTo>
                  <a:pt x="81936" y="88572"/>
                </a:lnTo>
                <a:lnTo>
                  <a:pt x="83983" y="87142"/>
                </a:lnTo>
                <a:lnTo>
                  <a:pt x="86033" y="87142"/>
                </a:lnTo>
                <a:lnTo>
                  <a:pt x="86033" y="88572"/>
                </a:lnTo>
                <a:lnTo>
                  <a:pt x="87454" y="88594"/>
                </a:lnTo>
                <a:lnTo>
                  <a:pt x="90346" y="85952"/>
                </a:lnTo>
                <a:lnTo>
                  <a:pt x="91155" y="85712"/>
                </a:lnTo>
                <a:lnTo>
                  <a:pt x="92180" y="84287"/>
                </a:lnTo>
                <a:lnTo>
                  <a:pt x="92180" y="82857"/>
                </a:lnTo>
                <a:lnTo>
                  <a:pt x="91155" y="84287"/>
                </a:lnTo>
                <a:lnTo>
                  <a:pt x="91155" y="77143"/>
                </a:lnTo>
                <a:lnTo>
                  <a:pt x="95251" y="77143"/>
                </a:lnTo>
                <a:lnTo>
                  <a:pt x="94226" y="72858"/>
                </a:lnTo>
                <a:lnTo>
                  <a:pt x="92180" y="69999"/>
                </a:lnTo>
                <a:lnTo>
                  <a:pt x="92180" y="65714"/>
                </a:lnTo>
                <a:lnTo>
                  <a:pt x="96276" y="65714"/>
                </a:lnTo>
                <a:lnTo>
                  <a:pt x="97297" y="68569"/>
                </a:lnTo>
                <a:lnTo>
                  <a:pt x="98323" y="69999"/>
                </a:lnTo>
                <a:lnTo>
                  <a:pt x="100372" y="71428"/>
                </a:lnTo>
                <a:lnTo>
                  <a:pt x="101397" y="68569"/>
                </a:lnTo>
                <a:lnTo>
                  <a:pt x="102419" y="65714"/>
                </a:lnTo>
                <a:lnTo>
                  <a:pt x="105494" y="65714"/>
                </a:lnTo>
                <a:lnTo>
                  <a:pt x="106515" y="71428"/>
                </a:lnTo>
                <a:lnTo>
                  <a:pt x="103444" y="72858"/>
                </a:lnTo>
                <a:lnTo>
                  <a:pt x="103444" y="77143"/>
                </a:lnTo>
                <a:lnTo>
                  <a:pt x="105494" y="77143"/>
                </a:lnTo>
                <a:lnTo>
                  <a:pt x="105494" y="78573"/>
                </a:lnTo>
                <a:lnTo>
                  <a:pt x="106515" y="79998"/>
                </a:lnTo>
                <a:lnTo>
                  <a:pt x="109590" y="75713"/>
                </a:lnTo>
                <a:lnTo>
                  <a:pt x="112662" y="75713"/>
                </a:lnTo>
                <a:lnTo>
                  <a:pt x="115527" y="73619"/>
                </a:lnTo>
                <a:lnTo>
                  <a:pt x="117911" y="69235"/>
                </a:lnTo>
                <a:lnTo>
                  <a:pt x="119834" y="65714"/>
                </a:lnTo>
                <a:lnTo>
                  <a:pt x="120000" y="64289"/>
                </a:lnTo>
                <a:lnTo>
                  <a:pt x="117811" y="63682"/>
                </a:lnTo>
                <a:lnTo>
                  <a:pt x="116758" y="62859"/>
                </a:lnTo>
                <a:lnTo>
                  <a:pt x="114712" y="61429"/>
                </a:lnTo>
                <a:lnTo>
                  <a:pt x="109590" y="61429"/>
                </a:lnTo>
                <a:lnTo>
                  <a:pt x="110615" y="60000"/>
                </a:lnTo>
                <a:lnTo>
                  <a:pt x="110615" y="55715"/>
                </a:lnTo>
                <a:lnTo>
                  <a:pt x="109590" y="55715"/>
                </a:lnTo>
                <a:lnTo>
                  <a:pt x="107540" y="57145"/>
                </a:lnTo>
                <a:lnTo>
                  <a:pt x="106090" y="57350"/>
                </a:lnTo>
                <a:lnTo>
                  <a:pt x="104810" y="54815"/>
                </a:lnTo>
                <a:lnTo>
                  <a:pt x="103444" y="54285"/>
                </a:lnTo>
                <a:lnTo>
                  <a:pt x="102616" y="53629"/>
                </a:lnTo>
                <a:lnTo>
                  <a:pt x="104829" y="52091"/>
                </a:lnTo>
                <a:lnTo>
                  <a:pt x="105494" y="51430"/>
                </a:lnTo>
                <a:lnTo>
                  <a:pt x="106515" y="51430"/>
                </a:lnTo>
                <a:lnTo>
                  <a:pt x="108565" y="48570"/>
                </a:lnTo>
                <a:lnTo>
                  <a:pt x="110615" y="45716"/>
                </a:lnTo>
                <a:lnTo>
                  <a:pt x="108565" y="44286"/>
                </a:lnTo>
                <a:lnTo>
                  <a:pt x="104469" y="45716"/>
                </a:lnTo>
                <a:lnTo>
                  <a:pt x="103444" y="47141"/>
                </a:lnTo>
                <a:lnTo>
                  <a:pt x="100372" y="47141"/>
                </a:lnTo>
                <a:lnTo>
                  <a:pt x="98323" y="48570"/>
                </a:lnTo>
                <a:lnTo>
                  <a:pt x="97297" y="47141"/>
                </a:lnTo>
                <a:lnTo>
                  <a:pt x="96276" y="50000"/>
                </a:lnTo>
                <a:lnTo>
                  <a:pt x="96276" y="51430"/>
                </a:lnTo>
                <a:lnTo>
                  <a:pt x="92180" y="51430"/>
                </a:lnTo>
                <a:lnTo>
                  <a:pt x="91155" y="52855"/>
                </a:lnTo>
                <a:lnTo>
                  <a:pt x="90129" y="58570"/>
                </a:lnTo>
                <a:lnTo>
                  <a:pt x="87058" y="60000"/>
                </a:lnTo>
                <a:lnTo>
                  <a:pt x="86033" y="60000"/>
                </a:lnTo>
                <a:lnTo>
                  <a:pt x="85008" y="64284"/>
                </a:lnTo>
                <a:lnTo>
                  <a:pt x="83983" y="65714"/>
                </a:lnTo>
                <a:lnTo>
                  <a:pt x="81936" y="65714"/>
                </a:lnTo>
                <a:lnTo>
                  <a:pt x="82961" y="62859"/>
                </a:lnTo>
                <a:lnTo>
                  <a:pt x="81936" y="60000"/>
                </a:lnTo>
                <a:lnTo>
                  <a:pt x="81936" y="57145"/>
                </a:lnTo>
                <a:lnTo>
                  <a:pt x="77840" y="55715"/>
                </a:lnTo>
                <a:lnTo>
                  <a:pt x="76815" y="57145"/>
                </a:lnTo>
                <a:lnTo>
                  <a:pt x="73987" y="57587"/>
                </a:lnTo>
                <a:lnTo>
                  <a:pt x="70237" y="56095"/>
                </a:lnTo>
                <a:lnTo>
                  <a:pt x="69643" y="55715"/>
                </a:lnTo>
                <a:lnTo>
                  <a:pt x="68622" y="54285"/>
                </a:lnTo>
                <a:lnTo>
                  <a:pt x="69643" y="52855"/>
                </a:lnTo>
                <a:lnTo>
                  <a:pt x="69643" y="48570"/>
                </a:lnTo>
                <a:lnTo>
                  <a:pt x="68622" y="51430"/>
                </a:lnTo>
                <a:lnTo>
                  <a:pt x="68622" y="45716"/>
                </a:lnTo>
                <a:lnTo>
                  <a:pt x="67597" y="45716"/>
                </a:lnTo>
                <a:lnTo>
                  <a:pt x="65547" y="47141"/>
                </a:lnTo>
                <a:lnTo>
                  <a:pt x="64525" y="47141"/>
                </a:lnTo>
                <a:lnTo>
                  <a:pt x="63501" y="45716"/>
                </a:lnTo>
                <a:lnTo>
                  <a:pt x="62475" y="44286"/>
                </a:lnTo>
                <a:lnTo>
                  <a:pt x="61450" y="42856"/>
                </a:lnTo>
                <a:lnTo>
                  <a:pt x="59404" y="38571"/>
                </a:lnTo>
                <a:lnTo>
                  <a:pt x="58379" y="41431"/>
                </a:lnTo>
                <a:lnTo>
                  <a:pt x="53549" y="40269"/>
                </a:lnTo>
                <a:lnTo>
                  <a:pt x="51000" y="39406"/>
                </a:lnTo>
                <a:lnTo>
                  <a:pt x="49161" y="38571"/>
                </a:lnTo>
                <a:lnTo>
                  <a:pt x="45015" y="38012"/>
                </a:lnTo>
                <a:lnTo>
                  <a:pt x="41989" y="38571"/>
                </a:lnTo>
                <a:lnTo>
                  <a:pt x="41169" y="30437"/>
                </a:lnTo>
                <a:lnTo>
                  <a:pt x="40972" y="27779"/>
                </a:lnTo>
                <a:lnTo>
                  <a:pt x="40968" y="25712"/>
                </a:lnTo>
                <a:lnTo>
                  <a:pt x="39943" y="21427"/>
                </a:lnTo>
                <a:lnTo>
                  <a:pt x="38918" y="20003"/>
                </a:lnTo>
                <a:lnTo>
                  <a:pt x="36548" y="23679"/>
                </a:lnTo>
                <a:lnTo>
                  <a:pt x="34558" y="28475"/>
                </a:lnTo>
                <a:lnTo>
                  <a:pt x="33796" y="30002"/>
                </a:lnTo>
                <a:lnTo>
                  <a:pt x="28675" y="30002"/>
                </a:lnTo>
                <a:lnTo>
                  <a:pt x="27653" y="31427"/>
                </a:lnTo>
                <a:lnTo>
                  <a:pt x="27653" y="30002"/>
                </a:lnTo>
                <a:lnTo>
                  <a:pt x="28675" y="25712"/>
                </a:lnTo>
                <a:lnTo>
                  <a:pt x="26628" y="25712"/>
                </a:lnTo>
                <a:lnTo>
                  <a:pt x="25261" y="28944"/>
                </a:lnTo>
                <a:lnTo>
                  <a:pt x="23894" y="34623"/>
                </a:lnTo>
                <a:lnTo>
                  <a:pt x="23553" y="35716"/>
                </a:lnTo>
                <a:lnTo>
                  <a:pt x="22532" y="34286"/>
                </a:lnTo>
                <a:lnTo>
                  <a:pt x="22532" y="32857"/>
                </a:lnTo>
                <a:lnTo>
                  <a:pt x="21507" y="32857"/>
                </a:lnTo>
                <a:lnTo>
                  <a:pt x="25603" y="55715"/>
                </a:lnTo>
                <a:lnTo>
                  <a:pt x="26628" y="60000"/>
                </a:lnTo>
                <a:lnTo>
                  <a:pt x="24578" y="62859"/>
                </a:lnTo>
                <a:lnTo>
                  <a:pt x="26628" y="6571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79" name="Google Shape;179;p8"/>
          <p:cNvSpPr/>
          <p:nvPr/>
        </p:nvSpPr>
        <p:spPr>
          <a:xfrm>
            <a:off x="3285873" y="6054981"/>
            <a:ext cx="138646" cy="168960"/>
          </a:xfrm>
          <a:custGeom>
            <a:rect b="b" l="l" r="r" t="t"/>
            <a:pathLst>
              <a:path extrusionOk="0" h="120000" w="120000">
                <a:moveTo>
                  <a:pt x="110591" y="61335"/>
                </a:moveTo>
                <a:lnTo>
                  <a:pt x="104314" y="58664"/>
                </a:lnTo>
                <a:lnTo>
                  <a:pt x="101182" y="53334"/>
                </a:lnTo>
                <a:lnTo>
                  <a:pt x="101182" y="48003"/>
                </a:lnTo>
                <a:lnTo>
                  <a:pt x="94724" y="42054"/>
                </a:lnTo>
                <a:lnTo>
                  <a:pt x="85987" y="40200"/>
                </a:lnTo>
                <a:lnTo>
                  <a:pt x="85496" y="40002"/>
                </a:lnTo>
                <a:lnTo>
                  <a:pt x="76076" y="34663"/>
                </a:lnTo>
                <a:lnTo>
                  <a:pt x="72943" y="29332"/>
                </a:lnTo>
                <a:lnTo>
                  <a:pt x="64143" y="25389"/>
                </a:lnTo>
                <a:lnTo>
                  <a:pt x="57516" y="21745"/>
                </a:lnTo>
                <a:lnTo>
                  <a:pt x="57258" y="21331"/>
                </a:lnTo>
                <a:lnTo>
                  <a:pt x="54113" y="16000"/>
                </a:lnTo>
                <a:lnTo>
                  <a:pt x="50981" y="10670"/>
                </a:lnTo>
                <a:lnTo>
                  <a:pt x="32152" y="0"/>
                </a:lnTo>
                <a:lnTo>
                  <a:pt x="16466" y="5330"/>
                </a:lnTo>
                <a:lnTo>
                  <a:pt x="7057" y="10670"/>
                </a:lnTo>
                <a:lnTo>
                  <a:pt x="10189" y="18671"/>
                </a:lnTo>
                <a:lnTo>
                  <a:pt x="9531" y="26381"/>
                </a:lnTo>
                <a:lnTo>
                  <a:pt x="5226" y="30444"/>
                </a:lnTo>
                <a:lnTo>
                  <a:pt x="3924" y="34663"/>
                </a:lnTo>
                <a:lnTo>
                  <a:pt x="2917" y="44772"/>
                </a:lnTo>
                <a:lnTo>
                  <a:pt x="149" y="49681"/>
                </a:lnTo>
                <a:lnTo>
                  <a:pt x="780" y="50664"/>
                </a:lnTo>
                <a:lnTo>
                  <a:pt x="3924" y="56004"/>
                </a:lnTo>
                <a:lnTo>
                  <a:pt x="780" y="66665"/>
                </a:lnTo>
                <a:lnTo>
                  <a:pt x="379" y="75609"/>
                </a:lnTo>
                <a:lnTo>
                  <a:pt x="0" y="85304"/>
                </a:lnTo>
                <a:lnTo>
                  <a:pt x="872" y="94440"/>
                </a:lnTo>
                <a:lnTo>
                  <a:pt x="3924" y="101328"/>
                </a:lnTo>
                <a:lnTo>
                  <a:pt x="7057" y="101328"/>
                </a:lnTo>
                <a:lnTo>
                  <a:pt x="13333" y="103999"/>
                </a:lnTo>
                <a:lnTo>
                  <a:pt x="16466" y="106669"/>
                </a:lnTo>
                <a:lnTo>
                  <a:pt x="19609" y="103999"/>
                </a:lnTo>
                <a:lnTo>
                  <a:pt x="22743" y="106669"/>
                </a:lnTo>
                <a:lnTo>
                  <a:pt x="25886" y="109329"/>
                </a:lnTo>
                <a:lnTo>
                  <a:pt x="29018" y="111999"/>
                </a:lnTo>
                <a:lnTo>
                  <a:pt x="29018" y="114669"/>
                </a:lnTo>
                <a:lnTo>
                  <a:pt x="38428" y="114669"/>
                </a:lnTo>
                <a:lnTo>
                  <a:pt x="41572" y="117330"/>
                </a:lnTo>
                <a:lnTo>
                  <a:pt x="47848" y="120000"/>
                </a:lnTo>
                <a:lnTo>
                  <a:pt x="50981" y="114669"/>
                </a:lnTo>
                <a:lnTo>
                  <a:pt x="60390" y="114669"/>
                </a:lnTo>
                <a:lnTo>
                  <a:pt x="66667" y="117330"/>
                </a:lnTo>
                <a:lnTo>
                  <a:pt x="76780" y="117632"/>
                </a:lnTo>
                <a:lnTo>
                  <a:pt x="88819" y="114762"/>
                </a:lnTo>
                <a:lnTo>
                  <a:pt x="94905" y="111999"/>
                </a:lnTo>
                <a:lnTo>
                  <a:pt x="94905" y="109329"/>
                </a:lnTo>
                <a:lnTo>
                  <a:pt x="98038" y="106669"/>
                </a:lnTo>
                <a:lnTo>
                  <a:pt x="104314" y="101328"/>
                </a:lnTo>
                <a:lnTo>
                  <a:pt x="104314" y="98668"/>
                </a:lnTo>
                <a:lnTo>
                  <a:pt x="107458" y="95998"/>
                </a:lnTo>
                <a:lnTo>
                  <a:pt x="104314" y="93337"/>
                </a:lnTo>
                <a:lnTo>
                  <a:pt x="107458" y="90667"/>
                </a:lnTo>
                <a:lnTo>
                  <a:pt x="107458" y="87997"/>
                </a:lnTo>
                <a:lnTo>
                  <a:pt x="110591" y="87997"/>
                </a:lnTo>
                <a:lnTo>
                  <a:pt x="113724" y="85336"/>
                </a:lnTo>
                <a:lnTo>
                  <a:pt x="110591" y="82666"/>
                </a:lnTo>
                <a:lnTo>
                  <a:pt x="110591" y="79997"/>
                </a:lnTo>
                <a:lnTo>
                  <a:pt x="120000" y="66665"/>
                </a:lnTo>
                <a:lnTo>
                  <a:pt x="116867" y="61335"/>
                </a:lnTo>
                <a:lnTo>
                  <a:pt x="110591" y="61335"/>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0" name="Google Shape;180;p8"/>
          <p:cNvSpPr/>
          <p:nvPr/>
        </p:nvSpPr>
        <p:spPr>
          <a:xfrm>
            <a:off x="4602505" y="2792332"/>
            <a:ext cx="254657" cy="471919"/>
          </a:xfrm>
          <a:custGeom>
            <a:rect b="b" l="l" r="r" t="t"/>
            <a:pathLst>
              <a:path extrusionOk="0" h="120000" w="120000">
                <a:moveTo>
                  <a:pt x="27630" y="60950"/>
                </a:moveTo>
                <a:lnTo>
                  <a:pt x="27630" y="62856"/>
                </a:lnTo>
                <a:lnTo>
                  <a:pt x="29359" y="62856"/>
                </a:lnTo>
                <a:lnTo>
                  <a:pt x="29359" y="60001"/>
                </a:lnTo>
                <a:lnTo>
                  <a:pt x="27630" y="60950"/>
                </a:lnTo>
                <a:close/>
              </a:path>
              <a:path extrusionOk="0" h="120000" w="120000">
                <a:moveTo>
                  <a:pt x="25906" y="54285"/>
                </a:moveTo>
                <a:lnTo>
                  <a:pt x="25906" y="53332"/>
                </a:lnTo>
                <a:lnTo>
                  <a:pt x="24176" y="54285"/>
                </a:lnTo>
                <a:lnTo>
                  <a:pt x="22453" y="54285"/>
                </a:lnTo>
                <a:lnTo>
                  <a:pt x="22453" y="57143"/>
                </a:lnTo>
                <a:lnTo>
                  <a:pt x="25906" y="57143"/>
                </a:lnTo>
                <a:lnTo>
                  <a:pt x="25906" y="54285"/>
                </a:lnTo>
                <a:close/>
              </a:path>
              <a:path extrusionOk="0" h="120000" w="120000">
                <a:moveTo>
                  <a:pt x="24176" y="51427"/>
                </a:moveTo>
                <a:lnTo>
                  <a:pt x="22453" y="50474"/>
                </a:lnTo>
                <a:lnTo>
                  <a:pt x="22453" y="49522"/>
                </a:lnTo>
                <a:lnTo>
                  <a:pt x="18994" y="49522"/>
                </a:lnTo>
                <a:lnTo>
                  <a:pt x="18994" y="52380"/>
                </a:lnTo>
                <a:lnTo>
                  <a:pt x="15541" y="52380"/>
                </a:lnTo>
                <a:lnTo>
                  <a:pt x="20724" y="53332"/>
                </a:lnTo>
                <a:lnTo>
                  <a:pt x="22453" y="53332"/>
                </a:lnTo>
                <a:lnTo>
                  <a:pt x="24176" y="52380"/>
                </a:lnTo>
                <a:lnTo>
                  <a:pt x="22453" y="51427"/>
                </a:lnTo>
                <a:lnTo>
                  <a:pt x="24176" y="51427"/>
                </a:lnTo>
                <a:close/>
              </a:path>
              <a:path extrusionOk="0" h="120000" w="120000">
                <a:moveTo>
                  <a:pt x="13818" y="32380"/>
                </a:moveTo>
                <a:lnTo>
                  <a:pt x="10358" y="33333"/>
                </a:lnTo>
                <a:lnTo>
                  <a:pt x="10358" y="36191"/>
                </a:lnTo>
                <a:lnTo>
                  <a:pt x="12088" y="36191"/>
                </a:lnTo>
                <a:lnTo>
                  <a:pt x="13818" y="35238"/>
                </a:lnTo>
                <a:lnTo>
                  <a:pt x="13818" y="34285"/>
                </a:lnTo>
                <a:lnTo>
                  <a:pt x="18994" y="34285"/>
                </a:lnTo>
                <a:lnTo>
                  <a:pt x="18994" y="30475"/>
                </a:lnTo>
                <a:lnTo>
                  <a:pt x="21094" y="28389"/>
                </a:lnTo>
                <a:lnTo>
                  <a:pt x="22535" y="26120"/>
                </a:lnTo>
                <a:lnTo>
                  <a:pt x="20724" y="25715"/>
                </a:lnTo>
                <a:lnTo>
                  <a:pt x="13818" y="26667"/>
                </a:lnTo>
                <a:lnTo>
                  <a:pt x="13818" y="29522"/>
                </a:lnTo>
                <a:lnTo>
                  <a:pt x="12088" y="29522"/>
                </a:lnTo>
                <a:lnTo>
                  <a:pt x="12088" y="30475"/>
                </a:lnTo>
                <a:lnTo>
                  <a:pt x="13818" y="32380"/>
                </a:lnTo>
                <a:close/>
              </a:path>
              <a:path extrusionOk="0" h="120000" w="120000">
                <a:moveTo>
                  <a:pt x="17271" y="76190"/>
                </a:moveTo>
                <a:lnTo>
                  <a:pt x="13818" y="77142"/>
                </a:lnTo>
                <a:lnTo>
                  <a:pt x="18994" y="77142"/>
                </a:lnTo>
                <a:lnTo>
                  <a:pt x="18994" y="76190"/>
                </a:lnTo>
                <a:lnTo>
                  <a:pt x="17271" y="76190"/>
                </a:lnTo>
                <a:close/>
              </a:path>
              <a:path extrusionOk="0" h="120000" w="120000">
                <a:moveTo>
                  <a:pt x="3452" y="39998"/>
                </a:moveTo>
                <a:lnTo>
                  <a:pt x="3452" y="41904"/>
                </a:lnTo>
                <a:lnTo>
                  <a:pt x="5980" y="40676"/>
                </a:lnTo>
                <a:lnTo>
                  <a:pt x="4109" y="39891"/>
                </a:lnTo>
                <a:lnTo>
                  <a:pt x="3452" y="39998"/>
                </a:lnTo>
                <a:close/>
              </a:path>
              <a:path extrusionOk="0" h="120000" w="120000">
                <a:moveTo>
                  <a:pt x="22453" y="43809"/>
                </a:moveTo>
                <a:lnTo>
                  <a:pt x="20724" y="43809"/>
                </a:lnTo>
                <a:lnTo>
                  <a:pt x="20724" y="42856"/>
                </a:lnTo>
                <a:lnTo>
                  <a:pt x="19467" y="41084"/>
                </a:lnTo>
                <a:lnTo>
                  <a:pt x="19968" y="40168"/>
                </a:lnTo>
                <a:lnTo>
                  <a:pt x="20724" y="39046"/>
                </a:lnTo>
                <a:lnTo>
                  <a:pt x="20724" y="36191"/>
                </a:lnTo>
                <a:lnTo>
                  <a:pt x="18994" y="36191"/>
                </a:lnTo>
                <a:lnTo>
                  <a:pt x="18994" y="38096"/>
                </a:lnTo>
                <a:lnTo>
                  <a:pt x="17271" y="38096"/>
                </a:lnTo>
                <a:lnTo>
                  <a:pt x="15541" y="39046"/>
                </a:lnTo>
                <a:lnTo>
                  <a:pt x="17183" y="42188"/>
                </a:lnTo>
                <a:lnTo>
                  <a:pt x="18669" y="45163"/>
                </a:lnTo>
                <a:lnTo>
                  <a:pt x="18994" y="45714"/>
                </a:lnTo>
                <a:lnTo>
                  <a:pt x="20724" y="45714"/>
                </a:lnTo>
                <a:lnTo>
                  <a:pt x="20724" y="46667"/>
                </a:lnTo>
                <a:lnTo>
                  <a:pt x="22453" y="46667"/>
                </a:lnTo>
                <a:lnTo>
                  <a:pt x="22453" y="45714"/>
                </a:lnTo>
                <a:lnTo>
                  <a:pt x="24176" y="45714"/>
                </a:lnTo>
                <a:lnTo>
                  <a:pt x="24176" y="43809"/>
                </a:lnTo>
                <a:lnTo>
                  <a:pt x="22453" y="43809"/>
                </a:lnTo>
                <a:close/>
              </a:path>
              <a:path extrusionOk="0" h="120000" w="120000">
                <a:moveTo>
                  <a:pt x="4191" y="36325"/>
                </a:moveTo>
                <a:lnTo>
                  <a:pt x="3452" y="36191"/>
                </a:lnTo>
                <a:lnTo>
                  <a:pt x="5182" y="38096"/>
                </a:lnTo>
                <a:lnTo>
                  <a:pt x="8256" y="37179"/>
                </a:lnTo>
                <a:lnTo>
                  <a:pt x="4191" y="36325"/>
                </a:lnTo>
                <a:close/>
              </a:path>
              <a:path extrusionOk="0" h="120000" w="120000">
                <a:moveTo>
                  <a:pt x="82897" y="5715"/>
                </a:moveTo>
                <a:lnTo>
                  <a:pt x="86356" y="4763"/>
                </a:lnTo>
                <a:lnTo>
                  <a:pt x="86356" y="3810"/>
                </a:lnTo>
                <a:lnTo>
                  <a:pt x="82897" y="3810"/>
                </a:lnTo>
                <a:lnTo>
                  <a:pt x="82897" y="4763"/>
                </a:lnTo>
                <a:lnTo>
                  <a:pt x="81173" y="7618"/>
                </a:lnTo>
                <a:lnTo>
                  <a:pt x="79444" y="7618"/>
                </a:lnTo>
                <a:lnTo>
                  <a:pt x="77720" y="8570"/>
                </a:lnTo>
                <a:lnTo>
                  <a:pt x="81173" y="9523"/>
                </a:lnTo>
                <a:lnTo>
                  <a:pt x="81748" y="9205"/>
                </a:lnTo>
                <a:lnTo>
                  <a:pt x="81173" y="8570"/>
                </a:lnTo>
                <a:lnTo>
                  <a:pt x="82897" y="8570"/>
                </a:lnTo>
                <a:lnTo>
                  <a:pt x="82897" y="10475"/>
                </a:lnTo>
                <a:lnTo>
                  <a:pt x="84626" y="10475"/>
                </a:lnTo>
                <a:lnTo>
                  <a:pt x="86356" y="9523"/>
                </a:lnTo>
                <a:lnTo>
                  <a:pt x="86356" y="8570"/>
                </a:lnTo>
                <a:lnTo>
                  <a:pt x="82897" y="5715"/>
                </a:lnTo>
                <a:close/>
              </a:path>
              <a:path extrusionOk="0" h="120000" w="120000">
                <a:moveTo>
                  <a:pt x="107080" y="109523"/>
                </a:moveTo>
                <a:lnTo>
                  <a:pt x="107080" y="108571"/>
                </a:lnTo>
                <a:lnTo>
                  <a:pt x="108804" y="108571"/>
                </a:lnTo>
                <a:lnTo>
                  <a:pt x="108804" y="107618"/>
                </a:lnTo>
                <a:lnTo>
                  <a:pt x="112257" y="107618"/>
                </a:lnTo>
                <a:lnTo>
                  <a:pt x="112257" y="105713"/>
                </a:lnTo>
                <a:lnTo>
                  <a:pt x="103627" y="105713"/>
                </a:lnTo>
                <a:lnTo>
                  <a:pt x="103627" y="103811"/>
                </a:lnTo>
                <a:lnTo>
                  <a:pt x="105351" y="104760"/>
                </a:lnTo>
                <a:lnTo>
                  <a:pt x="103627" y="102858"/>
                </a:lnTo>
                <a:lnTo>
                  <a:pt x="101898" y="101905"/>
                </a:lnTo>
                <a:lnTo>
                  <a:pt x="103627" y="101905"/>
                </a:lnTo>
                <a:lnTo>
                  <a:pt x="105351" y="102858"/>
                </a:lnTo>
                <a:lnTo>
                  <a:pt x="107080" y="101905"/>
                </a:lnTo>
                <a:lnTo>
                  <a:pt x="107080" y="100953"/>
                </a:lnTo>
                <a:lnTo>
                  <a:pt x="113986" y="100953"/>
                </a:lnTo>
                <a:lnTo>
                  <a:pt x="113986" y="99047"/>
                </a:lnTo>
                <a:lnTo>
                  <a:pt x="115716" y="99047"/>
                </a:lnTo>
                <a:lnTo>
                  <a:pt x="118425" y="96721"/>
                </a:lnTo>
                <a:lnTo>
                  <a:pt x="120000" y="93607"/>
                </a:lnTo>
                <a:lnTo>
                  <a:pt x="119305" y="90706"/>
                </a:lnTo>
                <a:lnTo>
                  <a:pt x="117439" y="89524"/>
                </a:lnTo>
                <a:lnTo>
                  <a:pt x="113986" y="88571"/>
                </a:lnTo>
                <a:lnTo>
                  <a:pt x="107080" y="88571"/>
                </a:lnTo>
                <a:lnTo>
                  <a:pt x="106215" y="89524"/>
                </a:lnTo>
                <a:lnTo>
                  <a:pt x="107080" y="89524"/>
                </a:lnTo>
                <a:lnTo>
                  <a:pt x="105782" y="90001"/>
                </a:lnTo>
                <a:lnTo>
                  <a:pt x="105351" y="90476"/>
                </a:lnTo>
                <a:lnTo>
                  <a:pt x="105351" y="90160"/>
                </a:lnTo>
                <a:lnTo>
                  <a:pt x="101898" y="91429"/>
                </a:lnTo>
                <a:lnTo>
                  <a:pt x="101898" y="88571"/>
                </a:lnTo>
                <a:lnTo>
                  <a:pt x="100168" y="87619"/>
                </a:lnTo>
                <a:lnTo>
                  <a:pt x="101898" y="87619"/>
                </a:lnTo>
                <a:lnTo>
                  <a:pt x="101898" y="84760"/>
                </a:lnTo>
                <a:lnTo>
                  <a:pt x="97970" y="82056"/>
                </a:lnTo>
                <a:lnTo>
                  <a:pt x="95266" y="79351"/>
                </a:lnTo>
                <a:lnTo>
                  <a:pt x="94992" y="79048"/>
                </a:lnTo>
                <a:lnTo>
                  <a:pt x="98444" y="81906"/>
                </a:lnTo>
                <a:lnTo>
                  <a:pt x="100168" y="81906"/>
                </a:lnTo>
                <a:lnTo>
                  <a:pt x="100168" y="80953"/>
                </a:lnTo>
                <a:lnTo>
                  <a:pt x="101898" y="81906"/>
                </a:lnTo>
                <a:lnTo>
                  <a:pt x="101898" y="80001"/>
                </a:lnTo>
                <a:lnTo>
                  <a:pt x="100168" y="80001"/>
                </a:lnTo>
                <a:lnTo>
                  <a:pt x="98444" y="79048"/>
                </a:lnTo>
                <a:lnTo>
                  <a:pt x="98444" y="77142"/>
                </a:lnTo>
                <a:lnTo>
                  <a:pt x="96715" y="76190"/>
                </a:lnTo>
                <a:lnTo>
                  <a:pt x="94992" y="75237"/>
                </a:lnTo>
                <a:lnTo>
                  <a:pt x="93262" y="76190"/>
                </a:lnTo>
                <a:lnTo>
                  <a:pt x="91533" y="75237"/>
                </a:lnTo>
                <a:lnTo>
                  <a:pt x="88079" y="74285"/>
                </a:lnTo>
                <a:lnTo>
                  <a:pt x="89809" y="72379"/>
                </a:lnTo>
                <a:lnTo>
                  <a:pt x="86356" y="71427"/>
                </a:lnTo>
                <a:lnTo>
                  <a:pt x="86356" y="70477"/>
                </a:lnTo>
                <a:lnTo>
                  <a:pt x="84626" y="71427"/>
                </a:lnTo>
                <a:lnTo>
                  <a:pt x="82897" y="71427"/>
                </a:lnTo>
                <a:lnTo>
                  <a:pt x="82897" y="70477"/>
                </a:lnTo>
                <a:lnTo>
                  <a:pt x="79444" y="68572"/>
                </a:lnTo>
                <a:lnTo>
                  <a:pt x="79444" y="67619"/>
                </a:lnTo>
                <a:lnTo>
                  <a:pt x="77720" y="66666"/>
                </a:lnTo>
                <a:lnTo>
                  <a:pt x="79444" y="64761"/>
                </a:lnTo>
                <a:lnTo>
                  <a:pt x="77720" y="63809"/>
                </a:lnTo>
                <a:lnTo>
                  <a:pt x="75991" y="63809"/>
                </a:lnTo>
                <a:lnTo>
                  <a:pt x="75991" y="62856"/>
                </a:lnTo>
                <a:lnTo>
                  <a:pt x="74261" y="62856"/>
                </a:lnTo>
                <a:lnTo>
                  <a:pt x="75991" y="61903"/>
                </a:lnTo>
                <a:lnTo>
                  <a:pt x="74261" y="60950"/>
                </a:lnTo>
                <a:lnTo>
                  <a:pt x="69084" y="59048"/>
                </a:lnTo>
                <a:lnTo>
                  <a:pt x="67355" y="58096"/>
                </a:lnTo>
                <a:lnTo>
                  <a:pt x="67355" y="56190"/>
                </a:lnTo>
                <a:lnTo>
                  <a:pt x="60449" y="56190"/>
                </a:lnTo>
                <a:lnTo>
                  <a:pt x="62173" y="54285"/>
                </a:lnTo>
                <a:lnTo>
                  <a:pt x="65626" y="54285"/>
                </a:lnTo>
                <a:lnTo>
                  <a:pt x="63902" y="52380"/>
                </a:lnTo>
                <a:lnTo>
                  <a:pt x="63902" y="51427"/>
                </a:lnTo>
                <a:lnTo>
                  <a:pt x="62173" y="49522"/>
                </a:lnTo>
                <a:lnTo>
                  <a:pt x="63902" y="49522"/>
                </a:lnTo>
                <a:lnTo>
                  <a:pt x="63902" y="47620"/>
                </a:lnTo>
                <a:lnTo>
                  <a:pt x="65626" y="46667"/>
                </a:lnTo>
                <a:lnTo>
                  <a:pt x="69084" y="45714"/>
                </a:lnTo>
                <a:lnTo>
                  <a:pt x="70808" y="44762"/>
                </a:lnTo>
                <a:lnTo>
                  <a:pt x="70808" y="40951"/>
                </a:lnTo>
                <a:lnTo>
                  <a:pt x="72538" y="38096"/>
                </a:lnTo>
                <a:lnTo>
                  <a:pt x="72538" y="37144"/>
                </a:lnTo>
                <a:lnTo>
                  <a:pt x="70808" y="36191"/>
                </a:lnTo>
                <a:lnTo>
                  <a:pt x="69084" y="36191"/>
                </a:lnTo>
                <a:lnTo>
                  <a:pt x="67355" y="35238"/>
                </a:lnTo>
                <a:lnTo>
                  <a:pt x="63902" y="37144"/>
                </a:lnTo>
                <a:lnTo>
                  <a:pt x="62173" y="37144"/>
                </a:lnTo>
                <a:lnTo>
                  <a:pt x="58719" y="36191"/>
                </a:lnTo>
                <a:lnTo>
                  <a:pt x="56990" y="36191"/>
                </a:lnTo>
                <a:lnTo>
                  <a:pt x="56990" y="37144"/>
                </a:lnTo>
                <a:lnTo>
                  <a:pt x="50084" y="37144"/>
                </a:lnTo>
                <a:lnTo>
                  <a:pt x="51813" y="38096"/>
                </a:lnTo>
                <a:lnTo>
                  <a:pt x="48354" y="38096"/>
                </a:lnTo>
                <a:lnTo>
                  <a:pt x="48354" y="39046"/>
                </a:lnTo>
                <a:lnTo>
                  <a:pt x="46631" y="38096"/>
                </a:lnTo>
                <a:lnTo>
                  <a:pt x="46631" y="39046"/>
                </a:lnTo>
                <a:lnTo>
                  <a:pt x="46631" y="38096"/>
                </a:lnTo>
                <a:lnTo>
                  <a:pt x="44901" y="36191"/>
                </a:lnTo>
                <a:lnTo>
                  <a:pt x="46631" y="34285"/>
                </a:lnTo>
                <a:lnTo>
                  <a:pt x="48354" y="33333"/>
                </a:lnTo>
                <a:lnTo>
                  <a:pt x="50084" y="32380"/>
                </a:lnTo>
                <a:lnTo>
                  <a:pt x="51813" y="32380"/>
                </a:lnTo>
                <a:lnTo>
                  <a:pt x="51813" y="30475"/>
                </a:lnTo>
                <a:lnTo>
                  <a:pt x="53537" y="30475"/>
                </a:lnTo>
                <a:lnTo>
                  <a:pt x="53537" y="29522"/>
                </a:lnTo>
                <a:lnTo>
                  <a:pt x="56990" y="29522"/>
                </a:lnTo>
                <a:lnTo>
                  <a:pt x="57701" y="26565"/>
                </a:lnTo>
                <a:lnTo>
                  <a:pt x="55040" y="24468"/>
                </a:lnTo>
                <a:lnTo>
                  <a:pt x="50686" y="23627"/>
                </a:lnTo>
                <a:lnTo>
                  <a:pt x="48354" y="23810"/>
                </a:lnTo>
                <a:lnTo>
                  <a:pt x="43178" y="25715"/>
                </a:lnTo>
                <a:lnTo>
                  <a:pt x="43178" y="26667"/>
                </a:lnTo>
                <a:lnTo>
                  <a:pt x="40864" y="26619"/>
                </a:lnTo>
                <a:lnTo>
                  <a:pt x="41817" y="25225"/>
                </a:lnTo>
                <a:lnTo>
                  <a:pt x="41448" y="24762"/>
                </a:lnTo>
                <a:lnTo>
                  <a:pt x="39724" y="24762"/>
                </a:lnTo>
                <a:lnTo>
                  <a:pt x="37995" y="25715"/>
                </a:lnTo>
                <a:lnTo>
                  <a:pt x="37995" y="24762"/>
                </a:lnTo>
                <a:lnTo>
                  <a:pt x="36265" y="26667"/>
                </a:lnTo>
                <a:lnTo>
                  <a:pt x="37995" y="27617"/>
                </a:lnTo>
                <a:lnTo>
                  <a:pt x="37995" y="28569"/>
                </a:lnTo>
                <a:lnTo>
                  <a:pt x="36265" y="29522"/>
                </a:lnTo>
                <a:lnTo>
                  <a:pt x="32813" y="30475"/>
                </a:lnTo>
                <a:lnTo>
                  <a:pt x="32813" y="33333"/>
                </a:lnTo>
                <a:lnTo>
                  <a:pt x="34542" y="33333"/>
                </a:lnTo>
                <a:lnTo>
                  <a:pt x="31089" y="34285"/>
                </a:lnTo>
                <a:lnTo>
                  <a:pt x="34542" y="34285"/>
                </a:lnTo>
                <a:lnTo>
                  <a:pt x="32813" y="35238"/>
                </a:lnTo>
                <a:lnTo>
                  <a:pt x="29359" y="38096"/>
                </a:lnTo>
                <a:lnTo>
                  <a:pt x="25906" y="38096"/>
                </a:lnTo>
                <a:lnTo>
                  <a:pt x="24176" y="39046"/>
                </a:lnTo>
                <a:lnTo>
                  <a:pt x="27207" y="40939"/>
                </a:lnTo>
                <a:lnTo>
                  <a:pt x="27552" y="42690"/>
                </a:lnTo>
                <a:lnTo>
                  <a:pt x="25906" y="42856"/>
                </a:lnTo>
                <a:lnTo>
                  <a:pt x="24176" y="43809"/>
                </a:lnTo>
                <a:lnTo>
                  <a:pt x="29359" y="45714"/>
                </a:lnTo>
                <a:lnTo>
                  <a:pt x="27630" y="45714"/>
                </a:lnTo>
                <a:lnTo>
                  <a:pt x="25906" y="49522"/>
                </a:lnTo>
                <a:lnTo>
                  <a:pt x="25906" y="51427"/>
                </a:lnTo>
                <a:lnTo>
                  <a:pt x="27630" y="50474"/>
                </a:lnTo>
                <a:lnTo>
                  <a:pt x="32813" y="50474"/>
                </a:lnTo>
                <a:lnTo>
                  <a:pt x="34542" y="49522"/>
                </a:lnTo>
                <a:lnTo>
                  <a:pt x="34542" y="50474"/>
                </a:lnTo>
                <a:lnTo>
                  <a:pt x="34542" y="49522"/>
                </a:lnTo>
                <a:lnTo>
                  <a:pt x="33965" y="50474"/>
                </a:lnTo>
                <a:lnTo>
                  <a:pt x="32813" y="52380"/>
                </a:lnTo>
                <a:lnTo>
                  <a:pt x="29359" y="52380"/>
                </a:lnTo>
                <a:lnTo>
                  <a:pt x="25906" y="54285"/>
                </a:lnTo>
                <a:lnTo>
                  <a:pt x="29359" y="53332"/>
                </a:lnTo>
                <a:lnTo>
                  <a:pt x="29359" y="55238"/>
                </a:lnTo>
                <a:lnTo>
                  <a:pt x="27630" y="54285"/>
                </a:lnTo>
                <a:lnTo>
                  <a:pt x="27630" y="58096"/>
                </a:lnTo>
                <a:lnTo>
                  <a:pt x="29359" y="58096"/>
                </a:lnTo>
                <a:lnTo>
                  <a:pt x="29359" y="56190"/>
                </a:lnTo>
                <a:lnTo>
                  <a:pt x="31089" y="56190"/>
                </a:lnTo>
                <a:lnTo>
                  <a:pt x="32813" y="55238"/>
                </a:lnTo>
                <a:lnTo>
                  <a:pt x="31089" y="57143"/>
                </a:lnTo>
                <a:lnTo>
                  <a:pt x="34542" y="56190"/>
                </a:lnTo>
                <a:lnTo>
                  <a:pt x="34542" y="55238"/>
                </a:lnTo>
                <a:lnTo>
                  <a:pt x="36265" y="55238"/>
                </a:lnTo>
                <a:lnTo>
                  <a:pt x="37995" y="59048"/>
                </a:lnTo>
                <a:lnTo>
                  <a:pt x="34542" y="58096"/>
                </a:lnTo>
                <a:lnTo>
                  <a:pt x="36303" y="61382"/>
                </a:lnTo>
                <a:lnTo>
                  <a:pt x="36062" y="63877"/>
                </a:lnTo>
                <a:lnTo>
                  <a:pt x="34281" y="66603"/>
                </a:lnTo>
                <a:lnTo>
                  <a:pt x="32813" y="68572"/>
                </a:lnTo>
                <a:lnTo>
                  <a:pt x="34542" y="68572"/>
                </a:lnTo>
                <a:lnTo>
                  <a:pt x="34542" y="67619"/>
                </a:lnTo>
                <a:lnTo>
                  <a:pt x="36265" y="68572"/>
                </a:lnTo>
                <a:lnTo>
                  <a:pt x="37995" y="69524"/>
                </a:lnTo>
                <a:lnTo>
                  <a:pt x="39724" y="70477"/>
                </a:lnTo>
                <a:lnTo>
                  <a:pt x="41448" y="69524"/>
                </a:lnTo>
                <a:lnTo>
                  <a:pt x="41448" y="67619"/>
                </a:lnTo>
                <a:lnTo>
                  <a:pt x="45943" y="68710"/>
                </a:lnTo>
                <a:lnTo>
                  <a:pt x="50926" y="68431"/>
                </a:lnTo>
                <a:lnTo>
                  <a:pt x="55539" y="68015"/>
                </a:lnTo>
                <a:lnTo>
                  <a:pt x="58719" y="68572"/>
                </a:lnTo>
                <a:lnTo>
                  <a:pt x="54002" y="70802"/>
                </a:lnTo>
                <a:lnTo>
                  <a:pt x="53039" y="72416"/>
                </a:lnTo>
                <a:lnTo>
                  <a:pt x="55054" y="73353"/>
                </a:lnTo>
                <a:lnTo>
                  <a:pt x="59268" y="73552"/>
                </a:lnTo>
                <a:lnTo>
                  <a:pt x="62173" y="73332"/>
                </a:lnTo>
                <a:lnTo>
                  <a:pt x="62173" y="76190"/>
                </a:lnTo>
                <a:lnTo>
                  <a:pt x="63902" y="77142"/>
                </a:lnTo>
                <a:lnTo>
                  <a:pt x="62173" y="78095"/>
                </a:lnTo>
                <a:lnTo>
                  <a:pt x="60449" y="80001"/>
                </a:lnTo>
                <a:lnTo>
                  <a:pt x="60449" y="82855"/>
                </a:lnTo>
                <a:lnTo>
                  <a:pt x="58719" y="82855"/>
                </a:lnTo>
                <a:lnTo>
                  <a:pt x="58719" y="83808"/>
                </a:lnTo>
                <a:lnTo>
                  <a:pt x="50084" y="100953"/>
                </a:lnTo>
                <a:lnTo>
                  <a:pt x="48354" y="83808"/>
                </a:lnTo>
                <a:lnTo>
                  <a:pt x="48354" y="82855"/>
                </a:lnTo>
                <a:lnTo>
                  <a:pt x="46631" y="82855"/>
                </a:lnTo>
                <a:lnTo>
                  <a:pt x="46631" y="81906"/>
                </a:lnTo>
                <a:lnTo>
                  <a:pt x="44901" y="80953"/>
                </a:lnTo>
                <a:lnTo>
                  <a:pt x="43178" y="81906"/>
                </a:lnTo>
                <a:lnTo>
                  <a:pt x="41448" y="80953"/>
                </a:lnTo>
                <a:lnTo>
                  <a:pt x="41448" y="81906"/>
                </a:lnTo>
                <a:lnTo>
                  <a:pt x="39724" y="82855"/>
                </a:lnTo>
                <a:lnTo>
                  <a:pt x="41448" y="84760"/>
                </a:lnTo>
                <a:lnTo>
                  <a:pt x="46631" y="84760"/>
                </a:lnTo>
                <a:lnTo>
                  <a:pt x="42229" y="87107"/>
                </a:lnTo>
                <a:lnTo>
                  <a:pt x="37101" y="89369"/>
                </a:lnTo>
                <a:lnTo>
                  <a:pt x="37031" y="89942"/>
                </a:lnTo>
                <a:lnTo>
                  <a:pt x="42353" y="89657"/>
                </a:lnTo>
                <a:lnTo>
                  <a:pt x="44901" y="89524"/>
                </a:lnTo>
                <a:lnTo>
                  <a:pt x="44722" y="92449"/>
                </a:lnTo>
                <a:lnTo>
                  <a:pt x="43472" y="93501"/>
                </a:lnTo>
                <a:lnTo>
                  <a:pt x="40077" y="95045"/>
                </a:lnTo>
                <a:lnTo>
                  <a:pt x="39724" y="95237"/>
                </a:lnTo>
                <a:lnTo>
                  <a:pt x="39724" y="96189"/>
                </a:lnTo>
                <a:lnTo>
                  <a:pt x="36265" y="97142"/>
                </a:lnTo>
                <a:lnTo>
                  <a:pt x="34542" y="97142"/>
                </a:lnTo>
                <a:lnTo>
                  <a:pt x="31089" y="98095"/>
                </a:lnTo>
                <a:lnTo>
                  <a:pt x="31089" y="99047"/>
                </a:lnTo>
                <a:lnTo>
                  <a:pt x="32813" y="100000"/>
                </a:lnTo>
                <a:lnTo>
                  <a:pt x="31089" y="100000"/>
                </a:lnTo>
                <a:lnTo>
                  <a:pt x="31089" y="100953"/>
                </a:lnTo>
                <a:lnTo>
                  <a:pt x="34542" y="100953"/>
                </a:lnTo>
                <a:lnTo>
                  <a:pt x="31089" y="103811"/>
                </a:lnTo>
                <a:lnTo>
                  <a:pt x="36265" y="102858"/>
                </a:lnTo>
                <a:lnTo>
                  <a:pt x="37995" y="101905"/>
                </a:lnTo>
                <a:lnTo>
                  <a:pt x="39724" y="100953"/>
                </a:lnTo>
                <a:lnTo>
                  <a:pt x="43178" y="100953"/>
                </a:lnTo>
                <a:lnTo>
                  <a:pt x="43178" y="101905"/>
                </a:lnTo>
                <a:lnTo>
                  <a:pt x="39724" y="101905"/>
                </a:lnTo>
                <a:lnTo>
                  <a:pt x="43178" y="103811"/>
                </a:lnTo>
                <a:lnTo>
                  <a:pt x="46631" y="103811"/>
                </a:lnTo>
                <a:lnTo>
                  <a:pt x="46631" y="102858"/>
                </a:lnTo>
                <a:lnTo>
                  <a:pt x="50084" y="101905"/>
                </a:lnTo>
                <a:lnTo>
                  <a:pt x="51813" y="100953"/>
                </a:lnTo>
                <a:lnTo>
                  <a:pt x="55266" y="100953"/>
                </a:lnTo>
                <a:lnTo>
                  <a:pt x="51813" y="101905"/>
                </a:lnTo>
                <a:lnTo>
                  <a:pt x="53537" y="101905"/>
                </a:lnTo>
                <a:lnTo>
                  <a:pt x="55266" y="102858"/>
                </a:lnTo>
                <a:lnTo>
                  <a:pt x="56990" y="103811"/>
                </a:lnTo>
                <a:lnTo>
                  <a:pt x="58719" y="102858"/>
                </a:lnTo>
                <a:lnTo>
                  <a:pt x="56990" y="101905"/>
                </a:lnTo>
                <a:lnTo>
                  <a:pt x="58719" y="100953"/>
                </a:lnTo>
                <a:lnTo>
                  <a:pt x="64016" y="101184"/>
                </a:lnTo>
                <a:lnTo>
                  <a:pt x="63678" y="102805"/>
                </a:lnTo>
                <a:lnTo>
                  <a:pt x="62173" y="105713"/>
                </a:lnTo>
                <a:lnTo>
                  <a:pt x="56354" y="105522"/>
                </a:lnTo>
                <a:lnTo>
                  <a:pt x="49326" y="105129"/>
                </a:lnTo>
                <a:lnTo>
                  <a:pt x="43310" y="104809"/>
                </a:lnTo>
                <a:lnTo>
                  <a:pt x="41448" y="104760"/>
                </a:lnTo>
                <a:lnTo>
                  <a:pt x="41448" y="105713"/>
                </a:lnTo>
                <a:lnTo>
                  <a:pt x="37995" y="106665"/>
                </a:lnTo>
                <a:lnTo>
                  <a:pt x="37995" y="108571"/>
                </a:lnTo>
                <a:lnTo>
                  <a:pt x="36265" y="110476"/>
                </a:lnTo>
                <a:lnTo>
                  <a:pt x="34542" y="111429"/>
                </a:lnTo>
                <a:lnTo>
                  <a:pt x="32813" y="112381"/>
                </a:lnTo>
                <a:lnTo>
                  <a:pt x="31089" y="112381"/>
                </a:lnTo>
                <a:lnTo>
                  <a:pt x="31089" y="114287"/>
                </a:lnTo>
                <a:lnTo>
                  <a:pt x="29359" y="115236"/>
                </a:lnTo>
                <a:lnTo>
                  <a:pt x="27630" y="116189"/>
                </a:lnTo>
                <a:lnTo>
                  <a:pt x="22453" y="116189"/>
                </a:lnTo>
                <a:lnTo>
                  <a:pt x="22453" y="118094"/>
                </a:lnTo>
                <a:lnTo>
                  <a:pt x="27630" y="119047"/>
                </a:lnTo>
                <a:lnTo>
                  <a:pt x="27630" y="118094"/>
                </a:lnTo>
                <a:lnTo>
                  <a:pt x="31089" y="120000"/>
                </a:lnTo>
                <a:lnTo>
                  <a:pt x="32813" y="118094"/>
                </a:lnTo>
                <a:lnTo>
                  <a:pt x="34542" y="116189"/>
                </a:lnTo>
                <a:lnTo>
                  <a:pt x="34542" y="115236"/>
                </a:lnTo>
                <a:lnTo>
                  <a:pt x="36265" y="115236"/>
                </a:lnTo>
                <a:lnTo>
                  <a:pt x="36265" y="116189"/>
                </a:lnTo>
                <a:lnTo>
                  <a:pt x="37995" y="116189"/>
                </a:lnTo>
                <a:lnTo>
                  <a:pt x="37995" y="114287"/>
                </a:lnTo>
                <a:lnTo>
                  <a:pt x="50084" y="114287"/>
                </a:lnTo>
                <a:lnTo>
                  <a:pt x="48354" y="115236"/>
                </a:lnTo>
                <a:lnTo>
                  <a:pt x="50084" y="115236"/>
                </a:lnTo>
                <a:lnTo>
                  <a:pt x="54413" y="113091"/>
                </a:lnTo>
                <a:lnTo>
                  <a:pt x="59763" y="111446"/>
                </a:lnTo>
                <a:lnTo>
                  <a:pt x="60449" y="111429"/>
                </a:lnTo>
                <a:lnTo>
                  <a:pt x="65004" y="111734"/>
                </a:lnTo>
                <a:lnTo>
                  <a:pt x="69559" y="112573"/>
                </a:lnTo>
                <a:lnTo>
                  <a:pt x="70808" y="112381"/>
                </a:lnTo>
                <a:lnTo>
                  <a:pt x="70808" y="111429"/>
                </a:lnTo>
                <a:lnTo>
                  <a:pt x="72538" y="110476"/>
                </a:lnTo>
                <a:lnTo>
                  <a:pt x="75991" y="110476"/>
                </a:lnTo>
                <a:lnTo>
                  <a:pt x="75991" y="109523"/>
                </a:lnTo>
                <a:lnTo>
                  <a:pt x="81173" y="109523"/>
                </a:lnTo>
                <a:lnTo>
                  <a:pt x="81173" y="110476"/>
                </a:lnTo>
                <a:lnTo>
                  <a:pt x="84626" y="110476"/>
                </a:lnTo>
                <a:lnTo>
                  <a:pt x="88784" y="109745"/>
                </a:lnTo>
                <a:lnTo>
                  <a:pt x="95270" y="109328"/>
                </a:lnTo>
                <a:lnTo>
                  <a:pt x="96715" y="109523"/>
                </a:lnTo>
                <a:lnTo>
                  <a:pt x="98444" y="109523"/>
                </a:lnTo>
                <a:lnTo>
                  <a:pt x="100168" y="111429"/>
                </a:lnTo>
                <a:lnTo>
                  <a:pt x="101898" y="111429"/>
                </a:lnTo>
                <a:lnTo>
                  <a:pt x="101898" y="109523"/>
                </a:lnTo>
                <a:lnTo>
                  <a:pt x="107080" y="109523"/>
                </a:lnTo>
                <a:close/>
              </a:path>
              <a:path extrusionOk="0" h="120000" w="120000">
                <a:moveTo>
                  <a:pt x="105351" y="89524"/>
                </a:moveTo>
                <a:lnTo>
                  <a:pt x="105351" y="90160"/>
                </a:lnTo>
                <a:lnTo>
                  <a:pt x="105782" y="90001"/>
                </a:lnTo>
                <a:lnTo>
                  <a:pt x="106215" y="89524"/>
                </a:lnTo>
                <a:lnTo>
                  <a:pt x="105351" y="89524"/>
                </a:lnTo>
                <a:close/>
              </a:path>
              <a:path extrusionOk="0" h="120000" w="120000">
                <a:moveTo>
                  <a:pt x="93262" y="0"/>
                </a:moveTo>
                <a:lnTo>
                  <a:pt x="91533" y="0"/>
                </a:lnTo>
                <a:lnTo>
                  <a:pt x="91533" y="952"/>
                </a:lnTo>
                <a:lnTo>
                  <a:pt x="93262" y="0"/>
                </a:lnTo>
                <a:close/>
              </a:path>
              <a:path extrusionOk="0" h="120000" w="120000">
                <a:moveTo>
                  <a:pt x="82897" y="10475"/>
                </a:moveTo>
                <a:lnTo>
                  <a:pt x="82897" y="8570"/>
                </a:lnTo>
                <a:lnTo>
                  <a:pt x="81748" y="9205"/>
                </a:lnTo>
                <a:lnTo>
                  <a:pt x="82897" y="10475"/>
                </a:lnTo>
                <a:close/>
              </a:path>
              <a:path extrusionOk="0" h="120000" w="120000">
                <a:moveTo>
                  <a:pt x="13818" y="77142"/>
                </a:moveTo>
                <a:lnTo>
                  <a:pt x="17271" y="76190"/>
                </a:lnTo>
                <a:lnTo>
                  <a:pt x="18994" y="76190"/>
                </a:lnTo>
                <a:lnTo>
                  <a:pt x="20724" y="75237"/>
                </a:lnTo>
                <a:lnTo>
                  <a:pt x="29359" y="75237"/>
                </a:lnTo>
                <a:lnTo>
                  <a:pt x="27365" y="73595"/>
                </a:lnTo>
                <a:lnTo>
                  <a:pt x="26839" y="72643"/>
                </a:lnTo>
                <a:lnTo>
                  <a:pt x="26150" y="70221"/>
                </a:lnTo>
                <a:lnTo>
                  <a:pt x="25906" y="69524"/>
                </a:lnTo>
                <a:lnTo>
                  <a:pt x="22453" y="70477"/>
                </a:lnTo>
                <a:lnTo>
                  <a:pt x="22453" y="68572"/>
                </a:lnTo>
                <a:lnTo>
                  <a:pt x="24176" y="67619"/>
                </a:lnTo>
                <a:lnTo>
                  <a:pt x="24176" y="66666"/>
                </a:lnTo>
                <a:lnTo>
                  <a:pt x="19493" y="65855"/>
                </a:lnTo>
                <a:lnTo>
                  <a:pt x="16727" y="66535"/>
                </a:lnTo>
                <a:lnTo>
                  <a:pt x="12088" y="67619"/>
                </a:lnTo>
                <a:lnTo>
                  <a:pt x="8635" y="68572"/>
                </a:lnTo>
                <a:lnTo>
                  <a:pt x="10358" y="67619"/>
                </a:lnTo>
                <a:lnTo>
                  <a:pt x="12088" y="66666"/>
                </a:lnTo>
                <a:lnTo>
                  <a:pt x="12088" y="65714"/>
                </a:lnTo>
                <a:lnTo>
                  <a:pt x="5182" y="67619"/>
                </a:lnTo>
                <a:lnTo>
                  <a:pt x="5182" y="69524"/>
                </a:lnTo>
                <a:lnTo>
                  <a:pt x="4123" y="71211"/>
                </a:lnTo>
                <a:lnTo>
                  <a:pt x="737" y="71615"/>
                </a:lnTo>
                <a:lnTo>
                  <a:pt x="0" y="72379"/>
                </a:lnTo>
                <a:lnTo>
                  <a:pt x="1723" y="74285"/>
                </a:lnTo>
                <a:lnTo>
                  <a:pt x="3452" y="74285"/>
                </a:lnTo>
                <a:lnTo>
                  <a:pt x="5176" y="75766"/>
                </a:lnTo>
                <a:lnTo>
                  <a:pt x="5934" y="77294"/>
                </a:lnTo>
                <a:lnTo>
                  <a:pt x="6905" y="77142"/>
                </a:lnTo>
                <a:lnTo>
                  <a:pt x="10358" y="75237"/>
                </a:lnTo>
                <a:lnTo>
                  <a:pt x="10358" y="76190"/>
                </a:lnTo>
                <a:lnTo>
                  <a:pt x="13818" y="77142"/>
                </a:lnTo>
                <a:close/>
              </a:path>
              <a:path extrusionOk="0" h="120000" w="120000">
                <a:moveTo>
                  <a:pt x="48354" y="83808"/>
                </a:moveTo>
                <a:lnTo>
                  <a:pt x="50084" y="100953"/>
                </a:lnTo>
                <a:lnTo>
                  <a:pt x="58719" y="83808"/>
                </a:lnTo>
                <a:lnTo>
                  <a:pt x="48354" y="83808"/>
                </a:lnTo>
                <a:close/>
              </a:path>
              <a:path extrusionOk="0" h="120000" w="120000">
                <a:moveTo>
                  <a:pt x="29359" y="38096"/>
                </a:moveTo>
                <a:lnTo>
                  <a:pt x="32813" y="35238"/>
                </a:lnTo>
                <a:lnTo>
                  <a:pt x="27630" y="35238"/>
                </a:lnTo>
                <a:lnTo>
                  <a:pt x="27630" y="38096"/>
                </a:lnTo>
                <a:lnTo>
                  <a:pt x="29359" y="38096"/>
                </a:lnTo>
                <a:close/>
              </a:path>
              <a:path extrusionOk="0" h="120000" w="120000">
                <a:moveTo>
                  <a:pt x="77720" y="111429"/>
                </a:moveTo>
                <a:lnTo>
                  <a:pt x="74261" y="111429"/>
                </a:lnTo>
                <a:lnTo>
                  <a:pt x="79444" y="112381"/>
                </a:lnTo>
                <a:lnTo>
                  <a:pt x="81173" y="110476"/>
                </a:lnTo>
                <a:lnTo>
                  <a:pt x="77720" y="11142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1" name="Google Shape;181;p8"/>
          <p:cNvSpPr/>
          <p:nvPr/>
        </p:nvSpPr>
        <p:spPr>
          <a:xfrm>
            <a:off x="6131293" y="4161477"/>
            <a:ext cx="139484" cy="99047"/>
          </a:xfrm>
          <a:custGeom>
            <a:rect b="b" l="l" r="r" t="t"/>
            <a:pathLst>
              <a:path extrusionOk="0" h="120000" w="120000">
                <a:moveTo>
                  <a:pt x="113684" y="36927"/>
                </a:moveTo>
                <a:lnTo>
                  <a:pt x="113684" y="32311"/>
                </a:lnTo>
                <a:lnTo>
                  <a:pt x="120000" y="32311"/>
                </a:lnTo>
                <a:lnTo>
                  <a:pt x="116841" y="27695"/>
                </a:lnTo>
                <a:lnTo>
                  <a:pt x="116841" y="13847"/>
                </a:lnTo>
                <a:lnTo>
                  <a:pt x="110527" y="13847"/>
                </a:lnTo>
                <a:lnTo>
                  <a:pt x="110527" y="4615"/>
                </a:lnTo>
                <a:lnTo>
                  <a:pt x="107368" y="0"/>
                </a:lnTo>
                <a:lnTo>
                  <a:pt x="107368" y="9231"/>
                </a:lnTo>
                <a:lnTo>
                  <a:pt x="97896" y="9231"/>
                </a:lnTo>
                <a:lnTo>
                  <a:pt x="94738" y="18463"/>
                </a:lnTo>
                <a:lnTo>
                  <a:pt x="91581" y="23079"/>
                </a:lnTo>
                <a:lnTo>
                  <a:pt x="88423" y="36927"/>
                </a:lnTo>
                <a:lnTo>
                  <a:pt x="85265" y="41543"/>
                </a:lnTo>
                <a:lnTo>
                  <a:pt x="78950" y="46159"/>
                </a:lnTo>
                <a:lnTo>
                  <a:pt x="72635" y="50775"/>
                </a:lnTo>
                <a:lnTo>
                  <a:pt x="69478" y="55391"/>
                </a:lnTo>
                <a:lnTo>
                  <a:pt x="66309" y="60007"/>
                </a:lnTo>
                <a:lnTo>
                  <a:pt x="59993" y="60007"/>
                </a:lnTo>
                <a:lnTo>
                  <a:pt x="63152" y="69239"/>
                </a:lnTo>
                <a:lnTo>
                  <a:pt x="59993" y="69239"/>
                </a:lnTo>
                <a:lnTo>
                  <a:pt x="49027" y="63316"/>
                </a:lnTo>
                <a:lnTo>
                  <a:pt x="39059" y="55755"/>
                </a:lnTo>
                <a:lnTo>
                  <a:pt x="37890" y="55391"/>
                </a:lnTo>
                <a:lnTo>
                  <a:pt x="28417" y="55391"/>
                </a:lnTo>
                <a:lnTo>
                  <a:pt x="31576" y="64623"/>
                </a:lnTo>
                <a:lnTo>
                  <a:pt x="28417" y="64623"/>
                </a:lnTo>
                <a:lnTo>
                  <a:pt x="22103" y="69239"/>
                </a:lnTo>
                <a:lnTo>
                  <a:pt x="18944" y="64623"/>
                </a:lnTo>
                <a:lnTo>
                  <a:pt x="15787" y="60007"/>
                </a:lnTo>
                <a:lnTo>
                  <a:pt x="12630" y="60007"/>
                </a:lnTo>
                <a:lnTo>
                  <a:pt x="15787" y="55391"/>
                </a:lnTo>
                <a:lnTo>
                  <a:pt x="12630" y="55391"/>
                </a:lnTo>
                <a:lnTo>
                  <a:pt x="9472" y="50775"/>
                </a:lnTo>
                <a:lnTo>
                  <a:pt x="6314" y="55391"/>
                </a:lnTo>
                <a:lnTo>
                  <a:pt x="3157" y="50775"/>
                </a:lnTo>
                <a:lnTo>
                  <a:pt x="6314" y="46159"/>
                </a:lnTo>
                <a:lnTo>
                  <a:pt x="6314" y="32311"/>
                </a:lnTo>
                <a:lnTo>
                  <a:pt x="0" y="32311"/>
                </a:lnTo>
                <a:lnTo>
                  <a:pt x="0" y="46159"/>
                </a:lnTo>
                <a:lnTo>
                  <a:pt x="9472" y="64623"/>
                </a:lnTo>
                <a:lnTo>
                  <a:pt x="12630" y="101536"/>
                </a:lnTo>
                <a:lnTo>
                  <a:pt x="39152" y="108581"/>
                </a:lnTo>
                <a:lnTo>
                  <a:pt x="57954" y="113559"/>
                </a:lnTo>
                <a:lnTo>
                  <a:pt x="70448" y="116828"/>
                </a:lnTo>
                <a:lnTo>
                  <a:pt x="78049" y="118747"/>
                </a:lnTo>
                <a:lnTo>
                  <a:pt x="82169" y="119675"/>
                </a:lnTo>
                <a:lnTo>
                  <a:pt x="85265" y="119999"/>
                </a:lnTo>
                <a:lnTo>
                  <a:pt x="91581" y="119999"/>
                </a:lnTo>
                <a:lnTo>
                  <a:pt x="94738" y="115384"/>
                </a:lnTo>
                <a:lnTo>
                  <a:pt x="94738" y="101536"/>
                </a:lnTo>
                <a:lnTo>
                  <a:pt x="97896" y="92304"/>
                </a:lnTo>
                <a:lnTo>
                  <a:pt x="104211" y="83072"/>
                </a:lnTo>
                <a:lnTo>
                  <a:pt x="104211" y="64623"/>
                </a:lnTo>
                <a:lnTo>
                  <a:pt x="101054" y="64623"/>
                </a:lnTo>
                <a:lnTo>
                  <a:pt x="97896" y="69239"/>
                </a:lnTo>
                <a:lnTo>
                  <a:pt x="97896" y="60007"/>
                </a:lnTo>
                <a:lnTo>
                  <a:pt x="101054" y="55391"/>
                </a:lnTo>
                <a:lnTo>
                  <a:pt x="107368" y="50775"/>
                </a:lnTo>
                <a:lnTo>
                  <a:pt x="104211" y="46159"/>
                </a:lnTo>
                <a:lnTo>
                  <a:pt x="104211" y="36927"/>
                </a:lnTo>
                <a:lnTo>
                  <a:pt x="101054" y="32311"/>
                </a:lnTo>
                <a:lnTo>
                  <a:pt x="104211" y="27695"/>
                </a:lnTo>
                <a:lnTo>
                  <a:pt x="107368" y="32311"/>
                </a:lnTo>
                <a:lnTo>
                  <a:pt x="110527" y="36927"/>
                </a:lnTo>
                <a:lnTo>
                  <a:pt x="110527" y="41543"/>
                </a:lnTo>
                <a:lnTo>
                  <a:pt x="113684" y="3692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2" name="Google Shape;182;p8"/>
          <p:cNvSpPr/>
          <p:nvPr/>
        </p:nvSpPr>
        <p:spPr>
          <a:xfrm>
            <a:off x="5416897" y="3249551"/>
            <a:ext cx="441198" cy="288874"/>
          </a:xfrm>
          <a:custGeom>
            <a:rect b="b" l="l" r="r" t="t"/>
            <a:pathLst>
              <a:path extrusionOk="0" h="120000" w="120000">
                <a:moveTo>
                  <a:pt x="103139" y="57662"/>
                </a:moveTo>
                <a:lnTo>
                  <a:pt x="103139" y="59224"/>
                </a:lnTo>
                <a:lnTo>
                  <a:pt x="104131" y="59224"/>
                </a:lnTo>
                <a:lnTo>
                  <a:pt x="104131" y="57662"/>
                </a:lnTo>
                <a:lnTo>
                  <a:pt x="105122" y="56106"/>
                </a:lnTo>
                <a:lnTo>
                  <a:pt x="106117" y="56106"/>
                </a:lnTo>
                <a:lnTo>
                  <a:pt x="107108" y="54549"/>
                </a:lnTo>
                <a:lnTo>
                  <a:pt x="108100" y="54549"/>
                </a:lnTo>
                <a:lnTo>
                  <a:pt x="109091" y="56106"/>
                </a:lnTo>
                <a:lnTo>
                  <a:pt x="110082" y="56106"/>
                </a:lnTo>
                <a:lnTo>
                  <a:pt x="111074" y="51432"/>
                </a:lnTo>
                <a:lnTo>
                  <a:pt x="113056" y="48314"/>
                </a:lnTo>
                <a:lnTo>
                  <a:pt x="118017" y="48314"/>
                </a:lnTo>
                <a:lnTo>
                  <a:pt x="118017" y="45196"/>
                </a:lnTo>
                <a:lnTo>
                  <a:pt x="119008" y="42078"/>
                </a:lnTo>
                <a:lnTo>
                  <a:pt x="119008" y="40522"/>
                </a:lnTo>
                <a:lnTo>
                  <a:pt x="119999" y="37403"/>
                </a:lnTo>
                <a:lnTo>
                  <a:pt x="119999" y="32729"/>
                </a:lnTo>
                <a:lnTo>
                  <a:pt x="119008" y="31168"/>
                </a:lnTo>
                <a:lnTo>
                  <a:pt x="118808" y="29926"/>
                </a:lnTo>
                <a:lnTo>
                  <a:pt x="119364" y="26355"/>
                </a:lnTo>
                <a:lnTo>
                  <a:pt x="118017" y="23376"/>
                </a:lnTo>
                <a:lnTo>
                  <a:pt x="116034" y="23376"/>
                </a:lnTo>
                <a:lnTo>
                  <a:pt x="118017" y="21820"/>
                </a:lnTo>
                <a:lnTo>
                  <a:pt x="119008" y="18701"/>
                </a:lnTo>
                <a:lnTo>
                  <a:pt x="119999" y="15583"/>
                </a:lnTo>
                <a:lnTo>
                  <a:pt x="117025" y="17145"/>
                </a:lnTo>
                <a:lnTo>
                  <a:pt x="116034" y="15583"/>
                </a:lnTo>
                <a:lnTo>
                  <a:pt x="115501" y="14160"/>
                </a:lnTo>
                <a:lnTo>
                  <a:pt x="116165" y="12132"/>
                </a:lnTo>
                <a:lnTo>
                  <a:pt x="115043" y="9353"/>
                </a:lnTo>
                <a:lnTo>
                  <a:pt x="113087" y="7637"/>
                </a:lnTo>
                <a:lnTo>
                  <a:pt x="109295" y="5205"/>
                </a:lnTo>
                <a:lnTo>
                  <a:pt x="106117" y="3117"/>
                </a:lnTo>
                <a:lnTo>
                  <a:pt x="104131" y="3117"/>
                </a:lnTo>
                <a:lnTo>
                  <a:pt x="104131" y="0"/>
                </a:lnTo>
                <a:lnTo>
                  <a:pt x="100165" y="0"/>
                </a:lnTo>
                <a:lnTo>
                  <a:pt x="101157" y="59224"/>
                </a:lnTo>
                <a:lnTo>
                  <a:pt x="102148" y="59224"/>
                </a:lnTo>
                <a:lnTo>
                  <a:pt x="103139" y="57662"/>
                </a:lnTo>
                <a:close/>
              </a:path>
              <a:path extrusionOk="0" h="120000" w="120000">
                <a:moveTo>
                  <a:pt x="38676" y="82600"/>
                </a:moveTo>
                <a:lnTo>
                  <a:pt x="40659" y="84157"/>
                </a:lnTo>
                <a:lnTo>
                  <a:pt x="41654" y="82600"/>
                </a:lnTo>
                <a:lnTo>
                  <a:pt x="41654" y="81044"/>
                </a:lnTo>
                <a:lnTo>
                  <a:pt x="45619" y="82600"/>
                </a:lnTo>
                <a:lnTo>
                  <a:pt x="45619" y="79482"/>
                </a:lnTo>
                <a:lnTo>
                  <a:pt x="44628" y="79482"/>
                </a:lnTo>
                <a:lnTo>
                  <a:pt x="46611" y="77926"/>
                </a:lnTo>
                <a:lnTo>
                  <a:pt x="48593" y="77926"/>
                </a:lnTo>
                <a:lnTo>
                  <a:pt x="49585" y="76364"/>
                </a:lnTo>
                <a:lnTo>
                  <a:pt x="49585" y="74808"/>
                </a:lnTo>
                <a:lnTo>
                  <a:pt x="50580" y="73246"/>
                </a:lnTo>
                <a:lnTo>
                  <a:pt x="50580" y="71690"/>
                </a:lnTo>
                <a:lnTo>
                  <a:pt x="47602" y="68572"/>
                </a:lnTo>
                <a:lnTo>
                  <a:pt x="44628" y="68572"/>
                </a:lnTo>
                <a:lnTo>
                  <a:pt x="42645" y="63898"/>
                </a:lnTo>
                <a:lnTo>
                  <a:pt x="42645" y="70134"/>
                </a:lnTo>
                <a:lnTo>
                  <a:pt x="39668" y="71690"/>
                </a:lnTo>
                <a:lnTo>
                  <a:pt x="39668" y="74808"/>
                </a:lnTo>
                <a:lnTo>
                  <a:pt x="36694" y="81044"/>
                </a:lnTo>
                <a:lnTo>
                  <a:pt x="38676" y="82600"/>
                </a:lnTo>
                <a:close/>
              </a:path>
              <a:path extrusionOk="0" h="120000" w="120000">
                <a:moveTo>
                  <a:pt x="100165" y="-4674"/>
                </a:moveTo>
                <a:lnTo>
                  <a:pt x="97191" y="-3117"/>
                </a:lnTo>
                <a:lnTo>
                  <a:pt x="96196" y="-3117"/>
                </a:lnTo>
                <a:lnTo>
                  <a:pt x="94214" y="-1556"/>
                </a:lnTo>
                <a:lnTo>
                  <a:pt x="92231" y="-1556"/>
                </a:lnTo>
                <a:lnTo>
                  <a:pt x="90248" y="0"/>
                </a:lnTo>
                <a:lnTo>
                  <a:pt x="90248" y="-6230"/>
                </a:lnTo>
                <a:lnTo>
                  <a:pt x="88265" y="-7791"/>
                </a:lnTo>
                <a:lnTo>
                  <a:pt x="87274" y="-7791"/>
                </a:lnTo>
                <a:lnTo>
                  <a:pt x="85288" y="-9348"/>
                </a:lnTo>
                <a:lnTo>
                  <a:pt x="84296" y="-10909"/>
                </a:lnTo>
                <a:lnTo>
                  <a:pt x="84296" y="-15583"/>
                </a:lnTo>
                <a:lnTo>
                  <a:pt x="82314" y="-14022"/>
                </a:lnTo>
                <a:lnTo>
                  <a:pt x="81322" y="-12466"/>
                </a:lnTo>
                <a:lnTo>
                  <a:pt x="80331" y="-12466"/>
                </a:lnTo>
                <a:lnTo>
                  <a:pt x="78348" y="-15583"/>
                </a:lnTo>
                <a:lnTo>
                  <a:pt x="76362" y="-17140"/>
                </a:lnTo>
                <a:lnTo>
                  <a:pt x="74379" y="-15583"/>
                </a:lnTo>
                <a:lnTo>
                  <a:pt x="71405" y="-15583"/>
                </a:lnTo>
                <a:lnTo>
                  <a:pt x="72397" y="-20258"/>
                </a:lnTo>
                <a:lnTo>
                  <a:pt x="69422" y="-20258"/>
                </a:lnTo>
                <a:lnTo>
                  <a:pt x="69422" y="-26494"/>
                </a:lnTo>
                <a:lnTo>
                  <a:pt x="68428" y="-28050"/>
                </a:lnTo>
                <a:lnTo>
                  <a:pt x="68428" y="-34286"/>
                </a:lnTo>
                <a:lnTo>
                  <a:pt x="66445" y="-31168"/>
                </a:lnTo>
                <a:lnTo>
                  <a:pt x="65454" y="-32724"/>
                </a:lnTo>
                <a:lnTo>
                  <a:pt x="63471" y="-34286"/>
                </a:lnTo>
                <a:lnTo>
                  <a:pt x="63471" y="-35842"/>
                </a:lnTo>
                <a:lnTo>
                  <a:pt x="61488" y="-32724"/>
                </a:lnTo>
                <a:lnTo>
                  <a:pt x="60098" y="-28777"/>
                </a:lnTo>
                <a:lnTo>
                  <a:pt x="59027" y="-28937"/>
                </a:lnTo>
                <a:lnTo>
                  <a:pt x="57519" y="-34286"/>
                </a:lnTo>
                <a:lnTo>
                  <a:pt x="54545" y="-34286"/>
                </a:lnTo>
                <a:lnTo>
                  <a:pt x="53554" y="-32724"/>
                </a:lnTo>
                <a:lnTo>
                  <a:pt x="53554" y="-34286"/>
                </a:lnTo>
                <a:lnTo>
                  <a:pt x="52562" y="-29606"/>
                </a:lnTo>
                <a:lnTo>
                  <a:pt x="52562" y="-24932"/>
                </a:lnTo>
                <a:lnTo>
                  <a:pt x="50580" y="-24932"/>
                </a:lnTo>
                <a:lnTo>
                  <a:pt x="48593" y="-26494"/>
                </a:lnTo>
                <a:lnTo>
                  <a:pt x="43637" y="-26494"/>
                </a:lnTo>
                <a:lnTo>
                  <a:pt x="43637" y="-28050"/>
                </a:lnTo>
                <a:lnTo>
                  <a:pt x="41654" y="-26494"/>
                </a:lnTo>
                <a:lnTo>
                  <a:pt x="39668" y="-24932"/>
                </a:lnTo>
                <a:lnTo>
                  <a:pt x="39668" y="-28050"/>
                </a:lnTo>
                <a:lnTo>
                  <a:pt x="37685" y="-28050"/>
                </a:lnTo>
                <a:lnTo>
                  <a:pt x="37685" y="-24932"/>
                </a:lnTo>
                <a:lnTo>
                  <a:pt x="36694" y="-28050"/>
                </a:lnTo>
                <a:lnTo>
                  <a:pt x="35702" y="-26494"/>
                </a:lnTo>
                <a:lnTo>
                  <a:pt x="29751" y="-26494"/>
                </a:lnTo>
                <a:lnTo>
                  <a:pt x="27768" y="-28050"/>
                </a:lnTo>
                <a:lnTo>
                  <a:pt x="27720" y="-28050"/>
                </a:lnTo>
                <a:lnTo>
                  <a:pt x="24605" y="-28254"/>
                </a:lnTo>
                <a:lnTo>
                  <a:pt x="20825" y="-29606"/>
                </a:lnTo>
                <a:lnTo>
                  <a:pt x="18842" y="-29606"/>
                </a:lnTo>
                <a:lnTo>
                  <a:pt x="14877" y="-28050"/>
                </a:lnTo>
                <a:lnTo>
                  <a:pt x="14842" y="-27855"/>
                </a:lnTo>
                <a:lnTo>
                  <a:pt x="13964" y="-25225"/>
                </a:lnTo>
                <a:lnTo>
                  <a:pt x="11899" y="-26494"/>
                </a:lnTo>
                <a:lnTo>
                  <a:pt x="10908" y="-31168"/>
                </a:lnTo>
                <a:lnTo>
                  <a:pt x="8925" y="-28050"/>
                </a:lnTo>
                <a:lnTo>
                  <a:pt x="6942" y="-24932"/>
                </a:lnTo>
                <a:lnTo>
                  <a:pt x="7934" y="-21814"/>
                </a:lnTo>
                <a:lnTo>
                  <a:pt x="8925" y="-20258"/>
                </a:lnTo>
                <a:lnTo>
                  <a:pt x="9916" y="-17140"/>
                </a:lnTo>
                <a:lnTo>
                  <a:pt x="7934" y="-18701"/>
                </a:lnTo>
                <a:lnTo>
                  <a:pt x="8925" y="-15583"/>
                </a:lnTo>
                <a:lnTo>
                  <a:pt x="8925" y="-12466"/>
                </a:lnTo>
                <a:lnTo>
                  <a:pt x="7934" y="-10909"/>
                </a:lnTo>
                <a:lnTo>
                  <a:pt x="7934" y="-7791"/>
                </a:lnTo>
                <a:lnTo>
                  <a:pt x="6942" y="-4674"/>
                </a:lnTo>
                <a:lnTo>
                  <a:pt x="9916" y="0"/>
                </a:lnTo>
                <a:lnTo>
                  <a:pt x="8925" y="4674"/>
                </a:lnTo>
                <a:lnTo>
                  <a:pt x="7934" y="7791"/>
                </a:lnTo>
                <a:lnTo>
                  <a:pt x="7934" y="10909"/>
                </a:lnTo>
                <a:lnTo>
                  <a:pt x="6942" y="10909"/>
                </a:lnTo>
                <a:lnTo>
                  <a:pt x="5951" y="14027"/>
                </a:lnTo>
                <a:lnTo>
                  <a:pt x="4960" y="17145"/>
                </a:lnTo>
                <a:lnTo>
                  <a:pt x="5951" y="18701"/>
                </a:lnTo>
                <a:lnTo>
                  <a:pt x="6942" y="21820"/>
                </a:lnTo>
                <a:lnTo>
                  <a:pt x="7934" y="24937"/>
                </a:lnTo>
                <a:lnTo>
                  <a:pt x="2973" y="26494"/>
                </a:lnTo>
                <a:lnTo>
                  <a:pt x="0" y="28055"/>
                </a:lnTo>
                <a:lnTo>
                  <a:pt x="0" y="34286"/>
                </a:lnTo>
                <a:lnTo>
                  <a:pt x="991" y="34286"/>
                </a:lnTo>
                <a:lnTo>
                  <a:pt x="1982" y="35847"/>
                </a:lnTo>
                <a:lnTo>
                  <a:pt x="2973" y="38960"/>
                </a:lnTo>
                <a:lnTo>
                  <a:pt x="9916" y="38960"/>
                </a:lnTo>
                <a:lnTo>
                  <a:pt x="10908" y="40522"/>
                </a:lnTo>
                <a:lnTo>
                  <a:pt x="11899" y="43640"/>
                </a:lnTo>
                <a:lnTo>
                  <a:pt x="12891" y="43640"/>
                </a:lnTo>
                <a:lnTo>
                  <a:pt x="13885" y="42078"/>
                </a:lnTo>
                <a:lnTo>
                  <a:pt x="15868" y="40522"/>
                </a:lnTo>
                <a:lnTo>
                  <a:pt x="15868" y="37403"/>
                </a:lnTo>
                <a:lnTo>
                  <a:pt x="20825" y="37403"/>
                </a:lnTo>
                <a:lnTo>
                  <a:pt x="20825" y="35847"/>
                </a:lnTo>
                <a:lnTo>
                  <a:pt x="21816" y="32729"/>
                </a:lnTo>
                <a:lnTo>
                  <a:pt x="23802" y="31168"/>
                </a:lnTo>
                <a:lnTo>
                  <a:pt x="23802" y="28055"/>
                </a:lnTo>
                <a:lnTo>
                  <a:pt x="26777" y="29612"/>
                </a:lnTo>
                <a:lnTo>
                  <a:pt x="27768" y="28055"/>
                </a:lnTo>
                <a:lnTo>
                  <a:pt x="28759" y="26494"/>
                </a:lnTo>
                <a:lnTo>
                  <a:pt x="30742" y="28055"/>
                </a:lnTo>
                <a:lnTo>
                  <a:pt x="31733" y="28055"/>
                </a:lnTo>
                <a:lnTo>
                  <a:pt x="33720" y="29612"/>
                </a:lnTo>
                <a:lnTo>
                  <a:pt x="34711" y="31168"/>
                </a:lnTo>
                <a:lnTo>
                  <a:pt x="35702" y="31168"/>
                </a:lnTo>
                <a:lnTo>
                  <a:pt x="38676" y="35847"/>
                </a:lnTo>
                <a:lnTo>
                  <a:pt x="40659" y="37403"/>
                </a:lnTo>
                <a:lnTo>
                  <a:pt x="41654" y="40522"/>
                </a:lnTo>
                <a:lnTo>
                  <a:pt x="41654" y="43640"/>
                </a:lnTo>
                <a:lnTo>
                  <a:pt x="40659" y="46758"/>
                </a:lnTo>
                <a:lnTo>
                  <a:pt x="41654" y="46758"/>
                </a:lnTo>
                <a:lnTo>
                  <a:pt x="42645" y="49870"/>
                </a:lnTo>
                <a:lnTo>
                  <a:pt x="43637" y="51432"/>
                </a:lnTo>
                <a:lnTo>
                  <a:pt x="43637" y="59224"/>
                </a:lnTo>
                <a:lnTo>
                  <a:pt x="46611" y="62342"/>
                </a:lnTo>
                <a:lnTo>
                  <a:pt x="50580" y="71690"/>
                </a:lnTo>
                <a:lnTo>
                  <a:pt x="51571" y="70134"/>
                </a:lnTo>
                <a:lnTo>
                  <a:pt x="51571" y="67016"/>
                </a:lnTo>
                <a:lnTo>
                  <a:pt x="53554" y="67016"/>
                </a:lnTo>
                <a:lnTo>
                  <a:pt x="54545" y="65454"/>
                </a:lnTo>
                <a:lnTo>
                  <a:pt x="59502" y="65454"/>
                </a:lnTo>
                <a:lnTo>
                  <a:pt x="59502" y="63898"/>
                </a:lnTo>
                <a:lnTo>
                  <a:pt x="60497" y="62342"/>
                </a:lnTo>
                <a:lnTo>
                  <a:pt x="60497" y="63898"/>
                </a:lnTo>
                <a:lnTo>
                  <a:pt x="61488" y="65454"/>
                </a:lnTo>
                <a:lnTo>
                  <a:pt x="61488" y="67016"/>
                </a:lnTo>
                <a:lnTo>
                  <a:pt x="63471" y="65454"/>
                </a:lnTo>
                <a:lnTo>
                  <a:pt x="63471" y="68572"/>
                </a:lnTo>
                <a:lnTo>
                  <a:pt x="61488" y="68572"/>
                </a:lnTo>
                <a:lnTo>
                  <a:pt x="60497" y="67016"/>
                </a:lnTo>
                <a:lnTo>
                  <a:pt x="59502" y="68572"/>
                </a:lnTo>
                <a:lnTo>
                  <a:pt x="58511" y="70134"/>
                </a:lnTo>
                <a:lnTo>
                  <a:pt x="61488" y="70134"/>
                </a:lnTo>
                <a:lnTo>
                  <a:pt x="61488" y="73246"/>
                </a:lnTo>
                <a:lnTo>
                  <a:pt x="63471" y="71690"/>
                </a:lnTo>
                <a:lnTo>
                  <a:pt x="64462" y="73246"/>
                </a:lnTo>
                <a:lnTo>
                  <a:pt x="64462" y="74808"/>
                </a:lnTo>
                <a:lnTo>
                  <a:pt x="65454" y="76364"/>
                </a:lnTo>
                <a:lnTo>
                  <a:pt x="66445" y="76364"/>
                </a:lnTo>
                <a:lnTo>
                  <a:pt x="66445" y="71690"/>
                </a:lnTo>
                <a:lnTo>
                  <a:pt x="71405" y="71690"/>
                </a:lnTo>
                <a:lnTo>
                  <a:pt x="71405" y="73246"/>
                </a:lnTo>
                <a:lnTo>
                  <a:pt x="72397" y="74808"/>
                </a:lnTo>
                <a:lnTo>
                  <a:pt x="73388" y="73246"/>
                </a:lnTo>
                <a:lnTo>
                  <a:pt x="74379" y="73246"/>
                </a:lnTo>
                <a:lnTo>
                  <a:pt x="74379" y="76364"/>
                </a:lnTo>
                <a:lnTo>
                  <a:pt x="75371" y="76364"/>
                </a:lnTo>
                <a:lnTo>
                  <a:pt x="74379" y="77926"/>
                </a:lnTo>
                <a:lnTo>
                  <a:pt x="75371" y="79482"/>
                </a:lnTo>
                <a:lnTo>
                  <a:pt x="73388" y="79482"/>
                </a:lnTo>
                <a:lnTo>
                  <a:pt x="73388" y="77926"/>
                </a:lnTo>
                <a:lnTo>
                  <a:pt x="72397" y="77926"/>
                </a:lnTo>
                <a:lnTo>
                  <a:pt x="67436" y="82600"/>
                </a:lnTo>
                <a:lnTo>
                  <a:pt x="66445" y="82600"/>
                </a:lnTo>
                <a:lnTo>
                  <a:pt x="66445" y="84157"/>
                </a:lnTo>
                <a:lnTo>
                  <a:pt x="65454" y="84157"/>
                </a:lnTo>
                <a:lnTo>
                  <a:pt x="65454" y="87275"/>
                </a:lnTo>
                <a:lnTo>
                  <a:pt x="68428" y="85718"/>
                </a:lnTo>
                <a:lnTo>
                  <a:pt x="69422" y="85718"/>
                </a:lnTo>
                <a:lnTo>
                  <a:pt x="70414" y="87275"/>
                </a:lnTo>
                <a:lnTo>
                  <a:pt x="72397" y="88836"/>
                </a:lnTo>
                <a:lnTo>
                  <a:pt x="72487" y="92143"/>
                </a:lnTo>
                <a:lnTo>
                  <a:pt x="72609" y="96714"/>
                </a:lnTo>
                <a:lnTo>
                  <a:pt x="71405" y="101302"/>
                </a:lnTo>
                <a:lnTo>
                  <a:pt x="73503" y="100349"/>
                </a:lnTo>
                <a:lnTo>
                  <a:pt x="76770" y="98529"/>
                </a:lnTo>
                <a:lnTo>
                  <a:pt x="80038" y="96640"/>
                </a:lnTo>
                <a:lnTo>
                  <a:pt x="83305" y="95066"/>
                </a:lnTo>
                <a:lnTo>
                  <a:pt x="84296" y="93510"/>
                </a:lnTo>
                <a:lnTo>
                  <a:pt x="86279" y="91949"/>
                </a:lnTo>
                <a:lnTo>
                  <a:pt x="87274" y="90392"/>
                </a:lnTo>
                <a:lnTo>
                  <a:pt x="88265" y="90392"/>
                </a:lnTo>
                <a:lnTo>
                  <a:pt x="91239" y="91949"/>
                </a:lnTo>
                <a:lnTo>
                  <a:pt x="93222" y="90392"/>
                </a:lnTo>
                <a:lnTo>
                  <a:pt x="94214" y="88836"/>
                </a:lnTo>
                <a:lnTo>
                  <a:pt x="93222" y="85718"/>
                </a:lnTo>
                <a:lnTo>
                  <a:pt x="94214" y="84157"/>
                </a:lnTo>
                <a:lnTo>
                  <a:pt x="91239" y="84157"/>
                </a:lnTo>
                <a:lnTo>
                  <a:pt x="90248" y="85718"/>
                </a:lnTo>
                <a:lnTo>
                  <a:pt x="82314" y="85718"/>
                </a:lnTo>
                <a:lnTo>
                  <a:pt x="82314" y="84157"/>
                </a:lnTo>
                <a:lnTo>
                  <a:pt x="80331" y="82600"/>
                </a:lnTo>
                <a:lnTo>
                  <a:pt x="83305" y="81044"/>
                </a:lnTo>
                <a:lnTo>
                  <a:pt x="82314" y="79482"/>
                </a:lnTo>
                <a:lnTo>
                  <a:pt x="81322" y="77926"/>
                </a:lnTo>
                <a:lnTo>
                  <a:pt x="80331" y="79482"/>
                </a:lnTo>
                <a:lnTo>
                  <a:pt x="79340" y="77926"/>
                </a:lnTo>
                <a:lnTo>
                  <a:pt x="79340" y="76364"/>
                </a:lnTo>
                <a:lnTo>
                  <a:pt x="78348" y="76364"/>
                </a:lnTo>
                <a:lnTo>
                  <a:pt x="78348" y="74808"/>
                </a:lnTo>
                <a:lnTo>
                  <a:pt x="77353" y="76364"/>
                </a:lnTo>
                <a:lnTo>
                  <a:pt x="77353" y="74808"/>
                </a:lnTo>
                <a:lnTo>
                  <a:pt x="75371" y="73246"/>
                </a:lnTo>
                <a:lnTo>
                  <a:pt x="75371" y="70134"/>
                </a:lnTo>
                <a:lnTo>
                  <a:pt x="79340" y="70134"/>
                </a:lnTo>
                <a:lnTo>
                  <a:pt x="79340" y="71690"/>
                </a:lnTo>
                <a:lnTo>
                  <a:pt x="85288" y="71690"/>
                </a:lnTo>
                <a:lnTo>
                  <a:pt x="85288" y="70134"/>
                </a:lnTo>
                <a:lnTo>
                  <a:pt x="87274" y="68572"/>
                </a:lnTo>
                <a:lnTo>
                  <a:pt x="86279" y="-7791"/>
                </a:lnTo>
                <a:lnTo>
                  <a:pt x="87274" y="68572"/>
                </a:lnTo>
                <a:lnTo>
                  <a:pt x="88265" y="67016"/>
                </a:lnTo>
                <a:lnTo>
                  <a:pt x="89257" y="65454"/>
                </a:lnTo>
                <a:lnTo>
                  <a:pt x="89257" y="63898"/>
                </a:lnTo>
                <a:lnTo>
                  <a:pt x="91239" y="63898"/>
                </a:lnTo>
                <a:lnTo>
                  <a:pt x="90248" y="67016"/>
                </a:lnTo>
                <a:lnTo>
                  <a:pt x="92231" y="67016"/>
                </a:lnTo>
                <a:lnTo>
                  <a:pt x="93222" y="65454"/>
                </a:lnTo>
                <a:lnTo>
                  <a:pt x="94214" y="63898"/>
                </a:lnTo>
                <a:lnTo>
                  <a:pt x="95205" y="62342"/>
                </a:lnTo>
                <a:lnTo>
                  <a:pt x="96196" y="63898"/>
                </a:lnTo>
                <a:lnTo>
                  <a:pt x="98182" y="62342"/>
                </a:lnTo>
                <a:lnTo>
                  <a:pt x="98182" y="60780"/>
                </a:lnTo>
                <a:lnTo>
                  <a:pt x="99174" y="60780"/>
                </a:lnTo>
                <a:lnTo>
                  <a:pt x="100165" y="59224"/>
                </a:lnTo>
                <a:lnTo>
                  <a:pt x="101157" y="59224"/>
                </a:lnTo>
                <a:lnTo>
                  <a:pt x="100165" y="0"/>
                </a:lnTo>
                <a:lnTo>
                  <a:pt x="101157" y="0"/>
                </a:lnTo>
                <a:lnTo>
                  <a:pt x="100165" y="-3117"/>
                </a:lnTo>
                <a:lnTo>
                  <a:pt x="100165" y="-467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3" name="Google Shape;183;p8"/>
          <p:cNvSpPr/>
          <p:nvPr/>
        </p:nvSpPr>
        <p:spPr>
          <a:xfrm>
            <a:off x="5558554" y="4886326"/>
            <a:ext cx="135782" cy="218986"/>
          </a:xfrm>
          <a:custGeom>
            <a:rect b="b" l="l" r="r" t="t"/>
            <a:pathLst>
              <a:path extrusionOk="0" h="120000" w="120000">
                <a:moveTo>
                  <a:pt x="120000" y="80937"/>
                </a:moveTo>
                <a:lnTo>
                  <a:pt x="116745" y="82990"/>
                </a:lnTo>
                <a:lnTo>
                  <a:pt x="117559" y="84020"/>
                </a:lnTo>
                <a:lnTo>
                  <a:pt x="120000" y="80937"/>
                </a:lnTo>
                <a:close/>
              </a:path>
              <a:path extrusionOk="0" h="120000" w="120000">
                <a:moveTo>
                  <a:pt x="84207" y="4850"/>
                </a:moveTo>
                <a:lnTo>
                  <a:pt x="87462" y="2797"/>
                </a:lnTo>
                <a:lnTo>
                  <a:pt x="82579" y="4337"/>
                </a:lnTo>
                <a:lnTo>
                  <a:pt x="84207" y="4850"/>
                </a:lnTo>
                <a:close/>
              </a:path>
              <a:path extrusionOk="0" h="120000" w="120000">
                <a:moveTo>
                  <a:pt x="126509" y="52146"/>
                </a:moveTo>
                <a:lnTo>
                  <a:pt x="129764" y="50093"/>
                </a:lnTo>
                <a:lnTo>
                  <a:pt x="129764" y="43920"/>
                </a:lnTo>
                <a:lnTo>
                  <a:pt x="133019" y="41867"/>
                </a:lnTo>
                <a:lnTo>
                  <a:pt x="133019" y="35694"/>
                </a:lnTo>
                <a:lnTo>
                  <a:pt x="126509" y="31581"/>
                </a:lnTo>
                <a:lnTo>
                  <a:pt x="120000" y="29528"/>
                </a:lnTo>
                <a:lnTo>
                  <a:pt x="123254" y="27468"/>
                </a:lnTo>
                <a:lnTo>
                  <a:pt x="123254" y="21302"/>
                </a:lnTo>
                <a:lnTo>
                  <a:pt x="126509" y="15136"/>
                </a:lnTo>
                <a:lnTo>
                  <a:pt x="129764" y="15136"/>
                </a:lnTo>
                <a:lnTo>
                  <a:pt x="123254" y="11023"/>
                </a:lnTo>
                <a:lnTo>
                  <a:pt x="123809" y="10574"/>
                </a:lnTo>
                <a:lnTo>
                  <a:pt x="120000" y="8963"/>
                </a:lnTo>
                <a:lnTo>
                  <a:pt x="113490" y="4850"/>
                </a:lnTo>
                <a:lnTo>
                  <a:pt x="113490" y="737"/>
                </a:lnTo>
                <a:lnTo>
                  <a:pt x="103725" y="4850"/>
                </a:lnTo>
                <a:lnTo>
                  <a:pt x="94573" y="0"/>
                </a:lnTo>
                <a:lnTo>
                  <a:pt x="90717" y="58312"/>
                </a:lnTo>
                <a:lnTo>
                  <a:pt x="87462" y="56259"/>
                </a:lnTo>
                <a:lnTo>
                  <a:pt x="87462" y="58312"/>
                </a:lnTo>
                <a:lnTo>
                  <a:pt x="77697" y="58312"/>
                </a:lnTo>
                <a:lnTo>
                  <a:pt x="74442" y="56259"/>
                </a:lnTo>
                <a:lnTo>
                  <a:pt x="71187" y="54206"/>
                </a:lnTo>
                <a:lnTo>
                  <a:pt x="67932" y="82990"/>
                </a:lnTo>
                <a:lnTo>
                  <a:pt x="76146" y="80332"/>
                </a:lnTo>
                <a:lnTo>
                  <a:pt x="87553" y="79587"/>
                </a:lnTo>
                <a:lnTo>
                  <a:pt x="99994" y="80414"/>
                </a:lnTo>
                <a:lnTo>
                  <a:pt x="103725" y="80937"/>
                </a:lnTo>
                <a:lnTo>
                  <a:pt x="103725" y="76824"/>
                </a:lnTo>
                <a:lnTo>
                  <a:pt x="110235" y="76824"/>
                </a:lnTo>
                <a:lnTo>
                  <a:pt x="110235" y="78877"/>
                </a:lnTo>
                <a:lnTo>
                  <a:pt x="116745" y="78877"/>
                </a:lnTo>
                <a:lnTo>
                  <a:pt x="120000" y="80937"/>
                </a:lnTo>
                <a:lnTo>
                  <a:pt x="119360" y="76230"/>
                </a:lnTo>
                <a:lnTo>
                  <a:pt x="116170" y="69552"/>
                </a:lnTo>
                <a:lnTo>
                  <a:pt x="116745" y="66538"/>
                </a:lnTo>
                <a:lnTo>
                  <a:pt x="120000" y="64485"/>
                </a:lnTo>
                <a:lnTo>
                  <a:pt x="120000" y="50093"/>
                </a:lnTo>
                <a:lnTo>
                  <a:pt x="126509" y="52146"/>
                </a:lnTo>
                <a:close/>
              </a:path>
              <a:path extrusionOk="0" h="120000" w="120000">
                <a:moveTo>
                  <a:pt x="116745" y="85050"/>
                </a:moveTo>
                <a:lnTo>
                  <a:pt x="116745" y="87103"/>
                </a:lnTo>
                <a:lnTo>
                  <a:pt x="120000" y="87103"/>
                </a:lnTo>
                <a:lnTo>
                  <a:pt x="117559" y="84020"/>
                </a:lnTo>
                <a:lnTo>
                  <a:pt x="116745" y="85050"/>
                </a:lnTo>
                <a:close/>
              </a:path>
              <a:path extrusionOk="0" h="120000" w="120000">
                <a:moveTo>
                  <a:pt x="71187" y="111781"/>
                </a:moveTo>
                <a:lnTo>
                  <a:pt x="74442" y="113834"/>
                </a:lnTo>
                <a:lnTo>
                  <a:pt x="71187" y="109720"/>
                </a:lnTo>
                <a:lnTo>
                  <a:pt x="67932" y="107668"/>
                </a:lnTo>
                <a:lnTo>
                  <a:pt x="64677" y="105608"/>
                </a:lnTo>
                <a:lnTo>
                  <a:pt x="61422" y="103555"/>
                </a:lnTo>
                <a:lnTo>
                  <a:pt x="61422" y="101495"/>
                </a:lnTo>
                <a:lnTo>
                  <a:pt x="67932" y="97382"/>
                </a:lnTo>
                <a:lnTo>
                  <a:pt x="63169" y="87586"/>
                </a:lnTo>
                <a:lnTo>
                  <a:pt x="65358" y="86330"/>
                </a:lnTo>
                <a:lnTo>
                  <a:pt x="67932" y="87103"/>
                </a:lnTo>
                <a:lnTo>
                  <a:pt x="67932" y="82990"/>
                </a:lnTo>
                <a:lnTo>
                  <a:pt x="71187" y="54206"/>
                </a:lnTo>
                <a:lnTo>
                  <a:pt x="77697" y="54206"/>
                </a:lnTo>
                <a:lnTo>
                  <a:pt x="77697" y="52146"/>
                </a:lnTo>
                <a:lnTo>
                  <a:pt x="84207" y="52146"/>
                </a:lnTo>
                <a:lnTo>
                  <a:pt x="84207" y="54206"/>
                </a:lnTo>
                <a:lnTo>
                  <a:pt x="87462" y="56259"/>
                </a:lnTo>
                <a:lnTo>
                  <a:pt x="90717" y="58312"/>
                </a:lnTo>
                <a:lnTo>
                  <a:pt x="94573" y="0"/>
                </a:lnTo>
                <a:lnTo>
                  <a:pt x="88091" y="2399"/>
                </a:lnTo>
                <a:lnTo>
                  <a:pt x="87462" y="2797"/>
                </a:lnTo>
                <a:lnTo>
                  <a:pt x="84207" y="4850"/>
                </a:lnTo>
                <a:lnTo>
                  <a:pt x="80952" y="4850"/>
                </a:lnTo>
                <a:lnTo>
                  <a:pt x="82579" y="4337"/>
                </a:lnTo>
                <a:lnTo>
                  <a:pt x="77697" y="2797"/>
                </a:lnTo>
                <a:lnTo>
                  <a:pt x="71187" y="2797"/>
                </a:lnTo>
                <a:lnTo>
                  <a:pt x="61422" y="8963"/>
                </a:lnTo>
                <a:lnTo>
                  <a:pt x="61422" y="11023"/>
                </a:lnTo>
                <a:lnTo>
                  <a:pt x="64677" y="13077"/>
                </a:lnTo>
                <a:lnTo>
                  <a:pt x="61422" y="17189"/>
                </a:lnTo>
                <a:lnTo>
                  <a:pt x="56662" y="23086"/>
                </a:lnTo>
                <a:lnTo>
                  <a:pt x="53331" y="27201"/>
                </a:lnTo>
                <a:lnTo>
                  <a:pt x="54913" y="27468"/>
                </a:lnTo>
                <a:lnTo>
                  <a:pt x="58167" y="27468"/>
                </a:lnTo>
                <a:lnTo>
                  <a:pt x="51658" y="31581"/>
                </a:lnTo>
                <a:lnTo>
                  <a:pt x="51658" y="33641"/>
                </a:lnTo>
                <a:lnTo>
                  <a:pt x="48403" y="35694"/>
                </a:lnTo>
                <a:lnTo>
                  <a:pt x="48403" y="41867"/>
                </a:lnTo>
                <a:lnTo>
                  <a:pt x="51658" y="41867"/>
                </a:lnTo>
                <a:lnTo>
                  <a:pt x="54913" y="43920"/>
                </a:lnTo>
                <a:lnTo>
                  <a:pt x="54913" y="45980"/>
                </a:lnTo>
                <a:lnTo>
                  <a:pt x="58167" y="45980"/>
                </a:lnTo>
                <a:lnTo>
                  <a:pt x="54913" y="50093"/>
                </a:lnTo>
                <a:lnTo>
                  <a:pt x="54913" y="54206"/>
                </a:lnTo>
                <a:lnTo>
                  <a:pt x="48403" y="58312"/>
                </a:lnTo>
                <a:lnTo>
                  <a:pt x="45148" y="60372"/>
                </a:lnTo>
                <a:lnTo>
                  <a:pt x="45148" y="62425"/>
                </a:lnTo>
                <a:lnTo>
                  <a:pt x="38649" y="62425"/>
                </a:lnTo>
                <a:lnTo>
                  <a:pt x="38649" y="60372"/>
                </a:lnTo>
                <a:lnTo>
                  <a:pt x="32139" y="64485"/>
                </a:lnTo>
                <a:lnTo>
                  <a:pt x="22374" y="66538"/>
                </a:lnTo>
                <a:lnTo>
                  <a:pt x="15864" y="72711"/>
                </a:lnTo>
                <a:lnTo>
                  <a:pt x="15864" y="78877"/>
                </a:lnTo>
                <a:lnTo>
                  <a:pt x="12609" y="82990"/>
                </a:lnTo>
                <a:lnTo>
                  <a:pt x="12609" y="87103"/>
                </a:lnTo>
                <a:lnTo>
                  <a:pt x="15864" y="87103"/>
                </a:lnTo>
                <a:lnTo>
                  <a:pt x="12609" y="91216"/>
                </a:lnTo>
                <a:lnTo>
                  <a:pt x="12609" y="93269"/>
                </a:lnTo>
                <a:lnTo>
                  <a:pt x="9354" y="97382"/>
                </a:lnTo>
                <a:lnTo>
                  <a:pt x="6099" y="99442"/>
                </a:lnTo>
                <a:lnTo>
                  <a:pt x="2844" y="99442"/>
                </a:lnTo>
                <a:lnTo>
                  <a:pt x="2844" y="101495"/>
                </a:lnTo>
                <a:lnTo>
                  <a:pt x="0" y="107298"/>
                </a:lnTo>
                <a:lnTo>
                  <a:pt x="5354" y="109578"/>
                </a:lnTo>
                <a:lnTo>
                  <a:pt x="6099" y="109720"/>
                </a:lnTo>
                <a:lnTo>
                  <a:pt x="6099" y="111781"/>
                </a:lnTo>
                <a:lnTo>
                  <a:pt x="12609" y="113834"/>
                </a:lnTo>
                <a:lnTo>
                  <a:pt x="15864" y="115893"/>
                </a:lnTo>
                <a:lnTo>
                  <a:pt x="22374" y="117947"/>
                </a:lnTo>
                <a:lnTo>
                  <a:pt x="25629" y="120000"/>
                </a:lnTo>
                <a:lnTo>
                  <a:pt x="28884" y="115893"/>
                </a:lnTo>
                <a:lnTo>
                  <a:pt x="32139" y="113834"/>
                </a:lnTo>
                <a:lnTo>
                  <a:pt x="41893" y="111781"/>
                </a:lnTo>
                <a:lnTo>
                  <a:pt x="71187" y="111781"/>
                </a:lnTo>
                <a:close/>
              </a:path>
              <a:path extrusionOk="0" h="120000" w="120000">
                <a:moveTo>
                  <a:pt x="48403" y="52146"/>
                </a:moveTo>
                <a:lnTo>
                  <a:pt x="45148" y="54206"/>
                </a:lnTo>
                <a:lnTo>
                  <a:pt x="48403" y="54206"/>
                </a:lnTo>
                <a:lnTo>
                  <a:pt x="48403" y="521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4" name="Google Shape;184;p8"/>
          <p:cNvSpPr/>
          <p:nvPr/>
        </p:nvSpPr>
        <p:spPr>
          <a:xfrm>
            <a:off x="5558554" y="4886326"/>
            <a:ext cx="150514" cy="218986"/>
          </a:xfrm>
          <a:custGeom>
            <a:rect b="b" l="l" r="r" t="t"/>
            <a:pathLst>
              <a:path extrusionOk="0" h="120000" w="120000">
                <a:moveTo>
                  <a:pt x="108254" y="87103"/>
                </a:moveTo>
                <a:lnTo>
                  <a:pt x="105318" y="82990"/>
                </a:lnTo>
                <a:lnTo>
                  <a:pt x="108254" y="80937"/>
                </a:lnTo>
                <a:lnTo>
                  <a:pt x="107677" y="76230"/>
                </a:lnTo>
                <a:lnTo>
                  <a:pt x="104800" y="69552"/>
                </a:lnTo>
                <a:lnTo>
                  <a:pt x="105318" y="66538"/>
                </a:lnTo>
                <a:lnTo>
                  <a:pt x="108254" y="64485"/>
                </a:lnTo>
                <a:lnTo>
                  <a:pt x="108254" y="62425"/>
                </a:lnTo>
                <a:lnTo>
                  <a:pt x="108254" y="56259"/>
                </a:lnTo>
                <a:lnTo>
                  <a:pt x="108254" y="50093"/>
                </a:lnTo>
                <a:lnTo>
                  <a:pt x="114127" y="52146"/>
                </a:lnTo>
                <a:lnTo>
                  <a:pt x="117063" y="50093"/>
                </a:lnTo>
                <a:lnTo>
                  <a:pt x="117063" y="48033"/>
                </a:lnTo>
                <a:lnTo>
                  <a:pt x="117063" y="43920"/>
                </a:lnTo>
                <a:lnTo>
                  <a:pt x="120000" y="41867"/>
                </a:lnTo>
                <a:lnTo>
                  <a:pt x="120000" y="37754"/>
                </a:lnTo>
                <a:lnTo>
                  <a:pt x="120000" y="35694"/>
                </a:lnTo>
                <a:lnTo>
                  <a:pt x="114127" y="31581"/>
                </a:lnTo>
                <a:lnTo>
                  <a:pt x="108254" y="29528"/>
                </a:lnTo>
                <a:lnTo>
                  <a:pt x="111190" y="27468"/>
                </a:lnTo>
                <a:lnTo>
                  <a:pt x="111190" y="21302"/>
                </a:lnTo>
                <a:lnTo>
                  <a:pt x="114127" y="15136"/>
                </a:lnTo>
                <a:lnTo>
                  <a:pt x="117063" y="15136"/>
                </a:lnTo>
                <a:lnTo>
                  <a:pt x="111190" y="11023"/>
                </a:lnTo>
                <a:lnTo>
                  <a:pt x="111416" y="10590"/>
                </a:lnTo>
                <a:lnTo>
                  <a:pt x="111691" y="10574"/>
                </a:lnTo>
                <a:lnTo>
                  <a:pt x="108254" y="8963"/>
                </a:lnTo>
                <a:lnTo>
                  <a:pt x="102381" y="4850"/>
                </a:lnTo>
                <a:lnTo>
                  <a:pt x="102381" y="737"/>
                </a:lnTo>
                <a:lnTo>
                  <a:pt x="93572" y="4850"/>
                </a:lnTo>
                <a:lnTo>
                  <a:pt x="85317" y="0"/>
                </a:lnTo>
                <a:lnTo>
                  <a:pt x="79469" y="2399"/>
                </a:lnTo>
                <a:lnTo>
                  <a:pt x="78901" y="2797"/>
                </a:lnTo>
                <a:lnTo>
                  <a:pt x="73028" y="4850"/>
                </a:lnTo>
                <a:lnTo>
                  <a:pt x="75965" y="4850"/>
                </a:lnTo>
                <a:lnTo>
                  <a:pt x="70092" y="2797"/>
                </a:lnTo>
                <a:lnTo>
                  <a:pt x="64219" y="2797"/>
                </a:lnTo>
                <a:lnTo>
                  <a:pt x="55410" y="8963"/>
                </a:lnTo>
                <a:lnTo>
                  <a:pt x="55410" y="11023"/>
                </a:lnTo>
                <a:lnTo>
                  <a:pt x="58347" y="13077"/>
                </a:lnTo>
                <a:lnTo>
                  <a:pt x="55410" y="17189"/>
                </a:lnTo>
                <a:lnTo>
                  <a:pt x="51116" y="23086"/>
                </a:lnTo>
                <a:lnTo>
                  <a:pt x="48111" y="27201"/>
                </a:lnTo>
                <a:lnTo>
                  <a:pt x="49538" y="27468"/>
                </a:lnTo>
                <a:lnTo>
                  <a:pt x="52474" y="27468"/>
                </a:lnTo>
                <a:lnTo>
                  <a:pt x="46601" y="31581"/>
                </a:lnTo>
                <a:lnTo>
                  <a:pt x="46601" y="33641"/>
                </a:lnTo>
                <a:lnTo>
                  <a:pt x="43665" y="35694"/>
                </a:lnTo>
                <a:lnTo>
                  <a:pt x="43665" y="41867"/>
                </a:lnTo>
                <a:lnTo>
                  <a:pt x="46601" y="41867"/>
                </a:lnTo>
                <a:lnTo>
                  <a:pt x="49538" y="43920"/>
                </a:lnTo>
                <a:lnTo>
                  <a:pt x="49538" y="45980"/>
                </a:lnTo>
                <a:lnTo>
                  <a:pt x="52474" y="45980"/>
                </a:lnTo>
                <a:lnTo>
                  <a:pt x="49538" y="50093"/>
                </a:lnTo>
                <a:lnTo>
                  <a:pt x="49538" y="54206"/>
                </a:lnTo>
                <a:lnTo>
                  <a:pt x="43665" y="58312"/>
                </a:lnTo>
                <a:lnTo>
                  <a:pt x="40729" y="60372"/>
                </a:lnTo>
                <a:lnTo>
                  <a:pt x="40729" y="62425"/>
                </a:lnTo>
                <a:lnTo>
                  <a:pt x="37792" y="62425"/>
                </a:lnTo>
                <a:lnTo>
                  <a:pt x="34866" y="62425"/>
                </a:lnTo>
                <a:lnTo>
                  <a:pt x="34866" y="60372"/>
                </a:lnTo>
                <a:lnTo>
                  <a:pt x="28993" y="64485"/>
                </a:lnTo>
                <a:lnTo>
                  <a:pt x="20184" y="66538"/>
                </a:lnTo>
                <a:lnTo>
                  <a:pt x="14311" y="72711"/>
                </a:lnTo>
                <a:lnTo>
                  <a:pt x="14311" y="74764"/>
                </a:lnTo>
                <a:lnTo>
                  <a:pt x="14311" y="78877"/>
                </a:lnTo>
                <a:lnTo>
                  <a:pt x="11375" y="82990"/>
                </a:lnTo>
                <a:lnTo>
                  <a:pt x="11375" y="87103"/>
                </a:lnTo>
                <a:lnTo>
                  <a:pt x="14311" y="87103"/>
                </a:lnTo>
                <a:lnTo>
                  <a:pt x="11375" y="91216"/>
                </a:lnTo>
                <a:lnTo>
                  <a:pt x="11375" y="93269"/>
                </a:lnTo>
                <a:lnTo>
                  <a:pt x="8439" y="97382"/>
                </a:lnTo>
                <a:lnTo>
                  <a:pt x="5502" y="99442"/>
                </a:lnTo>
                <a:lnTo>
                  <a:pt x="2566" y="99442"/>
                </a:lnTo>
                <a:lnTo>
                  <a:pt x="2566" y="101495"/>
                </a:lnTo>
                <a:lnTo>
                  <a:pt x="0" y="107298"/>
                </a:lnTo>
                <a:lnTo>
                  <a:pt x="4830" y="109578"/>
                </a:lnTo>
                <a:lnTo>
                  <a:pt x="5502" y="109720"/>
                </a:lnTo>
                <a:lnTo>
                  <a:pt x="5502" y="111781"/>
                </a:lnTo>
                <a:lnTo>
                  <a:pt x="11375" y="113834"/>
                </a:lnTo>
                <a:lnTo>
                  <a:pt x="14311" y="115893"/>
                </a:lnTo>
                <a:lnTo>
                  <a:pt x="20184" y="117947"/>
                </a:lnTo>
                <a:lnTo>
                  <a:pt x="23120" y="120000"/>
                </a:lnTo>
                <a:lnTo>
                  <a:pt x="26057" y="115893"/>
                </a:lnTo>
                <a:lnTo>
                  <a:pt x="28993" y="113834"/>
                </a:lnTo>
                <a:lnTo>
                  <a:pt x="37792" y="111781"/>
                </a:lnTo>
                <a:lnTo>
                  <a:pt x="64219" y="111781"/>
                </a:lnTo>
                <a:lnTo>
                  <a:pt x="67156" y="113834"/>
                </a:lnTo>
                <a:lnTo>
                  <a:pt x="64219" y="109720"/>
                </a:lnTo>
                <a:lnTo>
                  <a:pt x="61283" y="107668"/>
                </a:lnTo>
                <a:lnTo>
                  <a:pt x="58347" y="105608"/>
                </a:lnTo>
                <a:lnTo>
                  <a:pt x="55410" y="103555"/>
                </a:lnTo>
                <a:lnTo>
                  <a:pt x="55410" y="101495"/>
                </a:lnTo>
                <a:lnTo>
                  <a:pt x="61283" y="97382"/>
                </a:lnTo>
                <a:lnTo>
                  <a:pt x="56986" y="87586"/>
                </a:lnTo>
                <a:lnTo>
                  <a:pt x="58961" y="86330"/>
                </a:lnTo>
                <a:lnTo>
                  <a:pt x="61283" y="87103"/>
                </a:lnTo>
                <a:lnTo>
                  <a:pt x="61283" y="82990"/>
                </a:lnTo>
                <a:lnTo>
                  <a:pt x="68693" y="80332"/>
                </a:lnTo>
                <a:lnTo>
                  <a:pt x="78983" y="79587"/>
                </a:lnTo>
                <a:lnTo>
                  <a:pt x="90206" y="80414"/>
                </a:lnTo>
                <a:lnTo>
                  <a:pt x="93572" y="80937"/>
                </a:lnTo>
                <a:lnTo>
                  <a:pt x="93572" y="78877"/>
                </a:lnTo>
                <a:lnTo>
                  <a:pt x="93572" y="76824"/>
                </a:lnTo>
                <a:lnTo>
                  <a:pt x="96509" y="76824"/>
                </a:lnTo>
                <a:lnTo>
                  <a:pt x="99445" y="76824"/>
                </a:lnTo>
                <a:lnTo>
                  <a:pt x="99445" y="78877"/>
                </a:lnTo>
                <a:lnTo>
                  <a:pt x="105318" y="78877"/>
                </a:lnTo>
                <a:lnTo>
                  <a:pt x="108254" y="80937"/>
                </a:lnTo>
                <a:lnTo>
                  <a:pt x="105318" y="85050"/>
                </a:lnTo>
                <a:lnTo>
                  <a:pt x="105318" y="87103"/>
                </a:lnTo>
                <a:lnTo>
                  <a:pt x="108254" y="8710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5" name="Google Shape;185;p8"/>
          <p:cNvSpPr/>
          <p:nvPr/>
        </p:nvSpPr>
        <p:spPr>
          <a:xfrm>
            <a:off x="6167104" y="3583627"/>
            <a:ext cx="369443" cy="139812"/>
          </a:xfrm>
          <a:custGeom>
            <a:rect b="b" l="l" r="r" t="t"/>
            <a:pathLst>
              <a:path extrusionOk="0" h="120000" w="120000">
                <a:moveTo>
                  <a:pt x="2376" y="0"/>
                </a:moveTo>
                <a:lnTo>
                  <a:pt x="0" y="0"/>
                </a:lnTo>
                <a:lnTo>
                  <a:pt x="0" y="3236"/>
                </a:lnTo>
                <a:lnTo>
                  <a:pt x="1187" y="3236"/>
                </a:lnTo>
                <a:lnTo>
                  <a:pt x="2376" y="6485"/>
                </a:lnTo>
                <a:lnTo>
                  <a:pt x="3563" y="6485"/>
                </a:lnTo>
                <a:lnTo>
                  <a:pt x="3563" y="3236"/>
                </a:lnTo>
                <a:lnTo>
                  <a:pt x="2376" y="0"/>
                </a:lnTo>
                <a:close/>
              </a:path>
              <a:path extrusionOk="0" h="120000" w="120000">
                <a:moveTo>
                  <a:pt x="5940" y="81054"/>
                </a:moveTo>
                <a:lnTo>
                  <a:pt x="7128" y="68093"/>
                </a:lnTo>
                <a:lnTo>
                  <a:pt x="5940" y="71331"/>
                </a:lnTo>
                <a:lnTo>
                  <a:pt x="4752" y="71331"/>
                </a:lnTo>
                <a:lnTo>
                  <a:pt x="3563" y="84302"/>
                </a:lnTo>
                <a:lnTo>
                  <a:pt x="5940" y="81054"/>
                </a:lnTo>
                <a:close/>
              </a:path>
              <a:path extrusionOk="0" h="120000" w="120000">
                <a:moveTo>
                  <a:pt x="7055" y="-20604"/>
                </a:moveTo>
                <a:lnTo>
                  <a:pt x="3392" y="-16898"/>
                </a:lnTo>
                <a:lnTo>
                  <a:pt x="2376" y="-9722"/>
                </a:lnTo>
                <a:lnTo>
                  <a:pt x="2376" y="0"/>
                </a:lnTo>
                <a:lnTo>
                  <a:pt x="3563" y="-3236"/>
                </a:lnTo>
                <a:lnTo>
                  <a:pt x="5940" y="-3236"/>
                </a:lnTo>
                <a:lnTo>
                  <a:pt x="5940" y="-9722"/>
                </a:lnTo>
                <a:lnTo>
                  <a:pt x="7128" y="-12971"/>
                </a:lnTo>
                <a:lnTo>
                  <a:pt x="8316" y="-9722"/>
                </a:lnTo>
                <a:lnTo>
                  <a:pt x="11880" y="-6485"/>
                </a:lnTo>
                <a:lnTo>
                  <a:pt x="13068" y="-6485"/>
                </a:lnTo>
                <a:lnTo>
                  <a:pt x="13068" y="3236"/>
                </a:lnTo>
                <a:lnTo>
                  <a:pt x="15701" y="11496"/>
                </a:lnTo>
                <a:lnTo>
                  <a:pt x="19272" y="18117"/>
                </a:lnTo>
                <a:lnTo>
                  <a:pt x="20196" y="19456"/>
                </a:lnTo>
                <a:lnTo>
                  <a:pt x="19008" y="22694"/>
                </a:lnTo>
                <a:lnTo>
                  <a:pt x="20196" y="25942"/>
                </a:lnTo>
                <a:lnTo>
                  <a:pt x="19008" y="29179"/>
                </a:lnTo>
                <a:lnTo>
                  <a:pt x="15444" y="29179"/>
                </a:lnTo>
                <a:lnTo>
                  <a:pt x="14256" y="32428"/>
                </a:lnTo>
                <a:lnTo>
                  <a:pt x="15444" y="32428"/>
                </a:lnTo>
                <a:lnTo>
                  <a:pt x="15444" y="38903"/>
                </a:lnTo>
                <a:lnTo>
                  <a:pt x="11688" y="36263"/>
                </a:lnTo>
                <a:lnTo>
                  <a:pt x="7731" y="35674"/>
                </a:lnTo>
                <a:lnTo>
                  <a:pt x="5940" y="35665"/>
                </a:lnTo>
                <a:lnTo>
                  <a:pt x="5940" y="22694"/>
                </a:lnTo>
                <a:lnTo>
                  <a:pt x="3563" y="22694"/>
                </a:lnTo>
                <a:lnTo>
                  <a:pt x="4752" y="32428"/>
                </a:lnTo>
                <a:lnTo>
                  <a:pt x="3563" y="35665"/>
                </a:lnTo>
                <a:lnTo>
                  <a:pt x="2918" y="45931"/>
                </a:lnTo>
                <a:lnTo>
                  <a:pt x="1451" y="57436"/>
                </a:lnTo>
                <a:lnTo>
                  <a:pt x="1187" y="58359"/>
                </a:lnTo>
                <a:lnTo>
                  <a:pt x="1187" y="61608"/>
                </a:lnTo>
                <a:lnTo>
                  <a:pt x="3563" y="58359"/>
                </a:lnTo>
                <a:lnTo>
                  <a:pt x="2376" y="64845"/>
                </a:lnTo>
                <a:lnTo>
                  <a:pt x="3563" y="61608"/>
                </a:lnTo>
                <a:lnTo>
                  <a:pt x="5940" y="55122"/>
                </a:lnTo>
                <a:lnTo>
                  <a:pt x="8316" y="55122"/>
                </a:lnTo>
                <a:lnTo>
                  <a:pt x="11880" y="58359"/>
                </a:lnTo>
                <a:lnTo>
                  <a:pt x="13068" y="58359"/>
                </a:lnTo>
                <a:lnTo>
                  <a:pt x="12324" y="87571"/>
                </a:lnTo>
                <a:lnTo>
                  <a:pt x="14321" y="95359"/>
                </a:lnTo>
                <a:lnTo>
                  <a:pt x="14256" y="103760"/>
                </a:lnTo>
                <a:lnTo>
                  <a:pt x="13068" y="106997"/>
                </a:lnTo>
                <a:lnTo>
                  <a:pt x="11880" y="103760"/>
                </a:lnTo>
                <a:lnTo>
                  <a:pt x="10692" y="106997"/>
                </a:lnTo>
                <a:lnTo>
                  <a:pt x="10820" y="117873"/>
                </a:lnTo>
                <a:lnTo>
                  <a:pt x="11715" y="128322"/>
                </a:lnTo>
                <a:lnTo>
                  <a:pt x="11880" y="129691"/>
                </a:lnTo>
                <a:lnTo>
                  <a:pt x="11880" y="139425"/>
                </a:lnTo>
                <a:lnTo>
                  <a:pt x="17820" y="139425"/>
                </a:lnTo>
                <a:lnTo>
                  <a:pt x="20196" y="132940"/>
                </a:lnTo>
                <a:lnTo>
                  <a:pt x="20196" y="126454"/>
                </a:lnTo>
                <a:lnTo>
                  <a:pt x="22572" y="119969"/>
                </a:lnTo>
                <a:lnTo>
                  <a:pt x="24948" y="116720"/>
                </a:lnTo>
                <a:lnTo>
                  <a:pt x="29704" y="116720"/>
                </a:lnTo>
                <a:lnTo>
                  <a:pt x="32080" y="113482"/>
                </a:lnTo>
                <a:lnTo>
                  <a:pt x="36833" y="110245"/>
                </a:lnTo>
                <a:lnTo>
                  <a:pt x="46337" y="113482"/>
                </a:lnTo>
                <a:lnTo>
                  <a:pt x="52277" y="116720"/>
                </a:lnTo>
                <a:lnTo>
                  <a:pt x="54653" y="119969"/>
                </a:lnTo>
                <a:lnTo>
                  <a:pt x="60593" y="126454"/>
                </a:lnTo>
                <a:lnTo>
                  <a:pt x="65345" y="132940"/>
                </a:lnTo>
                <a:lnTo>
                  <a:pt x="71286" y="142663"/>
                </a:lnTo>
                <a:lnTo>
                  <a:pt x="73662" y="149149"/>
                </a:lnTo>
                <a:lnTo>
                  <a:pt x="76038" y="155634"/>
                </a:lnTo>
                <a:lnTo>
                  <a:pt x="77226" y="165358"/>
                </a:lnTo>
                <a:lnTo>
                  <a:pt x="81982" y="168606"/>
                </a:lnTo>
                <a:lnTo>
                  <a:pt x="81982" y="178329"/>
                </a:lnTo>
                <a:lnTo>
                  <a:pt x="83170" y="191301"/>
                </a:lnTo>
                <a:lnTo>
                  <a:pt x="80794" y="201023"/>
                </a:lnTo>
                <a:lnTo>
                  <a:pt x="85546" y="204271"/>
                </a:lnTo>
                <a:lnTo>
                  <a:pt x="86734" y="201023"/>
                </a:lnTo>
                <a:lnTo>
                  <a:pt x="90299" y="204271"/>
                </a:lnTo>
                <a:lnTo>
                  <a:pt x="97427" y="191301"/>
                </a:lnTo>
                <a:lnTo>
                  <a:pt x="96239" y="181577"/>
                </a:lnTo>
                <a:lnTo>
                  <a:pt x="100991" y="168606"/>
                </a:lnTo>
                <a:lnTo>
                  <a:pt x="102179" y="158872"/>
                </a:lnTo>
                <a:lnTo>
                  <a:pt x="102179" y="145911"/>
                </a:lnTo>
                <a:lnTo>
                  <a:pt x="104555" y="139425"/>
                </a:lnTo>
                <a:lnTo>
                  <a:pt x="105743" y="132940"/>
                </a:lnTo>
                <a:lnTo>
                  <a:pt x="108119" y="136178"/>
                </a:lnTo>
                <a:lnTo>
                  <a:pt x="111683" y="142663"/>
                </a:lnTo>
                <a:lnTo>
                  <a:pt x="115247" y="142663"/>
                </a:lnTo>
                <a:lnTo>
                  <a:pt x="115247" y="123206"/>
                </a:lnTo>
                <a:lnTo>
                  <a:pt x="119999" y="116720"/>
                </a:lnTo>
                <a:lnTo>
                  <a:pt x="118811" y="113482"/>
                </a:lnTo>
                <a:lnTo>
                  <a:pt x="115247" y="113482"/>
                </a:lnTo>
                <a:lnTo>
                  <a:pt x="112871" y="106997"/>
                </a:lnTo>
                <a:lnTo>
                  <a:pt x="109307" y="106997"/>
                </a:lnTo>
                <a:lnTo>
                  <a:pt x="105743" y="100511"/>
                </a:lnTo>
                <a:lnTo>
                  <a:pt x="100991" y="100511"/>
                </a:lnTo>
                <a:lnTo>
                  <a:pt x="98615" y="94026"/>
                </a:lnTo>
                <a:lnTo>
                  <a:pt x="95051" y="84302"/>
                </a:lnTo>
                <a:lnTo>
                  <a:pt x="91486" y="77817"/>
                </a:lnTo>
                <a:lnTo>
                  <a:pt x="89110" y="71331"/>
                </a:lnTo>
                <a:lnTo>
                  <a:pt x="87922" y="58359"/>
                </a:lnTo>
                <a:lnTo>
                  <a:pt x="85546" y="51874"/>
                </a:lnTo>
                <a:lnTo>
                  <a:pt x="81982" y="45388"/>
                </a:lnTo>
                <a:lnTo>
                  <a:pt x="83170" y="32428"/>
                </a:lnTo>
                <a:lnTo>
                  <a:pt x="79606" y="19456"/>
                </a:lnTo>
                <a:lnTo>
                  <a:pt x="76038" y="22694"/>
                </a:lnTo>
                <a:lnTo>
                  <a:pt x="70098" y="19456"/>
                </a:lnTo>
                <a:lnTo>
                  <a:pt x="68910" y="25942"/>
                </a:lnTo>
                <a:lnTo>
                  <a:pt x="64158" y="29179"/>
                </a:lnTo>
                <a:lnTo>
                  <a:pt x="61781" y="29179"/>
                </a:lnTo>
                <a:lnTo>
                  <a:pt x="59405" y="22694"/>
                </a:lnTo>
                <a:lnTo>
                  <a:pt x="61781" y="16208"/>
                </a:lnTo>
                <a:lnTo>
                  <a:pt x="60593" y="6485"/>
                </a:lnTo>
                <a:lnTo>
                  <a:pt x="55841" y="0"/>
                </a:lnTo>
                <a:lnTo>
                  <a:pt x="54653" y="-16208"/>
                </a:lnTo>
                <a:lnTo>
                  <a:pt x="53465" y="-29179"/>
                </a:lnTo>
                <a:lnTo>
                  <a:pt x="51089" y="-29179"/>
                </a:lnTo>
                <a:lnTo>
                  <a:pt x="48713" y="-32428"/>
                </a:lnTo>
                <a:lnTo>
                  <a:pt x="46337" y="-25942"/>
                </a:lnTo>
                <a:lnTo>
                  <a:pt x="43961" y="-16208"/>
                </a:lnTo>
                <a:lnTo>
                  <a:pt x="39209" y="-16208"/>
                </a:lnTo>
                <a:lnTo>
                  <a:pt x="38021" y="-12971"/>
                </a:lnTo>
                <a:lnTo>
                  <a:pt x="38021" y="-3236"/>
                </a:lnTo>
                <a:lnTo>
                  <a:pt x="40397" y="0"/>
                </a:lnTo>
                <a:lnTo>
                  <a:pt x="39209" y="6485"/>
                </a:lnTo>
                <a:lnTo>
                  <a:pt x="30892" y="3236"/>
                </a:lnTo>
                <a:lnTo>
                  <a:pt x="22572" y="3236"/>
                </a:lnTo>
                <a:lnTo>
                  <a:pt x="21271" y="-2736"/>
                </a:lnTo>
                <a:lnTo>
                  <a:pt x="18913" y="-12225"/>
                </a:lnTo>
                <a:lnTo>
                  <a:pt x="14949" y="-20376"/>
                </a:lnTo>
                <a:lnTo>
                  <a:pt x="10692" y="-22694"/>
                </a:lnTo>
                <a:lnTo>
                  <a:pt x="7055" y="-20604"/>
                </a:lnTo>
                <a:close/>
              </a:path>
              <a:path extrusionOk="0" h="120000" w="120000">
                <a:moveTo>
                  <a:pt x="11880" y="58359"/>
                </a:moveTo>
                <a:lnTo>
                  <a:pt x="7128" y="58359"/>
                </a:lnTo>
                <a:lnTo>
                  <a:pt x="8316" y="64845"/>
                </a:lnTo>
                <a:lnTo>
                  <a:pt x="7128" y="64845"/>
                </a:lnTo>
                <a:lnTo>
                  <a:pt x="9504" y="71331"/>
                </a:lnTo>
                <a:lnTo>
                  <a:pt x="10692" y="74568"/>
                </a:lnTo>
                <a:lnTo>
                  <a:pt x="9504" y="81054"/>
                </a:lnTo>
                <a:lnTo>
                  <a:pt x="12324" y="87571"/>
                </a:lnTo>
                <a:lnTo>
                  <a:pt x="13068" y="58359"/>
                </a:lnTo>
                <a:lnTo>
                  <a:pt x="11880" y="5835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6" name="Google Shape;186;p8"/>
          <p:cNvSpPr/>
          <p:nvPr/>
        </p:nvSpPr>
        <p:spPr>
          <a:xfrm>
            <a:off x="6167104" y="3545845"/>
            <a:ext cx="369443" cy="275780"/>
          </a:xfrm>
          <a:custGeom>
            <a:rect b="b" l="l" r="r" t="t"/>
            <a:pathLst>
              <a:path extrusionOk="0" h="120000" w="120000">
                <a:moveTo>
                  <a:pt x="0" y="16440"/>
                </a:moveTo>
                <a:lnTo>
                  <a:pt x="0" y="18081"/>
                </a:lnTo>
                <a:lnTo>
                  <a:pt x="1187" y="18081"/>
                </a:lnTo>
                <a:lnTo>
                  <a:pt x="2376" y="19728"/>
                </a:lnTo>
                <a:lnTo>
                  <a:pt x="3563" y="19728"/>
                </a:lnTo>
                <a:lnTo>
                  <a:pt x="3563" y="18081"/>
                </a:lnTo>
                <a:lnTo>
                  <a:pt x="2376" y="16440"/>
                </a:lnTo>
                <a:lnTo>
                  <a:pt x="3563" y="14798"/>
                </a:lnTo>
                <a:lnTo>
                  <a:pt x="4752" y="14798"/>
                </a:lnTo>
                <a:lnTo>
                  <a:pt x="5940" y="14798"/>
                </a:lnTo>
                <a:lnTo>
                  <a:pt x="5940" y="13152"/>
                </a:lnTo>
                <a:lnTo>
                  <a:pt x="5940" y="11510"/>
                </a:lnTo>
                <a:lnTo>
                  <a:pt x="7128" y="9863"/>
                </a:lnTo>
                <a:lnTo>
                  <a:pt x="8316" y="11510"/>
                </a:lnTo>
                <a:lnTo>
                  <a:pt x="11880" y="13152"/>
                </a:lnTo>
                <a:lnTo>
                  <a:pt x="13068" y="13152"/>
                </a:lnTo>
                <a:lnTo>
                  <a:pt x="13068" y="18081"/>
                </a:lnTo>
                <a:lnTo>
                  <a:pt x="15701" y="22268"/>
                </a:lnTo>
                <a:lnTo>
                  <a:pt x="19272" y="25625"/>
                </a:lnTo>
                <a:lnTo>
                  <a:pt x="20196" y="26304"/>
                </a:lnTo>
                <a:lnTo>
                  <a:pt x="19008" y="27945"/>
                </a:lnTo>
                <a:lnTo>
                  <a:pt x="20196" y="29592"/>
                </a:lnTo>
                <a:lnTo>
                  <a:pt x="19008" y="31233"/>
                </a:lnTo>
                <a:lnTo>
                  <a:pt x="15444" y="31233"/>
                </a:lnTo>
                <a:lnTo>
                  <a:pt x="14256" y="32880"/>
                </a:lnTo>
                <a:lnTo>
                  <a:pt x="15444" y="32880"/>
                </a:lnTo>
                <a:lnTo>
                  <a:pt x="15444" y="36162"/>
                </a:lnTo>
                <a:lnTo>
                  <a:pt x="11688" y="34824"/>
                </a:lnTo>
                <a:lnTo>
                  <a:pt x="7731" y="34526"/>
                </a:lnTo>
                <a:lnTo>
                  <a:pt x="5940" y="34521"/>
                </a:lnTo>
                <a:lnTo>
                  <a:pt x="5940" y="27945"/>
                </a:lnTo>
                <a:lnTo>
                  <a:pt x="3563" y="27945"/>
                </a:lnTo>
                <a:lnTo>
                  <a:pt x="4752" y="32880"/>
                </a:lnTo>
                <a:lnTo>
                  <a:pt x="3563" y="34521"/>
                </a:lnTo>
                <a:lnTo>
                  <a:pt x="2918" y="39726"/>
                </a:lnTo>
                <a:lnTo>
                  <a:pt x="1451" y="45558"/>
                </a:lnTo>
                <a:lnTo>
                  <a:pt x="1187" y="46027"/>
                </a:lnTo>
                <a:lnTo>
                  <a:pt x="0" y="46027"/>
                </a:lnTo>
                <a:lnTo>
                  <a:pt x="1187" y="46027"/>
                </a:lnTo>
                <a:lnTo>
                  <a:pt x="1187" y="47673"/>
                </a:lnTo>
                <a:lnTo>
                  <a:pt x="3563" y="46027"/>
                </a:lnTo>
                <a:lnTo>
                  <a:pt x="2376" y="49314"/>
                </a:lnTo>
                <a:lnTo>
                  <a:pt x="3563" y="47673"/>
                </a:lnTo>
                <a:lnTo>
                  <a:pt x="5940" y="44385"/>
                </a:lnTo>
                <a:lnTo>
                  <a:pt x="7128" y="44385"/>
                </a:lnTo>
                <a:lnTo>
                  <a:pt x="8316" y="44385"/>
                </a:lnTo>
                <a:lnTo>
                  <a:pt x="11880" y="46027"/>
                </a:lnTo>
                <a:lnTo>
                  <a:pt x="13068" y="46027"/>
                </a:lnTo>
                <a:lnTo>
                  <a:pt x="8316" y="46027"/>
                </a:lnTo>
                <a:lnTo>
                  <a:pt x="7128" y="46027"/>
                </a:lnTo>
                <a:lnTo>
                  <a:pt x="8316" y="49314"/>
                </a:lnTo>
                <a:lnTo>
                  <a:pt x="7128" y="49314"/>
                </a:lnTo>
                <a:lnTo>
                  <a:pt x="9504" y="52603"/>
                </a:lnTo>
                <a:lnTo>
                  <a:pt x="10692" y="54244"/>
                </a:lnTo>
                <a:lnTo>
                  <a:pt x="9504" y="57532"/>
                </a:lnTo>
                <a:lnTo>
                  <a:pt x="12324" y="60836"/>
                </a:lnTo>
                <a:lnTo>
                  <a:pt x="14321" y="64784"/>
                </a:lnTo>
                <a:lnTo>
                  <a:pt x="14256" y="69043"/>
                </a:lnTo>
                <a:lnTo>
                  <a:pt x="13068" y="70684"/>
                </a:lnTo>
                <a:lnTo>
                  <a:pt x="11880" y="69043"/>
                </a:lnTo>
                <a:lnTo>
                  <a:pt x="10692" y="70684"/>
                </a:lnTo>
                <a:lnTo>
                  <a:pt x="10820" y="76198"/>
                </a:lnTo>
                <a:lnTo>
                  <a:pt x="11715" y="81496"/>
                </a:lnTo>
                <a:lnTo>
                  <a:pt x="11880" y="82190"/>
                </a:lnTo>
                <a:lnTo>
                  <a:pt x="11880" y="87125"/>
                </a:lnTo>
                <a:lnTo>
                  <a:pt x="17820" y="87125"/>
                </a:lnTo>
                <a:lnTo>
                  <a:pt x="20196" y="83836"/>
                </a:lnTo>
                <a:lnTo>
                  <a:pt x="20196" y="80548"/>
                </a:lnTo>
                <a:lnTo>
                  <a:pt x="22572" y="77260"/>
                </a:lnTo>
                <a:lnTo>
                  <a:pt x="24948" y="75614"/>
                </a:lnTo>
                <a:lnTo>
                  <a:pt x="29704" y="75614"/>
                </a:lnTo>
                <a:lnTo>
                  <a:pt x="32080" y="73972"/>
                </a:lnTo>
                <a:lnTo>
                  <a:pt x="36833" y="72331"/>
                </a:lnTo>
                <a:lnTo>
                  <a:pt x="46337" y="73972"/>
                </a:lnTo>
                <a:lnTo>
                  <a:pt x="52277" y="75614"/>
                </a:lnTo>
                <a:lnTo>
                  <a:pt x="54653" y="77260"/>
                </a:lnTo>
                <a:lnTo>
                  <a:pt x="60593" y="80548"/>
                </a:lnTo>
                <a:lnTo>
                  <a:pt x="65345" y="83836"/>
                </a:lnTo>
                <a:lnTo>
                  <a:pt x="71286" y="88766"/>
                </a:lnTo>
                <a:lnTo>
                  <a:pt x="73662" y="92054"/>
                </a:lnTo>
                <a:lnTo>
                  <a:pt x="76038" y="95342"/>
                </a:lnTo>
                <a:lnTo>
                  <a:pt x="77226" y="100271"/>
                </a:lnTo>
                <a:lnTo>
                  <a:pt x="81982" y="101918"/>
                </a:lnTo>
                <a:lnTo>
                  <a:pt x="81982" y="106847"/>
                </a:lnTo>
                <a:lnTo>
                  <a:pt x="83170" y="113423"/>
                </a:lnTo>
                <a:lnTo>
                  <a:pt x="80794" y="118353"/>
                </a:lnTo>
                <a:lnTo>
                  <a:pt x="85546" y="120000"/>
                </a:lnTo>
                <a:lnTo>
                  <a:pt x="86734" y="118353"/>
                </a:lnTo>
                <a:lnTo>
                  <a:pt x="90299" y="120000"/>
                </a:lnTo>
                <a:lnTo>
                  <a:pt x="97427" y="113423"/>
                </a:lnTo>
                <a:lnTo>
                  <a:pt x="96239" y="108494"/>
                </a:lnTo>
                <a:lnTo>
                  <a:pt x="100991" y="101918"/>
                </a:lnTo>
                <a:lnTo>
                  <a:pt x="102179" y="96983"/>
                </a:lnTo>
                <a:lnTo>
                  <a:pt x="102179" y="90412"/>
                </a:lnTo>
                <a:lnTo>
                  <a:pt x="104555" y="87125"/>
                </a:lnTo>
                <a:lnTo>
                  <a:pt x="105743" y="83836"/>
                </a:lnTo>
                <a:lnTo>
                  <a:pt x="108119" y="85478"/>
                </a:lnTo>
                <a:lnTo>
                  <a:pt x="111683" y="88766"/>
                </a:lnTo>
                <a:lnTo>
                  <a:pt x="115247" y="88766"/>
                </a:lnTo>
                <a:lnTo>
                  <a:pt x="115247" y="83836"/>
                </a:lnTo>
                <a:lnTo>
                  <a:pt x="115247" y="78902"/>
                </a:lnTo>
                <a:lnTo>
                  <a:pt x="119999" y="75614"/>
                </a:lnTo>
                <a:lnTo>
                  <a:pt x="118811" y="73972"/>
                </a:lnTo>
                <a:lnTo>
                  <a:pt x="115247" y="73972"/>
                </a:lnTo>
                <a:lnTo>
                  <a:pt x="112871" y="70684"/>
                </a:lnTo>
                <a:lnTo>
                  <a:pt x="109307" y="70684"/>
                </a:lnTo>
                <a:lnTo>
                  <a:pt x="105743" y="67396"/>
                </a:lnTo>
                <a:lnTo>
                  <a:pt x="100991" y="67396"/>
                </a:lnTo>
                <a:lnTo>
                  <a:pt x="98615" y="64108"/>
                </a:lnTo>
                <a:lnTo>
                  <a:pt x="95051" y="59179"/>
                </a:lnTo>
                <a:lnTo>
                  <a:pt x="91486" y="55891"/>
                </a:lnTo>
                <a:lnTo>
                  <a:pt x="89110" y="52603"/>
                </a:lnTo>
                <a:lnTo>
                  <a:pt x="87922" y="46027"/>
                </a:lnTo>
                <a:lnTo>
                  <a:pt x="85546" y="42738"/>
                </a:lnTo>
                <a:lnTo>
                  <a:pt x="81982" y="39451"/>
                </a:lnTo>
                <a:lnTo>
                  <a:pt x="83170" y="32880"/>
                </a:lnTo>
                <a:lnTo>
                  <a:pt x="79606" y="26304"/>
                </a:lnTo>
                <a:lnTo>
                  <a:pt x="76038" y="27945"/>
                </a:lnTo>
                <a:lnTo>
                  <a:pt x="70098" y="26304"/>
                </a:lnTo>
                <a:lnTo>
                  <a:pt x="68910" y="29592"/>
                </a:lnTo>
                <a:lnTo>
                  <a:pt x="64158" y="31233"/>
                </a:lnTo>
                <a:lnTo>
                  <a:pt x="61781" y="31233"/>
                </a:lnTo>
                <a:lnTo>
                  <a:pt x="59405" y="27945"/>
                </a:lnTo>
                <a:lnTo>
                  <a:pt x="61781" y="24657"/>
                </a:lnTo>
                <a:lnTo>
                  <a:pt x="60593" y="19728"/>
                </a:lnTo>
                <a:lnTo>
                  <a:pt x="55841" y="16440"/>
                </a:lnTo>
                <a:lnTo>
                  <a:pt x="54653" y="8222"/>
                </a:lnTo>
                <a:lnTo>
                  <a:pt x="53465" y="1646"/>
                </a:lnTo>
                <a:lnTo>
                  <a:pt x="51089" y="1646"/>
                </a:lnTo>
                <a:lnTo>
                  <a:pt x="48713" y="0"/>
                </a:lnTo>
                <a:lnTo>
                  <a:pt x="46337" y="3287"/>
                </a:lnTo>
                <a:lnTo>
                  <a:pt x="43961" y="8222"/>
                </a:lnTo>
                <a:lnTo>
                  <a:pt x="39209" y="8222"/>
                </a:lnTo>
                <a:lnTo>
                  <a:pt x="38021" y="9863"/>
                </a:lnTo>
                <a:lnTo>
                  <a:pt x="38021" y="14798"/>
                </a:lnTo>
                <a:lnTo>
                  <a:pt x="40397" y="16440"/>
                </a:lnTo>
                <a:lnTo>
                  <a:pt x="39209" y="19728"/>
                </a:lnTo>
                <a:lnTo>
                  <a:pt x="30892" y="18081"/>
                </a:lnTo>
                <a:lnTo>
                  <a:pt x="22572" y="18081"/>
                </a:lnTo>
                <a:lnTo>
                  <a:pt x="21271" y="15052"/>
                </a:lnTo>
                <a:lnTo>
                  <a:pt x="18913" y="10242"/>
                </a:lnTo>
                <a:lnTo>
                  <a:pt x="14949" y="6109"/>
                </a:lnTo>
                <a:lnTo>
                  <a:pt x="10692" y="4934"/>
                </a:lnTo>
                <a:lnTo>
                  <a:pt x="7055" y="5994"/>
                </a:lnTo>
                <a:lnTo>
                  <a:pt x="3392" y="7873"/>
                </a:lnTo>
                <a:lnTo>
                  <a:pt x="2376" y="11510"/>
                </a:lnTo>
                <a:lnTo>
                  <a:pt x="2376" y="16440"/>
                </a:lnTo>
                <a:lnTo>
                  <a:pt x="0" y="1644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7" name="Google Shape;187;p8"/>
          <p:cNvSpPr/>
          <p:nvPr/>
        </p:nvSpPr>
        <p:spPr>
          <a:xfrm>
            <a:off x="5537789" y="3764937"/>
            <a:ext cx="10934" cy="11290"/>
          </a:xfrm>
          <a:custGeom>
            <a:rect b="b" l="l" r="r" t="t"/>
            <a:pathLst>
              <a:path extrusionOk="0" h="120000" w="120000">
                <a:moveTo>
                  <a:pt x="39992" y="119999"/>
                </a:moveTo>
                <a:lnTo>
                  <a:pt x="120000" y="80046"/>
                </a:lnTo>
                <a:lnTo>
                  <a:pt x="39992" y="0"/>
                </a:lnTo>
                <a:lnTo>
                  <a:pt x="0" y="0"/>
                </a:lnTo>
                <a:lnTo>
                  <a:pt x="0" y="80046"/>
                </a:lnTo>
                <a:lnTo>
                  <a:pt x="39992" y="119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8" name="Google Shape;188;p8"/>
          <p:cNvSpPr/>
          <p:nvPr/>
        </p:nvSpPr>
        <p:spPr>
          <a:xfrm>
            <a:off x="5494063" y="3621961"/>
            <a:ext cx="94742" cy="184365"/>
          </a:xfrm>
          <a:custGeom>
            <a:rect b="b" l="l" r="r" t="t"/>
            <a:pathLst>
              <a:path extrusionOk="0" h="120000" w="120000">
                <a:moveTo>
                  <a:pt x="103534" y="113714"/>
                </a:moveTo>
                <a:lnTo>
                  <a:pt x="114570" y="119568"/>
                </a:lnTo>
                <a:lnTo>
                  <a:pt x="115384" y="120000"/>
                </a:lnTo>
                <a:lnTo>
                  <a:pt x="120000" y="0"/>
                </a:lnTo>
                <a:lnTo>
                  <a:pt x="96933" y="0"/>
                </a:lnTo>
                <a:lnTo>
                  <a:pt x="92316" y="2446"/>
                </a:lnTo>
                <a:lnTo>
                  <a:pt x="96933" y="4893"/>
                </a:lnTo>
                <a:lnTo>
                  <a:pt x="92316" y="4893"/>
                </a:lnTo>
                <a:lnTo>
                  <a:pt x="78466" y="7340"/>
                </a:lnTo>
                <a:lnTo>
                  <a:pt x="64616" y="7340"/>
                </a:lnTo>
                <a:lnTo>
                  <a:pt x="64616" y="4893"/>
                </a:lnTo>
                <a:lnTo>
                  <a:pt x="50767" y="4893"/>
                </a:lnTo>
                <a:lnTo>
                  <a:pt x="50767" y="9795"/>
                </a:lnTo>
                <a:lnTo>
                  <a:pt x="31756" y="10945"/>
                </a:lnTo>
                <a:lnTo>
                  <a:pt x="18914" y="14166"/>
                </a:lnTo>
                <a:lnTo>
                  <a:pt x="7011" y="19112"/>
                </a:lnTo>
                <a:lnTo>
                  <a:pt x="0" y="22037"/>
                </a:lnTo>
                <a:lnTo>
                  <a:pt x="9232" y="24484"/>
                </a:lnTo>
                <a:lnTo>
                  <a:pt x="0" y="31832"/>
                </a:lnTo>
                <a:lnTo>
                  <a:pt x="0" y="34279"/>
                </a:lnTo>
                <a:lnTo>
                  <a:pt x="23066" y="34279"/>
                </a:lnTo>
                <a:lnTo>
                  <a:pt x="26079" y="43058"/>
                </a:lnTo>
                <a:lnTo>
                  <a:pt x="21154" y="49256"/>
                </a:lnTo>
                <a:lnTo>
                  <a:pt x="18449" y="51423"/>
                </a:lnTo>
                <a:lnTo>
                  <a:pt x="23066" y="53878"/>
                </a:lnTo>
                <a:lnTo>
                  <a:pt x="27683" y="56325"/>
                </a:lnTo>
                <a:lnTo>
                  <a:pt x="27683" y="58772"/>
                </a:lnTo>
                <a:lnTo>
                  <a:pt x="23066" y="58772"/>
                </a:lnTo>
                <a:lnTo>
                  <a:pt x="23066" y="61219"/>
                </a:lnTo>
                <a:lnTo>
                  <a:pt x="9232" y="58772"/>
                </a:lnTo>
                <a:lnTo>
                  <a:pt x="4615" y="58772"/>
                </a:lnTo>
                <a:lnTo>
                  <a:pt x="4615" y="61219"/>
                </a:lnTo>
                <a:lnTo>
                  <a:pt x="13849" y="61219"/>
                </a:lnTo>
                <a:lnTo>
                  <a:pt x="9232" y="66121"/>
                </a:lnTo>
                <a:lnTo>
                  <a:pt x="9232" y="68567"/>
                </a:lnTo>
                <a:lnTo>
                  <a:pt x="18449" y="68567"/>
                </a:lnTo>
                <a:lnTo>
                  <a:pt x="23066" y="66121"/>
                </a:lnTo>
                <a:lnTo>
                  <a:pt x="23066" y="68567"/>
                </a:lnTo>
                <a:lnTo>
                  <a:pt x="32299" y="68567"/>
                </a:lnTo>
                <a:lnTo>
                  <a:pt x="32299" y="71023"/>
                </a:lnTo>
                <a:lnTo>
                  <a:pt x="35650" y="80939"/>
                </a:lnTo>
                <a:lnTo>
                  <a:pt x="34342" y="87941"/>
                </a:lnTo>
                <a:lnTo>
                  <a:pt x="32299" y="90613"/>
                </a:lnTo>
                <a:lnTo>
                  <a:pt x="41533" y="93060"/>
                </a:lnTo>
                <a:lnTo>
                  <a:pt x="59999" y="93060"/>
                </a:lnTo>
                <a:lnTo>
                  <a:pt x="69232" y="97962"/>
                </a:lnTo>
                <a:lnTo>
                  <a:pt x="73849" y="97962"/>
                </a:lnTo>
                <a:lnTo>
                  <a:pt x="78466" y="102856"/>
                </a:lnTo>
                <a:lnTo>
                  <a:pt x="92316" y="102856"/>
                </a:lnTo>
                <a:lnTo>
                  <a:pt x="92316" y="105303"/>
                </a:lnTo>
                <a:lnTo>
                  <a:pt x="96933" y="107758"/>
                </a:lnTo>
                <a:lnTo>
                  <a:pt x="92316" y="107758"/>
                </a:lnTo>
                <a:lnTo>
                  <a:pt x="103534" y="11371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89" name="Google Shape;189;p8"/>
          <p:cNvSpPr/>
          <p:nvPr/>
        </p:nvSpPr>
        <p:spPr>
          <a:xfrm>
            <a:off x="5490418" y="3584331"/>
            <a:ext cx="72885" cy="63957"/>
          </a:xfrm>
          <a:custGeom>
            <a:rect b="b" l="l" r="r" t="t"/>
            <a:pathLst>
              <a:path extrusionOk="0" h="120000" w="120000">
                <a:moveTo>
                  <a:pt x="120000" y="42341"/>
                </a:moveTo>
                <a:lnTo>
                  <a:pt x="102198" y="32712"/>
                </a:lnTo>
                <a:lnTo>
                  <a:pt x="83455" y="19736"/>
                </a:lnTo>
                <a:lnTo>
                  <a:pt x="77993" y="14105"/>
                </a:lnTo>
                <a:lnTo>
                  <a:pt x="77993" y="7052"/>
                </a:lnTo>
                <a:lnTo>
                  <a:pt x="59989" y="14105"/>
                </a:lnTo>
                <a:lnTo>
                  <a:pt x="53988" y="7052"/>
                </a:lnTo>
                <a:lnTo>
                  <a:pt x="47986" y="0"/>
                </a:lnTo>
                <a:lnTo>
                  <a:pt x="41985" y="0"/>
                </a:lnTo>
                <a:lnTo>
                  <a:pt x="35984" y="7052"/>
                </a:lnTo>
                <a:lnTo>
                  <a:pt x="24003" y="14105"/>
                </a:lnTo>
                <a:lnTo>
                  <a:pt x="29983" y="14105"/>
                </a:lnTo>
                <a:lnTo>
                  <a:pt x="47986" y="28235"/>
                </a:lnTo>
                <a:lnTo>
                  <a:pt x="53988" y="42341"/>
                </a:lnTo>
                <a:lnTo>
                  <a:pt x="41985" y="49418"/>
                </a:lnTo>
                <a:lnTo>
                  <a:pt x="26245" y="47206"/>
                </a:lnTo>
                <a:lnTo>
                  <a:pt x="18107" y="47405"/>
                </a:lnTo>
                <a:lnTo>
                  <a:pt x="18002" y="63526"/>
                </a:lnTo>
                <a:lnTo>
                  <a:pt x="0" y="77656"/>
                </a:lnTo>
                <a:lnTo>
                  <a:pt x="5999" y="84709"/>
                </a:lnTo>
                <a:lnTo>
                  <a:pt x="18002" y="84709"/>
                </a:lnTo>
                <a:lnTo>
                  <a:pt x="5999" y="98839"/>
                </a:lnTo>
                <a:lnTo>
                  <a:pt x="5999" y="105892"/>
                </a:lnTo>
                <a:lnTo>
                  <a:pt x="0" y="120000"/>
                </a:lnTo>
                <a:lnTo>
                  <a:pt x="12000" y="120000"/>
                </a:lnTo>
                <a:lnTo>
                  <a:pt x="12000" y="112945"/>
                </a:lnTo>
                <a:lnTo>
                  <a:pt x="29983" y="91762"/>
                </a:lnTo>
                <a:lnTo>
                  <a:pt x="35984" y="91762"/>
                </a:lnTo>
                <a:lnTo>
                  <a:pt x="41985" y="84709"/>
                </a:lnTo>
                <a:lnTo>
                  <a:pt x="59989" y="84709"/>
                </a:lnTo>
                <a:lnTo>
                  <a:pt x="65990" y="77656"/>
                </a:lnTo>
                <a:lnTo>
                  <a:pt x="65990" y="70603"/>
                </a:lnTo>
                <a:lnTo>
                  <a:pt x="71991" y="63526"/>
                </a:lnTo>
                <a:lnTo>
                  <a:pt x="92654" y="62683"/>
                </a:lnTo>
                <a:lnTo>
                  <a:pt x="113450" y="56786"/>
                </a:lnTo>
                <a:lnTo>
                  <a:pt x="113998" y="56471"/>
                </a:lnTo>
                <a:lnTo>
                  <a:pt x="120000" y="49418"/>
                </a:lnTo>
                <a:lnTo>
                  <a:pt x="120000" y="4234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0" name="Google Shape;190;p8"/>
          <p:cNvSpPr/>
          <p:nvPr/>
        </p:nvSpPr>
        <p:spPr>
          <a:xfrm>
            <a:off x="5566948" y="3575836"/>
            <a:ext cx="365293" cy="238021"/>
          </a:xfrm>
          <a:custGeom>
            <a:rect b="b" l="l" r="r" t="t"/>
            <a:pathLst>
              <a:path extrusionOk="0" h="120000" w="120000">
                <a:moveTo>
                  <a:pt x="62250" y="15660"/>
                </a:moveTo>
                <a:lnTo>
                  <a:pt x="61052" y="11869"/>
                </a:lnTo>
                <a:lnTo>
                  <a:pt x="59855" y="9974"/>
                </a:lnTo>
                <a:lnTo>
                  <a:pt x="58658" y="6177"/>
                </a:lnTo>
                <a:lnTo>
                  <a:pt x="54934" y="6024"/>
                </a:lnTo>
                <a:lnTo>
                  <a:pt x="52701" y="4955"/>
                </a:lnTo>
                <a:lnTo>
                  <a:pt x="51473" y="4282"/>
                </a:lnTo>
                <a:lnTo>
                  <a:pt x="51473" y="485"/>
                </a:lnTo>
                <a:lnTo>
                  <a:pt x="49079" y="2380"/>
                </a:lnTo>
                <a:lnTo>
                  <a:pt x="47881" y="4282"/>
                </a:lnTo>
                <a:lnTo>
                  <a:pt x="44293" y="4282"/>
                </a:lnTo>
                <a:lnTo>
                  <a:pt x="41999" y="1391"/>
                </a:lnTo>
                <a:lnTo>
                  <a:pt x="37817" y="0"/>
                </a:lnTo>
                <a:lnTo>
                  <a:pt x="35912" y="485"/>
                </a:lnTo>
                <a:lnTo>
                  <a:pt x="35912" y="2380"/>
                </a:lnTo>
                <a:lnTo>
                  <a:pt x="29925" y="2380"/>
                </a:lnTo>
                <a:lnTo>
                  <a:pt x="28728" y="4282"/>
                </a:lnTo>
                <a:lnTo>
                  <a:pt x="27530" y="4282"/>
                </a:lnTo>
                <a:lnTo>
                  <a:pt x="27530" y="8073"/>
                </a:lnTo>
                <a:lnTo>
                  <a:pt x="25136" y="9974"/>
                </a:lnTo>
                <a:lnTo>
                  <a:pt x="21548" y="9974"/>
                </a:lnTo>
                <a:lnTo>
                  <a:pt x="21548" y="13765"/>
                </a:lnTo>
                <a:lnTo>
                  <a:pt x="20350" y="13765"/>
                </a:lnTo>
                <a:lnTo>
                  <a:pt x="19153" y="15660"/>
                </a:lnTo>
                <a:lnTo>
                  <a:pt x="17955" y="17561"/>
                </a:lnTo>
                <a:lnTo>
                  <a:pt x="15561" y="17561"/>
                </a:lnTo>
                <a:lnTo>
                  <a:pt x="11969" y="15660"/>
                </a:lnTo>
                <a:lnTo>
                  <a:pt x="9574" y="15660"/>
                </a:lnTo>
                <a:lnTo>
                  <a:pt x="9574" y="17561"/>
                </a:lnTo>
                <a:lnTo>
                  <a:pt x="7179" y="17561"/>
                </a:lnTo>
                <a:lnTo>
                  <a:pt x="3587" y="15660"/>
                </a:lnTo>
                <a:lnTo>
                  <a:pt x="1197" y="15660"/>
                </a:lnTo>
                <a:lnTo>
                  <a:pt x="0" y="19456"/>
                </a:lnTo>
                <a:lnTo>
                  <a:pt x="2390" y="21352"/>
                </a:lnTo>
                <a:lnTo>
                  <a:pt x="4784" y="23253"/>
                </a:lnTo>
                <a:lnTo>
                  <a:pt x="7179" y="23253"/>
                </a:lnTo>
                <a:lnTo>
                  <a:pt x="5982" y="116203"/>
                </a:lnTo>
                <a:lnTo>
                  <a:pt x="9258" y="112756"/>
                </a:lnTo>
                <a:lnTo>
                  <a:pt x="11480" y="110134"/>
                </a:lnTo>
                <a:lnTo>
                  <a:pt x="13272" y="105608"/>
                </a:lnTo>
                <a:lnTo>
                  <a:pt x="14364" y="101028"/>
                </a:lnTo>
                <a:lnTo>
                  <a:pt x="18310" y="101791"/>
                </a:lnTo>
                <a:lnTo>
                  <a:pt x="22254" y="104081"/>
                </a:lnTo>
                <a:lnTo>
                  <a:pt x="25136" y="106720"/>
                </a:lnTo>
                <a:lnTo>
                  <a:pt x="26333" y="106720"/>
                </a:lnTo>
                <a:lnTo>
                  <a:pt x="29925" y="114308"/>
                </a:lnTo>
                <a:lnTo>
                  <a:pt x="31123" y="114308"/>
                </a:lnTo>
                <a:lnTo>
                  <a:pt x="35047" y="114691"/>
                </a:lnTo>
                <a:lnTo>
                  <a:pt x="39556" y="113260"/>
                </a:lnTo>
                <a:lnTo>
                  <a:pt x="43337" y="111199"/>
                </a:lnTo>
                <a:lnTo>
                  <a:pt x="44293" y="110511"/>
                </a:lnTo>
                <a:lnTo>
                  <a:pt x="45487" y="108616"/>
                </a:lnTo>
                <a:lnTo>
                  <a:pt x="46684" y="104819"/>
                </a:lnTo>
                <a:lnTo>
                  <a:pt x="47881" y="102923"/>
                </a:lnTo>
                <a:lnTo>
                  <a:pt x="49079" y="102923"/>
                </a:lnTo>
                <a:lnTo>
                  <a:pt x="51473" y="104819"/>
                </a:lnTo>
                <a:lnTo>
                  <a:pt x="52671" y="104819"/>
                </a:lnTo>
                <a:lnTo>
                  <a:pt x="56263" y="97231"/>
                </a:lnTo>
                <a:lnTo>
                  <a:pt x="57460" y="97231"/>
                </a:lnTo>
                <a:lnTo>
                  <a:pt x="57460" y="101028"/>
                </a:lnTo>
                <a:lnTo>
                  <a:pt x="58658" y="104819"/>
                </a:lnTo>
                <a:lnTo>
                  <a:pt x="57460" y="106720"/>
                </a:lnTo>
                <a:lnTo>
                  <a:pt x="57460" y="108616"/>
                </a:lnTo>
                <a:lnTo>
                  <a:pt x="56263" y="108616"/>
                </a:lnTo>
                <a:lnTo>
                  <a:pt x="56263" y="119999"/>
                </a:lnTo>
                <a:lnTo>
                  <a:pt x="59855" y="119999"/>
                </a:lnTo>
                <a:lnTo>
                  <a:pt x="62055" y="116764"/>
                </a:lnTo>
                <a:lnTo>
                  <a:pt x="62911" y="114395"/>
                </a:lnTo>
                <a:lnTo>
                  <a:pt x="63447" y="114308"/>
                </a:lnTo>
                <a:lnTo>
                  <a:pt x="65842" y="114308"/>
                </a:lnTo>
                <a:lnTo>
                  <a:pt x="65842" y="108616"/>
                </a:lnTo>
                <a:lnTo>
                  <a:pt x="63447" y="104819"/>
                </a:lnTo>
                <a:lnTo>
                  <a:pt x="65842" y="102923"/>
                </a:lnTo>
                <a:lnTo>
                  <a:pt x="67039" y="101028"/>
                </a:lnTo>
                <a:lnTo>
                  <a:pt x="68232" y="104819"/>
                </a:lnTo>
                <a:lnTo>
                  <a:pt x="69430" y="104819"/>
                </a:lnTo>
                <a:lnTo>
                  <a:pt x="70627" y="102923"/>
                </a:lnTo>
                <a:lnTo>
                  <a:pt x="71824" y="101028"/>
                </a:lnTo>
                <a:lnTo>
                  <a:pt x="75416" y="101028"/>
                </a:lnTo>
                <a:lnTo>
                  <a:pt x="76614" y="102923"/>
                </a:lnTo>
                <a:lnTo>
                  <a:pt x="79009" y="101028"/>
                </a:lnTo>
                <a:lnTo>
                  <a:pt x="81851" y="100020"/>
                </a:lnTo>
                <a:lnTo>
                  <a:pt x="85645" y="99165"/>
                </a:lnTo>
                <a:lnTo>
                  <a:pt x="89962" y="96436"/>
                </a:lnTo>
                <a:lnTo>
                  <a:pt x="90978" y="95336"/>
                </a:lnTo>
                <a:lnTo>
                  <a:pt x="94172" y="94406"/>
                </a:lnTo>
                <a:lnTo>
                  <a:pt x="99007" y="94294"/>
                </a:lnTo>
                <a:lnTo>
                  <a:pt x="101754" y="93441"/>
                </a:lnTo>
                <a:lnTo>
                  <a:pt x="105307" y="88914"/>
                </a:lnTo>
                <a:lnTo>
                  <a:pt x="108413" y="87303"/>
                </a:lnTo>
                <a:lnTo>
                  <a:pt x="107741" y="70672"/>
                </a:lnTo>
                <a:lnTo>
                  <a:pt x="108938" y="68777"/>
                </a:lnTo>
                <a:lnTo>
                  <a:pt x="110136" y="64987"/>
                </a:lnTo>
                <a:lnTo>
                  <a:pt x="111333" y="63085"/>
                </a:lnTo>
                <a:lnTo>
                  <a:pt x="114921" y="64987"/>
                </a:lnTo>
                <a:lnTo>
                  <a:pt x="117316" y="63085"/>
                </a:lnTo>
                <a:lnTo>
                  <a:pt x="118513" y="59295"/>
                </a:lnTo>
                <a:lnTo>
                  <a:pt x="120000" y="60849"/>
                </a:lnTo>
                <a:lnTo>
                  <a:pt x="119710" y="11869"/>
                </a:lnTo>
                <a:lnTo>
                  <a:pt x="117316" y="11869"/>
                </a:lnTo>
                <a:lnTo>
                  <a:pt x="116119" y="8073"/>
                </a:lnTo>
                <a:lnTo>
                  <a:pt x="111333" y="8073"/>
                </a:lnTo>
                <a:lnTo>
                  <a:pt x="111333" y="6177"/>
                </a:lnTo>
                <a:lnTo>
                  <a:pt x="108938" y="8073"/>
                </a:lnTo>
                <a:lnTo>
                  <a:pt x="106544" y="9974"/>
                </a:lnTo>
                <a:lnTo>
                  <a:pt x="105346" y="6177"/>
                </a:lnTo>
                <a:lnTo>
                  <a:pt x="105346" y="8073"/>
                </a:lnTo>
                <a:lnTo>
                  <a:pt x="104149" y="9974"/>
                </a:lnTo>
                <a:lnTo>
                  <a:pt x="104149" y="8073"/>
                </a:lnTo>
                <a:lnTo>
                  <a:pt x="102951" y="9974"/>
                </a:lnTo>
                <a:lnTo>
                  <a:pt x="102951" y="13765"/>
                </a:lnTo>
                <a:lnTo>
                  <a:pt x="101754" y="13765"/>
                </a:lnTo>
                <a:lnTo>
                  <a:pt x="100557" y="15660"/>
                </a:lnTo>
                <a:lnTo>
                  <a:pt x="99360" y="13765"/>
                </a:lnTo>
                <a:lnTo>
                  <a:pt x="96965" y="15660"/>
                </a:lnTo>
                <a:lnTo>
                  <a:pt x="95077" y="18856"/>
                </a:lnTo>
                <a:lnTo>
                  <a:pt x="92615" y="19671"/>
                </a:lnTo>
                <a:lnTo>
                  <a:pt x="92175" y="19456"/>
                </a:lnTo>
                <a:lnTo>
                  <a:pt x="90978" y="19456"/>
                </a:lnTo>
                <a:lnTo>
                  <a:pt x="89781" y="15660"/>
                </a:lnTo>
                <a:lnTo>
                  <a:pt x="87390" y="15660"/>
                </a:lnTo>
                <a:lnTo>
                  <a:pt x="84995" y="19456"/>
                </a:lnTo>
                <a:lnTo>
                  <a:pt x="81007" y="20875"/>
                </a:lnTo>
                <a:lnTo>
                  <a:pt x="76945" y="19701"/>
                </a:lnTo>
                <a:lnTo>
                  <a:pt x="76614" y="19456"/>
                </a:lnTo>
                <a:lnTo>
                  <a:pt x="75416" y="17561"/>
                </a:lnTo>
                <a:lnTo>
                  <a:pt x="74219" y="15660"/>
                </a:lnTo>
                <a:lnTo>
                  <a:pt x="73022" y="17561"/>
                </a:lnTo>
                <a:lnTo>
                  <a:pt x="70627" y="17561"/>
                </a:lnTo>
                <a:lnTo>
                  <a:pt x="70627" y="13765"/>
                </a:lnTo>
                <a:lnTo>
                  <a:pt x="68232" y="11869"/>
                </a:lnTo>
                <a:lnTo>
                  <a:pt x="64644" y="11869"/>
                </a:lnTo>
                <a:lnTo>
                  <a:pt x="63447" y="15660"/>
                </a:lnTo>
                <a:lnTo>
                  <a:pt x="62250" y="13765"/>
                </a:lnTo>
                <a:lnTo>
                  <a:pt x="62250" y="1566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1" name="Google Shape;191;p8"/>
          <p:cNvSpPr/>
          <p:nvPr/>
        </p:nvSpPr>
        <p:spPr>
          <a:xfrm>
            <a:off x="5894925" y="3595621"/>
            <a:ext cx="87452" cy="165557"/>
          </a:xfrm>
          <a:custGeom>
            <a:rect b="b" l="l" r="r" t="t"/>
            <a:pathLst>
              <a:path extrusionOk="0" h="120000" w="120000">
                <a:moveTo>
                  <a:pt x="95009" y="117274"/>
                </a:moveTo>
                <a:lnTo>
                  <a:pt x="105013" y="114541"/>
                </a:lnTo>
                <a:lnTo>
                  <a:pt x="100011" y="109091"/>
                </a:lnTo>
                <a:lnTo>
                  <a:pt x="95009" y="106357"/>
                </a:lnTo>
                <a:lnTo>
                  <a:pt x="95009" y="100908"/>
                </a:lnTo>
                <a:lnTo>
                  <a:pt x="90008" y="98183"/>
                </a:lnTo>
                <a:lnTo>
                  <a:pt x="85006" y="95449"/>
                </a:lnTo>
                <a:lnTo>
                  <a:pt x="75003" y="87265"/>
                </a:lnTo>
                <a:lnTo>
                  <a:pt x="80005" y="84540"/>
                </a:lnTo>
                <a:lnTo>
                  <a:pt x="85006" y="81816"/>
                </a:lnTo>
                <a:lnTo>
                  <a:pt x="90008" y="79091"/>
                </a:lnTo>
                <a:lnTo>
                  <a:pt x="90008" y="70908"/>
                </a:lnTo>
                <a:lnTo>
                  <a:pt x="85006" y="65448"/>
                </a:lnTo>
                <a:lnTo>
                  <a:pt x="80005" y="62724"/>
                </a:lnTo>
                <a:lnTo>
                  <a:pt x="90008" y="59999"/>
                </a:lnTo>
                <a:lnTo>
                  <a:pt x="95009" y="57265"/>
                </a:lnTo>
                <a:lnTo>
                  <a:pt x="95009" y="51816"/>
                </a:lnTo>
                <a:lnTo>
                  <a:pt x="100011" y="54540"/>
                </a:lnTo>
                <a:lnTo>
                  <a:pt x="105013" y="59999"/>
                </a:lnTo>
                <a:lnTo>
                  <a:pt x="109996" y="59999"/>
                </a:lnTo>
                <a:lnTo>
                  <a:pt x="114998" y="51816"/>
                </a:lnTo>
                <a:lnTo>
                  <a:pt x="120000" y="51816"/>
                </a:lnTo>
                <a:lnTo>
                  <a:pt x="120000" y="46357"/>
                </a:lnTo>
                <a:lnTo>
                  <a:pt x="105013" y="40907"/>
                </a:lnTo>
                <a:lnTo>
                  <a:pt x="93542" y="38407"/>
                </a:lnTo>
                <a:lnTo>
                  <a:pt x="76905" y="35482"/>
                </a:lnTo>
                <a:lnTo>
                  <a:pt x="68403" y="31707"/>
                </a:lnTo>
                <a:lnTo>
                  <a:pt x="70001" y="29999"/>
                </a:lnTo>
                <a:lnTo>
                  <a:pt x="75003" y="24541"/>
                </a:lnTo>
                <a:lnTo>
                  <a:pt x="65001" y="24541"/>
                </a:lnTo>
                <a:lnTo>
                  <a:pt x="75003" y="19091"/>
                </a:lnTo>
                <a:lnTo>
                  <a:pt x="85006" y="16357"/>
                </a:lnTo>
                <a:lnTo>
                  <a:pt x="75003" y="5449"/>
                </a:lnTo>
                <a:lnTo>
                  <a:pt x="65001" y="5449"/>
                </a:lnTo>
                <a:lnTo>
                  <a:pt x="70001" y="0"/>
                </a:lnTo>
                <a:lnTo>
                  <a:pt x="60000" y="0"/>
                </a:lnTo>
                <a:lnTo>
                  <a:pt x="49996" y="2724"/>
                </a:lnTo>
                <a:lnTo>
                  <a:pt x="51204" y="73142"/>
                </a:lnTo>
                <a:lnTo>
                  <a:pt x="45560" y="78666"/>
                </a:lnTo>
                <a:lnTo>
                  <a:pt x="44995" y="79091"/>
                </a:lnTo>
                <a:lnTo>
                  <a:pt x="44995" y="81816"/>
                </a:lnTo>
                <a:lnTo>
                  <a:pt x="49996" y="81816"/>
                </a:lnTo>
                <a:lnTo>
                  <a:pt x="49996" y="87265"/>
                </a:lnTo>
                <a:lnTo>
                  <a:pt x="44995" y="84540"/>
                </a:lnTo>
                <a:lnTo>
                  <a:pt x="44995" y="87265"/>
                </a:lnTo>
                <a:lnTo>
                  <a:pt x="30665" y="86070"/>
                </a:lnTo>
                <a:lnTo>
                  <a:pt x="15207" y="86895"/>
                </a:lnTo>
                <a:lnTo>
                  <a:pt x="0" y="87265"/>
                </a:lnTo>
                <a:lnTo>
                  <a:pt x="2806" y="111175"/>
                </a:lnTo>
                <a:lnTo>
                  <a:pt x="5000" y="111815"/>
                </a:lnTo>
                <a:lnTo>
                  <a:pt x="10001" y="114541"/>
                </a:lnTo>
                <a:lnTo>
                  <a:pt x="10001" y="117274"/>
                </a:lnTo>
                <a:lnTo>
                  <a:pt x="24988" y="117274"/>
                </a:lnTo>
                <a:lnTo>
                  <a:pt x="37703" y="117900"/>
                </a:lnTo>
                <a:lnTo>
                  <a:pt x="47902" y="118725"/>
                </a:lnTo>
                <a:lnTo>
                  <a:pt x="49996" y="117274"/>
                </a:lnTo>
                <a:lnTo>
                  <a:pt x="54998" y="114541"/>
                </a:lnTo>
                <a:lnTo>
                  <a:pt x="60000" y="111815"/>
                </a:lnTo>
                <a:lnTo>
                  <a:pt x="65001" y="114541"/>
                </a:lnTo>
                <a:lnTo>
                  <a:pt x="70001" y="120000"/>
                </a:lnTo>
                <a:lnTo>
                  <a:pt x="85006" y="117274"/>
                </a:lnTo>
                <a:lnTo>
                  <a:pt x="95009" y="11727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2" name="Google Shape;192;p8"/>
          <p:cNvSpPr/>
          <p:nvPr/>
        </p:nvSpPr>
        <p:spPr>
          <a:xfrm>
            <a:off x="5490418" y="3584331"/>
            <a:ext cx="72885" cy="63957"/>
          </a:xfrm>
          <a:custGeom>
            <a:rect b="b" l="l" r="r" t="t"/>
            <a:pathLst>
              <a:path extrusionOk="0" h="120000" w="120000">
                <a:moveTo>
                  <a:pt x="77993" y="7052"/>
                </a:moveTo>
                <a:lnTo>
                  <a:pt x="59989" y="14105"/>
                </a:lnTo>
                <a:lnTo>
                  <a:pt x="53988" y="7052"/>
                </a:lnTo>
                <a:lnTo>
                  <a:pt x="47986" y="0"/>
                </a:lnTo>
                <a:lnTo>
                  <a:pt x="41985" y="0"/>
                </a:lnTo>
                <a:lnTo>
                  <a:pt x="35984" y="7052"/>
                </a:lnTo>
                <a:lnTo>
                  <a:pt x="24003" y="14105"/>
                </a:lnTo>
                <a:lnTo>
                  <a:pt x="29983" y="14105"/>
                </a:lnTo>
                <a:lnTo>
                  <a:pt x="47986" y="28235"/>
                </a:lnTo>
                <a:lnTo>
                  <a:pt x="53988" y="42341"/>
                </a:lnTo>
                <a:lnTo>
                  <a:pt x="41985" y="49418"/>
                </a:lnTo>
                <a:lnTo>
                  <a:pt x="26245" y="47206"/>
                </a:lnTo>
                <a:lnTo>
                  <a:pt x="18107" y="47405"/>
                </a:lnTo>
                <a:lnTo>
                  <a:pt x="18002" y="49418"/>
                </a:lnTo>
                <a:lnTo>
                  <a:pt x="18002" y="63526"/>
                </a:lnTo>
                <a:lnTo>
                  <a:pt x="0" y="77656"/>
                </a:lnTo>
                <a:lnTo>
                  <a:pt x="5999" y="84709"/>
                </a:lnTo>
                <a:lnTo>
                  <a:pt x="18002" y="84709"/>
                </a:lnTo>
                <a:lnTo>
                  <a:pt x="5999" y="98839"/>
                </a:lnTo>
                <a:lnTo>
                  <a:pt x="5999" y="105892"/>
                </a:lnTo>
                <a:lnTo>
                  <a:pt x="0" y="120000"/>
                </a:lnTo>
                <a:lnTo>
                  <a:pt x="12000" y="120000"/>
                </a:lnTo>
                <a:lnTo>
                  <a:pt x="12000" y="112945"/>
                </a:lnTo>
                <a:lnTo>
                  <a:pt x="29983" y="91762"/>
                </a:lnTo>
                <a:lnTo>
                  <a:pt x="35984" y="91762"/>
                </a:lnTo>
                <a:lnTo>
                  <a:pt x="41985" y="84709"/>
                </a:lnTo>
                <a:lnTo>
                  <a:pt x="53988" y="84709"/>
                </a:lnTo>
                <a:lnTo>
                  <a:pt x="59989" y="84709"/>
                </a:lnTo>
                <a:lnTo>
                  <a:pt x="65990" y="77656"/>
                </a:lnTo>
                <a:lnTo>
                  <a:pt x="65990" y="70603"/>
                </a:lnTo>
                <a:lnTo>
                  <a:pt x="71991" y="63526"/>
                </a:lnTo>
                <a:lnTo>
                  <a:pt x="92654" y="62683"/>
                </a:lnTo>
                <a:lnTo>
                  <a:pt x="113450" y="56786"/>
                </a:lnTo>
                <a:lnTo>
                  <a:pt x="113998" y="56471"/>
                </a:lnTo>
                <a:lnTo>
                  <a:pt x="120000" y="49418"/>
                </a:lnTo>
                <a:lnTo>
                  <a:pt x="120000" y="42341"/>
                </a:lnTo>
                <a:lnTo>
                  <a:pt x="102198" y="32712"/>
                </a:lnTo>
                <a:lnTo>
                  <a:pt x="83455" y="19736"/>
                </a:lnTo>
                <a:lnTo>
                  <a:pt x="77993" y="14105"/>
                </a:lnTo>
                <a:lnTo>
                  <a:pt x="77993" y="705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3" name="Google Shape;193;p8"/>
          <p:cNvSpPr/>
          <p:nvPr/>
        </p:nvSpPr>
        <p:spPr>
          <a:xfrm>
            <a:off x="4992796" y="3753643"/>
            <a:ext cx="107157" cy="240817"/>
          </a:xfrm>
          <a:custGeom>
            <a:rect b="b" l="l" r="r" t="t"/>
            <a:pathLst>
              <a:path extrusionOk="0" h="120000" w="120000">
                <a:moveTo>
                  <a:pt x="73613" y="106874"/>
                </a:moveTo>
                <a:lnTo>
                  <a:pt x="73613" y="95628"/>
                </a:lnTo>
                <a:lnTo>
                  <a:pt x="81790" y="91876"/>
                </a:lnTo>
                <a:lnTo>
                  <a:pt x="94064" y="91876"/>
                </a:lnTo>
                <a:lnTo>
                  <a:pt x="98146" y="88129"/>
                </a:lnTo>
                <a:lnTo>
                  <a:pt x="106324" y="86250"/>
                </a:lnTo>
                <a:lnTo>
                  <a:pt x="114501" y="84377"/>
                </a:lnTo>
                <a:lnTo>
                  <a:pt x="110419" y="78750"/>
                </a:lnTo>
                <a:lnTo>
                  <a:pt x="118597" y="71251"/>
                </a:lnTo>
                <a:lnTo>
                  <a:pt x="114501" y="69378"/>
                </a:lnTo>
                <a:lnTo>
                  <a:pt x="106324" y="69378"/>
                </a:lnTo>
                <a:lnTo>
                  <a:pt x="106324" y="67499"/>
                </a:lnTo>
                <a:lnTo>
                  <a:pt x="94064" y="67499"/>
                </a:lnTo>
                <a:lnTo>
                  <a:pt x="94064" y="65626"/>
                </a:lnTo>
                <a:lnTo>
                  <a:pt x="89968" y="61879"/>
                </a:lnTo>
                <a:lnTo>
                  <a:pt x="94064" y="58126"/>
                </a:lnTo>
                <a:lnTo>
                  <a:pt x="94064" y="56253"/>
                </a:lnTo>
                <a:lnTo>
                  <a:pt x="106324" y="50627"/>
                </a:lnTo>
                <a:lnTo>
                  <a:pt x="106324" y="45001"/>
                </a:lnTo>
                <a:lnTo>
                  <a:pt x="114501" y="45001"/>
                </a:lnTo>
                <a:lnTo>
                  <a:pt x="110419" y="37502"/>
                </a:lnTo>
                <a:lnTo>
                  <a:pt x="106324" y="37502"/>
                </a:lnTo>
                <a:lnTo>
                  <a:pt x="110419" y="31875"/>
                </a:lnTo>
                <a:lnTo>
                  <a:pt x="114501" y="31875"/>
                </a:lnTo>
                <a:lnTo>
                  <a:pt x="110419" y="30002"/>
                </a:lnTo>
                <a:lnTo>
                  <a:pt x="102242" y="31875"/>
                </a:lnTo>
                <a:lnTo>
                  <a:pt x="102242" y="28129"/>
                </a:lnTo>
                <a:lnTo>
                  <a:pt x="98146" y="24377"/>
                </a:lnTo>
                <a:lnTo>
                  <a:pt x="102242" y="22503"/>
                </a:lnTo>
                <a:lnTo>
                  <a:pt x="107920" y="19489"/>
                </a:lnTo>
                <a:lnTo>
                  <a:pt x="115572" y="14439"/>
                </a:lnTo>
                <a:lnTo>
                  <a:pt x="120000" y="9259"/>
                </a:lnTo>
                <a:lnTo>
                  <a:pt x="116006" y="5850"/>
                </a:lnTo>
                <a:lnTo>
                  <a:pt x="114501" y="5625"/>
                </a:lnTo>
                <a:lnTo>
                  <a:pt x="106324" y="9378"/>
                </a:lnTo>
                <a:lnTo>
                  <a:pt x="102242" y="9378"/>
                </a:lnTo>
                <a:lnTo>
                  <a:pt x="98146" y="7505"/>
                </a:lnTo>
                <a:lnTo>
                  <a:pt x="94064" y="5625"/>
                </a:lnTo>
                <a:lnTo>
                  <a:pt x="98146" y="5625"/>
                </a:lnTo>
                <a:lnTo>
                  <a:pt x="94064" y="1879"/>
                </a:lnTo>
                <a:lnTo>
                  <a:pt x="89968" y="1879"/>
                </a:lnTo>
                <a:lnTo>
                  <a:pt x="89968" y="3752"/>
                </a:lnTo>
                <a:lnTo>
                  <a:pt x="85872" y="1879"/>
                </a:lnTo>
                <a:lnTo>
                  <a:pt x="81790" y="0"/>
                </a:lnTo>
                <a:lnTo>
                  <a:pt x="73613" y="0"/>
                </a:lnTo>
                <a:lnTo>
                  <a:pt x="69517" y="3752"/>
                </a:lnTo>
                <a:lnTo>
                  <a:pt x="61339" y="3752"/>
                </a:lnTo>
                <a:lnTo>
                  <a:pt x="45664" y="5101"/>
                </a:lnTo>
                <a:lnTo>
                  <a:pt x="31905" y="5571"/>
                </a:lnTo>
                <a:lnTo>
                  <a:pt x="20436" y="5625"/>
                </a:lnTo>
                <a:lnTo>
                  <a:pt x="16354" y="15004"/>
                </a:lnTo>
                <a:lnTo>
                  <a:pt x="20436" y="16877"/>
                </a:lnTo>
                <a:lnTo>
                  <a:pt x="28629" y="18751"/>
                </a:lnTo>
                <a:lnTo>
                  <a:pt x="24532" y="22503"/>
                </a:lnTo>
                <a:lnTo>
                  <a:pt x="24532" y="26250"/>
                </a:lnTo>
                <a:lnTo>
                  <a:pt x="28188" y="31666"/>
                </a:lnTo>
                <a:lnTo>
                  <a:pt x="32593" y="38208"/>
                </a:lnTo>
                <a:lnTo>
                  <a:pt x="32709" y="43128"/>
                </a:lnTo>
                <a:lnTo>
                  <a:pt x="24532" y="43128"/>
                </a:lnTo>
                <a:lnTo>
                  <a:pt x="24532" y="48754"/>
                </a:lnTo>
                <a:lnTo>
                  <a:pt x="16354" y="54373"/>
                </a:lnTo>
                <a:lnTo>
                  <a:pt x="0" y="54373"/>
                </a:lnTo>
                <a:lnTo>
                  <a:pt x="0" y="58126"/>
                </a:lnTo>
                <a:lnTo>
                  <a:pt x="1547" y="65409"/>
                </a:lnTo>
                <a:lnTo>
                  <a:pt x="3794" y="72317"/>
                </a:lnTo>
                <a:lnTo>
                  <a:pt x="4080" y="73125"/>
                </a:lnTo>
                <a:lnTo>
                  <a:pt x="12259" y="71251"/>
                </a:lnTo>
                <a:lnTo>
                  <a:pt x="16354" y="75004"/>
                </a:lnTo>
                <a:lnTo>
                  <a:pt x="20436" y="78750"/>
                </a:lnTo>
                <a:lnTo>
                  <a:pt x="24532" y="86250"/>
                </a:lnTo>
                <a:lnTo>
                  <a:pt x="40888" y="90003"/>
                </a:lnTo>
                <a:lnTo>
                  <a:pt x="53161" y="120000"/>
                </a:lnTo>
                <a:lnTo>
                  <a:pt x="57258" y="120000"/>
                </a:lnTo>
                <a:lnTo>
                  <a:pt x="69517" y="116253"/>
                </a:lnTo>
                <a:lnTo>
                  <a:pt x="69517" y="110627"/>
                </a:lnTo>
                <a:lnTo>
                  <a:pt x="77695" y="110627"/>
                </a:lnTo>
                <a:lnTo>
                  <a:pt x="73613" y="10687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4" name="Google Shape;194;p8"/>
          <p:cNvSpPr/>
          <p:nvPr/>
        </p:nvSpPr>
        <p:spPr>
          <a:xfrm>
            <a:off x="3179003" y="4670649"/>
            <a:ext cx="45720" cy="41486"/>
          </a:xfrm>
          <a:custGeom>
            <a:rect b="b" l="l" r="r" t="t"/>
            <a:pathLst>
              <a:path extrusionOk="0" h="120000" w="120000">
                <a:moveTo>
                  <a:pt x="120002" y="120000"/>
                </a:moveTo>
                <a:lnTo>
                  <a:pt x="120002" y="9794"/>
                </a:lnTo>
                <a:lnTo>
                  <a:pt x="89540" y="0"/>
                </a:lnTo>
                <a:lnTo>
                  <a:pt x="59080" y="5119"/>
                </a:lnTo>
                <a:lnTo>
                  <a:pt x="30000" y="9794"/>
                </a:lnTo>
                <a:lnTo>
                  <a:pt x="0" y="31835"/>
                </a:lnTo>
                <a:lnTo>
                  <a:pt x="10134" y="58941"/>
                </a:lnTo>
                <a:lnTo>
                  <a:pt x="26291" y="93900"/>
                </a:lnTo>
                <a:lnTo>
                  <a:pt x="30000" y="120000"/>
                </a:lnTo>
                <a:lnTo>
                  <a:pt x="120002" y="120000"/>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5" name="Google Shape;195;p8"/>
          <p:cNvSpPr/>
          <p:nvPr/>
        </p:nvSpPr>
        <p:spPr>
          <a:xfrm>
            <a:off x="4797679" y="4822487"/>
            <a:ext cx="42901" cy="198374"/>
          </a:xfrm>
          <a:custGeom>
            <a:rect b="b" l="l" r="r" t="t"/>
            <a:pathLst>
              <a:path extrusionOk="0" h="120000" w="120000">
                <a:moveTo>
                  <a:pt x="109804" y="0"/>
                </a:moveTo>
                <a:lnTo>
                  <a:pt x="99572" y="4524"/>
                </a:lnTo>
                <a:lnTo>
                  <a:pt x="109804" y="2266"/>
                </a:lnTo>
                <a:lnTo>
                  <a:pt x="120000" y="4524"/>
                </a:lnTo>
                <a:lnTo>
                  <a:pt x="109804" y="0"/>
                </a:lnTo>
                <a:close/>
              </a:path>
              <a:path extrusionOk="0" h="120000" w="120000">
                <a:moveTo>
                  <a:pt x="140424" y="-4532"/>
                </a:moveTo>
                <a:lnTo>
                  <a:pt x="130229" y="-9057"/>
                </a:lnTo>
                <a:lnTo>
                  <a:pt x="140424" y="-15848"/>
                </a:lnTo>
                <a:lnTo>
                  <a:pt x="130229" y="-20381"/>
                </a:lnTo>
                <a:lnTo>
                  <a:pt x="130229" y="-31697"/>
                </a:lnTo>
                <a:lnTo>
                  <a:pt x="140424" y="-36230"/>
                </a:lnTo>
                <a:lnTo>
                  <a:pt x="140424" y="-43021"/>
                </a:lnTo>
                <a:lnTo>
                  <a:pt x="136869" y="-50497"/>
                </a:lnTo>
                <a:lnTo>
                  <a:pt x="138665" y="-57582"/>
                </a:lnTo>
                <a:lnTo>
                  <a:pt x="140424" y="-58870"/>
                </a:lnTo>
                <a:lnTo>
                  <a:pt x="150656" y="-65661"/>
                </a:lnTo>
                <a:lnTo>
                  <a:pt x="140424" y="-70186"/>
                </a:lnTo>
                <a:lnTo>
                  <a:pt x="130229" y="-74719"/>
                </a:lnTo>
                <a:lnTo>
                  <a:pt x="130229" y="-79244"/>
                </a:lnTo>
                <a:lnTo>
                  <a:pt x="140424" y="-83776"/>
                </a:lnTo>
                <a:lnTo>
                  <a:pt x="130229" y="-90568"/>
                </a:lnTo>
                <a:lnTo>
                  <a:pt x="68915" y="-92827"/>
                </a:lnTo>
                <a:lnTo>
                  <a:pt x="79147" y="-110941"/>
                </a:lnTo>
                <a:lnTo>
                  <a:pt x="28063" y="-110941"/>
                </a:lnTo>
                <a:lnTo>
                  <a:pt x="7638" y="-113208"/>
                </a:lnTo>
                <a:lnTo>
                  <a:pt x="0" y="-99761"/>
                </a:lnTo>
                <a:lnTo>
                  <a:pt x="5739" y="-97363"/>
                </a:lnTo>
                <a:lnTo>
                  <a:pt x="17868" y="-97359"/>
                </a:lnTo>
                <a:lnTo>
                  <a:pt x="38295" y="-92827"/>
                </a:lnTo>
                <a:lnTo>
                  <a:pt x="38295" y="-88301"/>
                </a:lnTo>
                <a:lnTo>
                  <a:pt x="40762" y="-80343"/>
                </a:lnTo>
                <a:lnTo>
                  <a:pt x="33554" y="-73887"/>
                </a:lnTo>
                <a:lnTo>
                  <a:pt x="28063" y="-72452"/>
                </a:lnTo>
                <a:lnTo>
                  <a:pt x="17868" y="-67928"/>
                </a:lnTo>
                <a:lnTo>
                  <a:pt x="48491" y="-67928"/>
                </a:lnTo>
                <a:lnTo>
                  <a:pt x="48491" y="-65661"/>
                </a:lnTo>
                <a:lnTo>
                  <a:pt x="33473" y="-59696"/>
                </a:lnTo>
                <a:lnTo>
                  <a:pt x="32544" y="-53737"/>
                </a:lnTo>
                <a:lnTo>
                  <a:pt x="38295" y="-52079"/>
                </a:lnTo>
                <a:lnTo>
                  <a:pt x="48491" y="-45279"/>
                </a:lnTo>
                <a:lnTo>
                  <a:pt x="58720" y="-45279"/>
                </a:lnTo>
                <a:lnTo>
                  <a:pt x="58720" y="-40755"/>
                </a:lnTo>
                <a:lnTo>
                  <a:pt x="53912" y="-31475"/>
                </a:lnTo>
                <a:lnTo>
                  <a:pt x="48538" y="-25198"/>
                </a:lnTo>
                <a:lnTo>
                  <a:pt x="48491" y="-20381"/>
                </a:lnTo>
                <a:lnTo>
                  <a:pt x="38295" y="-18114"/>
                </a:lnTo>
                <a:lnTo>
                  <a:pt x="48491" y="-15848"/>
                </a:lnTo>
                <a:lnTo>
                  <a:pt x="68915" y="-13582"/>
                </a:lnTo>
                <a:lnTo>
                  <a:pt x="38295" y="-13582"/>
                </a:lnTo>
                <a:lnTo>
                  <a:pt x="48491" y="-11323"/>
                </a:lnTo>
                <a:lnTo>
                  <a:pt x="72759" y="-4916"/>
                </a:lnTo>
                <a:lnTo>
                  <a:pt x="93432" y="3790"/>
                </a:lnTo>
                <a:lnTo>
                  <a:pt x="99572" y="4524"/>
                </a:lnTo>
                <a:lnTo>
                  <a:pt x="109804" y="0"/>
                </a:lnTo>
                <a:lnTo>
                  <a:pt x="120000" y="4524"/>
                </a:lnTo>
                <a:lnTo>
                  <a:pt x="120000" y="6790"/>
                </a:lnTo>
                <a:lnTo>
                  <a:pt x="99572" y="6790"/>
                </a:lnTo>
                <a:lnTo>
                  <a:pt x="99572" y="11316"/>
                </a:lnTo>
                <a:lnTo>
                  <a:pt x="120000" y="9057"/>
                </a:lnTo>
                <a:lnTo>
                  <a:pt x="130229" y="4524"/>
                </a:lnTo>
                <a:lnTo>
                  <a:pt x="140424" y="6790"/>
                </a:lnTo>
                <a:lnTo>
                  <a:pt x="160852" y="4524"/>
                </a:lnTo>
                <a:lnTo>
                  <a:pt x="150656" y="-2266"/>
                </a:lnTo>
                <a:lnTo>
                  <a:pt x="140424" y="-4532"/>
                </a:lnTo>
                <a:close/>
              </a:path>
              <a:path extrusionOk="0" h="120000" w="120000">
                <a:moveTo>
                  <a:pt x="99572" y="4524"/>
                </a:moveTo>
                <a:lnTo>
                  <a:pt x="93432" y="3790"/>
                </a:lnTo>
                <a:lnTo>
                  <a:pt x="99572" y="6790"/>
                </a:lnTo>
                <a:lnTo>
                  <a:pt x="99572" y="452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6" name="Google Shape;196;p8"/>
          <p:cNvSpPr/>
          <p:nvPr/>
        </p:nvSpPr>
        <p:spPr>
          <a:xfrm>
            <a:off x="7348961" y="4406531"/>
            <a:ext cx="53128" cy="311405"/>
          </a:xfrm>
          <a:custGeom>
            <a:rect b="b" l="l" r="r" t="t"/>
            <a:pathLst>
              <a:path extrusionOk="0" h="120000" w="120000">
                <a:moveTo>
                  <a:pt x="120000" y="98271"/>
                </a:moveTo>
                <a:lnTo>
                  <a:pt x="115773" y="0"/>
                </a:lnTo>
                <a:lnTo>
                  <a:pt x="119573" y="102651"/>
                </a:lnTo>
                <a:lnTo>
                  <a:pt x="120000" y="98271"/>
                </a:lnTo>
                <a:close/>
              </a:path>
              <a:path extrusionOk="0" h="120000" w="120000">
                <a:moveTo>
                  <a:pt x="214996" y="154692"/>
                </a:moveTo>
                <a:lnTo>
                  <a:pt x="206733" y="153244"/>
                </a:lnTo>
                <a:lnTo>
                  <a:pt x="214996" y="151800"/>
                </a:lnTo>
                <a:lnTo>
                  <a:pt x="206733" y="150356"/>
                </a:lnTo>
                <a:lnTo>
                  <a:pt x="173659" y="150356"/>
                </a:lnTo>
                <a:lnTo>
                  <a:pt x="165167" y="149020"/>
                </a:lnTo>
                <a:lnTo>
                  <a:pt x="153076" y="144845"/>
                </a:lnTo>
                <a:lnTo>
                  <a:pt x="146494" y="139706"/>
                </a:lnTo>
                <a:lnTo>
                  <a:pt x="140585" y="134451"/>
                </a:lnTo>
                <a:lnTo>
                  <a:pt x="132296" y="134451"/>
                </a:lnTo>
                <a:lnTo>
                  <a:pt x="132296" y="135894"/>
                </a:lnTo>
                <a:lnTo>
                  <a:pt x="124034" y="135894"/>
                </a:lnTo>
                <a:lnTo>
                  <a:pt x="124034" y="128666"/>
                </a:lnTo>
                <a:lnTo>
                  <a:pt x="115773" y="127223"/>
                </a:lnTo>
                <a:lnTo>
                  <a:pt x="115773" y="125779"/>
                </a:lnTo>
                <a:lnTo>
                  <a:pt x="99222" y="127223"/>
                </a:lnTo>
                <a:lnTo>
                  <a:pt x="90959" y="125779"/>
                </a:lnTo>
                <a:lnTo>
                  <a:pt x="88710" y="122673"/>
                </a:lnTo>
                <a:lnTo>
                  <a:pt x="92159" y="117315"/>
                </a:lnTo>
                <a:lnTo>
                  <a:pt x="99701" y="112066"/>
                </a:lnTo>
                <a:lnTo>
                  <a:pt x="107511" y="108430"/>
                </a:lnTo>
                <a:lnTo>
                  <a:pt x="115773" y="106981"/>
                </a:lnTo>
                <a:lnTo>
                  <a:pt x="119573" y="102651"/>
                </a:lnTo>
                <a:lnTo>
                  <a:pt x="115773" y="0"/>
                </a:lnTo>
                <a:lnTo>
                  <a:pt x="99222" y="4335"/>
                </a:lnTo>
                <a:lnTo>
                  <a:pt x="82699" y="4335"/>
                </a:lnTo>
                <a:lnTo>
                  <a:pt x="82699" y="1443"/>
                </a:lnTo>
                <a:lnTo>
                  <a:pt x="99222" y="1443"/>
                </a:lnTo>
                <a:lnTo>
                  <a:pt x="115773" y="0"/>
                </a:lnTo>
                <a:lnTo>
                  <a:pt x="120000" y="98271"/>
                </a:lnTo>
                <a:lnTo>
                  <a:pt x="124034" y="93973"/>
                </a:lnTo>
                <a:lnTo>
                  <a:pt x="124034" y="92524"/>
                </a:lnTo>
                <a:lnTo>
                  <a:pt x="132296" y="91081"/>
                </a:lnTo>
                <a:lnTo>
                  <a:pt x="132296" y="88188"/>
                </a:lnTo>
                <a:lnTo>
                  <a:pt x="131166" y="87065"/>
                </a:lnTo>
                <a:lnTo>
                  <a:pt x="130794" y="82036"/>
                </a:lnTo>
                <a:lnTo>
                  <a:pt x="134286" y="78226"/>
                </a:lnTo>
                <a:lnTo>
                  <a:pt x="132296" y="73732"/>
                </a:lnTo>
                <a:lnTo>
                  <a:pt x="140585" y="72288"/>
                </a:lnTo>
                <a:lnTo>
                  <a:pt x="140585" y="70839"/>
                </a:lnTo>
                <a:lnTo>
                  <a:pt x="167988" y="71645"/>
                </a:lnTo>
                <a:lnTo>
                  <a:pt x="184106" y="72985"/>
                </a:lnTo>
                <a:lnTo>
                  <a:pt x="190306" y="75717"/>
                </a:lnTo>
                <a:lnTo>
                  <a:pt x="198473" y="80960"/>
                </a:lnTo>
                <a:lnTo>
                  <a:pt x="223258" y="80960"/>
                </a:lnTo>
                <a:lnTo>
                  <a:pt x="231547" y="79516"/>
                </a:lnTo>
                <a:lnTo>
                  <a:pt x="234210" y="80865"/>
                </a:lnTo>
                <a:lnTo>
                  <a:pt x="245276" y="85635"/>
                </a:lnTo>
                <a:lnTo>
                  <a:pt x="256359" y="89632"/>
                </a:lnTo>
                <a:lnTo>
                  <a:pt x="264622" y="91081"/>
                </a:lnTo>
                <a:lnTo>
                  <a:pt x="272884" y="89632"/>
                </a:lnTo>
                <a:lnTo>
                  <a:pt x="272884" y="91081"/>
                </a:lnTo>
                <a:lnTo>
                  <a:pt x="281144" y="91081"/>
                </a:lnTo>
                <a:lnTo>
                  <a:pt x="281144" y="95416"/>
                </a:lnTo>
                <a:lnTo>
                  <a:pt x="289433" y="95416"/>
                </a:lnTo>
                <a:lnTo>
                  <a:pt x="289433" y="88188"/>
                </a:lnTo>
                <a:lnTo>
                  <a:pt x="281144" y="83852"/>
                </a:lnTo>
                <a:lnTo>
                  <a:pt x="264622" y="78068"/>
                </a:lnTo>
                <a:lnTo>
                  <a:pt x="256359" y="70839"/>
                </a:lnTo>
                <a:lnTo>
                  <a:pt x="264622" y="63611"/>
                </a:lnTo>
                <a:lnTo>
                  <a:pt x="281144" y="62167"/>
                </a:lnTo>
                <a:lnTo>
                  <a:pt x="305958" y="60718"/>
                </a:lnTo>
                <a:lnTo>
                  <a:pt x="355584" y="60718"/>
                </a:lnTo>
                <a:lnTo>
                  <a:pt x="380396" y="56382"/>
                </a:lnTo>
                <a:lnTo>
                  <a:pt x="396918" y="54939"/>
                </a:lnTo>
                <a:lnTo>
                  <a:pt x="413470" y="52046"/>
                </a:lnTo>
                <a:lnTo>
                  <a:pt x="421732" y="47710"/>
                </a:lnTo>
                <a:lnTo>
                  <a:pt x="429992" y="43370"/>
                </a:lnTo>
                <a:lnTo>
                  <a:pt x="421732" y="41926"/>
                </a:lnTo>
                <a:lnTo>
                  <a:pt x="421732" y="37590"/>
                </a:lnTo>
                <a:lnTo>
                  <a:pt x="413470" y="34697"/>
                </a:lnTo>
                <a:lnTo>
                  <a:pt x="388658" y="31805"/>
                </a:lnTo>
                <a:lnTo>
                  <a:pt x="380396" y="27469"/>
                </a:lnTo>
                <a:lnTo>
                  <a:pt x="380396" y="17348"/>
                </a:lnTo>
                <a:lnTo>
                  <a:pt x="347321" y="10120"/>
                </a:lnTo>
                <a:lnTo>
                  <a:pt x="322510" y="10120"/>
                </a:lnTo>
                <a:lnTo>
                  <a:pt x="305958" y="8676"/>
                </a:lnTo>
                <a:lnTo>
                  <a:pt x="289433" y="5784"/>
                </a:lnTo>
                <a:lnTo>
                  <a:pt x="297696" y="4335"/>
                </a:lnTo>
                <a:lnTo>
                  <a:pt x="272884" y="2892"/>
                </a:lnTo>
                <a:lnTo>
                  <a:pt x="239808" y="7228"/>
                </a:lnTo>
                <a:lnTo>
                  <a:pt x="223258" y="11564"/>
                </a:lnTo>
                <a:lnTo>
                  <a:pt x="214996" y="13012"/>
                </a:lnTo>
                <a:lnTo>
                  <a:pt x="198473" y="11564"/>
                </a:lnTo>
                <a:lnTo>
                  <a:pt x="206733" y="7228"/>
                </a:lnTo>
                <a:lnTo>
                  <a:pt x="198473" y="4335"/>
                </a:lnTo>
                <a:lnTo>
                  <a:pt x="181922" y="2892"/>
                </a:lnTo>
                <a:lnTo>
                  <a:pt x="181922" y="0"/>
                </a:lnTo>
                <a:lnTo>
                  <a:pt x="173659" y="-2892"/>
                </a:lnTo>
                <a:lnTo>
                  <a:pt x="190182" y="-8671"/>
                </a:lnTo>
                <a:lnTo>
                  <a:pt x="190182" y="-13012"/>
                </a:lnTo>
                <a:lnTo>
                  <a:pt x="165399" y="-11564"/>
                </a:lnTo>
                <a:lnTo>
                  <a:pt x="148848" y="-11564"/>
                </a:lnTo>
                <a:lnTo>
                  <a:pt x="148848" y="-14456"/>
                </a:lnTo>
                <a:lnTo>
                  <a:pt x="107511" y="-14456"/>
                </a:lnTo>
                <a:lnTo>
                  <a:pt x="90959" y="-17348"/>
                </a:lnTo>
                <a:lnTo>
                  <a:pt x="74437" y="-17348"/>
                </a:lnTo>
                <a:lnTo>
                  <a:pt x="66148" y="-13012"/>
                </a:lnTo>
                <a:lnTo>
                  <a:pt x="66148" y="-8671"/>
                </a:lnTo>
                <a:lnTo>
                  <a:pt x="49623" y="-8671"/>
                </a:lnTo>
                <a:lnTo>
                  <a:pt x="24811" y="-4335"/>
                </a:lnTo>
                <a:lnTo>
                  <a:pt x="8260" y="-4335"/>
                </a:lnTo>
                <a:lnTo>
                  <a:pt x="0" y="0"/>
                </a:lnTo>
                <a:lnTo>
                  <a:pt x="16549" y="5784"/>
                </a:lnTo>
                <a:lnTo>
                  <a:pt x="8260" y="10120"/>
                </a:lnTo>
                <a:lnTo>
                  <a:pt x="0" y="17348"/>
                </a:lnTo>
                <a:lnTo>
                  <a:pt x="8260" y="27469"/>
                </a:lnTo>
                <a:lnTo>
                  <a:pt x="33074" y="31805"/>
                </a:lnTo>
                <a:lnTo>
                  <a:pt x="57885" y="36141"/>
                </a:lnTo>
                <a:lnTo>
                  <a:pt x="57885" y="41926"/>
                </a:lnTo>
                <a:lnTo>
                  <a:pt x="33074" y="44818"/>
                </a:lnTo>
                <a:lnTo>
                  <a:pt x="41334" y="54939"/>
                </a:lnTo>
                <a:lnTo>
                  <a:pt x="57885" y="63611"/>
                </a:lnTo>
                <a:lnTo>
                  <a:pt x="99222" y="69395"/>
                </a:lnTo>
                <a:lnTo>
                  <a:pt x="107511" y="76624"/>
                </a:lnTo>
                <a:lnTo>
                  <a:pt x="115773" y="83852"/>
                </a:lnTo>
                <a:lnTo>
                  <a:pt x="90959" y="89632"/>
                </a:lnTo>
                <a:lnTo>
                  <a:pt x="82699" y="95416"/>
                </a:lnTo>
                <a:lnTo>
                  <a:pt x="74437" y="99753"/>
                </a:lnTo>
                <a:lnTo>
                  <a:pt x="66148" y="99753"/>
                </a:lnTo>
                <a:lnTo>
                  <a:pt x="74437" y="101201"/>
                </a:lnTo>
                <a:lnTo>
                  <a:pt x="74437" y="104093"/>
                </a:lnTo>
                <a:lnTo>
                  <a:pt x="66148" y="105537"/>
                </a:lnTo>
                <a:lnTo>
                  <a:pt x="49623" y="108430"/>
                </a:lnTo>
                <a:lnTo>
                  <a:pt x="49623" y="112766"/>
                </a:lnTo>
                <a:lnTo>
                  <a:pt x="66148" y="112766"/>
                </a:lnTo>
                <a:lnTo>
                  <a:pt x="66148" y="117102"/>
                </a:lnTo>
                <a:lnTo>
                  <a:pt x="57885" y="118550"/>
                </a:lnTo>
                <a:lnTo>
                  <a:pt x="49623" y="118550"/>
                </a:lnTo>
                <a:lnTo>
                  <a:pt x="48629" y="118919"/>
                </a:lnTo>
                <a:lnTo>
                  <a:pt x="42246" y="123835"/>
                </a:lnTo>
                <a:lnTo>
                  <a:pt x="41334" y="128666"/>
                </a:lnTo>
                <a:lnTo>
                  <a:pt x="41372" y="129085"/>
                </a:lnTo>
                <a:lnTo>
                  <a:pt x="47518" y="134100"/>
                </a:lnTo>
                <a:lnTo>
                  <a:pt x="61648" y="138593"/>
                </a:lnTo>
                <a:lnTo>
                  <a:pt x="80104" y="142565"/>
                </a:lnTo>
                <a:lnTo>
                  <a:pt x="99222" y="146015"/>
                </a:lnTo>
                <a:lnTo>
                  <a:pt x="115773" y="147464"/>
                </a:lnTo>
                <a:lnTo>
                  <a:pt x="115773" y="148907"/>
                </a:lnTo>
                <a:lnTo>
                  <a:pt x="124034" y="150356"/>
                </a:lnTo>
                <a:lnTo>
                  <a:pt x="115773" y="151800"/>
                </a:lnTo>
                <a:lnTo>
                  <a:pt x="124034" y="153244"/>
                </a:lnTo>
                <a:lnTo>
                  <a:pt x="132296" y="154692"/>
                </a:lnTo>
                <a:lnTo>
                  <a:pt x="135594" y="156645"/>
                </a:lnTo>
                <a:lnTo>
                  <a:pt x="136477" y="161179"/>
                </a:lnTo>
                <a:lnTo>
                  <a:pt x="140585" y="166257"/>
                </a:lnTo>
                <a:lnTo>
                  <a:pt x="165399" y="164813"/>
                </a:lnTo>
                <a:lnTo>
                  <a:pt x="190182" y="167700"/>
                </a:lnTo>
                <a:lnTo>
                  <a:pt x="190182" y="173485"/>
                </a:lnTo>
                <a:lnTo>
                  <a:pt x="206733" y="173485"/>
                </a:lnTo>
                <a:lnTo>
                  <a:pt x="214996" y="170593"/>
                </a:lnTo>
                <a:lnTo>
                  <a:pt x="231547" y="170593"/>
                </a:lnTo>
                <a:lnTo>
                  <a:pt x="239808" y="166257"/>
                </a:lnTo>
                <a:lnTo>
                  <a:pt x="248070" y="163364"/>
                </a:lnTo>
                <a:lnTo>
                  <a:pt x="239808" y="161921"/>
                </a:lnTo>
                <a:lnTo>
                  <a:pt x="248070" y="160472"/>
                </a:lnTo>
                <a:lnTo>
                  <a:pt x="239808" y="159028"/>
                </a:lnTo>
                <a:lnTo>
                  <a:pt x="231547" y="157584"/>
                </a:lnTo>
                <a:lnTo>
                  <a:pt x="214996" y="156136"/>
                </a:lnTo>
                <a:lnTo>
                  <a:pt x="214996" y="15469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7" name="Google Shape;197;p8"/>
          <p:cNvSpPr/>
          <p:nvPr/>
        </p:nvSpPr>
        <p:spPr>
          <a:xfrm>
            <a:off x="7348961" y="4361510"/>
            <a:ext cx="190373" cy="495223"/>
          </a:xfrm>
          <a:custGeom>
            <a:rect b="b" l="l" r="r" t="t"/>
            <a:pathLst>
              <a:path extrusionOk="0" h="120000" w="120000">
                <a:moveTo>
                  <a:pt x="41539" y="1818"/>
                </a:moveTo>
                <a:lnTo>
                  <a:pt x="41539" y="3637"/>
                </a:lnTo>
                <a:lnTo>
                  <a:pt x="46158" y="3637"/>
                </a:lnTo>
                <a:lnTo>
                  <a:pt x="53074" y="2726"/>
                </a:lnTo>
                <a:lnTo>
                  <a:pt x="53074" y="5456"/>
                </a:lnTo>
                <a:lnTo>
                  <a:pt x="48463" y="9090"/>
                </a:lnTo>
                <a:lnTo>
                  <a:pt x="50769" y="10909"/>
                </a:lnTo>
                <a:lnTo>
                  <a:pt x="50769" y="12728"/>
                </a:lnTo>
                <a:lnTo>
                  <a:pt x="55388" y="13635"/>
                </a:lnTo>
                <a:lnTo>
                  <a:pt x="57693" y="15454"/>
                </a:lnTo>
                <a:lnTo>
                  <a:pt x="55388" y="18181"/>
                </a:lnTo>
                <a:lnTo>
                  <a:pt x="59999" y="19092"/>
                </a:lnTo>
                <a:lnTo>
                  <a:pt x="62305" y="18181"/>
                </a:lnTo>
                <a:lnTo>
                  <a:pt x="66923" y="15454"/>
                </a:lnTo>
                <a:lnTo>
                  <a:pt x="76154" y="12728"/>
                </a:lnTo>
                <a:lnTo>
                  <a:pt x="83079" y="13635"/>
                </a:lnTo>
                <a:lnTo>
                  <a:pt x="80773" y="14546"/>
                </a:lnTo>
                <a:lnTo>
                  <a:pt x="85384" y="16365"/>
                </a:lnTo>
                <a:lnTo>
                  <a:pt x="90003" y="17273"/>
                </a:lnTo>
                <a:lnTo>
                  <a:pt x="96928" y="17273"/>
                </a:lnTo>
                <a:lnTo>
                  <a:pt x="106158" y="21818"/>
                </a:lnTo>
                <a:lnTo>
                  <a:pt x="106158" y="24545"/>
                </a:lnTo>
                <a:lnTo>
                  <a:pt x="106158" y="28182"/>
                </a:lnTo>
                <a:lnTo>
                  <a:pt x="108464" y="30909"/>
                </a:lnTo>
                <a:lnTo>
                  <a:pt x="115388" y="32728"/>
                </a:lnTo>
                <a:lnTo>
                  <a:pt x="117694" y="34546"/>
                </a:lnTo>
                <a:lnTo>
                  <a:pt x="117694" y="37273"/>
                </a:lnTo>
                <a:lnTo>
                  <a:pt x="119999" y="38181"/>
                </a:lnTo>
                <a:lnTo>
                  <a:pt x="117694" y="40910"/>
                </a:lnTo>
                <a:lnTo>
                  <a:pt x="115388" y="43637"/>
                </a:lnTo>
                <a:lnTo>
                  <a:pt x="110769" y="45456"/>
                </a:lnTo>
                <a:lnTo>
                  <a:pt x="106158" y="46364"/>
                </a:lnTo>
                <a:lnTo>
                  <a:pt x="99234" y="49090"/>
                </a:lnTo>
                <a:lnTo>
                  <a:pt x="92309" y="49090"/>
                </a:lnTo>
                <a:lnTo>
                  <a:pt x="85384" y="49090"/>
                </a:lnTo>
                <a:lnTo>
                  <a:pt x="78459" y="50001"/>
                </a:lnTo>
                <a:lnTo>
                  <a:pt x="73848" y="50909"/>
                </a:lnTo>
                <a:lnTo>
                  <a:pt x="71543" y="55454"/>
                </a:lnTo>
                <a:lnTo>
                  <a:pt x="73848" y="59999"/>
                </a:lnTo>
                <a:lnTo>
                  <a:pt x="78459" y="63637"/>
                </a:lnTo>
                <a:lnTo>
                  <a:pt x="80773" y="66364"/>
                </a:lnTo>
                <a:lnTo>
                  <a:pt x="80773" y="71817"/>
                </a:lnTo>
                <a:lnTo>
                  <a:pt x="80773" y="70909"/>
                </a:lnTo>
                <a:lnTo>
                  <a:pt x="78459" y="70909"/>
                </a:lnTo>
                <a:lnTo>
                  <a:pt x="78459" y="70001"/>
                </a:lnTo>
                <a:lnTo>
                  <a:pt x="78459" y="68182"/>
                </a:lnTo>
                <a:lnTo>
                  <a:pt x="76154" y="68182"/>
                </a:lnTo>
                <a:lnTo>
                  <a:pt x="76154" y="67271"/>
                </a:lnTo>
                <a:lnTo>
                  <a:pt x="73848" y="68182"/>
                </a:lnTo>
                <a:lnTo>
                  <a:pt x="71543" y="67271"/>
                </a:lnTo>
                <a:lnTo>
                  <a:pt x="68450" y="64758"/>
                </a:lnTo>
                <a:lnTo>
                  <a:pt x="65361" y="61759"/>
                </a:lnTo>
                <a:lnTo>
                  <a:pt x="64618" y="60910"/>
                </a:lnTo>
                <a:lnTo>
                  <a:pt x="62305" y="61818"/>
                </a:lnTo>
                <a:lnTo>
                  <a:pt x="57693" y="61818"/>
                </a:lnTo>
                <a:lnTo>
                  <a:pt x="55388" y="61818"/>
                </a:lnTo>
                <a:lnTo>
                  <a:pt x="53109" y="58521"/>
                </a:lnTo>
                <a:lnTo>
                  <a:pt x="51379" y="56803"/>
                </a:lnTo>
                <a:lnTo>
                  <a:pt x="46881" y="55961"/>
                </a:lnTo>
                <a:lnTo>
                  <a:pt x="39233" y="55454"/>
                </a:lnTo>
                <a:lnTo>
                  <a:pt x="39233" y="57273"/>
                </a:lnTo>
                <a:lnTo>
                  <a:pt x="39233" y="56365"/>
                </a:lnTo>
                <a:lnTo>
                  <a:pt x="36920" y="57273"/>
                </a:lnTo>
                <a:lnTo>
                  <a:pt x="37475" y="60099"/>
                </a:lnTo>
                <a:lnTo>
                  <a:pt x="36501" y="62495"/>
                </a:lnTo>
                <a:lnTo>
                  <a:pt x="36605" y="65657"/>
                </a:lnTo>
                <a:lnTo>
                  <a:pt x="36920" y="66364"/>
                </a:lnTo>
                <a:lnTo>
                  <a:pt x="36920" y="68182"/>
                </a:lnTo>
                <a:lnTo>
                  <a:pt x="34614" y="69090"/>
                </a:lnTo>
                <a:lnTo>
                  <a:pt x="34614" y="70001"/>
                </a:lnTo>
                <a:lnTo>
                  <a:pt x="33488" y="72704"/>
                </a:lnTo>
                <a:lnTo>
                  <a:pt x="33369" y="75458"/>
                </a:lnTo>
                <a:lnTo>
                  <a:pt x="32309" y="78181"/>
                </a:lnTo>
                <a:lnTo>
                  <a:pt x="30003" y="79092"/>
                </a:lnTo>
                <a:lnTo>
                  <a:pt x="27823" y="81378"/>
                </a:lnTo>
                <a:lnTo>
                  <a:pt x="25719" y="84679"/>
                </a:lnTo>
                <a:lnTo>
                  <a:pt x="24756" y="88048"/>
                </a:lnTo>
                <a:lnTo>
                  <a:pt x="25384" y="90001"/>
                </a:lnTo>
                <a:lnTo>
                  <a:pt x="27690" y="90909"/>
                </a:lnTo>
                <a:lnTo>
                  <a:pt x="32309" y="90001"/>
                </a:lnTo>
                <a:lnTo>
                  <a:pt x="32309" y="90909"/>
                </a:lnTo>
                <a:lnTo>
                  <a:pt x="34614" y="91817"/>
                </a:lnTo>
                <a:lnTo>
                  <a:pt x="34614" y="95454"/>
                </a:lnTo>
                <a:lnTo>
                  <a:pt x="34614" y="96362"/>
                </a:lnTo>
                <a:lnTo>
                  <a:pt x="36920" y="96362"/>
                </a:lnTo>
                <a:lnTo>
                  <a:pt x="36920" y="95454"/>
                </a:lnTo>
                <a:lnTo>
                  <a:pt x="39233" y="95454"/>
                </a:lnTo>
                <a:lnTo>
                  <a:pt x="40882" y="98759"/>
                </a:lnTo>
                <a:lnTo>
                  <a:pt x="42719" y="101990"/>
                </a:lnTo>
                <a:lnTo>
                  <a:pt x="46093" y="104616"/>
                </a:lnTo>
                <a:lnTo>
                  <a:pt x="48463" y="105456"/>
                </a:lnTo>
                <a:lnTo>
                  <a:pt x="57693" y="105456"/>
                </a:lnTo>
                <a:lnTo>
                  <a:pt x="59999" y="106364"/>
                </a:lnTo>
                <a:lnTo>
                  <a:pt x="57693" y="107271"/>
                </a:lnTo>
                <a:lnTo>
                  <a:pt x="59999" y="108182"/>
                </a:lnTo>
                <a:lnTo>
                  <a:pt x="59999" y="109090"/>
                </a:lnTo>
                <a:lnTo>
                  <a:pt x="64618" y="110001"/>
                </a:lnTo>
                <a:lnTo>
                  <a:pt x="66923" y="110909"/>
                </a:lnTo>
                <a:lnTo>
                  <a:pt x="69229" y="111817"/>
                </a:lnTo>
                <a:lnTo>
                  <a:pt x="66923" y="112728"/>
                </a:lnTo>
                <a:lnTo>
                  <a:pt x="69229" y="113636"/>
                </a:lnTo>
                <a:lnTo>
                  <a:pt x="66923" y="115454"/>
                </a:lnTo>
                <a:lnTo>
                  <a:pt x="64618" y="118181"/>
                </a:lnTo>
                <a:lnTo>
                  <a:pt x="59999" y="118181"/>
                </a:lnTo>
                <a:lnTo>
                  <a:pt x="57693" y="120000"/>
                </a:lnTo>
                <a:lnTo>
                  <a:pt x="53074" y="120000"/>
                </a:lnTo>
                <a:lnTo>
                  <a:pt x="53074" y="116362"/>
                </a:lnTo>
                <a:lnTo>
                  <a:pt x="46158" y="114546"/>
                </a:lnTo>
                <a:lnTo>
                  <a:pt x="39233" y="115454"/>
                </a:lnTo>
                <a:lnTo>
                  <a:pt x="38087" y="112261"/>
                </a:lnTo>
                <a:lnTo>
                  <a:pt x="37840" y="109410"/>
                </a:lnTo>
                <a:lnTo>
                  <a:pt x="36920" y="108182"/>
                </a:lnTo>
                <a:lnTo>
                  <a:pt x="34614" y="107271"/>
                </a:lnTo>
                <a:lnTo>
                  <a:pt x="32309" y="106364"/>
                </a:lnTo>
                <a:lnTo>
                  <a:pt x="34614" y="105456"/>
                </a:lnTo>
                <a:lnTo>
                  <a:pt x="32309" y="104545"/>
                </a:lnTo>
                <a:lnTo>
                  <a:pt x="32309" y="103637"/>
                </a:lnTo>
                <a:lnTo>
                  <a:pt x="27690" y="102726"/>
                </a:lnTo>
                <a:lnTo>
                  <a:pt x="22355" y="100557"/>
                </a:lnTo>
                <a:lnTo>
                  <a:pt x="17204" y="98059"/>
                </a:lnTo>
                <a:lnTo>
                  <a:pt x="13261" y="95233"/>
                </a:lnTo>
                <a:lnTo>
                  <a:pt x="11545" y="92080"/>
                </a:lnTo>
                <a:lnTo>
                  <a:pt x="11535" y="91817"/>
                </a:lnTo>
                <a:lnTo>
                  <a:pt x="11789" y="88778"/>
                </a:lnTo>
                <a:lnTo>
                  <a:pt x="13571" y="85688"/>
                </a:lnTo>
                <a:lnTo>
                  <a:pt x="13848" y="85456"/>
                </a:lnTo>
                <a:lnTo>
                  <a:pt x="16154" y="85456"/>
                </a:lnTo>
                <a:lnTo>
                  <a:pt x="18460" y="84545"/>
                </a:lnTo>
                <a:lnTo>
                  <a:pt x="18460" y="81818"/>
                </a:lnTo>
                <a:lnTo>
                  <a:pt x="13848" y="81818"/>
                </a:lnTo>
                <a:lnTo>
                  <a:pt x="13848" y="79092"/>
                </a:lnTo>
                <a:lnTo>
                  <a:pt x="18460" y="77273"/>
                </a:lnTo>
                <a:lnTo>
                  <a:pt x="20773" y="76365"/>
                </a:lnTo>
                <a:lnTo>
                  <a:pt x="20773" y="75454"/>
                </a:lnTo>
                <a:lnTo>
                  <a:pt x="20773" y="74546"/>
                </a:lnTo>
                <a:lnTo>
                  <a:pt x="18460" y="73635"/>
                </a:lnTo>
                <a:lnTo>
                  <a:pt x="20773" y="73635"/>
                </a:lnTo>
                <a:lnTo>
                  <a:pt x="23079" y="70909"/>
                </a:lnTo>
                <a:lnTo>
                  <a:pt x="25384" y="67271"/>
                </a:lnTo>
                <a:lnTo>
                  <a:pt x="32309" y="63637"/>
                </a:lnTo>
                <a:lnTo>
                  <a:pt x="30003" y="59092"/>
                </a:lnTo>
                <a:lnTo>
                  <a:pt x="27690" y="54546"/>
                </a:lnTo>
                <a:lnTo>
                  <a:pt x="16154" y="50909"/>
                </a:lnTo>
                <a:lnTo>
                  <a:pt x="11535" y="45456"/>
                </a:lnTo>
                <a:lnTo>
                  <a:pt x="9230" y="39092"/>
                </a:lnTo>
                <a:lnTo>
                  <a:pt x="16154" y="37273"/>
                </a:lnTo>
                <a:lnTo>
                  <a:pt x="16154" y="33635"/>
                </a:lnTo>
                <a:lnTo>
                  <a:pt x="9230" y="30909"/>
                </a:lnTo>
                <a:lnTo>
                  <a:pt x="2305" y="28182"/>
                </a:lnTo>
                <a:lnTo>
                  <a:pt x="0" y="21818"/>
                </a:lnTo>
                <a:lnTo>
                  <a:pt x="2305" y="17273"/>
                </a:lnTo>
                <a:lnTo>
                  <a:pt x="4618" y="14546"/>
                </a:lnTo>
                <a:lnTo>
                  <a:pt x="0" y="10909"/>
                </a:lnTo>
                <a:lnTo>
                  <a:pt x="2305" y="8182"/>
                </a:lnTo>
                <a:lnTo>
                  <a:pt x="6924" y="8182"/>
                </a:lnTo>
                <a:lnTo>
                  <a:pt x="13848" y="5456"/>
                </a:lnTo>
                <a:lnTo>
                  <a:pt x="18460" y="5456"/>
                </a:lnTo>
                <a:lnTo>
                  <a:pt x="18460" y="2726"/>
                </a:lnTo>
                <a:lnTo>
                  <a:pt x="20773" y="0"/>
                </a:lnTo>
                <a:lnTo>
                  <a:pt x="25384" y="0"/>
                </a:lnTo>
                <a:lnTo>
                  <a:pt x="30003" y="1818"/>
                </a:lnTo>
                <a:lnTo>
                  <a:pt x="41539" y="181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8" name="Google Shape;198;p8"/>
          <p:cNvSpPr/>
          <p:nvPr/>
        </p:nvSpPr>
        <p:spPr>
          <a:xfrm>
            <a:off x="5577121" y="5089786"/>
            <a:ext cx="280860" cy="345808"/>
          </a:xfrm>
          <a:custGeom>
            <a:rect b="b" l="l" r="r" t="t"/>
            <a:pathLst>
              <a:path extrusionOk="0" h="120000" w="120000">
                <a:moveTo>
                  <a:pt x="56101" y="118695"/>
                </a:moveTo>
                <a:lnTo>
                  <a:pt x="59221" y="117390"/>
                </a:lnTo>
                <a:lnTo>
                  <a:pt x="62335" y="116086"/>
                </a:lnTo>
                <a:lnTo>
                  <a:pt x="60778" y="114781"/>
                </a:lnTo>
                <a:lnTo>
                  <a:pt x="63893" y="116086"/>
                </a:lnTo>
                <a:lnTo>
                  <a:pt x="61802" y="26977"/>
                </a:lnTo>
                <a:lnTo>
                  <a:pt x="59364" y="29875"/>
                </a:lnTo>
                <a:lnTo>
                  <a:pt x="59221" y="29998"/>
                </a:lnTo>
                <a:lnTo>
                  <a:pt x="58193" y="28635"/>
                </a:lnTo>
                <a:lnTo>
                  <a:pt x="60631" y="26099"/>
                </a:lnTo>
                <a:lnTo>
                  <a:pt x="60778" y="26085"/>
                </a:lnTo>
                <a:lnTo>
                  <a:pt x="61802" y="26977"/>
                </a:lnTo>
                <a:lnTo>
                  <a:pt x="87269" y="14344"/>
                </a:lnTo>
                <a:lnTo>
                  <a:pt x="52986" y="1304"/>
                </a:lnTo>
                <a:lnTo>
                  <a:pt x="52986" y="2608"/>
                </a:lnTo>
                <a:lnTo>
                  <a:pt x="51429" y="3913"/>
                </a:lnTo>
                <a:lnTo>
                  <a:pt x="48309" y="5217"/>
                </a:lnTo>
                <a:lnTo>
                  <a:pt x="49871" y="5217"/>
                </a:lnTo>
                <a:lnTo>
                  <a:pt x="52986" y="6522"/>
                </a:lnTo>
                <a:lnTo>
                  <a:pt x="51429" y="6522"/>
                </a:lnTo>
                <a:lnTo>
                  <a:pt x="51429" y="9131"/>
                </a:lnTo>
                <a:lnTo>
                  <a:pt x="56101" y="9131"/>
                </a:lnTo>
                <a:lnTo>
                  <a:pt x="56101" y="10435"/>
                </a:lnTo>
                <a:lnTo>
                  <a:pt x="54543" y="11735"/>
                </a:lnTo>
                <a:lnTo>
                  <a:pt x="50877" y="11907"/>
                </a:lnTo>
                <a:lnTo>
                  <a:pt x="47595" y="13953"/>
                </a:lnTo>
                <a:lnTo>
                  <a:pt x="48309" y="19562"/>
                </a:lnTo>
                <a:lnTo>
                  <a:pt x="46751" y="18258"/>
                </a:lnTo>
                <a:lnTo>
                  <a:pt x="45194" y="18258"/>
                </a:lnTo>
                <a:lnTo>
                  <a:pt x="45194" y="14344"/>
                </a:lnTo>
                <a:lnTo>
                  <a:pt x="43637" y="13040"/>
                </a:lnTo>
                <a:lnTo>
                  <a:pt x="38960" y="10435"/>
                </a:lnTo>
                <a:lnTo>
                  <a:pt x="36816" y="67825"/>
                </a:lnTo>
                <a:lnTo>
                  <a:pt x="37402" y="67824"/>
                </a:lnTo>
                <a:lnTo>
                  <a:pt x="40516" y="69129"/>
                </a:lnTo>
                <a:lnTo>
                  <a:pt x="40516" y="70433"/>
                </a:lnTo>
                <a:lnTo>
                  <a:pt x="42074" y="73042"/>
                </a:lnTo>
                <a:lnTo>
                  <a:pt x="40516" y="73042"/>
                </a:lnTo>
                <a:lnTo>
                  <a:pt x="38960" y="71738"/>
                </a:lnTo>
                <a:lnTo>
                  <a:pt x="37402" y="73042"/>
                </a:lnTo>
                <a:lnTo>
                  <a:pt x="33901" y="68566"/>
                </a:lnTo>
                <a:lnTo>
                  <a:pt x="37402" y="90001"/>
                </a:lnTo>
                <a:lnTo>
                  <a:pt x="37402" y="88696"/>
                </a:lnTo>
                <a:lnTo>
                  <a:pt x="46751" y="90001"/>
                </a:lnTo>
                <a:lnTo>
                  <a:pt x="49871" y="90001"/>
                </a:lnTo>
                <a:lnTo>
                  <a:pt x="49871" y="92609"/>
                </a:lnTo>
                <a:lnTo>
                  <a:pt x="51429" y="93914"/>
                </a:lnTo>
                <a:lnTo>
                  <a:pt x="54543" y="95219"/>
                </a:lnTo>
                <a:lnTo>
                  <a:pt x="54646" y="98824"/>
                </a:lnTo>
                <a:lnTo>
                  <a:pt x="54948" y="103116"/>
                </a:lnTo>
                <a:lnTo>
                  <a:pt x="55204" y="107232"/>
                </a:lnTo>
                <a:lnTo>
                  <a:pt x="55155" y="111459"/>
                </a:lnTo>
                <a:lnTo>
                  <a:pt x="54543" y="116086"/>
                </a:lnTo>
                <a:lnTo>
                  <a:pt x="54543" y="117390"/>
                </a:lnTo>
                <a:lnTo>
                  <a:pt x="56101" y="118695"/>
                </a:lnTo>
                <a:close/>
              </a:path>
              <a:path extrusionOk="0" h="120000" w="120000">
                <a:moveTo>
                  <a:pt x="107530" y="32607"/>
                </a:moveTo>
                <a:lnTo>
                  <a:pt x="95061" y="26085"/>
                </a:lnTo>
                <a:lnTo>
                  <a:pt x="93503" y="23476"/>
                </a:lnTo>
                <a:lnTo>
                  <a:pt x="88831" y="23476"/>
                </a:lnTo>
                <a:lnTo>
                  <a:pt x="88831" y="18258"/>
                </a:lnTo>
                <a:lnTo>
                  <a:pt x="90389" y="15649"/>
                </a:lnTo>
                <a:lnTo>
                  <a:pt x="87269" y="14344"/>
                </a:lnTo>
                <a:lnTo>
                  <a:pt x="61802" y="26977"/>
                </a:lnTo>
                <a:lnTo>
                  <a:pt x="63893" y="116086"/>
                </a:lnTo>
                <a:lnTo>
                  <a:pt x="64829" y="116289"/>
                </a:lnTo>
                <a:lnTo>
                  <a:pt x="66648" y="118931"/>
                </a:lnTo>
                <a:lnTo>
                  <a:pt x="70127" y="120000"/>
                </a:lnTo>
                <a:lnTo>
                  <a:pt x="73248" y="118695"/>
                </a:lnTo>
                <a:lnTo>
                  <a:pt x="79477" y="118695"/>
                </a:lnTo>
                <a:lnTo>
                  <a:pt x="82597" y="117390"/>
                </a:lnTo>
                <a:lnTo>
                  <a:pt x="85712" y="117390"/>
                </a:lnTo>
                <a:lnTo>
                  <a:pt x="87269" y="116086"/>
                </a:lnTo>
                <a:lnTo>
                  <a:pt x="88831" y="113477"/>
                </a:lnTo>
                <a:lnTo>
                  <a:pt x="90389" y="114781"/>
                </a:lnTo>
                <a:lnTo>
                  <a:pt x="91946" y="116086"/>
                </a:lnTo>
                <a:lnTo>
                  <a:pt x="91946" y="114781"/>
                </a:lnTo>
                <a:lnTo>
                  <a:pt x="96623" y="114781"/>
                </a:lnTo>
                <a:lnTo>
                  <a:pt x="96623" y="112173"/>
                </a:lnTo>
                <a:lnTo>
                  <a:pt x="99738" y="112173"/>
                </a:lnTo>
                <a:lnTo>
                  <a:pt x="102853" y="110868"/>
                </a:lnTo>
                <a:lnTo>
                  <a:pt x="105973" y="110868"/>
                </a:lnTo>
                <a:lnTo>
                  <a:pt x="109087" y="109563"/>
                </a:lnTo>
                <a:lnTo>
                  <a:pt x="110645" y="108259"/>
                </a:lnTo>
                <a:lnTo>
                  <a:pt x="118437" y="105650"/>
                </a:lnTo>
                <a:lnTo>
                  <a:pt x="120000" y="104345"/>
                </a:lnTo>
                <a:lnTo>
                  <a:pt x="120000" y="101737"/>
                </a:lnTo>
                <a:lnTo>
                  <a:pt x="116880" y="101737"/>
                </a:lnTo>
                <a:lnTo>
                  <a:pt x="116880" y="100432"/>
                </a:lnTo>
                <a:lnTo>
                  <a:pt x="118437" y="99128"/>
                </a:lnTo>
                <a:lnTo>
                  <a:pt x="116880" y="99128"/>
                </a:lnTo>
                <a:lnTo>
                  <a:pt x="116880" y="97823"/>
                </a:lnTo>
                <a:lnTo>
                  <a:pt x="112208" y="95219"/>
                </a:lnTo>
                <a:lnTo>
                  <a:pt x="110645" y="95219"/>
                </a:lnTo>
                <a:lnTo>
                  <a:pt x="109940" y="93595"/>
                </a:lnTo>
                <a:lnTo>
                  <a:pt x="108876" y="88953"/>
                </a:lnTo>
                <a:lnTo>
                  <a:pt x="107530" y="84783"/>
                </a:lnTo>
                <a:lnTo>
                  <a:pt x="107530" y="70433"/>
                </a:lnTo>
                <a:lnTo>
                  <a:pt x="107799" y="70207"/>
                </a:lnTo>
                <a:lnTo>
                  <a:pt x="110382" y="67281"/>
                </a:lnTo>
                <a:lnTo>
                  <a:pt x="110645" y="62606"/>
                </a:lnTo>
                <a:lnTo>
                  <a:pt x="110624" y="62481"/>
                </a:lnTo>
                <a:lnTo>
                  <a:pt x="106572" y="59227"/>
                </a:lnTo>
                <a:lnTo>
                  <a:pt x="102853" y="56084"/>
                </a:lnTo>
                <a:lnTo>
                  <a:pt x="101295" y="54779"/>
                </a:lnTo>
                <a:lnTo>
                  <a:pt x="102853" y="50870"/>
                </a:lnTo>
                <a:lnTo>
                  <a:pt x="101295" y="50870"/>
                </a:lnTo>
                <a:lnTo>
                  <a:pt x="101295" y="49566"/>
                </a:lnTo>
                <a:lnTo>
                  <a:pt x="102853" y="48261"/>
                </a:lnTo>
                <a:lnTo>
                  <a:pt x="102853" y="46957"/>
                </a:lnTo>
                <a:lnTo>
                  <a:pt x="104416" y="45652"/>
                </a:lnTo>
                <a:lnTo>
                  <a:pt x="102853" y="41739"/>
                </a:lnTo>
                <a:lnTo>
                  <a:pt x="105973" y="40434"/>
                </a:lnTo>
                <a:lnTo>
                  <a:pt x="104416" y="39130"/>
                </a:lnTo>
                <a:lnTo>
                  <a:pt x="104416" y="37825"/>
                </a:lnTo>
                <a:lnTo>
                  <a:pt x="105973" y="37825"/>
                </a:lnTo>
                <a:lnTo>
                  <a:pt x="107530" y="36521"/>
                </a:lnTo>
                <a:lnTo>
                  <a:pt x="107530" y="32607"/>
                </a:lnTo>
                <a:close/>
              </a:path>
              <a:path extrusionOk="0" h="120000" w="120000">
                <a:moveTo>
                  <a:pt x="46751" y="5217"/>
                </a:moveTo>
                <a:lnTo>
                  <a:pt x="43637" y="5217"/>
                </a:lnTo>
                <a:lnTo>
                  <a:pt x="42074" y="3913"/>
                </a:lnTo>
                <a:lnTo>
                  <a:pt x="42074" y="6522"/>
                </a:lnTo>
                <a:lnTo>
                  <a:pt x="43637" y="7826"/>
                </a:lnTo>
                <a:lnTo>
                  <a:pt x="48309" y="7826"/>
                </a:lnTo>
                <a:lnTo>
                  <a:pt x="46751" y="5217"/>
                </a:lnTo>
                <a:close/>
              </a:path>
              <a:path extrusionOk="0" h="120000" w="120000">
                <a:moveTo>
                  <a:pt x="15583" y="20867"/>
                </a:moveTo>
                <a:lnTo>
                  <a:pt x="18698" y="22171"/>
                </a:lnTo>
                <a:lnTo>
                  <a:pt x="18698" y="24780"/>
                </a:lnTo>
                <a:lnTo>
                  <a:pt x="17141" y="26085"/>
                </a:lnTo>
                <a:lnTo>
                  <a:pt x="15583" y="27389"/>
                </a:lnTo>
                <a:lnTo>
                  <a:pt x="12469" y="28694"/>
                </a:lnTo>
                <a:lnTo>
                  <a:pt x="10906" y="33912"/>
                </a:lnTo>
                <a:lnTo>
                  <a:pt x="7791" y="35216"/>
                </a:lnTo>
                <a:lnTo>
                  <a:pt x="4677" y="35216"/>
                </a:lnTo>
                <a:lnTo>
                  <a:pt x="4677" y="36521"/>
                </a:lnTo>
                <a:lnTo>
                  <a:pt x="3114" y="36521"/>
                </a:lnTo>
                <a:lnTo>
                  <a:pt x="1556" y="35216"/>
                </a:lnTo>
                <a:lnTo>
                  <a:pt x="1556" y="37825"/>
                </a:lnTo>
                <a:lnTo>
                  <a:pt x="3114" y="37825"/>
                </a:lnTo>
                <a:lnTo>
                  <a:pt x="1556" y="40434"/>
                </a:lnTo>
                <a:lnTo>
                  <a:pt x="1556" y="39130"/>
                </a:lnTo>
                <a:lnTo>
                  <a:pt x="0" y="41739"/>
                </a:lnTo>
                <a:lnTo>
                  <a:pt x="1550" y="42005"/>
                </a:lnTo>
                <a:lnTo>
                  <a:pt x="3114" y="41739"/>
                </a:lnTo>
                <a:lnTo>
                  <a:pt x="1550" y="42005"/>
                </a:lnTo>
                <a:lnTo>
                  <a:pt x="1556" y="43043"/>
                </a:lnTo>
                <a:lnTo>
                  <a:pt x="1461" y="42963"/>
                </a:lnTo>
                <a:lnTo>
                  <a:pt x="1425" y="43350"/>
                </a:lnTo>
                <a:lnTo>
                  <a:pt x="977" y="46997"/>
                </a:lnTo>
                <a:lnTo>
                  <a:pt x="0" y="50870"/>
                </a:lnTo>
                <a:lnTo>
                  <a:pt x="969" y="51209"/>
                </a:lnTo>
                <a:lnTo>
                  <a:pt x="6066" y="53704"/>
                </a:lnTo>
                <a:lnTo>
                  <a:pt x="9509" y="56198"/>
                </a:lnTo>
                <a:lnTo>
                  <a:pt x="14026" y="58693"/>
                </a:lnTo>
                <a:lnTo>
                  <a:pt x="12469" y="61302"/>
                </a:lnTo>
                <a:lnTo>
                  <a:pt x="10906" y="63911"/>
                </a:lnTo>
                <a:lnTo>
                  <a:pt x="10906" y="66520"/>
                </a:lnTo>
                <a:lnTo>
                  <a:pt x="15583" y="67824"/>
                </a:lnTo>
                <a:lnTo>
                  <a:pt x="15583" y="71738"/>
                </a:lnTo>
                <a:lnTo>
                  <a:pt x="17141" y="73042"/>
                </a:lnTo>
                <a:lnTo>
                  <a:pt x="18698" y="73042"/>
                </a:lnTo>
                <a:lnTo>
                  <a:pt x="20261" y="74347"/>
                </a:lnTo>
                <a:lnTo>
                  <a:pt x="18698" y="20867"/>
                </a:lnTo>
                <a:lnTo>
                  <a:pt x="23375" y="6522"/>
                </a:lnTo>
                <a:lnTo>
                  <a:pt x="26490" y="1304"/>
                </a:lnTo>
                <a:lnTo>
                  <a:pt x="26490" y="0"/>
                </a:lnTo>
                <a:lnTo>
                  <a:pt x="12469" y="0"/>
                </a:lnTo>
                <a:lnTo>
                  <a:pt x="15583" y="5217"/>
                </a:lnTo>
                <a:lnTo>
                  <a:pt x="14026" y="9131"/>
                </a:lnTo>
                <a:lnTo>
                  <a:pt x="15583" y="11735"/>
                </a:lnTo>
                <a:lnTo>
                  <a:pt x="15583" y="14344"/>
                </a:lnTo>
                <a:lnTo>
                  <a:pt x="14026" y="14344"/>
                </a:lnTo>
                <a:lnTo>
                  <a:pt x="12469" y="19562"/>
                </a:lnTo>
                <a:lnTo>
                  <a:pt x="15583" y="20867"/>
                </a:lnTo>
                <a:close/>
              </a:path>
              <a:path extrusionOk="0" h="120000" w="120000">
                <a:moveTo>
                  <a:pt x="1550" y="42005"/>
                </a:moveTo>
                <a:lnTo>
                  <a:pt x="0" y="41739"/>
                </a:lnTo>
                <a:lnTo>
                  <a:pt x="1461" y="42963"/>
                </a:lnTo>
                <a:lnTo>
                  <a:pt x="1550" y="42005"/>
                </a:lnTo>
                <a:close/>
              </a:path>
              <a:path extrusionOk="0" h="120000" w="120000">
                <a:moveTo>
                  <a:pt x="23375" y="84783"/>
                </a:moveTo>
                <a:lnTo>
                  <a:pt x="26490" y="84783"/>
                </a:lnTo>
                <a:lnTo>
                  <a:pt x="28053" y="86087"/>
                </a:lnTo>
                <a:lnTo>
                  <a:pt x="29610" y="87391"/>
                </a:lnTo>
                <a:lnTo>
                  <a:pt x="31167" y="88696"/>
                </a:lnTo>
                <a:lnTo>
                  <a:pt x="37402" y="90001"/>
                </a:lnTo>
                <a:lnTo>
                  <a:pt x="33901" y="68566"/>
                </a:lnTo>
                <a:lnTo>
                  <a:pt x="36816" y="67825"/>
                </a:lnTo>
                <a:lnTo>
                  <a:pt x="38960" y="10435"/>
                </a:lnTo>
                <a:lnTo>
                  <a:pt x="35845" y="10435"/>
                </a:lnTo>
                <a:lnTo>
                  <a:pt x="34282" y="11735"/>
                </a:lnTo>
                <a:lnTo>
                  <a:pt x="35845" y="13040"/>
                </a:lnTo>
                <a:lnTo>
                  <a:pt x="35845" y="14344"/>
                </a:lnTo>
                <a:lnTo>
                  <a:pt x="31167" y="14344"/>
                </a:lnTo>
                <a:lnTo>
                  <a:pt x="31167" y="15649"/>
                </a:lnTo>
                <a:lnTo>
                  <a:pt x="32725" y="16953"/>
                </a:lnTo>
                <a:lnTo>
                  <a:pt x="29610" y="18258"/>
                </a:lnTo>
                <a:lnTo>
                  <a:pt x="28053" y="15649"/>
                </a:lnTo>
                <a:lnTo>
                  <a:pt x="26490" y="14344"/>
                </a:lnTo>
                <a:lnTo>
                  <a:pt x="23375" y="9131"/>
                </a:lnTo>
                <a:lnTo>
                  <a:pt x="23375" y="6522"/>
                </a:lnTo>
                <a:lnTo>
                  <a:pt x="18698" y="20867"/>
                </a:lnTo>
                <a:lnTo>
                  <a:pt x="20261" y="74347"/>
                </a:lnTo>
                <a:lnTo>
                  <a:pt x="18698" y="75651"/>
                </a:lnTo>
                <a:lnTo>
                  <a:pt x="20261" y="76956"/>
                </a:lnTo>
                <a:lnTo>
                  <a:pt x="21818" y="75651"/>
                </a:lnTo>
                <a:lnTo>
                  <a:pt x="23375" y="76956"/>
                </a:lnTo>
                <a:lnTo>
                  <a:pt x="23375" y="78260"/>
                </a:lnTo>
                <a:lnTo>
                  <a:pt x="24933" y="79564"/>
                </a:lnTo>
                <a:lnTo>
                  <a:pt x="23375" y="84783"/>
                </a:lnTo>
                <a:close/>
              </a:path>
              <a:path extrusionOk="0" h="120000" w="120000">
                <a:moveTo>
                  <a:pt x="110645" y="52175"/>
                </a:moveTo>
                <a:lnTo>
                  <a:pt x="107530" y="50870"/>
                </a:lnTo>
                <a:lnTo>
                  <a:pt x="107530" y="53479"/>
                </a:lnTo>
                <a:lnTo>
                  <a:pt x="109341" y="55710"/>
                </a:lnTo>
                <a:lnTo>
                  <a:pt x="110505" y="53889"/>
                </a:lnTo>
                <a:lnTo>
                  <a:pt x="110645" y="53479"/>
                </a:lnTo>
                <a:lnTo>
                  <a:pt x="110645" y="5217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199" name="Google Shape;199;p8"/>
          <p:cNvSpPr/>
          <p:nvPr/>
        </p:nvSpPr>
        <p:spPr>
          <a:xfrm>
            <a:off x="5577121" y="5089786"/>
            <a:ext cx="280860" cy="345808"/>
          </a:xfrm>
          <a:custGeom>
            <a:rect b="b" l="l" r="r" t="t"/>
            <a:pathLst>
              <a:path extrusionOk="0" h="120000" w="120000">
                <a:moveTo>
                  <a:pt x="107530" y="32607"/>
                </a:moveTo>
                <a:lnTo>
                  <a:pt x="107530" y="33912"/>
                </a:lnTo>
                <a:lnTo>
                  <a:pt x="107530" y="36521"/>
                </a:lnTo>
                <a:lnTo>
                  <a:pt x="105973" y="37825"/>
                </a:lnTo>
                <a:lnTo>
                  <a:pt x="104416" y="37825"/>
                </a:lnTo>
                <a:lnTo>
                  <a:pt x="104416" y="39130"/>
                </a:lnTo>
                <a:lnTo>
                  <a:pt x="105973" y="40434"/>
                </a:lnTo>
                <a:lnTo>
                  <a:pt x="102853" y="41739"/>
                </a:lnTo>
                <a:lnTo>
                  <a:pt x="104416" y="45652"/>
                </a:lnTo>
                <a:lnTo>
                  <a:pt x="102853" y="46957"/>
                </a:lnTo>
                <a:lnTo>
                  <a:pt x="102853" y="48261"/>
                </a:lnTo>
                <a:lnTo>
                  <a:pt x="101295" y="49566"/>
                </a:lnTo>
                <a:lnTo>
                  <a:pt x="101295" y="50870"/>
                </a:lnTo>
                <a:lnTo>
                  <a:pt x="102853" y="50870"/>
                </a:lnTo>
                <a:lnTo>
                  <a:pt x="101295" y="54779"/>
                </a:lnTo>
                <a:lnTo>
                  <a:pt x="102853" y="56084"/>
                </a:lnTo>
                <a:lnTo>
                  <a:pt x="106572" y="59227"/>
                </a:lnTo>
                <a:lnTo>
                  <a:pt x="110624" y="62481"/>
                </a:lnTo>
                <a:lnTo>
                  <a:pt x="110645" y="62606"/>
                </a:lnTo>
                <a:lnTo>
                  <a:pt x="110382" y="67281"/>
                </a:lnTo>
                <a:lnTo>
                  <a:pt x="107799" y="70207"/>
                </a:lnTo>
                <a:lnTo>
                  <a:pt x="107530" y="70433"/>
                </a:lnTo>
                <a:lnTo>
                  <a:pt x="107530" y="84783"/>
                </a:lnTo>
                <a:lnTo>
                  <a:pt x="108876" y="88953"/>
                </a:lnTo>
                <a:lnTo>
                  <a:pt x="109940" y="93595"/>
                </a:lnTo>
                <a:lnTo>
                  <a:pt x="110645" y="95219"/>
                </a:lnTo>
                <a:lnTo>
                  <a:pt x="112208" y="95219"/>
                </a:lnTo>
                <a:lnTo>
                  <a:pt x="116880" y="97823"/>
                </a:lnTo>
                <a:lnTo>
                  <a:pt x="116880" y="99128"/>
                </a:lnTo>
                <a:lnTo>
                  <a:pt x="118437" y="99128"/>
                </a:lnTo>
                <a:lnTo>
                  <a:pt x="116880" y="100432"/>
                </a:lnTo>
                <a:lnTo>
                  <a:pt x="116880" y="101737"/>
                </a:lnTo>
                <a:lnTo>
                  <a:pt x="120000" y="101737"/>
                </a:lnTo>
                <a:lnTo>
                  <a:pt x="120000" y="103041"/>
                </a:lnTo>
                <a:lnTo>
                  <a:pt x="120000" y="104345"/>
                </a:lnTo>
                <a:lnTo>
                  <a:pt x="118437" y="105650"/>
                </a:lnTo>
                <a:lnTo>
                  <a:pt x="110645" y="108259"/>
                </a:lnTo>
                <a:lnTo>
                  <a:pt x="109087" y="109563"/>
                </a:lnTo>
                <a:lnTo>
                  <a:pt x="105973" y="110868"/>
                </a:lnTo>
                <a:lnTo>
                  <a:pt x="102853" y="110868"/>
                </a:lnTo>
                <a:lnTo>
                  <a:pt x="99738" y="112173"/>
                </a:lnTo>
                <a:lnTo>
                  <a:pt x="96623" y="112173"/>
                </a:lnTo>
                <a:lnTo>
                  <a:pt x="96623" y="114781"/>
                </a:lnTo>
                <a:lnTo>
                  <a:pt x="95061" y="114781"/>
                </a:lnTo>
                <a:lnTo>
                  <a:pt x="91946" y="114781"/>
                </a:lnTo>
                <a:lnTo>
                  <a:pt x="91946" y="116086"/>
                </a:lnTo>
                <a:lnTo>
                  <a:pt x="90389" y="114781"/>
                </a:lnTo>
                <a:lnTo>
                  <a:pt x="88831" y="113477"/>
                </a:lnTo>
                <a:lnTo>
                  <a:pt x="87269" y="116086"/>
                </a:lnTo>
                <a:lnTo>
                  <a:pt x="85712" y="117390"/>
                </a:lnTo>
                <a:lnTo>
                  <a:pt x="82597" y="117390"/>
                </a:lnTo>
                <a:lnTo>
                  <a:pt x="79477" y="118695"/>
                </a:lnTo>
                <a:lnTo>
                  <a:pt x="77920" y="118695"/>
                </a:lnTo>
                <a:lnTo>
                  <a:pt x="74805" y="118695"/>
                </a:lnTo>
                <a:lnTo>
                  <a:pt x="73248" y="118695"/>
                </a:lnTo>
                <a:lnTo>
                  <a:pt x="70127" y="120000"/>
                </a:lnTo>
                <a:lnTo>
                  <a:pt x="66648" y="118931"/>
                </a:lnTo>
                <a:lnTo>
                  <a:pt x="64829" y="116289"/>
                </a:lnTo>
                <a:lnTo>
                  <a:pt x="63893" y="116086"/>
                </a:lnTo>
                <a:lnTo>
                  <a:pt x="60778" y="114781"/>
                </a:lnTo>
                <a:lnTo>
                  <a:pt x="62335" y="116086"/>
                </a:lnTo>
                <a:lnTo>
                  <a:pt x="59221" y="117390"/>
                </a:lnTo>
                <a:lnTo>
                  <a:pt x="56101" y="118695"/>
                </a:lnTo>
                <a:lnTo>
                  <a:pt x="54543" y="117390"/>
                </a:lnTo>
                <a:lnTo>
                  <a:pt x="54543" y="116086"/>
                </a:lnTo>
                <a:lnTo>
                  <a:pt x="55155" y="111459"/>
                </a:lnTo>
                <a:lnTo>
                  <a:pt x="55204" y="107232"/>
                </a:lnTo>
                <a:lnTo>
                  <a:pt x="54948" y="103116"/>
                </a:lnTo>
                <a:lnTo>
                  <a:pt x="54646" y="98824"/>
                </a:lnTo>
                <a:lnTo>
                  <a:pt x="54543" y="95219"/>
                </a:lnTo>
                <a:lnTo>
                  <a:pt x="51429" y="93914"/>
                </a:lnTo>
                <a:lnTo>
                  <a:pt x="49871" y="92609"/>
                </a:lnTo>
                <a:lnTo>
                  <a:pt x="49871" y="90001"/>
                </a:lnTo>
                <a:lnTo>
                  <a:pt x="48309" y="90001"/>
                </a:lnTo>
                <a:lnTo>
                  <a:pt x="46751" y="90001"/>
                </a:lnTo>
                <a:lnTo>
                  <a:pt x="37402" y="88696"/>
                </a:lnTo>
                <a:lnTo>
                  <a:pt x="37402" y="90001"/>
                </a:lnTo>
                <a:lnTo>
                  <a:pt x="31167" y="88696"/>
                </a:lnTo>
                <a:lnTo>
                  <a:pt x="29610" y="87391"/>
                </a:lnTo>
                <a:lnTo>
                  <a:pt x="28053" y="86087"/>
                </a:lnTo>
                <a:lnTo>
                  <a:pt x="26490" y="84783"/>
                </a:lnTo>
                <a:lnTo>
                  <a:pt x="24933" y="84783"/>
                </a:lnTo>
                <a:lnTo>
                  <a:pt x="23375" y="84783"/>
                </a:lnTo>
                <a:lnTo>
                  <a:pt x="24933" y="79564"/>
                </a:lnTo>
                <a:lnTo>
                  <a:pt x="23375" y="78260"/>
                </a:lnTo>
                <a:lnTo>
                  <a:pt x="23375" y="76956"/>
                </a:lnTo>
                <a:lnTo>
                  <a:pt x="21818" y="75651"/>
                </a:lnTo>
                <a:lnTo>
                  <a:pt x="20261" y="76956"/>
                </a:lnTo>
                <a:lnTo>
                  <a:pt x="18698" y="75651"/>
                </a:lnTo>
                <a:lnTo>
                  <a:pt x="20261" y="74347"/>
                </a:lnTo>
                <a:lnTo>
                  <a:pt x="18698" y="73042"/>
                </a:lnTo>
                <a:lnTo>
                  <a:pt x="17141" y="73042"/>
                </a:lnTo>
                <a:lnTo>
                  <a:pt x="15583" y="71738"/>
                </a:lnTo>
                <a:lnTo>
                  <a:pt x="15583" y="69129"/>
                </a:lnTo>
                <a:lnTo>
                  <a:pt x="15583" y="67824"/>
                </a:lnTo>
                <a:lnTo>
                  <a:pt x="10906" y="66520"/>
                </a:lnTo>
                <a:lnTo>
                  <a:pt x="10906" y="63911"/>
                </a:lnTo>
                <a:lnTo>
                  <a:pt x="12469" y="61302"/>
                </a:lnTo>
                <a:lnTo>
                  <a:pt x="14026" y="58693"/>
                </a:lnTo>
                <a:lnTo>
                  <a:pt x="9509" y="56198"/>
                </a:lnTo>
                <a:lnTo>
                  <a:pt x="6066" y="53704"/>
                </a:lnTo>
                <a:lnTo>
                  <a:pt x="969" y="51209"/>
                </a:lnTo>
                <a:lnTo>
                  <a:pt x="0" y="50870"/>
                </a:lnTo>
                <a:lnTo>
                  <a:pt x="977" y="46997"/>
                </a:lnTo>
                <a:lnTo>
                  <a:pt x="1425" y="43350"/>
                </a:lnTo>
                <a:lnTo>
                  <a:pt x="1550" y="42005"/>
                </a:lnTo>
                <a:lnTo>
                  <a:pt x="1556" y="43043"/>
                </a:lnTo>
                <a:lnTo>
                  <a:pt x="0" y="41739"/>
                </a:lnTo>
                <a:lnTo>
                  <a:pt x="3114" y="41739"/>
                </a:lnTo>
                <a:lnTo>
                  <a:pt x="0" y="41739"/>
                </a:lnTo>
                <a:lnTo>
                  <a:pt x="1556" y="39130"/>
                </a:lnTo>
                <a:lnTo>
                  <a:pt x="1556" y="40434"/>
                </a:lnTo>
                <a:lnTo>
                  <a:pt x="3114" y="37825"/>
                </a:lnTo>
                <a:lnTo>
                  <a:pt x="1556" y="37825"/>
                </a:lnTo>
                <a:lnTo>
                  <a:pt x="1556" y="35216"/>
                </a:lnTo>
                <a:lnTo>
                  <a:pt x="3114" y="36521"/>
                </a:lnTo>
                <a:lnTo>
                  <a:pt x="4677" y="36521"/>
                </a:lnTo>
                <a:lnTo>
                  <a:pt x="4677" y="35216"/>
                </a:lnTo>
                <a:lnTo>
                  <a:pt x="7791" y="35216"/>
                </a:lnTo>
                <a:lnTo>
                  <a:pt x="10906" y="33912"/>
                </a:lnTo>
                <a:lnTo>
                  <a:pt x="12469" y="28694"/>
                </a:lnTo>
                <a:lnTo>
                  <a:pt x="15583" y="27389"/>
                </a:lnTo>
                <a:lnTo>
                  <a:pt x="17141" y="26085"/>
                </a:lnTo>
                <a:lnTo>
                  <a:pt x="18698" y="24780"/>
                </a:lnTo>
                <a:lnTo>
                  <a:pt x="18698" y="20867"/>
                </a:lnTo>
                <a:lnTo>
                  <a:pt x="18698" y="22171"/>
                </a:lnTo>
                <a:lnTo>
                  <a:pt x="15583" y="20867"/>
                </a:lnTo>
                <a:lnTo>
                  <a:pt x="12469" y="19562"/>
                </a:lnTo>
                <a:lnTo>
                  <a:pt x="14026" y="14344"/>
                </a:lnTo>
                <a:lnTo>
                  <a:pt x="15583" y="14344"/>
                </a:lnTo>
                <a:lnTo>
                  <a:pt x="15583" y="11735"/>
                </a:lnTo>
                <a:lnTo>
                  <a:pt x="14026" y="9131"/>
                </a:lnTo>
                <a:lnTo>
                  <a:pt x="15583" y="5217"/>
                </a:lnTo>
                <a:lnTo>
                  <a:pt x="12469" y="0"/>
                </a:lnTo>
                <a:lnTo>
                  <a:pt x="26490" y="0"/>
                </a:lnTo>
                <a:lnTo>
                  <a:pt x="26490" y="1304"/>
                </a:lnTo>
                <a:lnTo>
                  <a:pt x="23375" y="6522"/>
                </a:lnTo>
                <a:lnTo>
                  <a:pt x="23375" y="7826"/>
                </a:lnTo>
                <a:lnTo>
                  <a:pt x="23375" y="9131"/>
                </a:lnTo>
                <a:lnTo>
                  <a:pt x="26490" y="14344"/>
                </a:lnTo>
                <a:lnTo>
                  <a:pt x="28053" y="15649"/>
                </a:lnTo>
                <a:lnTo>
                  <a:pt x="29610" y="18258"/>
                </a:lnTo>
                <a:lnTo>
                  <a:pt x="32725" y="16953"/>
                </a:lnTo>
                <a:lnTo>
                  <a:pt x="31167" y="15649"/>
                </a:lnTo>
                <a:lnTo>
                  <a:pt x="31167" y="14344"/>
                </a:lnTo>
                <a:lnTo>
                  <a:pt x="35845" y="14344"/>
                </a:lnTo>
                <a:lnTo>
                  <a:pt x="35845" y="13040"/>
                </a:lnTo>
                <a:lnTo>
                  <a:pt x="34282" y="11735"/>
                </a:lnTo>
                <a:lnTo>
                  <a:pt x="35845" y="10435"/>
                </a:lnTo>
                <a:lnTo>
                  <a:pt x="38960" y="10435"/>
                </a:lnTo>
                <a:lnTo>
                  <a:pt x="43637" y="13040"/>
                </a:lnTo>
                <a:lnTo>
                  <a:pt x="45194" y="14344"/>
                </a:lnTo>
                <a:lnTo>
                  <a:pt x="45194" y="18258"/>
                </a:lnTo>
                <a:lnTo>
                  <a:pt x="46751" y="18258"/>
                </a:lnTo>
                <a:lnTo>
                  <a:pt x="48309" y="19562"/>
                </a:lnTo>
                <a:lnTo>
                  <a:pt x="47595" y="13953"/>
                </a:lnTo>
                <a:lnTo>
                  <a:pt x="50877" y="11907"/>
                </a:lnTo>
                <a:lnTo>
                  <a:pt x="54543" y="11735"/>
                </a:lnTo>
                <a:lnTo>
                  <a:pt x="56101" y="10435"/>
                </a:lnTo>
                <a:lnTo>
                  <a:pt x="54543" y="10435"/>
                </a:lnTo>
                <a:lnTo>
                  <a:pt x="56101" y="10435"/>
                </a:lnTo>
                <a:lnTo>
                  <a:pt x="56101" y="9131"/>
                </a:lnTo>
                <a:lnTo>
                  <a:pt x="51429" y="9131"/>
                </a:lnTo>
                <a:lnTo>
                  <a:pt x="51429" y="7826"/>
                </a:lnTo>
                <a:lnTo>
                  <a:pt x="51429" y="6522"/>
                </a:lnTo>
                <a:lnTo>
                  <a:pt x="52986" y="6522"/>
                </a:lnTo>
                <a:lnTo>
                  <a:pt x="49871" y="5217"/>
                </a:lnTo>
                <a:lnTo>
                  <a:pt x="48309" y="5217"/>
                </a:lnTo>
                <a:lnTo>
                  <a:pt x="51429" y="3913"/>
                </a:lnTo>
                <a:lnTo>
                  <a:pt x="52986" y="2608"/>
                </a:lnTo>
                <a:lnTo>
                  <a:pt x="52986" y="1304"/>
                </a:lnTo>
                <a:lnTo>
                  <a:pt x="87269" y="14344"/>
                </a:lnTo>
                <a:lnTo>
                  <a:pt x="90389" y="15649"/>
                </a:lnTo>
                <a:lnTo>
                  <a:pt x="88831" y="18258"/>
                </a:lnTo>
                <a:lnTo>
                  <a:pt x="88831" y="20867"/>
                </a:lnTo>
                <a:lnTo>
                  <a:pt x="88831" y="23476"/>
                </a:lnTo>
                <a:lnTo>
                  <a:pt x="91946" y="23476"/>
                </a:lnTo>
                <a:lnTo>
                  <a:pt x="93503" y="23476"/>
                </a:lnTo>
                <a:lnTo>
                  <a:pt x="95061" y="26085"/>
                </a:lnTo>
                <a:lnTo>
                  <a:pt x="107530" y="3260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0" name="Google Shape;200;p8"/>
          <p:cNvSpPr/>
          <p:nvPr/>
        </p:nvSpPr>
        <p:spPr>
          <a:xfrm>
            <a:off x="6547858" y="3617704"/>
            <a:ext cx="192265" cy="184492"/>
          </a:xfrm>
          <a:custGeom>
            <a:rect b="b" l="l" r="r" t="t"/>
            <a:pathLst>
              <a:path extrusionOk="0" h="120000" w="120000">
                <a:moveTo>
                  <a:pt x="115473" y="95516"/>
                </a:moveTo>
                <a:lnTo>
                  <a:pt x="120000" y="93062"/>
                </a:lnTo>
                <a:lnTo>
                  <a:pt x="120000" y="88164"/>
                </a:lnTo>
                <a:lnTo>
                  <a:pt x="115473" y="85718"/>
                </a:lnTo>
                <a:lnTo>
                  <a:pt x="115473" y="75921"/>
                </a:lnTo>
                <a:lnTo>
                  <a:pt x="110947" y="66125"/>
                </a:lnTo>
                <a:lnTo>
                  <a:pt x="113206" y="58781"/>
                </a:lnTo>
                <a:lnTo>
                  <a:pt x="115473" y="53883"/>
                </a:lnTo>
                <a:lnTo>
                  <a:pt x="113206" y="51429"/>
                </a:lnTo>
                <a:lnTo>
                  <a:pt x="101887" y="56328"/>
                </a:lnTo>
                <a:lnTo>
                  <a:pt x="97361" y="51429"/>
                </a:lnTo>
                <a:lnTo>
                  <a:pt x="97361" y="36733"/>
                </a:lnTo>
                <a:lnTo>
                  <a:pt x="92835" y="34288"/>
                </a:lnTo>
                <a:lnTo>
                  <a:pt x="88301" y="34288"/>
                </a:lnTo>
                <a:lnTo>
                  <a:pt x="83775" y="36733"/>
                </a:lnTo>
                <a:lnTo>
                  <a:pt x="79249" y="39187"/>
                </a:lnTo>
                <a:lnTo>
                  <a:pt x="74715" y="36733"/>
                </a:lnTo>
                <a:lnTo>
                  <a:pt x="67930" y="39187"/>
                </a:lnTo>
                <a:lnTo>
                  <a:pt x="67930" y="34288"/>
                </a:lnTo>
                <a:lnTo>
                  <a:pt x="65663" y="29390"/>
                </a:lnTo>
                <a:lnTo>
                  <a:pt x="61137" y="34288"/>
                </a:lnTo>
                <a:lnTo>
                  <a:pt x="56603" y="34288"/>
                </a:lnTo>
                <a:lnTo>
                  <a:pt x="52077" y="36733"/>
                </a:lnTo>
                <a:lnTo>
                  <a:pt x="52077" y="29390"/>
                </a:lnTo>
                <a:lnTo>
                  <a:pt x="40758" y="31835"/>
                </a:lnTo>
                <a:lnTo>
                  <a:pt x="36231" y="24492"/>
                </a:lnTo>
                <a:lnTo>
                  <a:pt x="45284" y="19593"/>
                </a:lnTo>
                <a:lnTo>
                  <a:pt x="49810" y="24492"/>
                </a:lnTo>
                <a:lnTo>
                  <a:pt x="52077" y="19593"/>
                </a:lnTo>
                <a:lnTo>
                  <a:pt x="52077" y="12250"/>
                </a:lnTo>
                <a:lnTo>
                  <a:pt x="58869" y="9796"/>
                </a:lnTo>
                <a:lnTo>
                  <a:pt x="56603" y="0"/>
                </a:lnTo>
                <a:lnTo>
                  <a:pt x="49810" y="0"/>
                </a:lnTo>
                <a:lnTo>
                  <a:pt x="47551" y="4898"/>
                </a:lnTo>
                <a:lnTo>
                  <a:pt x="45284" y="9796"/>
                </a:lnTo>
                <a:lnTo>
                  <a:pt x="40758" y="7351"/>
                </a:lnTo>
                <a:lnTo>
                  <a:pt x="38491" y="4898"/>
                </a:lnTo>
                <a:lnTo>
                  <a:pt x="36231" y="0"/>
                </a:lnTo>
                <a:lnTo>
                  <a:pt x="27171" y="0"/>
                </a:lnTo>
                <a:lnTo>
                  <a:pt x="27171" y="7351"/>
                </a:lnTo>
                <a:lnTo>
                  <a:pt x="31698" y="12250"/>
                </a:lnTo>
                <a:lnTo>
                  <a:pt x="33964" y="19593"/>
                </a:lnTo>
                <a:lnTo>
                  <a:pt x="24905" y="19593"/>
                </a:lnTo>
                <a:lnTo>
                  <a:pt x="24905" y="31835"/>
                </a:lnTo>
                <a:lnTo>
                  <a:pt x="27171" y="29390"/>
                </a:lnTo>
                <a:lnTo>
                  <a:pt x="27171" y="24492"/>
                </a:lnTo>
                <a:lnTo>
                  <a:pt x="31698" y="83266"/>
                </a:lnTo>
                <a:lnTo>
                  <a:pt x="33964" y="78366"/>
                </a:lnTo>
                <a:lnTo>
                  <a:pt x="40758" y="80820"/>
                </a:lnTo>
                <a:lnTo>
                  <a:pt x="43016" y="88164"/>
                </a:lnTo>
                <a:lnTo>
                  <a:pt x="47551" y="93062"/>
                </a:lnTo>
                <a:lnTo>
                  <a:pt x="43016" y="100414"/>
                </a:lnTo>
                <a:lnTo>
                  <a:pt x="40758" y="112656"/>
                </a:lnTo>
                <a:lnTo>
                  <a:pt x="49810" y="120000"/>
                </a:lnTo>
                <a:lnTo>
                  <a:pt x="56603" y="117555"/>
                </a:lnTo>
                <a:lnTo>
                  <a:pt x="65663" y="110203"/>
                </a:lnTo>
                <a:lnTo>
                  <a:pt x="67930" y="102859"/>
                </a:lnTo>
                <a:lnTo>
                  <a:pt x="74715" y="102859"/>
                </a:lnTo>
                <a:lnTo>
                  <a:pt x="86042" y="95516"/>
                </a:lnTo>
                <a:lnTo>
                  <a:pt x="90568" y="95516"/>
                </a:lnTo>
                <a:lnTo>
                  <a:pt x="104154" y="97961"/>
                </a:lnTo>
                <a:lnTo>
                  <a:pt x="115473" y="95516"/>
                </a:lnTo>
                <a:close/>
              </a:path>
              <a:path extrusionOk="0" h="120000" w="120000">
                <a:moveTo>
                  <a:pt x="13585" y="39187"/>
                </a:moveTo>
                <a:lnTo>
                  <a:pt x="13585" y="36733"/>
                </a:lnTo>
                <a:lnTo>
                  <a:pt x="9059" y="36733"/>
                </a:lnTo>
                <a:lnTo>
                  <a:pt x="4533" y="39187"/>
                </a:lnTo>
                <a:lnTo>
                  <a:pt x="2266" y="39187"/>
                </a:lnTo>
                <a:lnTo>
                  <a:pt x="0" y="44085"/>
                </a:lnTo>
                <a:lnTo>
                  <a:pt x="4533" y="48984"/>
                </a:lnTo>
                <a:lnTo>
                  <a:pt x="9059" y="53883"/>
                </a:lnTo>
                <a:lnTo>
                  <a:pt x="15853" y="53883"/>
                </a:lnTo>
                <a:lnTo>
                  <a:pt x="22645" y="51429"/>
                </a:lnTo>
                <a:lnTo>
                  <a:pt x="20378" y="56328"/>
                </a:lnTo>
                <a:lnTo>
                  <a:pt x="16771" y="62245"/>
                </a:lnTo>
                <a:lnTo>
                  <a:pt x="17750" y="68352"/>
                </a:lnTo>
                <a:lnTo>
                  <a:pt x="18111" y="68570"/>
                </a:lnTo>
                <a:lnTo>
                  <a:pt x="22645" y="68570"/>
                </a:lnTo>
                <a:lnTo>
                  <a:pt x="22645" y="73468"/>
                </a:lnTo>
                <a:lnTo>
                  <a:pt x="18111" y="75921"/>
                </a:lnTo>
                <a:lnTo>
                  <a:pt x="15853" y="78366"/>
                </a:lnTo>
                <a:lnTo>
                  <a:pt x="13585" y="78366"/>
                </a:lnTo>
                <a:lnTo>
                  <a:pt x="13585" y="85718"/>
                </a:lnTo>
                <a:lnTo>
                  <a:pt x="9059" y="90617"/>
                </a:lnTo>
                <a:lnTo>
                  <a:pt x="20378" y="90617"/>
                </a:lnTo>
                <a:lnTo>
                  <a:pt x="27171" y="88164"/>
                </a:lnTo>
                <a:lnTo>
                  <a:pt x="31698" y="83266"/>
                </a:lnTo>
                <a:lnTo>
                  <a:pt x="27171" y="24492"/>
                </a:lnTo>
                <a:lnTo>
                  <a:pt x="27171" y="31835"/>
                </a:lnTo>
                <a:lnTo>
                  <a:pt x="24905" y="34288"/>
                </a:lnTo>
                <a:lnTo>
                  <a:pt x="18408" y="37873"/>
                </a:lnTo>
                <a:lnTo>
                  <a:pt x="13878" y="40375"/>
                </a:lnTo>
                <a:lnTo>
                  <a:pt x="13585" y="3918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1" name="Google Shape;201;p8"/>
          <p:cNvSpPr/>
          <p:nvPr/>
        </p:nvSpPr>
        <p:spPr>
          <a:xfrm>
            <a:off x="6547858" y="3617704"/>
            <a:ext cx="192265" cy="184492"/>
          </a:xfrm>
          <a:custGeom>
            <a:rect b="b" l="l" r="r" t="t"/>
            <a:pathLst>
              <a:path extrusionOk="0" h="120000" w="120000">
                <a:moveTo>
                  <a:pt x="52077" y="19593"/>
                </a:moveTo>
                <a:lnTo>
                  <a:pt x="52077" y="12250"/>
                </a:lnTo>
                <a:lnTo>
                  <a:pt x="58869" y="9796"/>
                </a:lnTo>
                <a:lnTo>
                  <a:pt x="56603" y="0"/>
                </a:lnTo>
                <a:lnTo>
                  <a:pt x="49810" y="0"/>
                </a:lnTo>
                <a:lnTo>
                  <a:pt x="47551" y="4898"/>
                </a:lnTo>
                <a:lnTo>
                  <a:pt x="45284" y="9796"/>
                </a:lnTo>
                <a:lnTo>
                  <a:pt x="40758" y="7351"/>
                </a:lnTo>
                <a:lnTo>
                  <a:pt x="38491" y="4898"/>
                </a:lnTo>
                <a:lnTo>
                  <a:pt x="36231" y="0"/>
                </a:lnTo>
                <a:lnTo>
                  <a:pt x="27171" y="0"/>
                </a:lnTo>
                <a:lnTo>
                  <a:pt x="27171" y="4898"/>
                </a:lnTo>
                <a:lnTo>
                  <a:pt x="27171" y="7351"/>
                </a:lnTo>
                <a:lnTo>
                  <a:pt x="31698" y="12250"/>
                </a:lnTo>
                <a:lnTo>
                  <a:pt x="33964" y="19593"/>
                </a:lnTo>
                <a:lnTo>
                  <a:pt x="29438" y="19593"/>
                </a:lnTo>
                <a:lnTo>
                  <a:pt x="24905" y="19593"/>
                </a:lnTo>
                <a:lnTo>
                  <a:pt x="24905" y="31835"/>
                </a:lnTo>
                <a:lnTo>
                  <a:pt x="27171" y="29390"/>
                </a:lnTo>
                <a:lnTo>
                  <a:pt x="27171" y="24492"/>
                </a:lnTo>
                <a:lnTo>
                  <a:pt x="27171" y="31835"/>
                </a:lnTo>
                <a:lnTo>
                  <a:pt x="24905" y="34288"/>
                </a:lnTo>
                <a:lnTo>
                  <a:pt x="18408" y="37873"/>
                </a:lnTo>
                <a:lnTo>
                  <a:pt x="13878" y="40375"/>
                </a:lnTo>
                <a:lnTo>
                  <a:pt x="13585" y="39187"/>
                </a:lnTo>
                <a:lnTo>
                  <a:pt x="13585" y="36733"/>
                </a:lnTo>
                <a:lnTo>
                  <a:pt x="9059" y="36733"/>
                </a:lnTo>
                <a:lnTo>
                  <a:pt x="4533" y="39187"/>
                </a:lnTo>
                <a:lnTo>
                  <a:pt x="2266" y="39187"/>
                </a:lnTo>
                <a:lnTo>
                  <a:pt x="0" y="44085"/>
                </a:lnTo>
                <a:lnTo>
                  <a:pt x="4533" y="48984"/>
                </a:lnTo>
                <a:lnTo>
                  <a:pt x="9059" y="53883"/>
                </a:lnTo>
                <a:lnTo>
                  <a:pt x="6792" y="53883"/>
                </a:lnTo>
                <a:lnTo>
                  <a:pt x="11326" y="53883"/>
                </a:lnTo>
                <a:lnTo>
                  <a:pt x="15853" y="53883"/>
                </a:lnTo>
                <a:lnTo>
                  <a:pt x="22645" y="51429"/>
                </a:lnTo>
                <a:lnTo>
                  <a:pt x="20378" y="56328"/>
                </a:lnTo>
                <a:lnTo>
                  <a:pt x="16771" y="62245"/>
                </a:lnTo>
                <a:lnTo>
                  <a:pt x="17750" y="68352"/>
                </a:lnTo>
                <a:lnTo>
                  <a:pt x="18111" y="68570"/>
                </a:lnTo>
                <a:lnTo>
                  <a:pt x="22645" y="68570"/>
                </a:lnTo>
                <a:lnTo>
                  <a:pt x="22645" y="73468"/>
                </a:lnTo>
                <a:lnTo>
                  <a:pt x="18111" y="75921"/>
                </a:lnTo>
                <a:lnTo>
                  <a:pt x="15853" y="78366"/>
                </a:lnTo>
                <a:lnTo>
                  <a:pt x="13585" y="78366"/>
                </a:lnTo>
                <a:lnTo>
                  <a:pt x="13585" y="83266"/>
                </a:lnTo>
                <a:lnTo>
                  <a:pt x="13585" y="85718"/>
                </a:lnTo>
                <a:lnTo>
                  <a:pt x="9059" y="90617"/>
                </a:lnTo>
                <a:lnTo>
                  <a:pt x="13585" y="90617"/>
                </a:lnTo>
                <a:lnTo>
                  <a:pt x="20378" y="90617"/>
                </a:lnTo>
                <a:lnTo>
                  <a:pt x="27171" y="88164"/>
                </a:lnTo>
                <a:lnTo>
                  <a:pt x="31698" y="83266"/>
                </a:lnTo>
                <a:lnTo>
                  <a:pt x="33964" y="78366"/>
                </a:lnTo>
                <a:lnTo>
                  <a:pt x="40758" y="80820"/>
                </a:lnTo>
                <a:lnTo>
                  <a:pt x="43016" y="88164"/>
                </a:lnTo>
                <a:lnTo>
                  <a:pt x="47551" y="93062"/>
                </a:lnTo>
                <a:lnTo>
                  <a:pt x="43016" y="100414"/>
                </a:lnTo>
                <a:lnTo>
                  <a:pt x="40758" y="112656"/>
                </a:lnTo>
                <a:lnTo>
                  <a:pt x="49810" y="120000"/>
                </a:lnTo>
                <a:lnTo>
                  <a:pt x="56603" y="117555"/>
                </a:lnTo>
                <a:lnTo>
                  <a:pt x="65663" y="110203"/>
                </a:lnTo>
                <a:lnTo>
                  <a:pt x="67930" y="102859"/>
                </a:lnTo>
                <a:lnTo>
                  <a:pt x="74715" y="102859"/>
                </a:lnTo>
                <a:lnTo>
                  <a:pt x="86042" y="95516"/>
                </a:lnTo>
                <a:lnTo>
                  <a:pt x="90568" y="95516"/>
                </a:lnTo>
                <a:lnTo>
                  <a:pt x="104154" y="97961"/>
                </a:lnTo>
                <a:lnTo>
                  <a:pt x="115473" y="95516"/>
                </a:lnTo>
                <a:lnTo>
                  <a:pt x="120000" y="93062"/>
                </a:lnTo>
                <a:lnTo>
                  <a:pt x="120000" y="88164"/>
                </a:lnTo>
                <a:lnTo>
                  <a:pt x="115473" y="85718"/>
                </a:lnTo>
                <a:lnTo>
                  <a:pt x="115473" y="75921"/>
                </a:lnTo>
                <a:lnTo>
                  <a:pt x="110947" y="66125"/>
                </a:lnTo>
                <a:lnTo>
                  <a:pt x="113206" y="58781"/>
                </a:lnTo>
                <a:lnTo>
                  <a:pt x="115473" y="53883"/>
                </a:lnTo>
                <a:lnTo>
                  <a:pt x="113206" y="51429"/>
                </a:lnTo>
                <a:lnTo>
                  <a:pt x="101887" y="56328"/>
                </a:lnTo>
                <a:lnTo>
                  <a:pt x="97361" y="51429"/>
                </a:lnTo>
                <a:lnTo>
                  <a:pt x="97361" y="44085"/>
                </a:lnTo>
                <a:lnTo>
                  <a:pt x="97361" y="36733"/>
                </a:lnTo>
                <a:lnTo>
                  <a:pt x="92835" y="34288"/>
                </a:lnTo>
                <a:lnTo>
                  <a:pt x="88301" y="34288"/>
                </a:lnTo>
                <a:lnTo>
                  <a:pt x="83775" y="36733"/>
                </a:lnTo>
                <a:lnTo>
                  <a:pt x="79249" y="39187"/>
                </a:lnTo>
                <a:lnTo>
                  <a:pt x="74715" y="36733"/>
                </a:lnTo>
                <a:lnTo>
                  <a:pt x="67930" y="39187"/>
                </a:lnTo>
                <a:lnTo>
                  <a:pt x="67930" y="34288"/>
                </a:lnTo>
                <a:lnTo>
                  <a:pt x="65663" y="29390"/>
                </a:lnTo>
                <a:lnTo>
                  <a:pt x="61137" y="34288"/>
                </a:lnTo>
                <a:lnTo>
                  <a:pt x="56603" y="34288"/>
                </a:lnTo>
                <a:lnTo>
                  <a:pt x="52077" y="36733"/>
                </a:lnTo>
                <a:lnTo>
                  <a:pt x="52077" y="29390"/>
                </a:lnTo>
                <a:lnTo>
                  <a:pt x="40758" y="31835"/>
                </a:lnTo>
                <a:lnTo>
                  <a:pt x="36231" y="24492"/>
                </a:lnTo>
                <a:lnTo>
                  <a:pt x="45284" y="19593"/>
                </a:lnTo>
                <a:lnTo>
                  <a:pt x="49810" y="24492"/>
                </a:lnTo>
                <a:lnTo>
                  <a:pt x="52077" y="1959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2" name="Google Shape;202;p8"/>
          <p:cNvSpPr/>
          <p:nvPr/>
        </p:nvSpPr>
        <p:spPr>
          <a:xfrm>
            <a:off x="7921984" y="4177018"/>
            <a:ext cx="50888" cy="108750"/>
          </a:xfrm>
          <a:custGeom>
            <a:rect b="b" l="l" r="r" t="t"/>
            <a:pathLst>
              <a:path extrusionOk="0" h="120000" w="120000">
                <a:moveTo>
                  <a:pt x="94275" y="53798"/>
                </a:moveTo>
                <a:lnTo>
                  <a:pt x="100665" y="42560"/>
                </a:lnTo>
                <a:lnTo>
                  <a:pt x="112762" y="24901"/>
                </a:lnTo>
                <a:lnTo>
                  <a:pt x="119955" y="12771"/>
                </a:lnTo>
                <a:lnTo>
                  <a:pt x="120000" y="0"/>
                </a:lnTo>
                <a:lnTo>
                  <a:pt x="102839" y="4133"/>
                </a:lnTo>
                <a:lnTo>
                  <a:pt x="85710" y="0"/>
                </a:lnTo>
                <a:lnTo>
                  <a:pt x="85710" y="4133"/>
                </a:lnTo>
                <a:lnTo>
                  <a:pt x="68578" y="4133"/>
                </a:lnTo>
                <a:lnTo>
                  <a:pt x="68578" y="8281"/>
                </a:lnTo>
                <a:lnTo>
                  <a:pt x="59985" y="16549"/>
                </a:lnTo>
                <a:lnTo>
                  <a:pt x="68578" y="20684"/>
                </a:lnTo>
                <a:lnTo>
                  <a:pt x="59985" y="24832"/>
                </a:lnTo>
                <a:lnTo>
                  <a:pt x="51418" y="33100"/>
                </a:lnTo>
                <a:lnTo>
                  <a:pt x="34289" y="33100"/>
                </a:lnTo>
                <a:lnTo>
                  <a:pt x="34289" y="41382"/>
                </a:lnTo>
                <a:lnTo>
                  <a:pt x="25694" y="49650"/>
                </a:lnTo>
                <a:lnTo>
                  <a:pt x="34289" y="53798"/>
                </a:lnTo>
                <a:lnTo>
                  <a:pt x="25694" y="57932"/>
                </a:lnTo>
                <a:lnTo>
                  <a:pt x="17129" y="62066"/>
                </a:lnTo>
                <a:lnTo>
                  <a:pt x="8564" y="66214"/>
                </a:lnTo>
                <a:lnTo>
                  <a:pt x="4548" y="78436"/>
                </a:lnTo>
                <a:lnTo>
                  <a:pt x="42" y="94107"/>
                </a:lnTo>
                <a:lnTo>
                  <a:pt x="0" y="95181"/>
                </a:lnTo>
                <a:lnTo>
                  <a:pt x="8564" y="103449"/>
                </a:lnTo>
                <a:lnTo>
                  <a:pt x="17129" y="107597"/>
                </a:lnTo>
                <a:lnTo>
                  <a:pt x="25694" y="111731"/>
                </a:lnTo>
                <a:lnTo>
                  <a:pt x="34289" y="115865"/>
                </a:lnTo>
                <a:lnTo>
                  <a:pt x="42854" y="120000"/>
                </a:lnTo>
                <a:lnTo>
                  <a:pt x="42854" y="115865"/>
                </a:lnTo>
                <a:lnTo>
                  <a:pt x="51418" y="111731"/>
                </a:lnTo>
                <a:lnTo>
                  <a:pt x="51418" y="107597"/>
                </a:lnTo>
                <a:lnTo>
                  <a:pt x="59985" y="103449"/>
                </a:lnTo>
                <a:lnTo>
                  <a:pt x="77145" y="103449"/>
                </a:lnTo>
                <a:lnTo>
                  <a:pt x="77145" y="91033"/>
                </a:lnTo>
                <a:lnTo>
                  <a:pt x="85710" y="82765"/>
                </a:lnTo>
                <a:lnTo>
                  <a:pt x="89988" y="69604"/>
                </a:lnTo>
                <a:lnTo>
                  <a:pt x="92082" y="57498"/>
                </a:lnTo>
                <a:lnTo>
                  <a:pt x="94275" y="537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3" name="Google Shape;203;p8"/>
          <p:cNvSpPr/>
          <p:nvPr/>
        </p:nvSpPr>
        <p:spPr>
          <a:xfrm>
            <a:off x="5737341" y="3749652"/>
            <a:ext cx="171526" cy="184607"/>
          </a:xfrm>
          <a:custGeom>
            <a:rect b="b" l="l" r="r" t="t"/>
            <a:pathLst>
              <a:path extrusionOk="0" h="120000" w="120000">
                <a:moveTo>
                  <a:pt x="0" y="48979"/>
                </a:moveTo>
                <a:lnTo>
                  <a:pt x="0" y="51430"/>
                </a:lnTo>
                <a:lnTo>
                  <a:pt x="5108" y="51430"/>
                </a:lnTo>
                <a:lnTo>
                  <a:pt x="5108" y="61221"/>
                </a:lnTo>
                <a:lnTo>
                  <a:pt x="2549" y="61221"/>
                </a:lnTo>
                <a:lnTo>
                  <a:pt x="2549" y="63673"/>
                </a:lnTo>
                <a:lnTo>
                  <a:pt x="5108" y="66125"/>
                </a:lnTo>
                <a:lnTo>
                  <a:pt x="7658" y="68569"/>
                </a:lnTo>
                <a:lnTo>
                  <a:pt x="7658" y="71020"/>
                </a:lnTo>
                <a:lnTo>
                  <a:pt x="12767" y="63673"/>
                </a:lnTo>
                <a:lnTo>
                  <a:pt x="15317" y="66125"/>
                </a:lnTo>
                <a:lnTo>
                  <a:pt x="17876" y="68569"/>
                </a:lnTo>
                <a:lnTo>
                  <a:pt x="25534" y="68569"/>
                </a:lnTo>
                <a:lnTo>
                  <a:pt x="22976" y="73472"/>
                </a:lnTo>
                <a:lnTo>
                  <a:pt x="21461" y="81030"/>
                </a:lnTo>
                <a:lnTo>
                  <a:pt x="16913" y="88908"/>
                </a:lnTo>
                <a:lnTo>
                  <a:pt x="15317" y="90610"/>
                </a:lnTo>
                <a:lnTo>
                  <a:pt x="12767" y="90610"/>
                </a:lnTo>
                <a:lnTo>
                  <a:pt x="15317" y="97958"/>
                </a:lnTo>
                <a:lnTo>
                  <a:pt x="12767" y="100410"/>
                </a:lnTo>
                <a:lnTo>
                  <a:pt x="10208" y="105305"/>
                </a:lnTo>
                <a:lnTo>
                  <a:pt x="7658" y="102861"/>
                </a:lnTo>
                <a:lnTo>
                  <a:pt x="7658" y="105305"/>
                </a:lnTo>
                <a:lnTo>
                  <a:pt x="5108" y="110209"/>
                </a:lnTo>
                <a:lnTo>
                  <a:pt x="2549" y="115104"/>
                </a:lnTo>
                <a:lnTo>
                  <a:pt x="5108" y="120000"/>
                </a:lnTo>
                <a:lnTo>
                  <a:pt x="12767" y="115104"/>
                </a:lnTo>
                <a:lnTo>
                  <a:pt x="15317" y="117556"/>
                </a:lnTo>
                <a:lnTo>
                  <a:pt x="17876" y="120000"/>
                </a:lnTo>
                <a:lnTo>
                  <a:pt x="30634" y="120000"/>
                </a:lnTo>
                <a:lnTo>
                  <a:pt x="58720" y="100410"/>
                </a:lnTo>
                <a:lnTo>
                  <a:pt x="97023" y="73472"/>
                </a:lnTo>
                <a:lnTo>
                  <a:pt x="97023" y="71020"/>
                </a:lnTo>
                <a:lnTo>
                  <a:pt x="99573" y="66125"/>
                </a:lnTo>
                <a:lnTo>
                  <a:pt x="102132" y="63673"/>
                </a:lnTo>
                <a:lnTo>
                  <a:pt x="102132" y="61221"/>
                </a:lnTo>
                <a:lnTo>
                  <a:pt x="104682" y="56326"/>
                </a:lnTo>
                <a:lnTo>
                  <a:pt x="107232" y="51430"/>
                </a:lnTo>
                <a:lnTo>
                  <a:pt x="104682" y="53874"/>
                </a:lnTo>
                <a:lnTo>
                  <a:pt x="104682" y="46527"/>
                </a:lnTo>
                <a:lnTo>
                  <a:pt x="102132" y="41631"/>
                </a:lnTo>
                <a:lnTo>
                  <a:pt x="107232" y="41631"/>
                </a:lnTo>
                <a:lnTo>
                  <a:pt x="107232" y="31832"/>
                </a:lnTo>
                <a:lnTo>
                  <a:pt x="104682" y="34284"/>
                </a:lnTo>
                <a:lnTo>
                  <a:pt x="104682" y="22041"/>
                </a:lnTo>
                <a:lnTo>
                  <a:pt x="109790" y="19589"/>
                </a:lnTo>
                <a:lnTo>
                  <a:pt x="114890" y="17138"/>
                </a:lnTo>
                <a:lnTo>
                  <a:pt x="120000" y="14694"/>
                </a:lnTo>
                <a:lnTo>
                  <a:pt x="120000" y="4895"/>
                </a:lnTo>
                <a:lnTo>
                  <a:pt x="114890" y="4895"/>
                </a:lnTo>
                <a:lnTo>
                  <a:pt x="114890" y="2443"/>
                </a:lnTo>
                <a:lnTo>
                  <a:pt x="112340" y="0"/>
                </a:lnTo>
                <a:lnTo>
                  <a:pt x="106666" y="402"/>
                </a:lnTo>
                <a:lnTo>
                  <a:pt x="98972" y="5583"/>
                </a:lnTo>
                <a:lnTo>
                  <a:pt x="97023" y="7347"/>
                </a:lnTo>
                <a:lnTo>
                  <a:pt x="88445" y="8545"/>
                </a:lnTo>
                <a:lnTo>
                  <a:pt x="78418" y="8690"/>
                </a:lnTo>
                <a:lnTo>
                  <a:pt x="74046" y="9790"/>
                </a:lnTo>
                <a:lnTo>
                  <a:pt x="64720" y="14231"/>
                </a:lnTo>
                <a:lnTo>
                  <a:pt x="56302" y="15659"/>
                </a:lnTo>
                <a:lnTo>
                  <a:pt x="49696" y="16679"/>
                </a:lnTo>
                <a:lnTo>
                  <a:pt x="48511" y="17138"/>
                </a:lnTo>
                <a:lnTo>
                  <a:pt x="43402" y="19589"/>
                </a:lnTo>
                <a:lnTo>
                  <a:pt x="40852" y="17138"/>
                </a:lnTo>
                <a:lnTo>
                  <a:pt x="33194" y="17138"/>
                </a:lnTo>
                <a:lnTo>
                  <a:pt x="30634" y="19589"/>
                </a:lnTo>
                <a:lnTo>
                  <a:pt x="28084" y="22041"/>
                </a:lnTo>
                <a:lnTo>
                  <a:pt x="25534" y="22041"/>
                </a:lnTo>
                <a:lnTo>
                  <a:pt x="22976" y="17138"/>
                </a:lnTo>
                <a:lnTo>
                  <a:pt x="20426" y="19589"/>
                </a:lnTo>
                <a:lnTo>
                  <a:pt x="15317" y="22041"/>
                </a:lnTo>
                <a:lnTo>
                  <a:pt x="20426" y="26937"/>
                </a:lnTo>
                <a:lnTo>
                  <a:pt x="20426" y="34284"/>
                </a:lnTo>
                <a:lnTo>
                  <a:pt x="15317" y="34284"/>
                </a:lnTo>
                <a:lnTo>
                  <a:pt x="12525" y="36629"/>
                </a:lnTo>
                <a:lnTo>
                  <a:pt x="9448" y="40907"/>
                </a:lnTo>
                <a:lnTo>
                  <a:pt x="7658" y="41631"/>
                </a:lnTo>
                <a:lnTo>
                  <a:pt x="0" y="41631"/>
                </a:lnTo>
                <a:lnTo>
                  <a:pt x="2549" y="44083"/>
                </a:lnTo>
                <a:lnTo>
                  <a:pt x="2549" y="46527"/>
                </a:lnTo>
                <a:lnTo>
                  <a:pt x="0" y="46527"/>
                </a:lnTo>
                <a:lnTo>
                  <a:pt x="0" y="4897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4" name="Google Shape;204;p8"/>
          <p:cNvSpPr/>
          <p:nvPr/>
        </p:nvSpPr>
        <p:spPr>
          <a:xfrm>
            <a:off x="5737341" y="3749652"/>
            <a:ext cx="171526" cy="184607"/>
          </a:xfrm>
          <a:custGeom>
            <a:rect b="b" l="l" r="r" t="t"/>
            <a:pathLst>
              <a:path extrusionOk="0" h="120000" w="120000">
                <a:moveTo>
                  <a:pt x="0" y="41631"/>
                </a:moveTo>
                <a:lnTo>
                  <a:pt x="2549" y="44083"/>
                </a:lnTo>
                <a:lnTo>
                  <a:pt x="2549" y="46527"/>
                </a:lnTo>
                <a:lnTo>
                  <a:pt x="0" y="46527"/>
                </a:lnTo>
                <a:lnTo>
                  <a:pt x="0" y="48979"/>
                </a:lnTo>
                <a:lnTo>
                  <a:pt x="0" y="51430"/>
                </a:lnTo>
                <a:lnTo>
                  <a:pt x="2549" y="51430"/>
                </a:lnTo>
                <a:lnTo>
                  <a:pt x="5108" y="51430"/>
                </a:lnTo>
                <a:lnTo>
                  <a:pt x="5108" y="61221"/>
                </a:lnTo>
                <a:lnTo>
                  <a:pt x="2549" y="58778"/>
                </a:lnTo>
                <a:lnTo>
                  <a:pt x="5108" y="61221"/>
                </a:lnTo>
                <a:lnTo>
                  <a:pt x="2549" y="61221"/>
                </a:lnTo>
                <a:lnTo>
                  <a:pt x="2549" y="63673"/>
                </a:lnTo>
                <a:lnTo>
                  <a:pt x="5108" y="66125"/>
                </a:lnTo>
                <a:lnTo>
                  <a:pt x="7658" y="68569"/>
                </a:lnTo>
                <a:lnTo>
                  <a:pt x="7658" y="71020"/>
                </a:lnTo>
                <a:lnTo>
                  <a:pt x="12767" y="63673"/>
                </a:lnTo>
                <a:lnTo>
                  <a:pt x="15317" y="66125"/>
                </a:lnTo>
                <a:lnTo>
                  <a:pt x="17876" y="68569"/>
                </a:lnTo>
                <a:lnTo>
                  <a:pt x="25534" y="68569"/>
                </a:lnTo>
                <a:lnTo>
                  <a:pt x="22976" y="73472"/>
                </a:lnTo>
                <a:lnTo>
                  <a:pt x="21461" y="81030"/>
                </a:lnTo>
                <a:lnTo>
                  <a:pt x="16913" y="88908"/>
                </a:lnTo>
                <a:lnTo>
                  <a:pt x="15317" y="90610"/>
                </a:lnTo>
                <a:lnTo>
                  <a:pt x="12767" y="90610"/>
                </a:lnTo>
                <a:lnTo>
                  <a:pt x="15317" y="97958"/>
                </a:lnTo>
                <a:lnTo>
                  <a:pt x="12767" y="100410"/>
                </a:lnTo>
                <a:lnTo>
                  <a:pt x="10208" y="105305"/>
                </a:lnTo>
                <a:lnTo>
                  <a:pt x="7658" y="102861"/>
                </a:lnTo>
                <a:lnTo>
                  <a:pt x="7658" y="105305"/>
                </a:lnTo>
                <a:lnTo>
                  <a:pt x="5108" y="110209"/>
                </a:lnTo>
                <a:lnTo>
                  <a:pt x="2549" y="115104"/>
                </a:lnTo>
                <a:lnTo>
                  <a:pt x="5108" y="120000"/>
                </a:lnTo>
                <a:lnTo>
                  <a:pt x="12767" y="115104"/>
                </a:lnTo>
                <a:lnTo>
                  <a:pt x="15317" y="117556"/>
                </a:lnTo>
                <a:lnTo>
                  <a:pt x="17876" y="120000"/>
                </a:lnTo>
                <a:lnTo>
                  <a:pt x="30634" y="120000"/>
                </a:lnTo>
                <a:lnTo>
                  <a:pt x="58720" y="100410"/>
                </a:lnTo>
                <a:lnTo>
                  <a:pt x="97023" y="73472"/>
                </a:lnTo>
                <a:lnTo>
                  <a:pt x="97023" y="71020"/>
                </a:lnTo>
                <a:lnTo>
                  <a:pt x="99573" y="66125"/>
                </a:lnTo>
                <a:lnTo>
                  <a:pt x="102132" y="63673"/>
                </a:lnTo>
                <a:lnTo>
                  <a:pt x="102132" y="61221"/>
                </a:lnTo>
                <a:lnTo>
                  <a:pt x="104682" y="56326"/>
                </a:lnTo>
                <a:lnTo>
                  <a:pt x="107232" y="51430"/>
                </a:lnTo>
                <a:lnTo>
                  <a:pt x="104682" y="53874"/>
                </a:lnTo>
                <a:lnTo>
                  <a:pt x="104682" y="46527"/>
                </a:lnTo>
                <a:lnTo>
                  <a:pt x="102132" y="41631"/>
                </a:lnTo>
                <a:lnTo>
                  <a:pt x="107232" y="41631"/>
                </a:lnTo>
                <a:lnTo>
                  <a:pt x="107232" y="36736"/>
                </a:lnTo>
                <a:lnTo>
                  <a:pt x="107232" y="31832"/>
                </a:lnTo>
                <a:lnTo>
                  <a:pt x="104682" y="34284"/>
                </a:lnTo>
                <a:lnTo>
                  <a:pt x="104682" y="26937"/>
                </a:lnTo>
                <a:lnTo>
                  <a:pt x="104682" y="22041"/>
                </a:lnTo>
                <a:lnTo>
                  <a:pt x="109790" y="19589"/>
                </a:lnTo>
                <a:lnTo>
                  <a:pt x="114890" y="17138"/>
                </a:lnTo>
                <a:lnTo>
                  <a:pt x="120000" y="14694"/>
                </a:lnTo>
                <a:lnTo>
                  <a:pt x="120000" y="4895"/>
                </a:lnTo>
                <a:lnTo>
                  <a:pt x="114890" y="4895"/>
                </a:lnTo>
                <a:lnTo>
                  <a:pt x="114890" y="2443"/>
                </a:lnTo>
                <a:lnTo>
                  <a:pt x="112340" y="0"/>
                </a:lnTo>
                <a:lnTo>
                  <a:pt x="106666" y="402"/>
                </a:lnTo>
                <a:lnTo>
                  <a:pt x="98972" y="5583"/>
                </a:lnTo>
                <a:lnTo>
                  <a:pt x="97023" y="7347"/>
                </a:lnTo>
                <a:lnTo>
                  <a:pt x="88445" y="8545"/>
                </a:lnTo>
                <a:lnTo>
                  <a:pt x="78418" y="8690"/>
                </a:lnTo>
                <a:lnTo>
                  <a:pt x="74046" y="9790"/>
                </a:lnTo>
                <a:lnTo>
                  <a:pt x="64720" y="14231"/>
                </a:lnTo>
                <a:lnTo>
                  <a:pt x="56302" y="15659"/>
                </a:lnTo>
                <a:lnTo>
                  <a:pt x="49696" y="16679"/>
                </a:lnTo>
                <a:lnTo>
                  <a:pt x="48511" y="17138"/>
                </a:lnTo>
                <a:lnTo>
                  <a:pt x="43402" y="19589"/>
                </a:lnTo>
                <a:lnTo>
                  <a:pt x="40852" y="17138"/>
                </a:lnTo>
                <a:lnTo>
                  <a:pt x="35744" y="17138"/>
                </a:lnTo>
                <a:lnTo>
                  <a:pt x="33194" y="17138"/>
                </a:lnTo>
                <a:lnTo>
                  <a:pt x="30634" y="19589"/>
                </a:lnTo>
                <a:lnTo>
                  <a:pt x="28084" y="22041"/>
                </a:lnTo>
                <a:lnTo>
                  <a:pt x="25534" y="22041"/>
                </a:lnTo>
                <a:lnTo>
                  <a:pt x="22976" y="17138"/>
                </a:lnTo>
                <a:lnTo>
                  <a:pt x="20426" y="19589"/>
                </a:lnTo>
                <a:lnTo>
                  <a:pt x="15317" y="22041"/>
                </a:lnTo>
                <a:lnTo>
                  <a:pt x="20426" y="26937"/>
                </a:lnTo>
                <a:lnTo>
                  <a:pt x="20426" y="29389"/>
                </a:lnTo>
                <a:lnTo>
                  <a:pt x="20426" y="31832"/>
                </a:lnTo>
                <a:lnTo>
                  <a:pt x="20426" y="34284"/>
                </a:lnTo>
                <a:lnTo>
                  <a:pt x="15317" y="34284"/>
                </a:lnTo>
                <a:lnTo>
                  <a:pt x="12525" y="36629"/>
                </a:lnTo>
                <a:lnTo>
                  <a:pt x="9448" y="40907"/>
                </a:lnTo>
                <a:lnTo>
                  <a:pt x="7658" y="41631"/>
                </a:lnTo>
                <a:lnTo>
                  <a:pt x="0" y="4163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5" name="Google Shape;205;p8"/>
          <p:cNvSpPr/>
          <p:nvPr/>
        </p:nvSpPr>
        <p:spPr>
          <a:xfrm>
            <a:off x="4959852" y="3347764"/>
            <a:ext cx="121641" cy="93218"/>
          </a:xfrm>
          <a:custGeom>
            <a:rect b="b" l="l" r="r" t="t"/>
            <a:pathLst>
              <a:path extrusionOk="0" h="120000" w="120000">
                <a:moveTo>
                  <a:pt x="116379" y="71999"/>
                </a:moveTo>
                <a:lnTo>
                  <a:pt x="116253" y="67371"/>
                </a:lnTo>
                <a:lnTo>
                  <a:pt x="112354" y="63070"/>
                </a:lnTo>
                <a:lnTo>
                  <a:pt x="112758" y="62402"/>
                </a:lnTo>
                <a:lnTo>
                  <a:pt x="116379" y="57597"/>
                </a:lnTo>
                <a:lnTo>
                  <a:pt x="120000" y="57597"/>
                </a:lnTo>
                <a:lnTo>
                  <a:pt x="120000" y="48000"/>
                </a:lnTo>
                <a:lnTo>
                  <a:pt x="112758" y="48000"/>
                </a:lnTo>
                <a:lnTo>
                  <a:pt x="105528" y="43193"/>
                </a:lnTo>
                <a:lnTo>
                  <a:pt x="109150" y="28789"/>
                </a:lnTo>
                <a:lnTo>
                  <a:pt x="91071" y="9595"/>
                </a:lnTo>
                <a:lnTo>
                  <a:pt x="87450" y="9595"/>
                </a:lnTo>
                <a:lnTo>
                  <a:pt x="80220" y="4790"/>
                </a:lnTo>
                <a:lnTo>
                  <a:pt x="72991" y="0"/>
                </a:lnTo>
                <a:lnTo>
                  <a:pt x="72991" y="9595"/>
                </a:lnTo>
                <a:lnTo>
                  <a:pt x="69371" y="9595"/>
                </a:lnTo>
                <a:lnTo>
                  <a:pt x="62142" y="14402"/>
                </a:lnTo>
                <a:lnTo>
                  <a:pt x="58521" y="19192"/>
                </a:lnTo>
                <a:lnTo>
                  <a:pt x="54913" y="23999"/>
                </a:lnTo>
                <a:lnTo>
                  <a:pt x="47683" y="19192"/>
                </a:lnTo>
                <a:lnTo>
                  <a:pt x="44063" y="14402"/>
                </a:lnTo>
                <a:lnTo>
                  <a:pt x="44063" y="28789"/>
                </a:lnTo>
                <a:lnTo>
                  <a:pt x="47683" y="33596"/>
                </a:lnTo>
                <a:lnTo>
                  <a:pt x="36834" y="33596"/>
                </a:lnTo>
                <a:lnTo>
                  <a:pt x="26116" y="44254"/>
                </a:lnTo>
                <a:lnTo>
                  <a:pt x="20091" y="58703"/>
                </a:lnTo>
                <a:lnTo>
                  <a:pt x="18755" y="62402"/>
                </a:lnTo>
                <a:lnTo>
                  <a:pt x="15135" y="71999"/>
                </a:lnTo>
                <a:lnTo>
                  <a:pt x="7905" y="76789"/>
                </a:lnTo>
                <a:lnTo>
                  <a:pt x="4297" y="86403"/>
                </a:lnTo>
                <a:lnTo>
                  <a:pt x="282" y="94790"/>
                </a:lnTo>
                <a:lnTo>
                  <a:pt x="0" y="102756"/>
                </a:lnTo>
                <a:lnTo>
                  <a:pt x="7905" y="100790"/>
                </a:lnTo>
                <a:lnTo>
                  <a:pt x="18755" y="86403"/>
                </a:lnTo>
                <a:lnTo>
                  <a:pt x="18755" y="110404"/>
                </a:lnTo>
                <a:lnTo>
                  <a:pt x="29605" y="105597"/>
                </a:lnTo>
                <a:lnTo>
                  <a:pt x="33213" y="115194"/>
                </a:lnTo>
                <a:lnTo>
                  <a:pt x="33213" y="120001"/>
                </a:lnTo>
                <a:lnTo>
                  <a:pt x="40442" y="115194"/>
                </a:lnTo>
                <a:lnTo>
                  <a:pt x="50488" y="108102"/>
                </a:lnTo>
                <a:lnTo>
                  <a:pt x="58486" y="101584"/>
                </a:lnTo>
                <a:lnTo>
                  <a:pt x="58521" y="81596"/>
                </a:lnTo>
                <a:lnTo>
                  <a:pt x="62142" y="91193"/>
                </a:lnTo>
                <a:lnTo>
                  <a:pt x="69371" y="100790"/>
                </a:lnTo>
                <a:lnTo>
                  <a:pt x="65763" y="100790"/>
                </a:lnTo>
                <a:lnTo>
                  <a:pt x="72991" y="105597"/>
                </a:lnTo>
                <a:lnTo>
                  <a:pt x="80220" y="105597"/>
                </a:lnTo>
                <a:lnTo>
                  <a:pt x="80220" y="110404"/>
                </a:lnTo>
                <a:lnTo>
                  <a:pt x="83842" y="105597"/>
                </a:lnTo>
                <a:lnTo>
                  <a:pt x="87450" y="105597"/>
                </a:lnTo>
                <a:lnTo>
                  <a:pt x="87450" y="96000"/>
                </a:lnTo>
                <a:lnTo>
                  <a:pt x="90833" y="87206"/>
                </a:lnTo>
                <a:lnTo>
                  <a:pt x="97076" y="84001"/>
                </a:lnTo>
                <a:lnTo>
                  <a:pt x="98299" y="81596"/>
                </a:lnTo>
                <a:lnTo>
                  <a:pt x="98299" y="76789"/>
                </a:lnTo>
                <a:lnTo>
                  <a:pt x="105528" y="71999"/>
                </a:lnTo>
                <a:lnTo>
                  <a:pt x="109150" y="76789"/>
                </a:lnTo>
                <a:lnTo>
                  <a:pt x="112758" y="76789"/>
                </a:lnTo>
                <a:lnTo>
                  <a:pt x="112758" y="81596"/>
                </a:lnTo>
                <a:lnTo>
                  <a:pt x="116379" y="71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6" name="Google Shape;206;p8"/>
          <p:cNvSpPr/>
          <p:nvPr/>
        </p:nvSpPr>
        <p:spPr>
          <a:xfrm>
            <a:off x="5138754" y="2619989"/>
            <a:ext cx="62293" cy="420372"/>
          </a:xfrm>
          <a:custGeom>
            <a:rect b="b" l="l" r="r" t="t"/>
            <a:pathLst>
              <a:path extrusionOk="0" h="120000" w="120000">
                <a:moveTo>
                  <a:pt x="91766" y="82411"/>
                </a:moveTo>
                <a:lnTo>
                  <a:pt x="98813" y="79202"/>
                </a:lnTo>
                <a:lnTo>
                  <a:pt x="98813" y="77060"/>
                </a:lnTo>
                <a:lnTo>
                  <a:pt x="120000" y="77060"/>
                </a:lnTo>
                <a:lnTo>
                  <a:pt x="112930" y="0"/>
                </a:lnTo>
                <a:lnTo>
                  <a:pt x="112930" y="75990"/>
                </a:lnTo>
                <a:lnTo>
                  <a:pt x="112930" y="5350"/>
                </a:lnTo>
                <a:lnTo>
                  <a:pt x="98813" y="4281"/>
                </a:lnTo>
                <a:lnTo>
                  <a:pt x="81663" y="1946"/>
                </a:lnTo>
                <a:lnTo>
                  <a:pt x="64816" y="982"/>
                </a:lnTo>
                <a:lnTo>
                  <a:pt x="70580" y="69570"/>
                </a:lnTo>
                <a:lnTo>
                  <a:pt x="74658" y="73108"/>
                </a:lnTo>
                <a:lnTo>
                  <a:pt x="65271" y="75746"/>
                </a:lnTo>
                <a:lnTo>
                  <a:pt x="50894" y="77909"/>
                </a:lnTo>
                <a:lnTo>
                  <a:pt x="49417" y="78129"/>
                </a:lnTo>
                <a:lnTo>
                  <a:pt x="42347" y="78129"/>
                </a:lnTo>
                <a:lnTo>
                  <a:pt x="42347" y="79202"/>
                </a:lnTo>
                <a:lnTo>
                  <a:pt x="35302" y="80272"/>
                </a:lnTo>
                <a:lnTo>
                  <a:pt x="28231" y="79202"/>
                </a:lnTo>
                <a:lnTo>
                  <a:pt x="21186" y="79202"/>
                </a:lnTo>
                <a:lnTo>
                  <a:pt x="21186" y="105958"/>
                </a:lnTo>
                <a:lnTo>
                  <a:pt x="7069" y="105958"/>
                </a:lnTo>
                <a:lnTo>
                  <a:pt x="7069" y="108100"/>
                </a:lnTo>
                <a:lnTo>
                  <a:pt x="14114" y="108100"/>
                </a:lnTo>
                <a:lnTo>
                  <a:pt x="14114" y="109170"/>
                </a:lnTo>
                <a:lnTo>
                  <a:pt x="0" y="110239"/>
                </a:lnTo>
                <a:lnTo>
                  <a:pt x="0" y="111309"/>
                </a:lnTo>
                <a:lnTo>
                  <a:pt x="7069" y="114521"/>
                </a:lnTo>
                <a:lnTo>
                  <a:pt x="7069" y="119872"/>
                </a:lnTo>
                <a:lnTo>
                  <a:pt x="21186" y="119872"/>
                </a:lnTo>
                <a:lnTo>
                  <a:pt x="45137" y="119999"/>
                </a:lnTo>
                <a:lnTo>
                  <a:pt x="68823" y="118865"/>
                </a:lnTo>
                <a:lnTo>
                  <a:pt x="84697" y="117733"/>
                </a:lnTo>
                <a:lnTo>
                  <a:pt x="77650" y="114521"/>
                </a:lnTo>
                <a:lnTo>
                  <a:pt x="84697" y="114521"/>
                </a:lnTo>
                <a:lnTo>
                  <a:pt x="84697" y="111309"/>
                </a:lnTo>
                <a:lnTo>
                  <a:pt x="105883" y="111309"/>
                </a:lnTo>
                <a:lnTo>
                  <a:pt x="98813" y="109170"/>
                </a:lnTo>
                <a:lnTo>
                  <a:pt x="98813" y="81341"/>
                </a:lnTo>
                <a:lnTo>
                  <a:pt x="91067" y="86012"/>
                </a:lnTo>
                <a:lnTo>
                  <a:pt x="87507" y="87973"/>
                </a:lnTo>
                <a:lnTo>
                  <a:pt x="87573" y="87394"/>
                </a:lnTo>
                <a:lnTo>
                  <a:pt x="90703" y="84447"/>
                </a:lnTo>
                <a:lnTo>
                  <a:pt x="91766" y="83480"/>
                </a:lnTo>
                <a:lnTo>
                  <a:pt x="91766" y="8241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7" name="Google Shape;207;p8"/>
          <p:cNvSpPr/>
          <p:nvPr/>
        </p:nvSpPr>
        <p:spPr>
          <a:xfrm>
            <a:off x="5281019" y="2934936"/>
            <a:ext cx="29946" cy="48742"/>
          </a:xfrm>
          <a:custGeom>
            <a:rect b="b" l="l" r="r" t="t"/>
            <a:pathLst>
              <a:path extrusionOk="0" h="120000" w="120000">
                <a:moveTo>
                  <a:pt x="75928" y="64596"/>
                </a:moveTo>
                <a:lnTo>
                  <a:pt x="75928" y="36924"/>
                </a:lnTo>
                <a:lnTo>
                  <a:pt x="120000" y="9222"/>
                </a:lnTo>
                <a:lnTo>
                  <a:pt x="120000" y="0"/>
                </a:lnTo>
                <a:lnTo>
                  <a:pt x="105293" y="0"/>
                </a:lnTo>
                <a:lnTo>
                  <a:pt x="90635" y="18444"/>
                </a:lnTo>
                <a:lnTo>
                  <a:pt x="75928" y="18444"/>
                </a:lnTo>
                <a:lnTo>
                  <a:pt x="61274" y="9222"/>
                </a:lnTo>
                <a:lnTo>
                  <a:pt x="30242" y="35634"/>
                </a:lnTo>
                <a:lnTo>
                  <a:pt x="8900" y="53276"/>
                </a:lnTo>
                <a:lnTo>
                  <a:pt x="0" y="68636"/>
                </a:lnTo>
                <a:lnTo>
                  <a:pt x="6287" y="88204"/>
                </a:lnTo>
                <a:lnTo>
                  <a:pt x="30514" y="118463"/>
                </a:lnTo>
                <a:lnTo>
                  <a:pt x="31909" y="120000"/>
                </a:lnTo>
                <a:lnTo>
                  <a:pt x="46563" y="110777"/>
                </a:lnTo>
                <a:lnTo>
                  <a:pt x="75928" y="83073"/>
                </a:lnTo>
                <a:lnTo>
                  <a:pt x="90635" y="83073"/>
                </a:lnTo>
                <a:lnTo>
                  <a:pt x="90635" y="64596"/>
                </a:lnTo>
                <a:lnTo>
                  <a:pt x="75928" y="645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8" name="Google Shape;208;p8"/>
          <p:cNvSpPr/>
          <p:nvPr/>
        </p:nvSpPr>
        <p:spPr>
          <a:xfrm>
            <a:off x="5190049" y="3043674"/>
            <a:ext cx="17561" cy="15150"/>
          </a:xfrm>
          <a:custGeom>
            <a:rect b="b" l="l" r="r" t="t"/>
            <a:pathLst>
              <a:path extrusionOk="0" h="120000" w="120000">
                <a:moveTo>
                  <a:pt x="120000" y="111817"/>
                </a:moveTo>
                <a:lnTo>
                  <a:pt x="112852" y="78653"/>
                </a:lnTo>
                <a:lnTo>
                  <a:pt x="66262" y="34700"/>
                </a:lnTo>
                <a:lnTo>
                  <a:pt x="0" y="0"/>
                </a:lnTo>
                <a:lnTo>
                  <a:pt x="25078" y="29671"/>
                </a:lnTo>
                <a:lnTo>
                  <a:pt x="0" y="59350"/>
                </a:lnTo>
                <a:lnTo>
                  <a:pt x="0" y="89021"/>
                </a:lnTo>
                <a:lnTo>
                  <a:pt x="83715" y="120000"/>
                </a:lnTo>
                <a:lnTo>
                  <a:pt x="120000" y="11181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09" name="Google Shape;209;p8"/>
          <p:cNvSpPr/>
          <p:nvPr/>
        </p:nvSpPr>
        <p:spPr>
          <a:xfrm>
            <a:off x="5102114" y="2623432"/>
            <a:ext cx="73279" cy="360247"/>
          </a:xfrm>
          <a:custGeom>
            <a:rect b="b" l="l" r="r" t="t"/>
            <a:pathLst>
              <a:path extrusionOk="0" h="120000" w="120000">
                <a:moveTo>
                  <a:pt x="61547" y="12597"/>
                </a:moveTo>
                <a:lnTo>
                  <a:pt x="60000" y="13837"/>
                </a:lnTo>
                <a:lnTo>
                  <a:pt x="48217" y="16104"/>
                </a:lnTo>
                <a:lnTo>
                  <a:pt x="35286" y="19182"/>
                </a:lnTo>
                <a:lnTo>
                  <a:pt x="35999" y="20085"/>
                </a:lnTo>
                <a:lnTo>
                  <a:pt x="42010" y="21333"/>
                </a:lnTo>
                <a:lnTo>
                  <a:pt x="47999" y="23829"/>
                </a:lnTo>
                <a:lnTo>
                  <a:pt x="42010" y="26329"/>
                </a:lnTo>
                <a:lnTo>
                  <a:pt x="35999" y="27577"/>
                </a:lnTo>
                <a:lnTo>
                  <a:pt x="42010" y="31325"/>
                </a:lnTo>
                <a:lnTo>
                  <a:pt x="42010" y="36322"/>
                </a:lnTo>
                <a:lnTo>
                  <a:pt x="47999" y="38818"/>
                </a:lnTo>
                <a:lnTo>
                  <a:pt x="35999" y="41313"/>
                </a:lnTo>
                <a:lnTo>
                  <a:pt x="30010" y="43813"/>
                </a:lnTo>
                <a:lnTo>
                  <a:pt x="35999" y="46309"/>
                </a:lnTo>
                <a:lnTo>
                  <a:pt x="47999" y="46309"/>
                </a:lnTo>
                <a:lnTo>
                  <a:pt x="54009" y="47562"/>
                </a:lnTo>
                <a:lnTo>
                  <a:pt x="54009" y="53806"/>
                </a:lnTo>
                <a:lnTo>
                  <a:pt x="60000" y="55054"/>
                </a:lnTo>
                <a:lnTo>
                  <a:pt x="47999" y="56302"/>
                </a:lnTo>
                <a:lnTo>
                  <a:pt x="35999" y="57550"/>
                </a:lnTo>
                <a:lnTo>
                  <a:pt x="30010" y="61298"/>
                </a:lnTo>
                <a:lnTo>
                  <a:pt x="30010" y="65046"/>
                </a:lnTo>
                <a:lnTo>
                  <a:pt x="23999" y="66294"/>
                </a:lnTo>
                <a:lnTo>
                  <a:pt x="30010" y="68790"/>
                </a:lnTo>
                <a:lnTo>
                  <a:pt x="42010" y="70042"/>
                </a:lnTo>
                <a:lnTo>
                  <a:pt x="42010" y="71290"/>
                </a:lnTo>
                <a:lnTo>
                  <a:pt x="30010" y="72538"/>
                </a:lnTo>
                <a:lnTo>
                  <a:pt x="23999" y="73786"/>
                </a:lnTo>
                <a:lnTo>
                  <a:pt x="30010" y="75038"/>
                </a:lnTo>
                <a:lnTo>
                  <a:pt x="18010" y="76286"/>
                </a:lnTo>
                <a:lnTo>
                  <a:pt x="18010" y="81282"/>
                </a:lnTo>
                <a:lnTo>
                  <a:pt x="23999" y="82531"/>
                </a:lnTo>
                <a:lnTo>
                  <a:pt x="23999" y="91275"/>
                </a:lnTo>
                <a:lnTo>
                  <a:pt x="18010" y="90023"/>
                </a:lnTo>
                <a:lnTo>
                  <a:pt x="6009" y="88775"/>
                </a:lnTo>
                <a:lnTo>
                  <a:pt x="6009" y="92523"/>
                </a:lnTo>
                <a:lnTo>
                  <a:pt x="0" y="95019"/>
                </a:lnTo>
                <a:lnTo>
                  <a:pt x="18010" y="95019"/>
                </a:lnTo>
                <a:lnTo>
                  <a:pt x="23999" y="98767"/>
                </a:lnTo>
                <a:lnTo>
                  <a:pt x="30010" y="98767"/>
                </a:lnTo>
                <a:lnTo>
                  <a:pt x="30010" y="100015"/>
                </a:lnTo>
                <a:lnTo>
                  <a:pt x="11998" y="103763"/>
                </a:lnTo>
                <a:lnTo>
                  <a:pt x="18010" y="105011"/>
                </a:lnTo>
                <a:lnTo>
                  <a:pt x="23999" y="106259"/>
                </a:lnTo>
                <a:lnTo>
                  <a:pt x="23999" y="108759"/>
                </a:lnTo>
                <a:lnTo>
                  <a:pt x="35999" y="108759"/>
                </a:lnTo>
                <a:lnTo>
                  <a:pt x="42010" y="110007"/>
                </a:lnTo>
                <a:lnTo>
                  <a:pt x="35999" y="111255"/>
                </a:lnTo>
                <a:lnTo>
                  <a:pt x="42010" y="112503"/>
                </a:lnTo>
                <a:lnTo>
                  <a:pt x="47999" y="113755"/>
                </a:lnTo>
                <a:lnTo>
                  <a:pt x="60000" y="115003"/>
                </a:lnTo>
                <a:lnTo>
                  <a:pt x="66009" y="117499"/>
                </a:lnTo>
                <a:lnTo>
                  <a:pt x="66009" y="120000"/>
                </a:lnTo>
                <a:lnTo>
                  <a:pt x="78010" y="120000"/>
                </a:lnTo>
                <a:lnTo>
                  <a:pt x="78010" y="91275"/>
                </a:lnTo>
                <a:lnTo>
                  <a:pt x="72000" y="92523"/>
                </a:lnTo>
                <a:lnTo>
                  <a:pt x="72000" y="93771"/>
                </a:lnTo>
                <a:lnTo>
                  <a:pt x="66009" y="92523"/>
                </a:lnTo>
                <a:lnTo>
                  <a:pt x="60000" y="93771"/>
                </a:lnTo>
                <a:lnTo>
                  <a:pt x="54009" y="93771"/>
                </a:lnTo>
                <a:lnTo>
                  <a:pt x="54009" y="88775"/>
                </a:lnTo>
                <a:lnTo>
                  <a:pt x="60000" y="87527"/>
                </a:lnTo>
                <a:lnTo>
                  <a:pt x="60000" y="86279"/>
                </a:lnTo>
                <a:lnTo>
                  <a:pt x="66009" y="86279"/>
                </a:lnTo>
                <a:lnTo>
                  <a:pt x="78010" y="85026"/>
                </a:lnTo>
                <a:lnTo>
                  <a:pt x="78010" y="86279"/>
                </a:lnTo>
                <a:lnTo>
                  <a:pt x="90010" y="83778"/>
                </a:lnTo>
                <a:lnTo>
                  <a:pt x="90010" y="80035"/>
                </a:lnTo>
                <a:lnTo>
                  <a:pt x="96000" y="77534"/>
                </a:lnTo>
                <a:lnTo>
                  <a:pt x="102010" y="77534"/>
                </a:lnTo>
                <a:lnTo>
                  <a:pt x="102010" y="80035"/>
                </a:lnTo>
                <a:lnTo>
                  <a:pt x="120001" y="80035"/>
                </a:lnTo>
                <a:lnTo>
                  <a:pt x="115101" y="0"/>
                </a:lnTo>
                <a:lnTo>
                  <a:pt x="114011" y="100"/>
                </a:lnTo>
                <a:lnTo>
                  <a:pt x="102010" y="1349"/>
                </a:lnTo>
                <a:lnTo>
                  <a:pt x="84000" y="3849"/>
                </a:lnTo>
                <a:lnTo>
                  <a:pt x="84000" y="5097"/>
                </a:lnTo>
                <a:lnTo>
                  <a:pt x="74764" y="8743"/>
                </a:lnTo>
                <a:lnTo>
                  <a:pt x="61547" y="125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0" name="Google Shape;210;p8"/>
          <p:cNvSpPr/>
          <p:nvPr/>
        </p:nvSpPr>
        <p:spPr>
          <a:xfrm>
            <a:off x="5190049" y="2518745"/>
            <a:ext cx="87934" cy="483679"/>
          </a:xfrm>
          <a:custGeom>
            <a:rect b="b" l="l" r="r" t="t"/>
            <a:pathLst>
              <a:path extrusionOk="0" h="120000" w="120000">
                <a:moveTo>
                  <a:pt x="16625" y="119586"/>
                </a:moveTo>
                <a:lnTo>
                  <a:pt x="34355" y="119804"/>
                </a:lnTo>
                <a:lnTo>
                  <a:pt x="49999" y="120000"/>
                </a:lnTo>
                <a:lnTo>
                  <a:pt x="55008" y="118140"/>
                </a:lnTo>
                <a:lnTo>
                  <a:pt x="65008" y="118140"/>
                </a:lnTo>
                <a:lnTo>
                  <a:pt x="60000" y="119070"/>
                </a:lnTo>
                <a:lnTo>
                  <a:pt x="70000" y="119070"/>
                </a:lnTo>
                <a:lnTo>
                  <a:pt x="70000" y="117208"/>
                </a:lnTo>
                <a:lnTo>
                  <a:pt x="75008" y="115349"/>
                </a:lnTo>
                <a:lnTo>
                  <a:pt x="80000" y="113487"/>
                </a:lnTo>
                <a:lnTo>
                  <a:pt x="70000" y="113487"/>
                </a:lnTo>
                <a:lnTo>
                  <a:pt x="70000" y="116278"/>
                </a:lnTo>
                <a:lnTo>
                  <a:pt x="65008" y="116278"/>
                </a:lnTo>
                <a:lnTo>
                  <a:pt x="60000" y="117208"/>
                </a:lnTo>
                <a:lnTo>
                  <a:pt x="60000" y="115349"/>
                </a:lnTo>
                <a:lnTo>
                  <a:pt x="65008" y="114419"/>
                </a:lnTo>
                <a:lnTo>
                  <a:pt x="65008" y="110698"/>
                </a:lnTo>
                <a:lnTo>
                  <a:pt x="70000" y="108836"/>
                </a:lnTo>
                <a:lnTo>
                  <a:pt x="75008" y="107906"/>
                </a:lnTo>
                <a:lnTo>
                  <a:pt x="75008" y="106977"/>
                </a:lnTo>
                <a:lnTo>
                  <a:pt x="80000" y="106047"/>
                </a:lnTo>
                <a:lnTo>
                  <a:pt x="70000" y="106047"/>
                </a:lnTo>
                <a:lnTo>
                  <a:pt x="75008" y="104185"/>
                </a:lnTo>
                <a:lnTo>
                  <a:pt x="80000" y="104185"/>
                </a:lnTo>
                <a:lnTo>
                  <a:pt x="81988" y="100959"/>
                </a:lnTo>
                <a:lnTo>
                  <a:pt x="79039" y="97787"/>
                </a:lnTo>
                <a:lnTo>
                  <a:pt x="75008" y="95814"/>
                </a:lnTo>
                <a:lnTo>
                  <a:pt x="80000" y="95814"/>
                </a:lnTo>
                <a:lnTo>
                  <a:pt x="85008" y="94884"/>
                </a:lnTo>
                <a:lnTo>
                  <a:pt x="80000" y="94884"/>
                </a:lnTo>
                <a:lnTo>
                  <a:pt x="70000" y="93022"/>
                </a:lnTo>
                <a:lnTo>
                  <a:pt x="65008" y="93022"/>
                </a:lnTo>
                <a:lnTo>
                  <a:pt x="82707" y="92737"/>
                </a:lnTo>
                <a:lnTo>
                  <a:pt x="98187" y="92027"/>
                </a:lnTo>
                <a:lnTo>
                  <a:pt x="115009" y="91163"/>
                </a:lnTo>
                <a:lnTo>
                  <a:pt x="120000" y="93022"/>
                </a:lnTo>
                <a:lnTo>
                  <a:pt x="120000" y="85583"/>
                </a:lnTo>
                <a:lnTo>
                  <a:pt x="99999" y="85583"/>
                </a:lnTo>
                <a:lnTo>
                  <a:pt x="95008" y="84650"/>
                </a:lnTo>
                <a:lnTo>
                  <a:pt x="99999" y="84650"/>
                </a:lnTo>
                <a:lnTo>
                  <a:pt x="95008" y="83721"/>
                </a:lnTo>
                <a:lnTo>
                  <a:pt x="95008" y="82791"/>
                </a:lnTo>
                <a:lnTo>
                  <a:pt x="85008" y="83721"/>
                </a:lnTo>
                <a:lnTo>
                  <a:pt x="80000" y="83721"/>
                </a:lnTo>
                <a:lnTo>
                  <a:pt x="75008" y="84650"/>
                </a:lnTo>
                <a:lnTo>
                  <a:pt x="80000" y="82791"/>
                </a:lnTo>
                <a:lnTo>
                  <a:pt x="75008" y="0"/>
                </a:lnTo>
                <a:lnTo>
                  <a:pt x="75008" y="1861"/>
                </a:lnTo>
                <a:lnTo>
                  <a:pt x="70000" y="932"/>
                </a:lnTo>
                <a:lnTo>
                  <a:pt x="49999" y="932"/>
                </a:lnTo>
                <a:lnTo>
                  <a:pt x="49999" y="6512"/>
                </a:lnTo>
                <a:lnTo>
                  <a:pt x="46836" y="9011"/>
                </a:lnTo>
                <a:lnTo>
                  <a:pt x="38989" y="12747"/>
                </a:lnTo>
                <a:lnTo>
                  <a:pt x="29999" y="14884"/>
                </a:lnTo>
                <a:lnTo>
                  <a:pt x="25008" y="15814"/>
                </a:lnTo>
                <a:lnTo>
                  <a:pt x="9998" y="16746"/>
                </a:lnTo>
                <a:lnTo>
                  <a:pt x="9998" y="17676"/>
                </a:lnTo>
                <a:lnTo>
                  <a:pt x="11495" y="20377"/>
                </a:lnTo>
                <a:lnTo>
                  <a:pt x="11804" y="23636"/>
                </a:lnTo>
                <a:lnTo>
                  <a:pt x="9998" y="25118"/>
                </a:lnTo>
                <a:lnTo>
                  <a:pt x="15008" y="92092"/>
                </a:lnTo>
                <a:lnTo>
                  <a:pt x="15008" y="93955"/>
                </a:lnTo>
                <a:lnTo>
                  <a:pt x="5008" y="94884"/>
                </a:lnTo>
                <a:lnTo>
                  <a:pt x="0" y="95814"/>
                </a:lnTo>
                <a:lnTo>
                  <a:pt x="0" y="120000"/>
                </a:lnTo>
                <a:lnTo>
                  <a:pt x="16625" y="11958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1" name="Google Shape;211;p8"/>
          <p:cNvSpPr/>
          <p:nvPr/>
        </p:nvSpPr>
        <p:spPr>
          <a:xfrm>
            <a:off x="5245014" y="2417513"/>
            <a:ext cx="183197" cy="476173"/>
          </a:xfrm>
          <a:custGeom>
            <a:rect b="b" l="l" r="r" t="t"/>
            <a:pathLst>
              <a:path extrusionOk="0" h="120000" w="120000">
                <a:moveTo>
                  <a:pt x="9599" y="86929"/>
                </a:moveTo>
                <a:lnTo>
                  <a:pt x="9599" y="85985"/>
                </a:lnTo>
                <a:lnTo>
                  <a:pt x="14399" y="85985"/>
                </a:lnTo>
                <a:lnTo>
                  <a:pt x="11668" y="83982"/>
                </a:lnTo>
                <a:lnTo>
                  <a:pt x="13112" y="81453"/>
                </a:lnTo>
                <a:lnTo>
                  <a:pt x="14769" y="78789"/>
                </a:lnTo>
                <a:lnTo>
                  <a:pt x="14399" y="77481"/>
                </a:lnTo>
                <a:lnTo>
                  <a:pt x="11995" y="76536"/>
                </a:lnTo>
                <a:lnTo>
                  <a:pt x="11995" y="75592"/>
                </a:lnTo>
                <a:lnTo>
                  <a:pt x="16795" y="75592"/>
                </a:lnTo>
                <a:lnTo>
                  <a:pt x="19199" y="74645"/>
                </a:lnTo>
                <a:lnTo>
                  <a:pt x="23999" y="74645"/>
                </a:lnTo>
                <a:lnTo>
                  <a:pt x="26395" y="73701"/>
                </a:lnTo>
                <a:lnTo>
                  <a:pt x="26395" y="71813"/>
                </a:lnTo>
                <a:lnTo>
                  <a:pt x="23999" y="71813"/>
                </a:lnTo>
                <a:lnTo>
                  <a:pt x="23999" y="70865"/>
                </a:lnTo>
                <a:lnTo>
                  <a:pt x="28799" y="69921"/>
                </a:lnTo>
                <a:lnTo>
                  <a:pt x="33599" y="69921"/>
                </a:lnTo>
                <a:lnTo>
                  <a:pt x="35995" y="68977"/>
                </a:lnTo>
                <a:lnTo>
                  <a:pt x="35995" y="68033"/>
                </a:lnTo>
                <a:lnTo>
                  <a:pt x="33599" y="68033"/>
                </a:lnTo>
                <a:lnTo>
                  <a:pt x="33599" y="67089"/>
                </a:lnTo>
                <a:lnTo>
                  <a:pt x="38399" y="64253"/>
                </a:lnTo>
                <a:lnTo>
                  <a:pt x="40795" y="64253"/>
                </a:lnTo>
                <a:lnTo>
                  <a:pt x="43200" y="65197"/>
                </a:lnTo>
                <a:lnTo>
                  <a:pt x="50395" y="64253"/>
                </a:lnTo>
                <a:lnTo>
                  <a:pt x="52799" y="62361"/>
                </a:lnTo>
                <a:lnTo>
                  <a:pt x="55195" y="61417"/>
                </a:lnTo>
                <a:lnTo>
                  <a:pt x="59995" y="61417"/>
                </a:lnTo>
                <a:lnTo>
                  <a:pt x="62399" y="62361"/>
                </a:lnTo>
                <a:lnTo>
                  <a:pt x="64795" y="61417"/>
                </a:lnTo>
                <a:lnTo>
                  <a:pt x="69595" y="60473"/>
                </a:lnTo>
                <a:lnTo>
                  <a:pt x="69595" y="58582"/>
                </a:lnTo>
                <a:lnTo>
                  <a:pt x="71999" y="56693"/>
                </a:lnTo>
                <a:lnTo>
                  <a:pt x="74395" y="55749"/>
                </a:lnTo>
                <a:lnTo>
                  <a:pt x="79196" y="55749"/>
                </a:lnTo>
                <a:lnTo>
                  <a:pt x="79196" y="53858"/>
                </a:lnTo>
                <a:lnTo>
                  <a:pt x="81600" y="53858"/>
                </a:lnTo>
                <a:lnTo>
                  <a:pt x="81600" y="52914"/>
                </a:lnTo>
                <a:lnTo>
                  <a:pt x="76799" y="52914"/>
                </a:lnTo>
                <a:lnTo>
                  <a:pt x="76799" y="51969"/>
                </a:lnTo>
                <a:lnTo>
                  <a:pt x="79196" y="51025"/>
                </a:lnTo>
                <a:lnTo>
                  <a:pt x="76799" y="50078"/>
                </a:lnTo>
                <a:lnTo>
                  <a:pt x="74395" y="48189"/>
                </a:lnTo>
                <a:lnTo>
                  <a:pt x="76799" y="46301"/>
                </a:lnTo>
                <a:lnTo>
                  <a:pt x="81600" y="44410"/>
                </a:lnTo>
                <a:lnTo>
                  <a:pt x="81089" y="43500"/>
                </a:lnTo>
                <a:lnTo>
                  <a:pt x="83043" y="42653"/>
                </a:lnTo>
                <a:lnTo>
                  <a:pt x="83995" y="42522"/>
                </a:lnTo>
                <a:lnTo>
                  <a:pt x="86400" y="41574"/>
                </a:lnTo>
                <a:lnTo>
                  <a:pt x="81600" y="41574"/>
                </a:lnTo>
                <a:lnTo>
                  <a:pt x="83995" y="40630"/>
                </a:lnTo>
                <a:lnTo>
                  <a:pt x="86400" y="39686"/>
                </a:lnTo>
                <a:lnTo>
                  <a:pt x="86400" y="40630"/>
                </a:lnTo>
                <a:lnTo>
                  <a:pt x="91200" y="40630"/>
                </a:lnTo>
                <a:lnTo>
                  <a:pt x="95398" y="38403"/>
                </a:lnTo>
                <a:lnTo>
                  <a:pt x="97700" y="34925"/>
                </a:lnTo>
                <a:lnTo>
                  <a:pt x="98395" y="34018"/>
                </a:lnTo>
                <a:lnTo>
                  <a:pt x="100799" y="34018"/>
                </a:lnTo>
                <a:lnTo>
                  <a:pt x="100799" y="35906"/>
                </a:lnTo>
                <a:lnTo>
                  <a:pt x="105599" y="34962"/>
                </a:lnTo>
                <a:lnTo>
                  <a:pt x="107995" y="36850"/>
                </a:lnTo>
                <a:lnTo>
                  <a:pt x="110399" y="36850"/>
                </a:lnTo>
                <a:lnTo>
                  <a:pt x="110399" y="34962"/>
                </a:lnTo>
                <a:lnTo>
                  <a:pt x="115199" y="35906"/>
                </a:lnTo>
                <a:lnTo>
                  <a:pt x="120000" y="35906"/>
                </a:lnTo>
                <a:lnTo>
                  <a:pt x="115199" y="31182"/>
                </a:lnTo>
                <a:lnTo>
                  <a:pt x="115199" y="27402"/>
                </a:lnTo>
                <a:lnTo>
                  <a:pt x="117596" y="26458"/>
                </a:lnTo>
                <a:lnTo>
                  <a:pt x="117596" y="21734"/>
                </a:lnTo>
                <a:lnTo>
                  <a:pt x="120000" y="21734"/>
                </a:lnTo>
                <a:lnTo>
                  <a:pt x="115199" y="19842"/>
                </a:lnTo>
                <a:lnTo>
                  <a:pt x="110399" y="17954"/>
                </a:lnTo>
                <a:lnTo>
                  <a:pt x="115199" y="17954"/>
                </a:lnTo>
                <a:lnTo>
                  <a:pt x="112795" y="16063"/>
                </a:lnTo>
                <a:lnTo>
                  <a:pt x="110399" y="14175"/>
                </a:lnTo>
                <a:lnTo>
                  <a:pt x="115199" y="14175"/>
                </a:lnTo>
                <a:lnTo>
                  <a:pt x="110399" y="13230"/>
                </a:lnTo>
                <a:lnTo>
                  <a:pt x="107995" y="12283"/>
                </a:lnTo>
                <a:lnTo>
                  <a:pt x="105599" y="10395"/>
                </a:lnTo>
                <a:lnTo>
                  <a:pt x="103195" y="9451"/>
                </a:lnTo>
                <a:lnTo>
                  <a:pt x="100799" y="7559"/>
                </a:lnTo>
                <a:lnTo>
                  <a:pt x="93595" y="6615"/>
                </a:lnTo>
                <a:lnTo>
                  <a:pt x="86400" y="6615"/>
                </a:lnTo>
                <a:lnTo>
                  <a:pt x="79196" y="4723"/>
                </a:lnTo>
                <a:lnTo>
                  <a:pt x="79196" y="947"/>
                </a:lnTo>
                <a:lnTo>
                  <a:pt x="67199" y="0"/>
                </a:lnTo>
                <a:lnTo>
                  <a:pt x="59995" y="0"/>
                </a:lnTo>
                <a:lnTo>
                  <a:pt x="62399" y="2835"/>
                </a:lnTo>
                <a:lnTo>
                  <a:pt x="59995" y="7559"/>
                </a:lnTo>
                <a:lnTo>
                  <a:pt x="57599" y="10395"/>
                </a:lnTo>
                <a:lnTo>
                  <a:pt x="50395" y="10395"/>
                </a:lnTo>
                <a:lnTo>
                  <a:pt x="43200" y="8503"/>
                </a:lnTo>
                <a:lnTo>
                  <a:pt x="43200" y="9451"/>
                </a:lnTo>
                <a:lnTo>
                  <a:pt x="35995" y="9451"/>
                </a:lnTo>
                <a:lnTo>
                  <a:pt x="35995" y="11339"/>
                </a:lnTo>
                <a:lnTo>
                  <a:pt x="38399" y="12283"/>
                </a:lnTo>
                <a:lnTo>
                  <a:pt x="33599" y="14175"/>
                </a:lnTo>
                <a:lnTo>
                  <a:pt x="35995" y="15119"/>
                </a:lnTo>
                <a:lnTo>
                  <a:pt x="35726" y="15198"/>
                </a:lnTo>
                <a:lnTo>
                  <a:pt x="30265" y="13432"/>
                </a:lnTo>
                <a:lnTo>
                  <a:pt x="24942" y="11656"/>
                </a:lnTo>
                <a:lnTo>
                  <a:pt x="23999" y="11339"/>
                </a:lnTo>
                <a:lnTo>
                  <a:pt x="19199" y="12283"/>
                </a:lnTo>
                <a:lnTo>
                  <a:pt x="16795" y="13230"/>
                </a:lnTo>
                <a:lnTo>
                  <a:pt x="16795" y="15119"/>
                </a:lnTo>
                <a:lnTo>
                  <a:pt x="14399" y="17007"/>
                </a:lnTo>
                <a:lnTo>
                  <a:pt x="14399" y="20787"/>
                </a:lnTo>
                <a:lnTo>
                  <a:pt x="11995" y="20787"/>
                </a:lnTo>
                <a:lnTo>
                  <a:pt x="7195" y="22678"/>
                </a:lnTo>
                <a:lnTo>
                  <a:pt x="4799" y="23622"/>
                </a:lnTo>
                <a:lnTo>
                  <a:pt x="0" y="23622"/>
                </a:lnTo>
                <a:lnTo>
                  <a:pt x="0" y="25511"/>
                </a:lnTo>
                <a:lnTo>
                  <a:pt x="2395" y="109607"/>
                </a:lnTo>
                <a:lnTo>
                  <a:pt x="11995" y="109607"/>
                </a:lnTo>
                <a:lnTo>
                  <a:pt x="14399" y="110552"/>
                </a:lnTo>
                <a:lnTo>
                  <a:pt x="16795" y="111496"/>
                </a:lnTo>
                <a:lnTo>
                  <a:pt x="16795" y="110552"/>
                </a:lnTo>
                <a:lnTo>
                  <a:pt x="19199" y="110552"/>
                </a:lnTo>
                <a:lnTo>
                  <a:pt x="21595" y="111496"/>
                </a:lnTo>
                <a:lnTo>
                  <a:pt x="21595" y="120000"/>
                </a:lnTo>
                <a:lnTo>
                  <a:pt x="23999" y="120000"/>
                </a:lnTo>
                <a:lnTo>
                  <a:pt x="23999" y="112443"/>
                </a:lnTo>
                <a:lnTo>
                  <a:pt x="21595" y="100160"/>
                </a:lnTo>
                <a:lnTo>
                  <a:pt x="16795" y="100160"/>
                </a:lnTo>
                <a:lnTo>
                  <a:pt x="16795" y="99212"/>
                </a:lnTo>
                <a:lnTo>
                  <a:pt x="11995" y="99212"/>
                </a:lnTo>
                <a:lnTo>
                  <a:pt x="11995" y="98268"/>
                </a:lnTo>
                <a:lnTo>
                  <a:pt x="12468" y="94849"/>
                </a:lnTo>
                <a:lnTo>
                  <a:pt x="10848" y="91835"/>
                </a:lnTo>
                <a:lnTo>
                  <a:pt x="9608" y="89031"/>
                </a:lnTo>
                <a:lnTo>
                  <a:pt x="9599" y="8692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2" name="Google Shape;212;p8"/>
          <p:cNvSpPr/>
          <p:nvPr/>
        </p:nvSpPr>
        <p:spPr>
          <a:xfrm>
            <a:off x="5277984" y="2807454"/>
            <a:ext cx="32981" cy="86232"/>
          </a:xfrm>
          <a:custGeom>
            <a:rect b="b" l="l" r="r" t="t"/>
            <a:pathLst>
              <a:path extrusionOk="0" h="120000" w="120000">
                <a:moveTo>
                  <a:pt x="93341" y="88701"/>
                </a:moveTo>
                <a:lnTo>
                  <a:pt x="93341" y="83487"/>
                </a:lnTo>
                <a:lnTo>
                  <a:pt x="66678" y="83487"/>
                </a:lnTo>
                <a:lnTo>
                  <a:pt x="53321" y="78274"/>
                </a:lnTo>
                <a:lnTo>
                  <a:pt x="40015" y="78274"/>
                </a:lnTo>
                <a:lnTo>
                  <a:pt x="66678" y="73043"/>
                </a:lnTo>
                <a:lnTo>
                  <a:pt x="93341" y="73043"/>
                </a:lnTo>
                <a:lnTo>
                  <a:pt x="106646" y="67829"/>
                </a:lnTo>
                <a:lnTo>
                  <a:pt x="106646" y="62616"/>
                </a:lnTo>
                <a:lnTo>
                  <a:pt x="120000" y="46956"/>
                </a:lnTo>
                <a:lnTo>
                  <a:pt x="106646" y="36529"/>
                </a:lnTo>
                <a:lnTo>
                  <a:pt x="93341" y="31298"/>
                </a:lnTo>
                <a:lnTo>
                  <a:pt x="79984" y="36529"/>
                </a:lnTo>
                <a:lnTo>
                  <a:pt x="79984" y="31298"/>
                </a:lnTo>
                <a:lnTo>
                  <a:pt x="53321" y="31298"/>
                </a:lnTo>
                <a:lnTo>
                  <a:pt x="66678" y="20871"/>
                </a:lnTo>
                <a:lnTo>
                  <a:pt x="35707" y="14703"/>
                </a:lnTo>
                <a:lnTo>
                  <a:pt x="16784" y="2060"/>
                </a:lnTo>
                <a:lnTo>
                  <a:pt x="13353" y="0"/>
                </a:lnTo>
                <a:lnTo>
                  <a:pt x="0" y="5212"/>
                </a:lnTo>
                <a:lnTo>
                  <a:pt x="0" y="10443"/>
                </a:lnTo>
                <a:lnTo>
                  <a:pt x="13353" y="78274"/>
                </a:lnTo>
                <a:lnTo>
                  <a:pt x="13353" y="120000"/>
                </a:lnTo>
                <a:lnTo>
                  <a:pt x="13353" y="109572"/>
                </a:lnTo>
                <a:lnTo>
                  <a:pt x="26658" y="104359"/>
                </a:lnTo>
                <a:lnTo>
                  <a:pt x="40015" y="109572"/>
                </a:lnTo>
                <a:lnTo>
                  <a:pt x="53321" y="104359"/>
                </a:lnTo>
                <a:lnTo>
                  <a:pt x="66678" y="104359"/>
                </a:lnTo>
                <a:lnTo>
                  <a:pt x="53321" y="99128"/>
                </a:lnTo>
                <a:lnTo>
                  <a:pt x="66678" y="93914"/>
                </a:lnTo>
                <a:lnTo>
                  <a:pt x="79984" y="88701"/>
                </a:lnTo>
                <a:lnTo>
                  <a:pt x="79984" y="93914"/>
                </a:lnTo>
                <a:lnTo>
                  <a:pt x="93341" y="8870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3" name="Google Shape;213;p8"/>
          <p:cNvSpPr/>
          <p:nvPr/>
        </p:nvSpPr>
        <p:spPr>
          <a:xfrm>
            <a:off x="5593203" y="5893789"/>
            <a:ext cx="42350" cy="48552"/>
          </a:xfrm>
          <a:custGeom>
            <a:rect b="b" l="l" r="r" t="t"/>
            <a:pathLst>
              <a:path extrusionOk="0" h="120000" w="120000">
                <a:moveTo>
                  <a:pt x="19239" y="0"/>
                </a:moveTo>
                <a:lnTo>
                  <a:pt x="4845" y="9226"/>
                </a:lnTo>
                <a:lnTo>
                  <a:pt x="4845" y="36942"/>
                </a:lnTo>
                <a:lnTo>
                  <a:pt x="0" y="58702"/>
                </a:lnTo>
                <a:lnTo>
                  <a:pt x="1507" y="76181"/>
                </a:lnTo>
                <a:lnTo>
                  <a:pt x="4845" y="83084"/>
                </a:lnTo>
                <a:lnTo>
                  <a:pt x="19239" y="101542"/>
                </a:lnTo>
                <a:lnTo>
                  <a:pt x="19239" y="92313"/>
                </a:lnTo>
                <a:lnTo>
                  <a:pt x="48028" y="101542"/>
                </a:lnTo>
                <a:lnTo>
                  <a:pt x="93038" y="113803"/>
                </a:lnTo>
                <a:lnTo>
                  <a:pt x="120000" y="120000"/>
                </a:lnTo>
                <a:lnTo>
                  <a:pt x="120000" y="18487"/>
                </a:lnTo>
                <a:lnTo>
                  <a:pt x="76817" y="0"/>
                </a:lnTo>
                <a:lnTo>
                  <a:pt x="48028" y="18487"/>
                </a:lnTo>
                <a:lnTo>
                  <a:pt x="33634" y="9226"/>
                </a:lnTo>
                <a:lnTo>
                  <a:pt x="1923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4" name="Google Shape;214;p8"/>
          <p:cNvSpPr/>
          <p:nvPr/>
        </p:nvSpPr>
        <p:spPr>
          <a:xfrm>
            <a:off x="3290699" y="4815706"/>
            <a:ext cx="109321" cy="169202"/>
          </a:xfrm>
          <a:custGeom>
            <a:rect b="b" l="l" r="r" t="t"/>
            <a:pathLst>
              <a:path extrusionOk="0" h="120000" w="120000">
                <a:moveTo>
                  <a:pt x="59999" y="112001"/>
                </a:moveTo>
                <a:lnTo>
                  <a:pt x="51998" y="106669"/>
                </a:lnTo>
                <a:lnTo>
                  <a:pt x="55998" y="96005"/>
                </a:lnTo>
                <a:lnTo>
                  <a:pt x="76003" y="101337"/>
                </a:lnTo>
                <a:lnTo>
                  <a:pt x="83991" y="98671"/>
                </a:lnTo>
                <a:lnTo>
                  <a:pt x="87992" y="101337"/>
                </a:lnTo>
                <a:lnTo>
                  <a:pt x="99995" y="101337"/>
                </a:lnTo>
                <a:lnTo>
                  <a:pt x="107996" y="96005"/>
                </a:lnTo>
                <a:lnTo>
                  <a:pt x="111997" y="87997"/>
                </a:lnTo>
                <a:lnTo>
                  <a:pt x="115998" y="82665"/>
                </a:lnTo>
                <a:lnTo>
                  <a:pt x="119999" y="72001"/>
                </a:lnTo>
                <a:lnTo>
                  <a:pt x="106342" y="64330"/>
                </a:lnTo>
                <a:lnTo>
                  <a:pt x="103999" y="57239"/>
                </a:lnTo>
                <a:lnTo>
                  <a:pt x="103996" y="55995"/>
                </a:lnTo>
                <a:lnTo>
                  <a:pt x="102740" y="46118"/>
                </a:lnTo>
                <a:lnTo>
                  <a:pt x="100636" y="35079"/>
                </a:lnTo>
                <a:lnTo>
                  <a:pt x="99995" y="32001"/>
                </a:lnTo>
                <a:lnTo>
                  <a:pt x="111997" y="15996"/>
                </a:lnTo>
                <a:lnTo>
                  <a:pt x="115998" y="10663"/>
                </a:lnTo>
                <a:lnTo>
                  <a:pt x="111997" y="10663"/>
                </a:lnTo>
                <a:lnTo>
                  <a:pt x="111997" y="5331"/>
                </a:lnTo>
                <a:lnTo>
                  <a:pt x="115998" y="5331"/>
                </a:lnTo>
                <a:lnTo>
                  <a:pt x="115998" y="2665"/>
                </a:lnTo>
                <a:lnTo>
                  <a:pt x="111997" y="2665"/>
                </a:lnTo>
                <a:lnTo>
                  <a:pt x="107996" y="5331"/>
                </a:lnTo>
                <a:lnTo>
                  <a:pt x="103996" y="2665"/>
                </a:lnTo>
                <a:lnTo>
                  <a:pt x="103996" y="0"/>
                </a:lnTo>
                <a:lnTo>
                  <a:pt x="87992" y="0"/>
                </a:lnTo>
                <a:lnTo>
                  <a:pt x="87992" y="2665"/>
                </a:lnTo>
                <a:lnTo>
                  <a:pt x="83991" y="2665"/>
                </a:lnTo>
                <a:lnTo>
                  <a:pt x="76003" y="5331"/>
                </a:lnTo>
                <a:lnTo>
                  <a:pt x="62282" y="3874"/>
                </a:lnTo>
                <a:lnTo>
                  <a:pt x="51672" y="1964"/>
                </a:lnTo>
                <a:lnTo>
                  <a:pt x="44173" y="3296"/>
                </a:lnTo>
                <a:lnTo>
                  <a:pt x="39995" y="10663"/>
                </a:lnTo>
                <a:lnTo>
                  <a:pt x="35994" y="7997"/>
                </a:lnTo>
                <a:lnTo>
                  <a:pt x="25329" y="19662"/>
                </a:lnTo>
                <a:lnTo>
                  <a:pt x="20612" y="23587"/>
                </a:lnTo>
                <a:lnTo>
                  <a:pt x="19989" y="24003"/>
                </a:lnTo>
                <a:lnTo>
                  <a:pt x="19989" y="39999"/>
                </a:lnTo>
                <a:lnTo>
                  <a:pt x="11988" y="42665"/>
                </a:lnTo>
                <a:lnTo>
                  <a:pt x="3986" y="45332"/>
                </a:lnTo>
                <a:lnTo>
                  <a:pt x="0" y="47998"/>
                </a:lnTo>
                <a:lnTo>
                  <a:pt x="7987" y="53329"/>
                </a:lnTo>
                <a:lnTo>
                  <a:pt x="7987" y="74667"/>
                </a:lnTo>
                <a:lnTo>
                  <a:pt x="15988" y="77333"/>
                </a:lnTo>
                <a:lnTo>
                  <a:pt x="19989" y="79999"/>
                </a:lnTo>
                <a:lnTo>
                  <a:pt x="15988" y="90664"/>
                </a:lnTo>
                <a:lnTo>
                  <a:pt x="15988" y="106669"/>
                </a:lnTo>
                <a:lnTo>
                  <a:pt x="23990" y="117333"/>
                </a:lnTo>
                <a:lnTo>
                  <a:pt x="35994" y="114667"/>
                </a:lnTo>
                <a:lnTo>
                  <a:pt x="51998" y="120000"/>
                </a:lnTo>
                <a:lnTo>
                  <a:pt x="59999" y="112001"/>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5" name="Google Shape;215;p8"/>
          <p:cNvSpPr/>
          <p:nvPr/>
        </p:nvSpPr>
        <p:spPr>
          <a:xfrm>
            <a:off x="5366010" y="4241111"/>
            <a:ext cx="444842" cy="664171"/>
          </a:xfrm>
          <a:custGeom>
            <a:rect b="b" l="l" r="r" t="t"/>
            <a:pathLst>
              <a:path extrusionOk="0" h="120000" w="120000">
                <a:moveTo>
                  <a:pt x="19671" y="18983"/>
                </a:moveTo>
                <a:lnTo>
                  <a:pt x="19671" y="46100"/>
                </a:lnTo>
                <a:lnTo>
                  <a:pt x="15738" y="46779"/>
                </a:lnTo>
                <a:lnTo>
                  <a:pt x="13768" y="46100"/>
                </a:lnTo>
                <a:lnTo>
                  <a:pt x="12785" y="45423"/>
                </a:lnTo>
                <a:lnTo>
                  <a:pt x="11802" y="44744"/>
                </a:lnTo>
                <a:lnTo>
                  <a:pt x="10818" y="46100"/>
                </a:lnTo>
                <a:lnTo>
                  <a:pt x="9835" y="47456"/>
                </a:lnTo>
                <a:lnTo>
                  <a:pt x="8852" y="48135"/>
                </a:lnTo>
                <a:lnTo>
                  <a:pt x="9835" y="49491"/>
                </a:lnTo>
                <a:lnTo>
                  <a:pt x="9835" y="51524"/>
                </a:lnTo>
                <a:lnTo>
                  <a:pt x="7869" y="52204"/>
                </a:lnTo>
                <a:lnTo>
                  <a:pt x="5899" y="52881"/>
                </a:lnTo>
                <a:lnTo>
                  <a:pt x="6885" y="52881"/>
                </a:lnTo>
                <a:lnTo>
                  <a:pt x="6885" y="56949"/>
                </a:lnTo>
                <a:lnTo>
                  <a:pt x="4916" y="57626"/>
                </a:lnTo>
                <a:lnTo>
                  <a:pt x="2949" y="58982"/>
                </a:lnTo>
                <a:lnTo>
                  <a:pt x="2949" y="61017"/>
                </a:lnTo>
                <a:lnTo>
                  <a:pt x="983" y="61694"/>
                </a:lnTo>
                <a:lnTo>
                  <a:pt x="0" y="62373"/>
                </a:lnTo>
                <a:lnTo>
                  <a:pt x="0" y="65083"/>
                </a:lnTo>
                <a:lnTo>
                  <a:pt x="1966" y="63729"/>
                </a:lnTo>
                <a:lnTo>
                  <a:pt x="4916" y="63729"/>
                </a:lnTo>
                <a:lnTo>
                  <a:pt x="5899" y="64406"/>
                </a:lnTo>
                <a:lnTo>
                  <a:pt x="6885" y="65083"/>
                </a:lnTo>
                <a:lnTo>
                  <a:pt x="7869" y="66439"/>
                </a:lnTo>
                <a:lnTo>
                  <a:pt x="4916" y="67118"/>
                </a:lnTo>
                <a:lnTo>
                  <a:pt x="4916" y="68475"/>
                </a:lnTo>
                <a:lnTo>
                  <a:pt x="5899" y="69151"/>
                </a:lnTo>
                <a:lnTo>
                  <a:pt x="5899" y="71864"/>
                </a:lnTo>
                <a:lnTo>
                  <a:pt x="4916" y="73220"/>
                </a:lnTo>
                <a:lnTo>
                  <a:pt x="6885" y="73899"/>
                </a:lnTo>
                <a:lnTo>
                  <a:pt x="7869" y="74576"/>
                </a:lnTo>
                <a:lnTo>
                  <a:pt x="6885" y="75932"/>
                </a:lnTo>
                <a:lnTo>
                  <a:pt x="11802" y="78644"/>
                </a:lnTo>
                <a:lnTo>
                  <a:pt x="11802" y="82033"/>
                </a:lnTo>
                <a:lnTo>
                  <a:pt x="10818" y="83389"/>
                </a:lnTo>
                <a:lnTo>
                  <a:pt x="9835" y="83389"/>
                </a:lnTo>
                <a:lnTo>
                  <a:pt x="11802" y="84069"/>
                </a:lnTo>
                <a:lnTo>
                  <a:pt x="14752" y="85425"/>
                </a:lnTo>
                <a:lnTo>
                  <a:pt x="13768" y="87458"/>
                </a:lnTo>
                <a:lnTo>
                  <a:pt x="14050" y="89655"/>
                </a:lnTo>
                <a:lnTo>
                  <a:pt x="16077" y="91435"/>
                </a:lnTo>
                <a:lnTo>
                  <a:pt x="17705" y="92203"/>
                </a:lnTo>
                <a:lnTo>
                  <a:pt x="18688" y="92203"/>
                </a:lnTo>
                <a:lnTo>
                  <a:pt x="18688" y="94238"/>
                </a:lnTo>
                <a:lnTo>
                  <a:pt x="22621" y="94238"/>
                </a:lnTo>
                <a:lnTo>
                  <a:pt x="23604" y="94915"/>
                </a:lnTo>
                <a:lnTo>
                  <a:pt x="24591" y="95594"/>
                </a:lnTo>
                <a:lnTo>
                  <a:pt x="25574" y="96271"/>
                </a:lnTo>
                <a:lnTo>
                  <a:pt x="28524" y="96271"/>
                </a:lnTo>
                <a:lnTo>
                  <a:pt x="29507" y="97627"/>
                </a:lnTo>
                <a:lnTo>
                  <a:pt x="30490" y="98304"/>
                </a:lnTo>
                <a:lnTo>
                  <a:pt x="30490" y="100340"/>
                </a:lnTo>
                <a:lnTo>
                  <a:pt x="32457" y="100340"/>
                </a:lnTo>
                <a:lnTo>
                  <a:pt x="35410" y="101016"/>
                </a:lnTo>
                <a:lnTo>
                  <a:pt x="36393" y="101696"/>
                </a:lnTo>
                <a:lnTo>
                  <a:pt x="37376" y="103052"/>
                </a:lnTo>
                <a:lnTo>
                  <a:pt x="38359" y="105085"/>
                </a:lnTo>
                <a:lnTo>
                  <a:pt x="37376" y="106441"/>
                </a:lnTo>
                <a:lnTo>
                  <a:pt x="38359" y="106441"/>
                </a:lnTo>
                <a:lnTo>
                  <a:pt x="39343" y="107120"/>
                </a:lnTo>
                <a:lnTo>
                  <a:pt x="39343" y="108474"/>
                </a:lnTo>
                <a:lnTo>
                  <a:pt x="42293" y="111186"/>
                </a:lnTo>
                <a:lnTo>
                  <a:pt x="42293" y="112542"/>
                </a:lnTo>
                <a:lnTo>
                  <a:pt x="43279" y="113221"/>
                </a:lnTo>
                <a:lnTo>
                  <a:pt x="45246" y="113898"/>
                </a:lnTo>
                <a:lnTo>
                  <a:pt x="46229" y="113898"/>
                </a:lnTo>
                <a:lnTo>
                  <a:pt x="46229" y="112542"/>
                </a:lnTo>
                <a:lnTo>
                  <a:pt x="48243" y="112097"/>
                </a:lnTo>
                <a:lnTo>
                  <a:pt x="50973" y="113160"/>
                </a:lnTo>
                <a:lnTo>
                  <a:pt x="51145" y="113221"/>
                </a:lnTo>
                <a:lnTo>
                  <a:pt x="52132" y="113898"/>
                </a:lnTo>
                <a:lnTo>
                  <a:pt x="53115" y="112542"/>
                </a:lnTo>
                <a:lnTo>
                  <a:pt x="55082" y="111865"/>
                </a:lnTo>
                <a:lnTo>
                  <a:pt x="56065" y="112542"/>
                </a:lnTo>
                <a:lnTo>
                  <a:pt x="57048" y="113221"/>
                </a:lnTo>
                <a:lnTo>
                  <a:pt x="58031" y="114577"/>
                </a:lnTo>
                <a:lnTo>
                  <a:pt x="59015" y="115934"/>
                </a:lnTo>
                <a:lnTo>
                  <a:pt x="59998" y="116611"/>
                </a:lnTo>
                <a:lnTo>
                  <a:pt x="60984" y="117290"/>
                </a:lnTo>
                <a:lnTo>
                  <a:pt x="62951" y="117290"/>
                </a:lnTo>
                <a:lnTo>
                  <a:pt x="64917" y="117967"/>
                </a:lnTo>
                <a:lnTo>
                  <a:pt x="65901" y="119323"/>
                </a:lnTo>
                <a:lnTo>
                  <a:pt x="66884" y="117967"/>
                </a:lnTo>
                <a:lnTo>
                  <a:pt x="70820" y="120000"/>
                </a:lnTo>
                <a:lnTo>
                  <a:pt x="73770" y="117290"/>
                </a:lnTo>
                <a:lnTo>
                  <a:pt x="75736" y="117290"/>
                </a:lnTo>
                <a:lnTo>
                  <a:pt x="75736" y="75255"/>
                </a:lnTo>
                <a:lnTo>
                  <a:pt x="76720" y="74576"/>
                </a:lnTo>
                <a:lnTo>
                  <a:pt x="75736" y="73899"/>
                </a:lnTo>
                <a:lnTo>
                  <a:pt x="76720" y="73899"/>
                </a:lnTo>
                <a:lnTo>
                  <a:pt x="77703" y="6778"/>
                </a:lnTo>
                <a:lnTo>
                  <a:pt x="75736" y="7457"/>
                </a:lnTo>
                <a:lnTo>
                  <a:pt x="25574" y="7457"/>
                </a:lnTo>
                <a:lnTo>
                  <a:pt x="25574" y="18983"/>
                </a:lnTo>
                <a:lnTo>
                  <a:pt x="19671" y="18983"/>
                </a:lnTo>
                <a:close/>
              </a:path>
              <a:path extrusionOk="0" h="120000" w="120000">
                <a:moveTo>
                  <a:pt x="101311" y="116611"/>
                </a:moveTo>
                <a:lnTo>
                  <a:pt x="101311" y="112542"/>
                </a:lnTo>
                <a:lnTo>
                  <a:pt x="98361" y="112542"/>
                </a:lnTo>
                <a:lnTo>
                  <a:pt x="96392" y="111865"/>
                </a:lnTo>
                <a:lnTo>
                  <a:pt x="94425" y="111865"/>
                </a:lnTo>
                <a:lnTo>
                  <a:pt x="93442" y="110509"/>
                </a:lnTo>
                <a:lnTo>
                  <a:pt x="92414" y="108320"/>
                </a:lnTo>
                <a:lnTo>
                  <a:pt x="90813" y="106263"/>
                </a:lnTo>
                <a:lnTo>
                  <a:pt x="90492" y="105085"/>
                </a:lnTo>
                <a:lnTo>
                  <a:pt x="90492" y="103729"/>
                </a:lnTo>
                <a:lnTo>
                  <a:pt x="88525" y="103052"/>
                </a:lnTo>
                <a:lnTo>
                  <a:pt x="87539" y="101696"/>
                </a:lnTo>
                <a:lnTo>
                  <a:pt x="86556" y="101016"/>
                </a:lnTo>
                <a:lnTo>
                  <a:pt x="85572" y="99660"/>
                </a:lnTo>
                <a:lnTo>
                  <a:pt x="84589" y="98304"/>
                </a:lnTo>
                <a:lnTo>
                  <a:pt x="82623" y="98304"/>
                </a:lnTo>
                <a:lnTo>
                  <a:pt x="79548" y="97913"/>
                </a:lnTo>
                <a:lnTo>
                  <a:pt x="77562" y="97413"/>
                </a:lnTo>
                <a:lnTo>
                  <a:pt x="77703" y="96948"/>
                </a:lnTo>
                <a:lnTo>
                  <a:pt x="77703" y="96271"/>
                </a:lnTo>
                <a:lnTo>
                  <a:pt x="78686" y="94238"/>
                </a:lnTo>
                <a:lnTo>
                  <a:pt x="83606" y="94238"/>
                </a:lnTo>
                <a:lnTo>
                  <a:pt x="83606" y="93559"/>
                </a:lnTo>
                <a:lnTo>
                  <a:pt x="85572" y="91526"/>
                </a:lnTo>
                <a:lnTo>
                  <a:pt x="85572" y="84746"/>
                </a:lnTo>
                <a:lnTo>
                  <a:pt x="86601" y="82950"/>
                </a:lnTo>
                <a:lnTo>
                  <a:pt x="88204" y="80372"/>
                </a:lnTo>
                <a:lnTo>
                  <a:pt x="88525" y="79321"/>
                </a:lnTo>
                <a:lnTo>
                  <a:pt x="88525" y="77288"/>
                </a:lnTo>
                <a:lnTo>
                  <a:pt x="89509" y="75932"/>
                </a:lnTo>
                <a:lnTo>
                  <a:pt x="90492" y="74576"/>
                </a:lnTo>
                <a:lnTo>
                  <a:pt x="92458" y="74576"/>
                </a:lnTo>
                <a:lnTo>
                  <a:pt x="93442" y="73899"/>
                </a:lnTo>
                <a:lnTo>
                  <a:pt x="94425" y="73899"/>
                </a:lnTo>
                <a:lnTo>
                  <a:pt x="95408" y="72543"/>
                </a:lnTo>
                <a:lnTo>
                  <a:pt x="95408" y="71864"/>
                </a:lnTo>
                <a:lnTo>
                  <a:pt x="96392" y="70508"/>
                </a:lnTo>
                <a:lnTo>
                  <a:pt x="97378" y="69831"/>
                </a:lnTo>
                <a:lnTo>
                  <a:pt x="98653" y="67867"/>
                </a:lnTo>
                <a:lnTo>
                  <a:pt x="99331" y="65492"/>
                </a:lnTo>
                <a:lnTo>
                  <a:pt x="99345" y="65083"/>
                </a:lnTo>
                <a:lnTo>
                  <a:pt x="100808" y="62891"/>
                </a:lnTo>
                <a:lnTo>
                  <a:pt x="103106" y="61226"/>
                </a:lnTo>
                <a:lnTo>
                  <a:pt x="103278" y="61017"/>
                </a:lnTo>
                <a:lnTo>
                  <a:pt x="104261" y="59661"/>
                </a:lnTo>
                <a:lnTo>
                  <a:pt x="106227" y="56949"/>
                </a:lnTo>
                <a:lnTo>
                  <a:pt x="106944" y="53126"/>
                </a:lnTo>
                <a:lnTo>
                  <a:pt x="106660" y="51853"/>
                </a:lnTo>
                <a:lnTo>
                  <a:pt x="106227" y="51524"/>
                </a:lnTo>
                <a:lnTo>
                  <a:pt x="106227" y="48812"/>
                </a:lnTo>
                <a:lnTo>
                  <a:pt x="107214" y="47456"/>
                </a:lnTo>
                <a:lnTo>
                  <a:pt x="108097" y="45222"/>
                </a:lnTo>
                <a:lnTo>
                  <a:pt x="109154" y="43108"/>
                </a:lnTo>
                <a:lnTo>
                  <a:pt x="109181" y="40678"/>
                </a:lnTo>
                <a:lnTo>
                  <a:pt x="108197" y="40678"/>
                </a:lnTo>
                <a:lnTo>
                  <a:pt x="109181" y="39322"/>
                </a:lnTo>
                <a:lnTo>
                  <a:pt x="110164" y="37287"/>
                </a:lnTo>
                <a:lnTo>
                  <a:pt x="108197" y="36610"/>
                </a:lnTo>
                <a:lnTo>
                  <a:pt x="111147" y="36610"/>
                </a:lnTo>
                <a:lnTo>
                  <a:pt x="111147" y="35253"/>
                </a:lnTo>
                <a:lnTo>
                  <a:pt x="112130" y="34574"/>
                </a:lnTo>
                <a:lnTo>
                  <a:pt x="112130" y="33897"/>
                </a:lnTo>
                <a:lnTo>
                  <a:pt x="117050" y="33897"/>
                </a:lnTo>
                <a:lnTo>
                  <a:pt x="120000" y="32541"/>
                </a:lnTo>
                <a:lnTo>
                  <a:pt x="119016" y="31185"/>
                </a:lnTo>
                <a:lnTo>
                  <a:pt x="118033" y="30508"/>
                </a:lnTo>
                <a:lnTo>
                  <a:pt x="117050" y="29829"/>
                </a:lnTo>
                <a:lnTo>
                  <a:pt x="116067" y="29152"/>
                </a:lnTo>
                <a:lnTo>
                  <a:pt x="113113" y="28473"/>
                </a:lnTo>
                <a:lnTo>
                  <a:pt x="112130" y="27796"/>
                </a:lnTo>
                <a:lnTo>
                  <a:pt x="112130" y="25084"/>
                </a:lnTo>
                <a:lnTo>
                  <a:pt x="111147" y="25084"/>
                </a:lnTo>
                <a:lnTo>
                  <a:pt x="110727" y="22804"/>
                </a:lnTo>
                <a:lnTo>
                  <a:pt x="111070" y="21005"/>
                </a:lnTo>
                <a:lnTo>
                  <a:pt x="111147" y="21016"/>
                </a:lnTo>
                <a:lnTo>
                  <a:pt x="111147" y="19659"/>
                </a:lnTo>
                <a:lnTo>
                  <a:pt x="112130" y="19659"/>
                </a:lnTo>
                <a:lnTo>
                  <a:pt x="112130" y="15591"/>
                </a:lnTo>
                <a:lnTo>
                  <a:pt x="111147" y="14914"/>
                </a:lnTo>
                <a:lnTo>
                  <a:pt x="111147" y="12202"/>
                </a:lnTo>
                <a:lnTo>
                  <a:pt x="110164" y="11523"/>
                </a:lnTo>
                <a:lnTo>
                  <a:pt x="108832" y="9357"/>
                </a:lnTo>
                <a:lnTo>
                  <a:pt x="108337" y="7575"/>
                </a:lnTo>
                <a:lnTo>
                  <a:pt x="108197" y="7457"/>
                </a:lnTo>
                <a:lnTo>
                  <a:pt x="107214" y="6778"/>
                </a:lnTo>
                <a:lnTo>
                  <a:pt x="106227" y="6778"/>
                </a:lnTo>
                <a:lnTo>
                  <a:pt x="105244" y="6101"/>
                </a:lnTo>
                <a:lnTo>
                  <a:pt x="104261" y="5422"/>
                </a:lnTo>
                <a:lnTo>
                  <a:pt x="102294" y="4065"/>
                </a:lnTo>
                <a:lnTo>
                  <a:pt x="101311" y="2709"/>
                </a:lnTo>
                <a:lnTo>
                  <a:pt x="100328" y="2032"/>
                </a:lnTo>
                <a:lnTo>
                  <a:pt x="101311" y="1353"/>
                </a:lnTo>
                <a:lnTo>
                  <a:pt x="100328" y="676"/>
                </a:lnTo>
                <a:lnTo>
                  <a:pt x="100328" y="0"/>
                </a:lnTo>
                <a:lnTo>
                  <a:pt x="96392" y="1353"/>
                </a:lnTo>
                <a:lnTo>
                  <a:pt x="93442" y="1353"/>
                </a:lnTo>
                <a:lnTo>
                  <a:pt x="91475" y="4745"/>
                </a:lnTo>
                <a:lnTo>
                  <a:pt x="89509" y="5422"/>
                </a:lnTo>
                <a:lnTo>
                  <a:pt x="88525" y="8134"/>
                </a:lnTo>
                <a:lnTo>
                  <a:pt x="85572" y="8813"/>
                </a:lnTo>
                <a:lnTo>
                  <a:pt x="84589" y="8134"/>
                </a:lnTo>
                <a:lnTo>
                  <a:pt x="78686" y="8134"/>
                </a:lnTo>
                <a:lnTo>
                  <a:pt x="77703" y="6778"/>
                </a:lnTo>
                <a:lnTo>
                  <a:pt x="76720" y="73899"/>
                </a:lnTo>
                <a:lnTo>
                  <a:pt x="77703" y="75255"/>
                </a:lnTo>
                <a:lnTo>
                  <a:pt x="75736" y="75255"/>
                </a:lnTo>
                <a:lnTo>
                  <a:pt x="75736" y="117290"/>
                </a:lnTo>
                <a:lnTo>
                  <a:pt x="77211" y="117797"/>
                </a:lnTo>
                <a:lnTo>
                  <a:pt x="78686" y="117290"/>
                </a:lnTo>
                <a:lnTo>
                  <a:pt x="81798" y="117090"/>
                </a:lnTo>
                <a:lnTo>
                  <a:pt x="83606" y="117967"/>
                </a:lnTo>
                <a:lnTo>
                  <a:pt x="86556" y="116611"/>
                </a:lnTo>
                <a:lnTo>
                  <a:pt x="89509" y="115934"/>
                </a:lnTo>
                <a:lnTo>
                  <a:pt x="91475" y="114577"/>
                </a:lnTo>
                <a:lnTo>
                  <a:pt x="97378" y="114577"/>
                </a:lnTo>
                <a:lnTo>
                  <a:pt x="101311" y="116611"/>
                </a:lnTo>
                <a:close/>
              </a:path>
              <a:path extrusionOk="0" h="120000" w="120000">
                <a:moveTo>
                  <a:pt x="77703" y="117967"/>
                </a:moveTo>
                <a:lnTo>
                  <a:pt x="77211" y="117797"/>
                </a:lnTo>
                <a:lnTo>
                  <a:pt x="76720" y="117967"/>
                </a:lnTo>
                <a:lnTo>
                  <a:pt x="77703" y="11796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6" name="Google Shape;216;p8"/>
          <p:cNvSpPr/>
          <p:nvPr/>
        </p:nvSpPr>
        <p:spPr>
          <a:xfrm>
            <a:off x="5366010" y="4241111"/>
            <a:ext cx="444842" cy="664171"/>
          </a:xfrm>
          <a:custGeom>
            <a:rect b="b" l="l" r="r" t="t"/>
            <a:pathLst>
              <a:path extrusionOk="0" h="120000" w="120000">
                <a:moveTo>
                  <a:pt x="120000" y="32541"/>
                </a:moveTo>
                <a:lnTo>
                  <a:pt x="119016" y="31185"/>
                </a:lnTo>
                <a:lnTo>
                  <a:pt x="118033" y="30508"/>
                </a:lnTo>
                <a:lnTo>
                  <a:pt x="117050" y="29829"/>
                </a:lnTo>
                <a:lnTo>
                  <a:pt x="116067" y="29152"/>
                </a:lnTo>
                <a:lnTo>
                  <a:pt x="113113" y="28473"/>
                </a:lnTo>
                <a:lnTo>
                  <a:pt x="112130" y="27796"/>
                </a:lnTo>
                <a:lnTo>
                  <a:pt x="112130" y="26440"/>
                </a:lnTo>
                <a:lnTo>
                  <a:pt x="112130" y="25084"/>
                </a:lnTo>
                <a:lnTo>
                  <a:pt x="111147" y="25084"/>
                </a:lnTo>
                <a:lnTo>
                  <a:pt x="110727" y="22804"/>
                </a:lnTo>
                <a:lnTo>
                  <a:pt x="111070" y="21005"/>
                </a:lnTo>
                <a:lnTo>
                  <a:pt x="111147" y="21016"/>
                </a:lnTo>
                <a:lnTo>
                  <a:pt x="111147" y="19659"/>
                </a:lnTo>
                <a:lnTo>
                  <a:pt x="112130" y="19659"/>
                </a:lnTo>
                <a:lnTo>
                  <a:pt x="112130" y="15591"/>
                </a:lnTo>
                <a:lnTo>
                  <a:pt x="111147" y="14914"/>
                </a:lnTo>
                <a:lnTo>
                  <a:pt x="111147" y="12202"/>
                </a:lnTo>
                <a:lnTo>
                  <a:pt x="110164" y="11523"/>
                </a:lnTo>
                <a:lnTo>
                  <a:pt x="108832" y="9357"/>
                </a:lnTo>
                <a:lnTo>
                  <a:pt x="108337" y="7575"/>
                </a:lnTo>
                <a:lnTo>
                  <a:pt x="108197" y="7457"/>
                </a:lnTo>
                <a:lnTo>
                  <a:pt x="107214" y="6778"/>
                </a:lnTo>
                <a:lnTo>
                  <a:pt x="106227" y="6778"/>
                </a:lnTo>
                <a:lnTo>
                  <a:pt x="105244" y="6101"/>
                </a:lnTo>
                <a:lnTo>
                  <a:pt x="104261" y="5422"/>
                </a:lnTo>
                <a:lnTo>
                  <a:pt x="102294" y="4065"/>
                </a:lnTo>
                <a:lnTo>
                  <a:pt x="101311" y="2709"/>
                </a:lnTo>
                <a:lnTo>
                  <a:pt x="100328" y="2032"/>
                </a:lnTo>
                <a:lnTo>
                  <a:pt x="101311" y="1353"/>
                </a:lnTo>
                <a:lnTo>
                  <a:pt x="100328" y="676"/>
                </a:lnTo>
                <a:lnTo>
                  <a:pt x="100328" y="0"/>
                </a:lnTo>
                <a:lnTo>
                  <a:pt x="96392" y="1353"/>
                </a:lnTo>
                <a:lnTo>
                  <a:pt x="93442" y="1353"/>
                </a:lnTo>
                <a:lnTo>
                  <a:pt x="91475" y="4745"/>
                </a:lnTo>
                <a:lnTo>
                  <a:pt x="89509" y="5422"/>
                </a:lnTo>
                <a:lnTo>
                  <a:pt x="88525" y="8134"/>
                </a:lnTo>
                <a:lnTo>
                  <a:pt x="85572" y="8813"/>
                </a:lnTo>
                <a:lnTo>
                  <a:pt x="84589" y="8134"/>
                </a:lnTo>
                <a:lnTo>
                  <a:pt x="78686" y="8134"/>
                </a:lnTo>
                <a:lnTo>
                  <a:pt x="77703" y="6778"/>
                </a:lnTo>
                <a:lnTo>
                  <a:pt x="75736" y="7457"/>
                </a:lnTo>
                <a:lnTo>
                  <a:pt x="25574" y="7457"/>
                </a:lnTo>
                <a:lnTo>
                  <a:pt x="25574" y="18983"/>
                </a:lnTo>
                <a:lnTo>
                  <a:pt x="19671" y="18983"/>
                </a:lnTo>
                <a:lnTo>
                  <a:pt x="19671" y="23049"/>
                </a:lnTo>
                <a:lnTo>
                  <a:pt x="19671" y="46100"/>
                </a:lnTo>
                <a:lnTo>
                  <a:pt x="15738" y="46779"/>
                </a:lnTo>
                <a:lnTo>
                  <a:pt x="13768" y="46100"/>
                </a:lnTo>
                <a:lnTo>
                  <a:pt x="12785" y="45423"/>
                </a:lnTo>
                <a:lnTo>
                  <a:pt x="11802" y="44744"/>
                </a:lnTo>
                <a:lnTo>
                  <a:pt x="10818" y="46100"/>
                </a:lnTo>
                <a:lnTo>
                  <a:pt x="9835" y="47456"/>
                </a:lnTo>
                <a:lnTo>
                  <a:pt x="8852" y="48135"/>
                </a:lnTo>
                <a:lnTo>
                  <a:pt x="9835" y="49491"/>
                </a:lnTo>
                <a:lnTo>
                  <a:pt x="9835" y="50848"/>
                </a:lnTo>
                <a:lnTo>
                  <a:pt x="9835" y="51524"/>
                </a:lnTo>
                <a:lnTo>
                  <a:pt x="7869" y="52204"/>
                </a:lnTo>
                <a:lnTo>
                  <a:pt x="5899" y="52881"/>
                </a:lnTo>
                <a:lnTo>
                  <a:pt x="6885" y="52881"/>
                </a:lnTo>
                <a:lnTo>
                  <a:pt x="6885" y="54237"/>
                </a:lnTo>
                <a:lnTo>
                  <a:pt x="6885" y="55593"/>
                </a:lnTo>
                <a:lnTo>
                  <a:pt x="6885" y="56949"/>
                </a:lnTo>
                <a:lnTo>
                  <a:pt x="4916" y="57626"/>
                </a:lnTo>
                <a:lnTo>
                  <a:pt x="2949" y="58982"/>
                </a:lnTo>
                <a:lnTo>
                  <a:pt x="2949" y="58305"/>
                </a:lnTo>
                <a:lnTo>
                  <a:pt x="2949" y="59661"/>
                </a:lnTo>
                <a:lnTo>
                  <a:pt x="2949" y="61017"/>
                </a:lnTo>
                <a:lnTo>
                  <a:pt x="983" y="61694"/>
                </a:lnTo>
                <a:lnTo>
                  <a:pt x="0" y="62373"/>
                </a:lnTo>
                <a:lnTo>
                  <a:pt x="0" y="63050"/>
                </a:lnTo>
                <a:lnTo>
                  <a:pt x="0" y="63729"/>
                </a:lnTo>
                <a:lnTo>
                  <a:pt x="0" y="65083"/>
                </a:lnTo>
                <a:lnTo>
                  <a:pt x="1966" y="63729"/>
                </a:lnTo>
                <a:lnTo>
                  <a:pt x="3932" y="63729"/>
                </a:lnTo>
                <a:lnTo>
                  <a:pt x="4916" y="63729"/>
                </a:lnTo>
                <a:lnTo>
                  <a:pt x="5899" y="64406"/>
                </a:lnTo>
                <a:lnTo>
                  <a:pt x="6885" y="65083"/>
                </a:lnTo>
                <a:lnTo>
                  <a:pt x="7869" y="66439"/>
                </a:lnTo>
                <a:lnTo>
                  <a:pt x="4916" y="67118"/>
                </a:lnTo>
                <a:lnTo>
                  <a:pt x="4916" y="68475"/>
                </a:lnTo>
                <a:lnTo>
                  <a:pt x="5899" y="69151"/>
                </a:lnTo>
                <a:lnTo>
                  <a:pt x="5899" y="71864"/>
                </a:lnTo>
                <a:lnTo>
                  <a:pt x="4916" y="73220"/>
                </a:lnTo>
                <a:lnTo>
                  <a:pt x="6885" y="73899"/>
                </a:lnTo>
                <a:lnTo>
                  <a:pt x="7869" y="74576"/>
                </a:lnTo>
                <a:lnTo>
                  <a:pt x="6885" y="75932"/>
                </a:lnTo>
                <a:lnTo>
                  <a:pt x="11802" y="78644"/>
                </a:lnTo>
                <a:lnTo>
                  <a:pt x="11802" y="82033"/>
                </a:lnTo>
                <a:lnTo>
                  <a:pt x="10818" y="83389"/>
                </a:lnTo>
                <a:lnTo>
                  <a:pt x="9835" y="83389"/>
                </a:lnTo>
                <a:lnTo>
                  <a:pt x="11802" y="84069"/>
                </a:lnTo>
                <a:lnTo>
                  <a:pt x="14752" y="85425"/>
                </a:lnTo>
                <a:lnTo>
                  <a:pt x="13768" y="87458"/>
                </a:lnTo>
                <a:lnTo>
                  <a:pt x="14050" y="89655"/>
                </a:lnTo>
                <a:lnTo>
                  <a:pt x="16077" y="91435"/>
                </a:lnTo>
                <a:lnTo>
                  <a:pt x="17705" y="92203"/>
                </a:lnTo>
                <a:lnTo>
                  <a:pt x="18688" y="92203"/>
                </a:lnTo>
                <a:lnTo>
                  <a:pt x="18688" y="94238"/>
                </a:lnTo>
                <a:lnTo>
                  <a:pt x="19671" y="94238"/>
                </a:lnTo>
                <a:lnTo>
                  <a:pt x="21638" y="94238"/>
                </a:lnTo>
                <a:lnTo>
                  <a:pt x="22621" y="94238"/>
                </a:lnTo>
                <a:lnTo>
                  <a:pt x="23604" y="94915"/>
                </a:lnTo>
                <a:lnTo>
                  <a:pt x="24591" y="95594"/>
                </a:lnTo>
                <a:lnTo>
                  <a:pt x="25574" y="96271"/>
                </a:lnTo>
                <a:lnTo>
                  <a:pt x="26557" y="96271"/>
                </a:lnTo>
                <a:lnTo>
                  <a:pt x="28524" y="96271"/>
                </a:lnTo>
                <a:lnTo>
                  <a:pt x="29507" y="97627"/>
                </a:lnTo>
                <a:lnTo>
                  <a:pt x="30490" y="98304"/>
                </a:lnTo>
                <a:lnTo>
                  <a:pt x="30490" y="100340"/>
                </a:lnTo>
                <a:lnTo>
                  <a:pt x="32457" y="100340"/>
                </a:lnTo>
                <a:lnTo>
                  <a:pt x="35410" y="101016"/>
                </a:lnTo>
                <a:lnTo>
                  <a:pt x="36393" y="101696"/>
                </a:lnTo>
                <a:lnTo>
                  <a:pt x="37376" y="103052"/>
                </a:lnTo>
                <a:lnTo>
                  <a:pt x="38359" y="105085"/>
                </a:lnTo>
                <a:lnTo>
                  <a:pt x="37376" y="106441"/>
                </a:lnTo>
                <a:lnTo>
                  <a:pt x="38359" y="106441"/>
                </a:lnTo>
                <a:lnTo>
                  <a:pt x="39343" y="107120"/>
                </a:lnTo>
                <a:lnTo>
                  <a:pt x="39343" y="108474"/>
                </a:lnTo>
                <a:lnTo>
                  <a:pt x="42293" y="111186"/>
                </a:lnTo>
                <a:lnTo>
                  <a:pt x="42293" y="112542"/>
                </a:lnTo>
                <a:lnTo>
                  <a:pt x="43279" y="113221"/>
                </a:lnTo>
                <a:lnTo>
                  <a:pt x="45246" y="113898"/>
                </a:lnTo>
                <a:lnTo>
                  <a:pt x="46229" y="113898"/>
                </a:lnTo>
                <a:lnTo>
                  <a:pt x="46229" y="112542"/>
                </a:lnTo>
                <a:lnTo>
                  <a:pt x="48243" y="112097"/>
                </a:lnTo>
                <a:lnTo>
                  <a:pt x="50973" y="113160"/>
                </a:lnTo>
                <a:lnTo>
                  <a:pt x="51145" y="113221"/>
                </a:lnTo>
                <a:lnTo>
                  <a:pt x="52132" y="113898"/>
                </a:lnTo>
                <a:lnTo>
                  <a:pt x="53115" y="112542"/>
                </a:lnTo>
                <a:lnTo>
                  <a:pt x="55082" y="111865"/>
                </a:lnTo>
                <a:lnTo>
                  <a:pt x="56065" y="112542"/>
                </a:lnTo>
                <a:lnTo>
                  <a:pt x="57048" y="113221"/>
                </a:lnTo>
                <a:lnTo>
                  <a:pt x="58031" y="114577"/>
                </a:lnTo>
                <a:lnTo>
                  <a:pt x="59015" y="115934"/>
                </a:lnTo>
                <a:lnTo>
                  <a:pt x="59998" y="116611"/>
                </a:lnTo>
                <a:lnTo>
                  <a:pt x="60984" y="117290"/>
                </a:lnTo>
                <a:lnTo>
                  <a:pt x="62951" y="117290"/>
                </a:lnTo>
                <a:lnTo>
                  <a:pt x="64917" y="117967"/>
                </a:lnTo>
                <a:lnTo>
                  <a:pt x="65901" y="119323"/>
                </a:lnTo>
                <a:lnTo>
                  <a:pt x="66884" y="117967"/>
                </a:lnTo>
                <a:lnTo>
                  <a:pt x="70820" y="120000"/>
                </a:lnTo>
                <a:lnTo>
                  <a:pt x="73770" y="117290"/>
                </a:lnTo>
                <a:lnTo>
                  <a:pt x="75736" y="117290"/>
                </a:lnTo>
                <a:lnTo>
                  <a:pt x="77703" y="117967"/>
                </a:lnTo>
                <a:lnTo>
                  <a:pt x="76720" y="117967"/>
                </a:lnTo>
                <a:lnTo>
                  <a:pt x="78686" y="117290"/>
                </a:lnTo>
                <a:lnTo>
                  <a:pt x="81798" y="117090"/>
                </a:lnTo>
                <a:lnTo>
                  <a:pt x="83606" y="117967"/>
                </a:lnTo>
                <a:lnTo>
                  <a:pt x="86556" y="116611"/>
                </a:lnTo>
                <a:lnTo>
                  <a:pt x="89509" y="115934"/>
                </a:lnTo>
                <a:lnTo>
                  <a:pt x="91475" y="114577"/>
                </a:lnTo>
                <a:lnTo>
                  <a:pt x="94425" y="114577"/>
                </a:lnTo>
                <a:lnTo>
                  <a:pt x="97378" y="114577"/>
                </a:lnTo>
                <a:lnTo>
                  <a:pt x="101311" y="116611"/>
                </a:lnTo>
                <a:lnTo>
                  <a:pt x="101311" y="115254"/>
                </a:lnTo>
                <a:lnTo>
                  <a:pt x="101311" y="112542"/>
                </a:lnTo>
                <a:lnTo>
                  <a:pt x="99345" y="112542"/>
                </a:lnTo>
                <a:lnTo>
                  <a:pt x="98361" y="112542"/>
                </a:lnTo>
                <a:lnTo>
                  <a:pt x="96392" y="111865"/>
                </a:lnTo>
                <a:lnTo>
                  <a:pt x="94425" y="111865"/>
                </a:lnTo>
                <a:lnTo>
                  <a:pt x="93442" y="110509"/>
                </a:lnTo>
                <a:lnTo>
                  <a:pt x="92414" y="108320"/>
                </a:lnTo>
                <a:lnTo>
                  <a:pt x="90813" y="106263"/>
                </a:lnTo>
                <a:lnTo>
                  <a:pt x="90492" y="105085"/>
                </a:lnTo>
                <a:lnTo>
                  <a:pt x="90492" y="103729"/>
                </a:lnTo>
                <a:lnTo>
                  <a:pt x="88525" y="103052"/>
                </a:lnTo>
                <a:lnTo>
                  <a:pt x="87539" y="101696"/>
                </a:lnTo>
                <a:lnTo>
                  <a:pt x="86556" y="101016"/>
                </a:lnTo>
                <a:lnTo>
                  <a:pt x="85572" y="99660"/>
                </a:lnTo>
                <a:lnTo>
                  <a:pt x="84589" y="98304"/>
                </a:lnTo>
                <a:lnTo>
                  <a:pt x="83606" y="98304"/>
                </a:lnTo>
                <a:lnTo>
                  <a:pt x="82623" y="98304"/>
                </a:lnTo>
                <a:lnTo>
                  <a:pt x="79548" y="97913"/>
                </a:lnTo>
                <a:lnTo>
                  <a:pt x="77562" y="97413"/>
                </a:lnTo>
                <a:lnTo>
                  <a:pt x="77703" y="96948"/>
                </a:lnTo>
                <a:lnTo>
                  <a:pt x="77703" y="96271"/>
                </a:lnTo>
                <a:lnTo>
                  <a:pt x="78686" y="94238"/>
                </a:lnTo>
                <a:lnTo>
                  <a:pt x="81639" y="94238"/>
                </a:lnTo>
                <a:lnTo>
                  <a:pt x="83606" y="94238"/>
                </a:lnTo>
                <a:lnTo>
                  <a:pt x="83606" y="93559"/>
                </a:lnTo>
                <a:lnTo>
                  <a:pt x="85572" y="91526"/>
                </a:lnTo>
                <a:lnTo>
                  <a:pt x="85572" y="90170"/>
                </a:lnTo>
                <a:lnTo>
                  <a:pt x="85572" y="84746"/>
                </a:lnTo>
                <a:lnTo>
                  <a:pt x="86601" y="82950"/>
                </a:lnTo>
                <a:lnTo>
                  <a:pt x="88204" y="80372"/>
                </a:lnTo>
                <a:lnTo>
                  <a:pt x="88525" y="79321"/>
                </a:lnTo>
                <a:lnTo>
                  <a:pt x="88525" y="77288"/>
                </a:lnTo>
                <a:lnTo>
                  <a:pt x="89509" y="75932"/>
                </a:lnTo>
                <a:lnTo>
                  <a:pt x="90492" y="74576"/>
                </a:lnTo>
                <a:lnTo>
                  <a:pt x="92458" y="74576"/>
                </a:lnTo>
                <a:lnTo>
                  <a:pt x="93442" y="73899"/>
                </a:lnTo>
                <a:lnTo>
                  <a:pt x="94425" y="73899"/>
                </a:lnTo>
                <a:lnTo>
                  <a:pt x="95408" y="72543"/>
                </a:lnTo>
                <a:lnTo>
                  <a:pt x="95408" y="71864"/>
                </a:lnTo>
                <a:lnTo>
                  <a:pt x="96392" y="70508"/>
                </a:lnTo>
                <a:lnTo>
                  <a:pt x="97378" y="69831"/>
                </a:lnTo>
                <a:lnTo>
                  <a:pt x="98653" y="67867"/>
                </a:lnTo>
                <a:lnTo>
                  <a:pt x="99331" y="65492"/>
                </a:lnTo>
                <a:lnTo>
                  <a:pt x="99345" y="65083"/>
                </a:lnTo>
                <a:lnTo>
                  <a:pt x="100808" y="62891"/>
                </a:lnTo>
                <a:lnTo>
                  <a:pt x="103106" y="61226"/>
                </a:lnTo>
                <a:lnTo>
                  <a:pt x="103278" y="61017"/>
                </a:lnTo>
                <a:lnTo>
                  <a:pt x="104261" y="59661"/>
                </a:lnTo>
                <a:lnTo>
                  <a:pt x="106227" y="56949"/>
                </a:lnTo>
                <a:lnTo>
                  <a:pt x="106944" y="53126"/>
                </a:lnTo>
                <a:lnTo>
                  <a:pt x="106660" y="51853"/>
                </a:lnTo>
                <a:lnTo>
                  <a:pt x="106227" y="51524"/>
                </a:lnTo>
                <a:lnTo>
                  <a:pt x="106227" y="50168"/>
                </a:lnTo>
                <a:lnTo>
                  <a:pt x="106227" y="48812"/>
                </a:lnTo>
                <a:lnTo>
                  <a:pt x="107214" y="47456"/>
                </a:lnTo>
                <a:lnTo>
                  <a:pt x="108097" y="45222"/>
                </a:lnTo>
                <a:lnTo>
                  <a:pt x="109154" y="43108"/>
                </a:lnTo>
                <a:lnTo>
                  <a:pt x="109181" y="42711"/>
                </a:lnTo>
                <a:lnTo>
                  <a:pt x="109181" y="40678"/>
                </a:lnTo>
                <a:lnTo>
                  <a:pt x="108197" y="40678"/>
                </a:lnTo>
                <a:lnTo>
                  <a:pt x="109181" y="39322"/>
                </a:lnTo>
                <a:lnTo>
                  <a:pt x="110164" y="37287"/>
                </a:lnTo>
                <a:lnTo>
                  <a:pt x="108197" y="36610"/>
                </a:lnTo>
                <a:lnTo>
                  <a:pt x="110164" y="36610"/>
                </a:lnTo>
                <a:lnTo>
                  <a:pt x="111147" y="36610"/>
                </a:lnTo>
                <a:lnTo>
                  <a:pt x="111147" y="35253"/>
                </a:lnTo>
                <a:lnTo>
                  <a:pt x="112130" y="34574"/>
                </a:lnTo>
                <a:lnTo>
                  <a:pt x="112130" y="33897"/>
                </a:lnTo>
                <a:lnTo>
                  <a:pt x="113113" y="33897"/>
                </a:lnTo>
                <a:lnTo>
                  <a:pt x="117050" y="33897"/>
                </a:lnTo>
                <a:lnTo>
                  <a:pt x="120000" y="3254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7" name="Google Shape;217;p8"/>
          <p:cNvSpPr/>
          <p:nvPr/>
        </p:nvSpPr>
        <p:spPr>
          <a:xfrm>
            <a:off x="6864136" y="4711082"/>
            <a:ext cx="58832" cy="126238"/>
          </a:xfrm>
          <a:custGeom>
            <a:rect b="b" l="l" r="r" t="t"/>
            <a:pathLst>
              <a:path extrusionOk="0" h="120000" w="120000">
                <a:moveTo>
                  <a:pt x="6578" y="76263"/>
                </a:moveTo>
                <a:lnTo>
                  <a:pt x="8042" y="81174"/>
                </a:lnTo>
                <a:lnTo>
                  <a:pt x="11769" y="93653"/>
                </a:lnTo>
                <a:lnTo>
                  <a:pt x="13690" y="103767"/>
                </a:lnTo>
                <a:lnTo>
                  <a:pt x="15501" y="105875"/>
                </a:lnTo>
                <a:lnTo>
                  <a:pt x="22963" y="109413"/>
                </a:lnTo>
                <a:lnTo>
                  <a:pt x="30424" y="109413"/>
                </a:lnTo>
                <a:lnTo>
                  <a:pt x="30424" y="116462"/>
                </a:lnTo>
                <a:lnTo>
                  <a:pt x="45344" y="116462"/>
                </a:lnTo>
                <a:lnTo>
                  <a:pt x="45344" y="120000"/>
                </a:lnTo>
                <a:lnTo>
                  <a:pt x="52830" y="120000"/>
                </a:lnTo>
                <a:lnTo>
                  <a:pt x="74198" y="115547"/>
                </a:lnTo>
                <a:lnTo>
                  <a:pt x="100243" y="107758"/>
                </a:lnTo>
                <a:lnTo>
                  <a:pt x="105053" y="105875"/>
                </a:lnTo>
                <a:lnTo>
                  <a:pt x="114090" y="96388"/>
                </a:lnTo>
                <a:lnTo>
                  <a:pt x="116285" y="84443"/>
                </a:lnTo>
                <a:lnTo>
                  <a:pt x="120000" y="74112"/>
                </a:lnTo>
                <a:lnTo>
                  <a:pt x="120000" y="70587"/>
                </a:lnTo>
                <a:lnTo>
                  <a:pt x="112540" y="70587"/>
                </a:lnTo>
                <a:lnTo>
                  <a:pt x="105053" y="67050"/>
                </a:lnTo>
                <a:lnTo>
                  <a:pt x="112540" y="63525"/>
                </a:lnTo>
                <a:lnTo>
                  <a:pt x="105053" y="56462"/>
                </a:lnTo>
                <a:lnTo>
                  <a:pt x="90132" y="49412"/>
                </a:lnTo>
                <a:lnTo>
                  <a:pt x="90132" y="38825"/>
                </a:lnTo>
                <a:lnTo>
                  <a:pt x="82673" y="38825"/>
                </a:lnTo>
                <a:lnTo>
                  <a:pt x="67750" y="35287"/>
                </a:lnTo>
                <a:lnTo>
                  <a:pt x="67750" y="24700"/>
                </a:lnTo>
                <a:lnTo>
                  <a:pt x="52830" y="24700"/>
                </a:lnTo>
                <a:lnTo>
                  <a:pt x="52830" y="21174"/>
                </a:lnTo>
                <a:lnTo>
                  <a:pt x="45344" y="17649"/>
                </a:lnTo>
                <a:lnTo>
                  <a:pt x="37883" y="3524"/>
                </a:lnTo>
                <a:lnTo>
                  <a:pt x="30424" y="0"/>
                </a:lnTo>
                <a:lnTo>
                  <a:pt x="15501" y="0"/>
                </a:lnTo>
                <a:lnTo>
                  <a:pt x="15501" y="10586"/>
                </a:lnTo>
                <a:lnTo>
                  <a:pt x="22963" y="17649"/>
                </a:lnTo>
                <a:lnTo>
                  <a:pt x="22963" y="21174"/>
                </a:lnTo>
                <a:lnTo>
                  <a:pt x="15501" y="21174"/>
                </a:lnTo>
                <a:lnTo>
                  <a:pt x="15501" y="38825"/>
                </a:lnTo>
                <a:lnTo>
                  <a:pt x="8042" y="49412"/>
                </a:lnTo>
                <a:lnTo>
                  <a:pt x="581" y="52937"/>
                </a:lnTo>
                <a:lnTo>
                  <a:pt x="0" y="63927"/>
                </a:lnTo>
                <a:lnTo>
                  <a:pt x="6578" y="7626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8" name="Google Shape;218;p8"/>
          <p:cNvSpPr/>
          <p:nvPr/>
        </p:nvSpPr>
        <p:spPr>
          <a:xfrm>
            <a:off x="4836621" y="3670526"/>
            <a:ext cx="14566" cy="15036"/>
          </a:xfrm>
          <a:custGeom>
            <a:rect b="b" l="l" r="r" t="t"/>
            <a:pathLst>
              <a:path extrusionOk="0" h="120000" w="120000">
                <a:moveTo>
                  <a:pt x="59950" y="90000"/>
                </a:moveTo>
                <a:lnTo>
                  <a:pt x="59950" y="60000"/>
                </a:lnTo>
                <a:lnTo>
                  <a:pt x="89979" y="60000"/>
                </a:lnTo>
                <a:lnTo>
                  <a:pt x="119999" y="30000"/>
                </a:lnTo>
                <a:lnTo>
                  <a:pt x="89979" y="30000"/>
                </a:lnTo>
                <a:lnTo>
                  <a:pt x="119999" y="0"/>
                </a:lnTo>
                <a:lnTo>
                  <a:pt x="89979" y="0"/>
                </a:lnTo>
                <a:lnTo>
                  <a:pt x="59950" y="30000"/>
                </a:lnTo>
                <a:lnTo>
                  <a:pt x="0" y="120000"/>
                </a:lnTo>
                <a:lnTo>
                  <a:pt x="30020" y="90000"/>
                </a:lnTo>
                <a:lnTo>
                  <a:pt x="30020" y="120000"/>
                </a:lnTo>
                <a:lnTo>
                  <a:pt x="59950" y="9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19" name="Google Shape;219;p8"/>
          <p:cNvSpPr/>
          <p:nvPr/>
        </p:nvSpPr>
        <p:spPr>
          <a:xfrm>
            <a:off x="4887624" y="3647958"/>
            <a:ext cx="19131" cy="30086"/>
          </a:xfrm>
          <a:custGeom>
            <a:rect b="b" l="l" r="r" t="t"/>
            <a:pathLst>
              <a:path extrusionOk="0" h="120000" w="120000">
                <a:moveTo>
                  <a:pt x="22857" y="14993"/>
                </a:moveTo>
                <a:lnTo>
                  <a:pt x="0" y="14993"/>
                </a:lnTo>
                <a:lnTo>
                  <a:pt x="11416" y="57527"/>
                </a:lnTo>
                <a:lnTo>
                  <a:pt x="16891" y="91900"/>
                </a:lnTo>
                <a:lnTo>
                  <a:pt x="22857" y="90009"/>
                </a:lnTo>
                <a:lnTo>
                  <a:pt x="22857" y="120000"/>
                </a:lnTo>
                <a:lnTo>
                  <a:pt x="45720" y="120000"/>
                </a:lnTo>
                <a:lnTo>
                  <a:pt x="68583" y="105006"/>
                </a:lnTo>
                <a:lnTo>
                  <a:pt x="68583" y="90009"/>
                </a:lnTo>
                <a:lnTo>
                  <a:pt x="91447" y="90009"/>
                </a:lnTo>
                <a:lnTo>
                  <a:pt x="120000" y="55847"/>
                </a:lnTo>
                <a:lnTo>
                  <a:pt x="90155" y="31637"/>
                </a:lnTo>
                <a:lnTo>
                  <a:pt x="45720" y="0"/>
                </a:lnTo>
                <a:lnTo>
                  <a:pt x="22857" y="1499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0" name="Google Shape;220;p8"/>
          <p:cNvSpPr/>
          <p:nvPr/>
        </p:nvSpPr>
        <p:spPr>
          <a:xfrm>
            <a:off x="4355684" y="4065369"/>
            <a:ext cx="3644" cy="3759"/>
          </a:xfrm>
          <a:custGeom>
            <a:rect b="b" l="l" r="r" t="t"/>
            <a:pathLst>
              <a:path extrusionOk="0" h="120000" w="120000">
                <a:moveTo>
                  <a:pt x="119999" y="0"/>
                </a:moveTo>
                <a:lnTo>
                  <a:pt x="0" y="0"/>
                </a:lnTo>
                <a:lnTo>
                  <a:pt x="119999"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1" name="Google Shape;221;p8"/>
          <p:cNvSpPr/>
          <p:nvPr/>
        </p:nvSpPr>
        <p:spPr>
          <a:xfrm>
            <a:off x="4454058" y="4057850"/>
            <a:ext cx="3644" cy="3759"/>
          </a:xfrm>
          <a:custGeom>
            <a:rect b="b" l="l" r="r" t="t"/>
            <a:pathLst>
              <a:path extrusionOk="0" h="120000" w="120000">
                <a:moveTo>
                  <a:pt x="119999" y="120000"/>
                </a:moveTo>
                <a:lnTo>
                  <a:pt x="0" y="0"/>
                </a:lnTo>
                <a:lnTo>
                  <a:pt x="0" y="120000"/>
                </a:lnTo>
                <a:lnTo>
                  <a:pt x="119999"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2" name="Google Shape;222;p8"/>
          <p:cNvSpPr/>
          <p:nvPr/>
        </p:nvSpPr>
        <p:spPr>
          <a:xfrm>
            <a:off x="4771038" y="3542675"/>
            <a:ext cx="7277" cy="191782"/>
          </a:xfrm>
          <a:custGeom>
            <a:rect b="b" l="l" r="r" t="t"/>
            <a:pathLst>
              <a:path extrusionOk="0" h="120000" w="120000">
                <a:moveTo>
                  <a:pt x="120000" y="119999"/>
                </a:moveTo>
                <a:lnTo>
                  <a:pt x="0" y="0"/>
                </a:lnTo>
                <a:lnTo>
                  <a:pt x="0" y="119999"/>
                </a:lnTo>
                <a:lnTo>
                  <a:pt x="120000" y="119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3" name="Google Shape;223;p8"/>
          <p:cNvSpPr/>
          <p:nvPr/>
        </p:nvSpPr>
        <p:spPr>
          <a:xfrm>
            <a:off x="4575018" y="3552449"/>
            <a:ext cx="6560" cy="9022"/>
          </a:xfrm>
          <a:custGeom>
            <a:rect b="b" l="l" r="r" t="t"/>
            <a:pathLst>
              <a:path extrusionOk="0" h="120000" w="120000">
                <a:moveTo>
                  <a:pt x="53323" y="19991"/>
                </a:moveTo>
                <a:lnTo>
                  <a:pt x="0" y="0"/>
                </a:lnTo>
                <a:lnTo>
                  <a:pt x="53323" y="120000"/>
                </a:lnTo>
                <a:lnTo>
                  <a:pt x="120000" y="120000"/>
                </a:lnTo>
                <a:lnTo>
                  <a:pt x="53323" y="1999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4" name="Google Shape;224;p8"/>
          <p:cNvSpPr/>
          <p:nvPr/>
        </p:nvSpPr>
        <p:spPr>
          <a:xfrm>
            <a:off x="4563355" y="3505070"/>
            <a:ext cx="331558" cy="285788"/>
          </a:xfrm>
          <a:custGeom>
            <a:rect b="b" l="l" r="r" t="t"/>
            <a:pathLst>
              <a:path extrusionOk="0" h="120000" w="120000">
                <a:moveTo>
                  <a:pt x="19782" y="80527"/>
                </a:moveTo>
                <a:lnTo>
                  <a:pt x="20038" y="81099"/>
                </a:lnTo>
                <a:lnTo>
                  <a:pt x="20764" y="82348"/>
                </a:lnTo>
                <a:lnTo>
                  <a:pt x="19782" y="85263"/>
                </a:lnTo>
                <a:lnTo>
                  <a:pt x="18463" y="88419"/>
                </a:lnTo>
                <a:lnTo>
                  <a:pt x="17144" y="88419"/>
                </a:lnTo>
                <a:lnTo>
                  <a:pt x="18463" y="93155"/>
                </a:lnTo>
                <a:lnTo>
                  <a:pt x="19442" y="94067"/>
                </a:lnTo>
                <a:lnTo>
                  <a:pt x="22207" y="94739"/>
                </a:lnTo>
                <a:lnTo>
                  <a:pt x="22416" y="96317"/>
                </a:lnTo>
                <a:lnTo>
                  <a:pt x="19782" y="99474"/>
                </a:lnTo>
                <a:lnTo>
                  <a:pt x="19782" y="102631"/>
                </a:lnTo>
                <a:lnTo>
                  <a:pt x="21097" y="104209"/>
                </a:lnTo>
                <a:lnTo>
                  <a:pt x="21687" y="104084"/>
                </a:lnTo>
                <a:lnTo>
                  <a:pt x="25195" y="105417"/>
                </a:lnTo>
                <a:lnTo>
                  <a:pt x="28244" y="109307"/>
                </a:lnTo>
                <a:lnTo>
                  <a:pt x="30834" y="114169"/>
                </a:lnTo>
                <a:lnTo>
                  <a:pt x="32965" y="118421"/>
                </a:lnTo>
                <a:lnTo>
                  <a:pt x="34285" y="118421"/>
                </a:lnTo>
                <a:lnTo>
                  <a:pt x="35604" y="120000"/>
                </a:lnTo>
                <a:lnTo>
                  <a:pt x="36923" y="118421"/>
                </a:lnTo>
                <a:lnTo>
                  <a:pt x="38242" y="116842"/>
                </a:lnTo>
                <a:lnTo>
                  <a:pt x="39561" y="115264"/>
                </a:lnTo>
                <a:lnTo>
                  <a:pt x="40880" y="115264"/>
                </a:lnTo>
                <a:lnTo>
                  <a:pt x="43514" y="113686"/>
                </a:lnTo>
                <a:lnTo>
                  <a:pt x="44833" y="115264"/>
                </a:lnTo>
                <a:lnTo>
                  <a:pt x="46153" y="113686"/>
                </a:lnTo>
                <a:lnTo>
                  <a:pt x="46153" y="110523"/>
                </a:lnTo>
                <a:lnTo>
                  <a:pt x="47472" y="110523"/>
                </a:lnTo>
                <a:lnTo>
                  <a:pt x="48523" y="110731"/>
                </a:lnTo>
                <a:lnTo>
                  <a:pt x="53821" y="112472"/>
                </a:lnTo>
                <a:lnTo>
                  <a:pt x="58021" y="113686"/>
                </a:lnTo>
                <a:lnTo>
                  <a:pt x="59340" y="112107"/>
                </a:lnTo>
                <a:lnTo>
                  <a:pt x="60659" y="110523"/>
                </a:lnTo>
                <a:lnTo>
                  <a:pt x="63297" y="112107"/>
                </a:lnTo>
                <a:lnTo>
                  <a:pt x="64617" y="112107"/>
                </a:lnTo>
                <a:lnTo>
                  <a:pt x="67250" y="110523"/>
                </a:lnTo>
                <a:lnTo>
                  <a:pt x="65931" y="107366"/>
                </a:lnTo>
                <a:lnTo>
                  <a:pt x="67250" y="104209"/>
                </a:lnTo>
                <a:lnTo>
                  <a:pt x="67877" y="103521"/>
                </a:lnTo>
                <a:lnTo>
                  <a:pt x="71796" y="99700"/>
                </a:lnTo>
                <a:lnTo>
                  <a:pt x="75166" y="96317"/>
                </a:lnTo>
                <a:lnTo>
                  <a:pt x="75166" y="15789"/>
                </a:lnTo>
                <a:lnTo>
                  <a:pt x="77799" y="96317"/>
                </a:lnTo>
                <a:lnTo>
                  <a:pt x="79119" y="96317"/>
                </a:lnTo>
                <a:lnTo>
                  <a:pt x="80438" y="94739"/>
                </a:lnTo>
                <a:lnTo>
                  <a:pt x="81757" y="93155"/>
                </a:lnTo>
                <a:lnTo>
                  <a:pt x="80438" y="89998"/>
                </a:lnTo>
                <a:lnTo>
                  <a:pt x="81757" y="88419"/>
                </a:lnTo>
                <a:lnTo>
                  <a:pt x="81757" y="86841"/>
                </a:lnTo>
                <a:lnTo>
                  <a:pt x="84395" y="85263"/>
                </a:lnTo>
                <a:lnTo>
                  <a:pt x="84624" y="84984"/>
                </a:lnTo>
                <a:lnTo>
                  <a:pt x="87272" y="81210"/>
                </a:lnTo>
                <a:lnTo>
                  <a:pt x="90987" y="77365"/>
                </a:lnTo>
                <a:lnTo>
                  <a:pt x="90987" y="74208"/>
                </a:lnTo>
                <a:lnTo>
                  <a:pt x="88353" y="72629"/>
                </a:lnTo>
                <a:lnTo>
                  <a:pt x="87034" y="72629"/>
                </a:lnTo>
                <a:lnTo>
                  <a:pt x="88353" y="71051"/>
                </a:lnTo>
                <a:lnTo>
                  <a:pt x="88353" y="69473"/>
                </a:lnTo>
                <a:lnTo>
                  <a:pt x="87404" y="68803"/>
                </a:lnTo>
                <a:lnTo>
                  <a:pt x="86540" y="65955"/>
                </a:lnTo>
                <a:lnTo>
                  <a:pt x="88753" y="63453"/>
                </a:lnTo>
                <a:lnTo>
                  <a:pt x="90987" y="61575"/>
                </a:lnTo>
                <a:lnTo>
                  <a:pt x="92306" y="59997"/>
                </a:lnTo>
                <a:lnTo>
                  <a:pt x="90987" y="56840"/>
                </a:lnTo>
                <a:lnTo>
                  <a:pt x="92306" y="55261"/>
                </a:lnTo>
                <a:lnTo>
                  <a:pt x="93625" y="53683"/>
                </a:lnTo>
                <a:lnTo>
                  <a:pt x="96264" y="53683"/>
                </a:lnTo>
                <a:lnTo>
                  <a:pt x="96264" y="48948"/>
                </a:lnTo>
                <a:lnTo>
                  <a:pt x="98902" y="48948"/>
                </a:lnTo>
                <a:lnTo>
                  <a:pt x="98902" y="47369"/>
                </a:lnTo>
                <a:lnTo>
                  <a:pt x="101536" y="47369"/>
                </a:lnTo>
                <a:lnTo>
                  <a:pt x="102855" y="41050"/>
                </a:lnTo>
                <a:lnTo>
                  <a:pt x="105493" y="41050"/>
                </a:lnTo>
                <a:lnTo>
                  <a:pt x="106812" y="39471"/>
                </a:lnTo>
                <a:lnTo>
                  <a:pt x="108132" y="41050"/>
                </a:lnTo>
                <a:lnTo>
                  <a:pt x="109451" y="39471"/>
                </a:lnTo>
                <a:lnTo>
                  <a:pt x="109451" y="37893"/>
                </a:lnTo>
                <a:lnTo>
                  <a:pt x="110770" y="36314"/>
                </a:lnTo>
                <a:lnTo>
                  <a:pt x="113404" y="36314"/>
                </a:lnTo>
                <a:lnTo>
                  <a:pt x="114723" y="34736"/>
                </a:lnTo>
                <a:lnTo>
                  <a:pt x="120000" y="31579"/>
                </a:lnTo>
                <a:lnTo>
                  <a:pt x="120000" y="30001"/>
                </a:lnTo>
                <a:lnTo>
                  <a:pt x="117361" y="22103"/>
                </a:lnTo>
                <a:lnTo>
                  <a:pt x="117361" y="20525"/>
                </a:lnTo>
                <a:lnTo>
                  <a:pt x="113404" y="20525"/>
                </a:lnTo>
                <a:lnTo>
                  <a:pt x="114723" y="23681"/>
                </a:lnTo>
                <a:lnTo>
                  <a:pt x="109451" y="23681"/>
                </a:lnTo>
                <a:lnTo>
                  <a:pt x="109451" y="25260"/>
                </a:lnTo>
                <a:lnTo>
                  <a:pt x="104174" y="25260"/>
                </a:lnTo>
                <a:lnTo>
                  <a:pt x="102855" y="23681"/>
                </a:lnTo>
                <a:lnTo>
                  <a:pt x="98902" y="22103"/>
                </a:lnTo>
                <a:lnTo>
                  <a:pt x="96264" y="20525"/>
                </a:lnTo>
                <a:lnTo>
                  <a:pt x="92306" y="18946"/>
                </a:lnTo>
                <a:lnTo>
                  <a:pt x="92306" y="20525"/>
                </a:lnTo>
                <a:lnTo>
                  <a:pt x="88353" y="20525"/>
                </a:lnTo>
                <a:lnTo>
                  <a:pt x="87034" y="17367"/>
                </a:lnTo>
                <a:lnTo>
                  <a:pt x="84395" y="17367"/>
                </a:lnTo>
                <a:lnTo>
                  <a:pt x="83113" y="17288"/>
                </a:lnTo>
                <a:lnTo>
                  <a:pt x="81618" y="16419"/>
                </a:lnTo>
                <a:lnTo>
                  <a:pt x="79119" y="15789"/>
                </a:lnTo>
                <a:lnTo>
                  <a:pt x="75166" y="14211"/>
                </a:lnTo>
                <a:lnTo>
                  <a:pt x="75166" y="11049"/>
                </a:lnTo>
                <a:lnTo>
                  <a:pt x="72527" y="9470"/>
                </a:lnTo>
                <a:lnTo>
                  <a:pt x="64617" y="9470"/>
                </a:lnTo>
                <a:lnTo>
                  <a:pt x="63297" y="6313"/>
                </a:lnTo>
                <a:lnTo>
                  <a:pt x="61978" y="6313"/>
                </a:lnTo>
                <a:lnTo>
                  <a:pt x="58021" y="4735"/>
                </a:lnTo>
                <a:lnTo>
                  <a:pt x="56814" y="4814"/>
                </a:lnTo>
                <a:lnTo>
                  <a:pt x="51943" y="5684"/>
                </a:lnTo>
                <a:lnTo>
                  <a:pt x="47472" y="6313"/>
                </a:lnTo>
                <a:lnTo>
                  <a:pt x="46464" y="6002"/>
                </a:lnTo>
                <a:lnTo>
                  <a:pt x="42277" y="4612"/>
                </a:lnTo>
                <a:lnTo>
                  <a:pt x="38175" y="3568"/>
                </a:lnTo>
                <a:lnTo>
                  <a:pt x="32965" y="3156"/>
                </a:lnTo>
                <a:lnTo>
                  <a:pt x="31646" y="3156"/>
                </a:lnTo>
                <a:lnTo>
                  <a:pt x="26374" y="4735"/>
                </a:lnTo>
                <a:lnTo>
                  <a:pt x="23735" y="4735"/>
                </a:lnTo>
                <a:lnTo>
                  <a:pt x="22416" y="0"/>
                </a:lnTo>
                <a:lnTo>
                  <a:pt x="17144" y="0"/>
                </a:lnTo>
                <a:lnTo>
                  <a:pt x="13187" y="3156"/>
                </a:lnTo>
                <a:lnTo>
                  <a:pt x="11867" y="4735"/>
                </a:lnTo>
                <a:lnTo>
                  <a:pt x="11867" y="6313"/>
                </a:lnTo>
                <a:lnTo>
                  <a:pt x="9229" y="7891"/>
                </a:lnTo>
                <a:lnTo>
                  <a:pt x="6595" y="6313"/>
                </a:lnTo>
                <a:lnTo>
                  <a:pt x="5276" y="6313"/>
                </a:lnTo>
                <a:lnTo>
                  <a:pt x="2638" y="9470"/>
                </a:lnTo>
                <a:lnTo>
                  <a:pt x="1318" y="9470"/>
                </a:lnTo>
                <a:lnTo>
                  <a:pt x="1318" y="12632"/>
                </a:lnTo>
                <a:lnTo>
                  <a:pt x="0" y="11049"/>
                </a:lnTo>
                <a:lnTo>
                  <a:pt x="0" y="14211"/>
                </a:lnTo>
                <a:lnTo>
                  <a:pt x="2638" y="15789"/>
                </a:lnTo>
                <a:lnTo>
                  <a:pt x="3957" y="17367"/>
                </a:lnTo>
                <a:lnTo>
                  <a:pt x="2638" y="18946"/>
                </a:lnTo>
                <a:lnTo>
                  <a:pt x="4221" y="19893"/>
                </a:lnTo>
                <a:lnTo>
                  <a:pt x="3957" y="18946"/>
                </a:lnTo>
                <a:lnTo>
                  <a:pt x="5276" y="20525"/>
                </a:lnTo>
                <a:lnTo>
                  <a:pt x="6595" y="23681"/>
                </a:lnTo>
                <a:lnTo>
                  <a:pt x="5276" y="25260"/>
                </a:lnTo>
                <a:lnTo>
                  <a:pt x="5276" y="26839"/>
                </a:lnTo>
                <a:lnTo>
                  <a:pt x="3957" y="28417"/>
                </a:lnTo>
                <a:lnTo>
                  <a:pt x="2638" y="30001"/>
                </a:lnTo>
                <a:lnTo>
                  <a:pt x="5276" y="30001"/>
                </a:lnTo>
                <a:lnTo>
                  <a:pt x="9229" y="26839"/>
                </a:lnTo>
                <a:lnTo>
                  <a:pt x="10548" y="28417"/>
                </a:lnTo>
                <a:lnTo>
                  <a:pt x="11867" y="31579"/>
                </a:lnTo>
                <a:lnTo>
                  <a:pt x="13187" y="31579"/>
                </a:lnTo>
                <a:lnTo>
                  <a:pt x="17144" y="30001"/>
                </a:lnTo>
                <a:lnTo>
                  <a:pt x="20274" y="30010"/>
                </a:lnTo>
                <a:lnTo>
                  <a:pt x="22273" y="31068"/>
                </a:lnTo>
                <a:lnTo>
                  <a:pt x="23735" y="33158"/>
                </a:lnTo>
                <a:lnTo>
                  <a:pt x="25055" y="33158"/>
                </a:lnTo>
                <a:lnTo>
                  <a:pt x="26374" y="31579"/>
                </a:lnTo>
                <a:lnTo>
                  <a:pt x="23735" y="37893"/>
                </a:lnTo>
                <a:lnTo>
                  <a:pt x="22350" y="40511"/>
                </a:lnTo>
                <a:lnTo>
                  <a:pt x="20415" y="42477"/>
                </a:lnTo>
                <a:lnTo>
                  <a:pt x="21097" y="45790"/>
                </a:lnTo>
                <a:lnTo>
                  <a:pt x="22540" y="48696"/>
                </a:lnTo>
                <a:lnTo>
                  <a:pt x="23853" y="53667"/>
                </a:lnTo>
                <a:lnTo>
                  <a:pt x="22416" y="56840"/>
                </a:lnTo>
                <a:lnTo>
                  <a:pt x="21233" y="58330"/>
                </a:lnTo>
                <a:lnTo>
                  <a:pt x="20356" y="60803"/>
                </a:lnTo>
                <a:lnTo>
                  <a:pt x="21097" y="63159"/>
                </a:lnTo>
                <a:lnTo>
                  <a:pt x="21097" y="67894"/>
                </a:lnTo>
                <a:lnTo>
                  <a:pt x="22416" y="67894"/>
                </a:lnTo>
                <a:lnTo>
                  <a:pt x="21097" y="71051"/>
                </a:lnTo>
                <a:lnTo>
                  <a:pt x="20954" y="71357"/>
                </a:lnTo>
                <a:lnTo>
                  <a:pt x="19165" y="73263"/>
                </a:lnTo>
                <a:lnTo>
                  <a:pt x="18069" y="75371"/>
                </a:lnTo>
                <a:lnTo>
                  <a:pt x="19782" y="8052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5" name="Google Shape;225;p8"/>
          <p:cNvSpPr/>
          <p:nvPr/>
        </p:nvSpPr>
        <p:spPr>
          <a:xfrm>
            <a:off x="4399398" y="4084165"/>
            <a:ext cx="3644" cy="608"/>
          </a:xfrm>
          <a:custGeom>
            <a:rect b="b" l="l" r="r" t="t"/>
            <a:pathLst>
              <a:path extrusionOk="0" h="120000" w="120000">
                <a:moveTo>
                  <a:pt x="119999" y="0"/>
                </a:moveTo>
                <a:lnTo>
                  <a:pt x="0" y="0"/>
                </a:lnTo>
                <a:lnTo>
                  <a:pt x="78243" y="51710"/>
                </a:lnTo>
                <a:lnTo>
                  <a:pt x="110318"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6" name="Google Shape;226;p8"/>
          <p:cNvSpPr/>
          <p:nvPr/>
        </p:nvSpPr>
        <p:spPr>
          <a:xfrm>
            <a:off x="4435834" y="4069128"/>
            <a:ext cx="14579" cy="18808"/>
          </a:xfrm>
          <a:custGeom>
            <a:rect b="b" l="l" r="r" t="t"/>
            <a:pathLst>
              <a:path extrusionOk="0" h="120000" w="120000">
                <a:moveTo>
                  <a:pt x="89997" y="47966"/>
                </a:moveTo>
                <a:lnTo>
                  <a:pt x="59995" y="71950"/>
                </a:lnTo>
                <a:lnTo>
                  <a:pt x="29993" y="95933"/>
                </a:lnTo>
                <a:lnTo>
                  <a:pt x="0" y="95933"/>
                </a:lnTo>
                <a:lnTo>
                  <a:pt x="59995" y="120000"/>
                </a:lnTo>
                <a:lnTo>
                  <a:pt x="89997" y="95933"/>
                </a:lnTo>
                <a:lnTo>
                  <a:pt x="120000" y="47966"/>
                </a:lnTo>
                <a:lnTo>
                  <a:pt x="120000" y="0"/>
                </a:lnTo>
                <a:lnTo>
                  <a:pt x="59995" y="0"/>
                </a:lnTo>
                <a:lnTo>
                  <a:pt x="59995" y="23983"/>
                </a:lnTo>
                <a:lnTo>
                  <a:pt x="89997" y="4796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7" name="Google Shape;227;p8"/>
          <p:cNvSpPr/>
          <p:nvPr/>
        </p:nvSpPr>
        <p:spPr>
          <a:xfrm>
            <a:off x="4399398" y="4084773"/>
            <a:ext cx="10244" cy="10682"/>
          </a:xfrm>
          <a:custGeom>
            <a:rect b="b" l="l" r="r" t="t"/>
            <a:pathLst>
              <a:path extrusionOk="0" h="120000" w="120000">
                <a:moveTo>
                  <a:pt x="39242" y="0"/>
                </a:moveTo>
                <a:lnTo>
                  <a:pt x="0" y="77760"/>
                </a:lnTo>
                <a:lnTo>
                  <a:pt x="0" y="120000"/>
                </a:lnTo>
                <a:lnTo>
                  <a:pt x="85384" y="120000"/>
                </a:lnTo>
                <a:lnTo>
                  <a:pt x="85384" y="77760"/>
                </a:lnTo>
                <a:lnTo>
                  <a:pt x="120000" y="27455"/>
                </a:lnTo>
                <a:lnTo>
                  <a:pt x="39242"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8" name="Google Shape;228;p8"/>
          <p:cNvSpPr/>
          <p:nvPr/>
        </p:nvSpPr>
        <p:spPr>
          <a:xfrm>
            <a:off x="4370251" y="4071526"/>
            <a:ext cx="18290" cy="16410"/>
          </a:xfrm>
          <a:custGeom>
            <a:rect b="b" l="l" r="r" t="t"/>
            <a:pathLst>
              <a:path extrusionOk="0" h="120000" w="120000">
                <a:moveTo>
                  <a:pt x="0" y="37440"/>
                </a:moveTo>
                <a:lnTo>
                  <a:pt x="0" y="120000"/>
                </a:lnTo>
                <a:lnTo>
                  <a:pt x="47822" y="120000"/>
                </a:lnTo>
                <a:lnTo>
                  <a:pt x="47822" y="64928"/>
                </a:lnTo>
                <a:lnTo>
                  <a:pt x="120000" y="0"/>
                </a:lnTo>
                <a:lnTo>
                  <a:pt x="97942" y="43"/>
                </a:lnTo>
                <a:lnTo>
                  <a:pt x="71737" y="9952"/>
                </a:lnTo>
                <a:lnTo>
                  <a:pt x="47822" y="9952"/>
                </a:lnTo>
                <a:lnTo>
                  <a:pt x="23908" y="37440"/>
                </a:lnTo>
                <a:lnTo>
                  <a:pt x="0" y="3744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29" name="Google Shape;229;p8"/>
          <p:cNvSpPr/>
          <p:nvPr/>
        </p:nvSpPr>
        <p:spPr>
          <a:xfrm>
            <a:off x="4931350" y="3647958"/>
            <a:ext cx="14002" cy="8043"/>
          </a:xfrm>
          <a:custGeom>
            <a:rect b="b" l="l" r="r" t="t"/>
            <a:pathLst>
              <a:path extrusionOk="0" h="120000" w="120000">
                <a:moveTo>
                  <a:pt x="31229" y="0"/>
                </a:moveTo>
                <a:lnTo>
                  <a:pt x="0" y="112361"/>
                </a:lnTo>
                <a:lnTo>
                  <a:pt x="119091" y="120000"/>
                </a:lnTo>
                <a:lnTo>
                  <a:pt x="120000" y="74837"/>
                </a:lnTo>
                <a:lnTo>
                  <a:pt x="93603" y="56083"/>
                </a:lnTo>
                <a:lnTo>
                  <a:pt x="93603" y="0"/>
                </a:lnTo>
                <a:lnTo>
                  <a:pt x="3122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0" name="Google Shape;230;p8"/>
          <p:cNvSpPr/>
          <p:nvPr/>
        </p:nvSpPr>
        <p:spPr>
          <a:xfrm>
            <a:off x="8074663" y="3718695"/>
            <a:ext cx="88582" cy="188379"/>
          </a:xfrm>
          <a:custGeom>
            <a:rect b="b" l="l" r="r" t="t"/>
            <a:pathLst>
              <a:path extrusionOk="0" h="120000" w="120000">
                <a:moveTo>
                  <a:pt x="95002" y="9594"/>
                </a:moveTo>
                <a:lnTo>
                  <a:pt x="95002" y="4797"/>
                </a:lnTo>
                <a:lnTo>
                  <a:pt x="90012" y="2394"/>
                </a:lnTo>
                <a:lnTo>
                  <a:pt x="79999" y="4797"/>
                </a:lnTo>
                <a:lnTo>
                  <a:pt x="64997" y="4797"/>
                </a:lnTo>
                <a:lnTo>
                  <a:pt x="55001" y="0"/>
                </a:lnTo>
                <a:lnTo>
                  <a:pt x="39999" y="2394"/>
                </a:lnTo>
                <a:lnTo>
                  <a:pt x="19990" y="11997"/>
                </a:lnTo>
                <a:lnTo>
                  <a:pt x="24997" y="11997"/>
                </a:lnTo>
                <a:lnTo>
                  <a:pt x="30003" y="16794"/>
                </a:lnTo>
                <a:lnTo>
                  <a:pt x="30003" y="21600"/>
                </a:lnTo>
                <a:lnTo>
                  <a:pt x="34992" y="26397"/>
                </a:lnTo>
                <a:lnTo>
                  <a:pt x="39999" y="26397"/>
                </a:lnTo>
                <a:lnTo>
                  <a:pt x="39999" y="28800"/>
                </a:lnTo>
                <a:lnTo>
                  <a:pt x="34992" y="28800"/>
                </a:lnTo>
                <a:lnTo>
                  <a:pt x="34992" y="31195"/>
                </a:lnTo>
                <a:lnTo>
                  <a:pt x="24997" y="31195"/>
                </a:lnTo>
                <a:lnTo>
                  <a:pt x="24997" y="36000"/>
                </a:lnTo>
                <a:lnTo>
                  <a:pt x="34992" y="40798"/>
                </a:lnTo>
                <a:lnTo>
                  <a:pt x="19990" y="45595"/>
                </a:lnTo>
                <a:lnTo>
                  <a:pt x="24997" y="47998"/>
                </a:lnTo>
                <a:lnTo>
                  <a:pt x="30003" y="47998"/>
                </a:lnTo>
                <a:lnTo>
                  <a:pt x="39999" y="55198"/>
                </a:lnTo>
                <a:lnTo>
                  <a:pt x="39999" y="57601"/>
                </a:lnTo>
                <a:lnTo>
                  <a:pt x="19990" y="64801"/>
                </a:lnTo>
                <a:lnTo>
                  <a:pt x="19990" y="69598"/>
                </a:lnTo>
                <a:lnTo>
                  <a:pt x="24997" y="72001"/>
                </a:lnTo>
                <a:lnTo>
                  <a:pt x="24997" y="76799"/>
                </a:lnTo>
                <a:lnTo>
                  <a:pt x="15001" y="81596"/>
                </a:lnTo>
                <a:lnTo>
                  <a:pt x="15001" y="86401"/>
                </a:lnTo>
                <a:lnTo>
                  <a:pt x="19990" y="86401"/>
                </a:lnTo>
                <a:lnTo>
                  <a:pt x="19990" y="88796"/>
                </a:lnTo>
                <a:lnTo>
                  <a:pt x="15001" y="91199"/>
                </a:lnTo>
                <a:lnTo>
                  <a:pt x="15001" y="93593"/>
                </a:lnTo>
                <a:lnTo>
                  <a:pt x="19990" y="93593"/>
                </a:lnTo>
                <a:lnTo>
                  <a:pt x="19990" y="95996"/>
                </a:lnTo>
                <a:lnTo>
                  <a:pt x="30003" y="95996"/>
                </a:lnTo>
                <a:lnTo>
                  <a:pt x="30003" y="93593"/>
                </a:lnTo>
                <a:lnTo>
                  <a:pt x="34992" y="93593"/>
                </a:lnTo>
                <a:lnTo>
                  <a:pt x="39999" y="91199"/>
                </a:lnTo>
                <a:lnTo>
                  <a:pt x="45006" y="91199"/>
                </a:lnTo>
                <a:lnTo>
                  <a:pt x="49995" y="88796"/>
                </a:lnTo>
                <a:lnTo>
                  <a:pt x="45006" y="86401"/>
                </a:lnTo>
                <a:lnTo>
                  <a:pt x="49995" y="83999"/>
                </a:lnTo>
                <a:lnTo>
                  <a:pt x="65140" y="82049"/>
                </a:lnTo>
                <a:lnTo>
                  <a:pt x="83408" y="81604"/>
                </a:lnTo>
                <a:lnTo>
                  <a:pt x="90012" y="81596"/>
                </a:lnTo>
                <a:lnTo>
                  <a:pt x="90012" y="74396"/>
                </a:lnTo>
                <a:lnTo>
                  <a:pt x="95002" y="74396"/>
                </a:lnTo>
                <a:lnTo>
                  <a:pt x="100009" y="72001"/>
                </a:lnTo>
                <a:lnTo>
                  <a:pt x="110003" y="74396"/>
                </a:lnTo>
                <a:lnTo>
                  <a:pt x="115010" y="72001"/>
                </a:lnTo>
                <a:lnTo>
                  <a:pt x="117426" y="67373"/>
                </a:lnTo>
                <a:lnTo>
                  <a:pt x="118900" y="58203"/>
                </a:lnTo>
                <a:lnTo>
                  <a:pt x="119665" y="47283"/>
                </a:lnTo>
                <a:lnTo>
                  <a:pt x="119955" y="37402"/>
                </a:lnTo>
                <a:lnTo>
                  <a:pt x="120000" y="26397"/>
                </a:lnTo>
                <a:lnTo>
                  <a:pt x="104998" y="23995"/>
                </a:lnTo>
                <a:lnTo>
                  <a:pt x="104998" y="14400"/>
                </a:lnTo>
                <a:lnTo>
                  <a:pt x="100009" y="11997"/>
                </a:lnTo>
                <a:lnTo>
                  <a:pt x="95002" y="14400"/>
                </a:lnTo>
                <a:lnTo>
                  <a:pt x="90012" y="11997"/>
                </a:lnTo>
                <a:lnTo>
                  <a:pt x="85005" y="9594"/>
                </a:lnTo>
                <a:lnTo>
                  <a:pt x="90012" y="4797"/>
                </a:lnTo>
                <a:lnTo>
                  <a:pt x="95002" y="9594"/>
                </a:lnTo>
                <a:close/>
              </a:path>
              <a:path extrusionOk="0" h="120000" w="120000">
                <a:moveTo>
                  <a:pt x="0" y="117597"/>
                </a:moveTo>
                <a:lnTo>
                  <a:pt x="4987" y="117597"/>
                </a:lnTo>
                <a:lnTo>
                  <a:pt x="4987" y="120000"/>
                </a:lnTo>
                <a:lnTo>
                  <a:pt x="15001" y="120000"/>
                </a:lnTo>
                <a:lnTo>
                  <a:pt x="15001" y="117597"/>
                </a:lnTo>
                <a:lnTo>
                  <a:pt x="24997" y="110397"/>
                </a:lnTo>
                <a:lnTo>
                  <a:pt x="15001" y="112799"/>
                </a:lnTo>
                <a:lnTo>
                  <a:pt x="4987" y="115194"/>
                </a:lnTo>
                <a:lnTo>
                  <a:pt x="0" y="117597"/>
                </a:lnTo>
                <a:close/>
              </a:path>
              <a:path extrusionOk="0" h="120000" w="120000">
                <a:moveTo>
                  <a:pt x="9994" y="33598"/>
                </a:moveTo>
                <a:lnTo>
                  <a:pt x="9994" y="38395"/>
                </a:lnTo>
                <a:lnTo>
                  <a:pt x="15001" y="38395"/>
                </a:lnTo>
                <a:lnTo>
                  <a:pt x="15001" y="33598"/>
                </a:lnTo>
                <a:lnTo>
                  <a:pt x="9994" y="33598"/>
                </a:lnTo>
                <a:close/>
              </a:path>
              <a:path extrusionOk="0" h="120000" w="120000">
                <a:moveTo>
                  <a:pt x="95002" y="9594"/>
                </a:moveTo>
                <a:lnTo>
                  <a:pt x="90012" y="4797"/>
                </a:lnTo>
                <a:lnTo>
                  <a:pt x="85005" y="9594"/>
                </a:lnTo>
                <a:lnTo>
                  <a:pt x="95002" y="959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1" name="Google Shape;231;p8"/>
          <p:cNvSpPr/>
          <p:nvPr/>
        </p:nvSpPr>
        <p:spPr>
          <a:xfrm>
            <a:off x="5530019" y="6043477"/>
            <a:ext cx="10960" cy="97536"/>
          </a:xfrm>
          <a:custGeom>
            <a:rect b="b" l="l" r="r" t="t"/>
            <a:pathLst>
              <a:path extrusionOk="0" h="120000" w="120000">
                <a:moveTo>
                  <a:pt x="120000" y="0"/>
                </a:moveTo>
                <a:lnTo>
                  <a:pt x="79948" y="4624"/>
                </a:lnTo>
                <a:lnTo>
                  <a:pt x="39897" y="4624"/>
                </a:lnTo>
                <a:lnTo>
                  <a:pt x="0" y="9233"/>
                </a:lnTo>
                <a:lnTo>
                  <a:pt x="0" y="120000"/>
                </a:lnTo>
                <a:lnTo>
                  <a:pt x="120000" y="120000"/>
                </a:lnTo>
                <a:lnTo>
                  <a:pt x="12000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2" name="Google Shape;232;p8"/>
          <p:cNvSpPr/>
          <p:nvPr/>
        </p:nvSpPr>
        <p:spPr>
          <a:xfrm>
            <a:off x="5526361" y="6058489"/>
            <a:ext cx="3657" cy="93776"/>
          </a:xfrm>
          <a:custGeom>
            <a:rect b="b" l="l" r="r" t="t"/>
            <a:pathLst>
              <a:path extrusionOk="0" h="120000" w="120000">
                <a:moveTo>
                  <a:pt x="0" y="0"/>
                </a:moveTo>
                <a:lnTo>
                  <a:pt x="0" y="120000"/>
                </a:lnTo>
                <a:lnTo>
                  <a:pt x="120000" y="115206"/>
                </a:lnTo>
                <a:lnTo>
                  <a:pt x="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3" name="Google Shape;233;p8"/>
          <p:cNvSpPr/>
          <p:nvPr/>
        </p:nvSpPr>
        <p:spPr>
          <a:xfrm>
            <a:off x="5230286" y="5773386"/>
            <a:ext cx="420344" cy="435426"/>
          </a:xfrm>
          <a:custGeom>
            <a:rect b="b" l="l" r="r" t="t"/>
            <a:pathLst>
              <a:path extrusionOk="0" h="120000" w="120000">
                <a:moveTo>
                  <a:pt x="9393" y="107517"/>
                </a:moveTo>
                <a:lnTo>
                  <a:pt x="11478" y="108553"/>
                </a:lnTo>
                <a:lnTo>
                  <a:pt x="11478" y="112686"/>
                </a:lnTo>
                <a:lnTo>
                  <a:pt x="11478" y="111653"/>
                </a:lnTo>
                <a:lnTo>
                  <a:pt x="10438" y="113722"/>
                </a:lnTo>
                <a:lnTo>
                  <a:pt x="11478" y="114754"/>
                </a:lnTo>
                <a:lnTo>
                  <a:pt x="12522" y="115791"/>
                </a:lnTo>
                <a:lnTo>
                  <a:pt x="12522" y="116823"/>
                </a:lnTo>
                <a:lnTo>
                  <a:pt x="14611" y="116823"/>
                </a:lnTo>
                <a:lnTo>
                  <a:pt x="14611" y="115791"/>
                </a:lnTo>
                <a:lnTo>
                  <a:pt x="16695" y="114754"/>
                </a:lnTo>
                <a:lnTo>
                  <a:pt x="15655" y="116823"/>
                </a:lnTo>
                <a:lnTo>
                  <a:pt x="17740" y="116823"/>
                </a:lnTo>
                <a:lnTo>
                  <a:pt x="20013" y="118214"/>
                </a:lnTo>
                <a:lnTo>
                  <a:pt x="22890" y="120000"/>
                </a:lnTo>
                <a:lnTo>
                  <a:pt x="25045" y="119924"/>
                </a:lnTo>
                <a:lnTo>
                  <a:pt x="26089" y="118892"/>
                </a:lnTo>
                <a:lnTo>
                  <a:pt x="28174" y="117856"/>
                </a:lnTo>
                <a:lnTo>
                  <a:pt x="29218" y="117856"/>
                </a:lnTo>
                <a:lnTo>
                  <a:pt x="32347" y="116823"/>
                </a:lnTo>
                <a:lnTo>
                  <a:pt x="32347" y="114754"/>
                </a:lnTo>
                <a:lnTo>
                  <a:pt x="35336" y="115227"/>
                </a:lnTo>
                <a:lnTo>
                  <a:pt x="39494" y="116335"/>
                </a:lnTo>
                <a:lnTo>
                  <a:pt x="40697" y="116823"/>
                </a:lnTo>
                <a:lnTo>
                  <a:pt x="40697" y="115791"/>
                </a:lnTo>
                <a:lnTo>
                  <a:pt x="41741" y="115791"/>
                </a:lnTo>
                <a:lnTo>
                  <a:pt x="41741" y="113722"/>
                </a:lnTo>
                <a:lnTo>
                  <a:pt x="42782" y="113722"/>
                </a:lnTo>
                <a:lnTo>
                  <a:pt x="43826" y="114754"/>
                </a:lnTo>
                <a:lnTo>
                  <a:pt x="44870" y="114754"/>
                </a:lnTo>
                <a:lnTo>
                  <a:pt x="45914" y="112686"/>
                </a:lnTo>
                <a:lnTo>
                  <a:pt x="46958" y="112686"/>
                </a:lnTo>
                <a:lnTo>
                  <a:pt x="49043" y="113722"/>
                </a:lnTo>
                <a:lnTo>
                  <a:pt x="51131" y="113722"/>
                </a:lnTo>
                <a:lnTo>
                  <a:pt x="52175" y="111653"/>
                </a:lnTo>
                <a:lnTo>
                  <a:pt x="54260" y="111653"/>
                </a:lnTo>
                <a:lnTo>
                  <a:pt x="56938" y="113213"/>
                </a:lnTo>
                <a:lnTo>
                  <a:pt x="60448" y="114553"/>
                </a:lnTo>
                <a:lnTo>
                  <a:pt x="62610" y="114754"/>
                </a:lnTo>
                <a:lnTo>
                  <a:pt x="63654" y="112686"/>
                </a:lnTo>
                <a:lnTo>
                  <a:pt x="65739" y="111653"/>
                </a:lnTo>
                <a:lnTo>
                  <a:pt x="66783" y="112686"/>
                </a:lnTo>
                <a:lnTo>
                  <a:pt x="69912" y="112686"/>
                </a:lnTo>
                <a:lnTo>
                  <a:pt x="69912" y="109585"/>
                </a:lnTo>
                <a:lnTo>
                  <a:pt x="72000" y="109585"/>
                </a:lnTo>
                <a:lnTo>
                  <a:pt x="73044" y="110621"/>
                </a:lnTo>
                <a:lnTo>
                  <a:pt x="76173" y="110621"/>
                </a:lnTo>
                <a:lnTo>
                  <a:pt x="76173" y="108553"/>
                </a:lnTo>
                <a:lnTo>
                  <a:pt x="78262" y="108553"/>
                </a:lnTo>
                <a:lnTo>
                  <a:pt x="78262" y="107517"/>
                </a:lnTo>
                <a:lnTo>
                  <a:pt x="79306" y="108553"/>
                </a:lnTo>
                <a:lnTo>
                  <a:pt x="80346" y="108553"/>
                </a:lnTo>
                <a:lnTo>
                  <a:pt x="80346" y="107517"/>
                </a:lnTo>
                <a:lnTo>
                  <a:pt x="84523" y="104416"/>
                </a:lnTo>
                <a:lnTo>
                  <a:pt x="84523" y="78571"/>
                </a:lnTo>
                <a:lnTo>
                  <a:pt x="85567" y="103383"/>
                </a:lnTo>
                <a:lnTo>
                  <a:pt x="85567" y="77535"/>
                </a:lnTo>
                <a:lnTo>
                  <a:pt x="84523" y="77535"/>
                </a:lnTo>
                <a:lnTo>
                  <a:pt x="83479" y="78571"/>
                </a:lnTo>
                <a:lnTo>
                  <a:pt x="79306" y="78571"/>
                </a:lnTo>
                <a:lnTo>
                  <a:pt x="80346" y="77535"/>
                </a:lnTo>
                <a:lnTo>
                  <a:pt x="79306" y="75470"/>
                </a:lnTo>
                <a:lnTo>
                  <a:pt x="78262" y="74434"/>
                </a:lnTo>
                <a:lnTo>
                  <a:pt x="78262" y="73402"/>
                </a:lnTo>
                <a:lnTo>
                  <a:pt x="77217" y="73402"/>
                </a:lnTo>
                <a:lnTo>
                  <a:pt x="78262" y="70301"/>
                </a:lnTo>
                <a:lnTo>
                  <a:pt x="80346" y="70301"/>
                </a:lnTo>
                <a:lnTo>
                  <a:pt x="82435" y="69265"/>
                </a:lnTo>
                <a:lnTo>
                  <a:pt x="83479" y="67200"/>
                </a:lnTo>
                <a:lnTo>
                  <a:pt x="86608" y="66164"/>
                </a:lnTo>
                <a:lnTo>
                  <a:pt x="88696" y="67200"/>
                </a:lnTo>
                <a:lnTo>
                  <a:pt x="89740" y="68232"/>
                </a:lnTo>
                <a:lnTo>
                  <a:pt x="89740" y="69265"/>
                </a:lnTo>
                <a:lnTo>
                  <a:pt x="90785" y="70301"/>
                </a:lnTo>
                <a:lnTo>
                  <a:pt x="91825" y="71333"/>
                </a:lnTo>
                <a:lnTo>
                  <a:pt x="91825" y="73402"/>
                </a:lnTo>
                <a:lnTo>
                  <a:pt x="90785" y="74434"/>
                </a:lnTo>
                <a:lnTo>
                  <a:pt x="88696" y="74434"/>
                </a:lnTo>
                <a:lnTo>
                  <a:pt x="88696" y="101314"/>
                </a:lnTo>
                <a:lnTo>
                  <a:pt x="88696" y="98213"/>
                </a:lnTo>
                <a:lnTo>
                  <a:pt x="89740" y="97181"/>
                </a:lnTo>
                <a:lnTo>
                  <a:pt x="91825" y="97181"/>
                </a:lnTo>
                <a:lnTo>
                  <a:pt x="92869" y="96145"/>
                </a:lnTo>
                <a:lnTo>
                  <a:pt x="93913" y="93044"/>
                </a:lnTo>
                <a:lnTo>
                  <a:pt x="94957" y="92011"/>
                </a:lnTo>
                <a:lnTo>
                  <a:pt x="96002" y="92011"/>
                </a:lnTo>
                <a:lnTo>
                  <a:pt x="97042" y="90976"/>
                </a:lnTo>
                <a:lnTo>
                  <a:pt x="98086" y="90976"/>
                </a:lnTo>
                <a:lnTo>
                  <a:pt x="98086" y="87874"/>
                </a:lnTo>
                <a:lnTo>
                  <a:pt x="99131" y="86842"/>
                </a:lnTo>
                <a:lnTo>
                  <a:pt x="101219" y="85809"/>
                </a:lnTo>
                <a:lnTo>
                  <a:pt x="102259" y="84773"/>
                </a:lnTo>
                <a:lnTo>
                  <a:pt x="103304" y="83741"/>
                </a:lnTo>
                <a:lnTo>
                  <a:pt x="103304" y="81672"/>
                </a:lnTo>
                <a:lnTo>
                  <a:pt x="104348" y="79604"/>
                </a:lnTo>
                <a:lnTo>
                  <a:pt x="106436" y="79604"/>
                </a:lnTo>
                <a:lnTo>
                  <a:pt x="106436" y="78571"/>
                </a:lnTo>
                <a:lnTo>
                  <a:pt x="107477" y="76503"/>
                </a:lnTo>
                <a:lnTo>
                  <a:pt x="107477" y="75470"/>
                </a:lnTo>
                <a:lnTo>
                  <a:pt x="108521" y="73402"/>
                </a:lnTo>
                <a:lnTo>
                  <a:pt x="110151" y="69838"/>
                </a:lnTo>
                <a:lnTo>
                  <a:pt x="112865" y="67261"/>
                </a:lnTo>
                <a:lnTo>
                  <a:pt x="115926" y="65308"/>
                </a:lnTo>
                <a:lnTo>
                  <a:pt x="117911" y="64099"/>
                </a:lnTo>
                <a:lnTo>
                  <a:pt x="117834" y="60146"/>
                </a:lnTo>
                <a:lnTo>
                  <a:pt x="117295" y="57178"/>
                </a:lnTo>
                <a:lnTo>
                  <a:pt x="116871" y="55825"/>
                </a:lnTo>
                <a:lnTo>
                  <a:pt x="120000" y="55825"/>
                </a:lnTo>
                <a:lnTo>
                  <a:pt x="120000" y="41352"/>
                </a:lnTo>
                <a:lnTo>
                  <a:pt x="115826" y="41352"/>
                </a:lnTo>
                <a:lnTo>
                  <a:pt x="115826" y="46522"/>
                </a:lnTo>
                <a:lnTo>
                  <a:pt x="112694" y="45489"/>
                </a:lnTo>
                <a:lnTo>
                  <a:pt x="110609" y="44453"/>
                </a:lnTo>
                <a:lnTo>
                  <a:pt x="108521" y="43421"/>
                </a:lnTo>
                <a:lnTo>
                  <a:pt x="108521" y="44453"/>
                </a:lnTo>
                <a:lnTo>
                  <a:pt x="107477" y="42388"/>
                </a:lnTo>
                <a:lnTo>
                  <a:pt x="107062" y="39909"/>
                </a:lnTo>
                <a:lnTo>
                  <a:pt x="107463" y="37801"/>
                </a:lnTo>
                <a:lnTo>
                  <a:pt x="107477" y="34118"/>
                </a:lnTo>
                <a:lnTo>
                  <a:pt x="108521" y="33082"/>
                </a:lnTo>
                <a:lnTo>
                  <a:pt x="109565" y="34118"/>
                </a:lnTo>
                <a:lnTo>
                  <a:pt x="110609" y="35150"/>
                </a:lnTo>
                <a:lnTo>
                  <a:pt x="112694" y="33082"/>
                </a:lnTo>
                <a:lnTo>
                  <a:pt x="112694" y="32049"/>
                </a:lnTo>
                <a:lnTo>
                  <a:pt x="111653" y="29981"/>
                </a:lnTo>
                <a:lnTo>
                  <a:pt x="110609" y="28948"/>
                </a:lnTo>
                <a:lnTo>
                  <a:pt x="111653" y="27912"/>
                </a:lnTo>
                <a:lnTo>
                  <a:pt x="111653" y="25843"/>
                </a:lnTo>
                <a:lnTo>
                  <a:pt x="112863" y="22984"/>
                </a:lnTo>
                <a:lnTo>
                  <a:pt x="112960" y="19571"/>
                </a:lnTo>
                <a:lnTo>
                  <a:pt x="112694" y="18609"/>
                </a:lnTo>
                <a:lnTo>
                  <a:pt x="111583" y="14976"/>
                </a:lnTo>
                <a:lnTo>
                  <a:pt x="111256" y="11732"/>
                </a:lnTo>
                <a:lnTo>
                  <a:pt x="111653" y="10338"/>
                </a:lnTo>
                <a:lnTo>
                  <a:pt x="112918" y="6561"/>
                </a:lnTo>
                <a:lnTo>
                  <a:pt x="112790" y="2761"/>
                </a:lnTo>
                <a:lnTo>
                  <a:pt x="112694" y="2068"/>
                </a:lnTo>
                <a:lnTo>
                  <a:pt x="110609" y="1032"/>
                </a:lnTo>
                <a:lnTo>
                  <a:pt x="105392" y="1032"/>
                </a:lnTo>
                <a:lnTo>
                  <a:pt x="105392" y="0"/>
                </a:lnTo>
                <a:lnTo>
                  <a:pt x="102259" y="0"/>
                </a:lnTo>
                <a:lnTo>
                  <a:pt x="101219" y="1032"/>
                </a:lnTo>
                <a:lnTo>
                  <a:pt x="99131" y="2068"/>
                </a:lnTo>
                <a:lnTo>
                  <a:pt x="97042" y="0"/>
                </a:lnTo>
                <a:lnTo>
                  <a:pt x="96002" y="4133"/>
                </a:lnTo>
                <a:lnTo>
                  <a:pt x="92869" y="3100"/>
                </a:lnTo>
                <a:lnTo>
                  <a:pt x="90932" y="4062"/>
                </a:lnTo>
                <a:lnTo>
                  <a:pt x="90006" y="5156"/>
                </a:lnTo>
                <a:lnTo>
                  <a:pt x="89740" y="5169"/>
                </a:lnTo>
                <a:lnTo>
                  <a:pt x="86445" y="6507"/>
                </a:lnTo>
                <a:lnTo>
                  <a:pt x="83032" y="8197"/>
                </a:lnTo>
                <a:lnTo>
                  <a:pt x="82435" y="8270"/>
                </a:lnTo>
                <a:lnTo>
                  <a:pt x="80019" y="10056"/>
                </a:lnTo>
                <a:lnTo>
                  <a:pt x="77215" y="12947"/>
                </a:lnTo>
                <a:lnTo>
                  <a:pt x="76173" y="13440"/>
                </a:lnTo>
                <a:lnTo>
                  <a:pt x="74777" y="16404"/>
                </a:lnTo>
                <a:lnTo>
                  <a:pt x="73989" y="19988"/>
                </a:lnTo>
                <a:lnTo>
                  <a:pt x="73044" y="20677"/>
                </a:lnTo>
                <a:lnTo>
                  <a:pt x="72000" y="20677"/>
                </a:lnTo>
                <a:lnTo>
                  <a:pt x="69912" y="22742"/>
                </a:lnTo>
                <a:lnTo>
                  <a:pt x="69175" y="29375"/>
                </a:lnTo>
                <a:lnTo>
                  <a:pt x="68907" y="32042"/>
                </a:lnTo>
                <a:lnTo>
                  <a:pt x="68871" y="35150"/>
                </a:lnTo>
                <a:lnTo>
                  <a:pt x="66783" y="34118"/>
                </a:lnTo>
                <a:lnTo>
                  <a:pt x="65739" y="33082"/>
                </a:lnTo>
                <a:lnTo>
                  <a:pt x="63654" y="33082"/>
                </a:lnTo>
                <a:lnTo>
                  <a:pt x="61566" y="34118"/>
                </a:lnTo>
                <a:lnTo>
                  <a:pt x="59477" y="33082"/>
                </a:lnTo>
                <a:lnTo>
                  <a:pt x="57108" y="32633"/>
                </a:lnTo>
                <a:lnTo>
                  <a:pt x="55474" y="33215"/>
                </a:lnTo>
                <a:lnTo>
                  <a:pt x="55304" y="33082"/>
                </a:lnTo>
                <a:lnTo>
                  <a:pt x="53220" y="32049"/>
                </a:lnTo>
                <a:lnTo>
                  <a:pt x="53220" y="31013"/>
                </a:lnTo>
                <a:lnTo>
                  <a:pt x="52175" y="31013"/>
                </a:lnTo>
                <a:lnTo>
                  <a:pt x="48002" y="33082"/>
                </a:lnTo>
                <a:lnTo>
                  <a:pt x="49043" y="34118"/>
                </a:lnTo>
                <a:lnTo>
                  <a:pt x="49043" y="35150"/>
                </a:lnTo>
                <a:lnTo>
                  <a:pt x="46755" y="38003"/>
                </a:lnTo>
                <a:lnTo>
                  <a:pt x="42919" y="40651"/>
                </a:lnTo>
                <a:lnTo>
                  <a:pt x="41741" y="41352"/>
                </a:lnTo>
                <a:lnTo>
                  <a:pt x="37950" y="43949"/>
                </a:lnTo>
                <a:lnTo>
                  <a:pt x="35220" y="44451"/>
                </a:lnTo>
                <a:lnTo>
                  <a:pt x="32347" y="44453"/>
                </a:lnTo>
                <a:lnTo>
                  <a:pt x="33391" y="45489"/>
                </a:lnTo>
                <a:lnTo>
                  <a:pt x="29218" y="45489"/>
                </a:lnTo>
                <a:lnTo>
                  <a:pt x="28174" y="43421"/>
                </a:lnTo>
                <a:lnTo>
                  <a:pt x="29218" y="41352"/>
                </a:lnTo>
                <a:lnTo>
                  <a:pt x="30262" y="39284"/>
                </a:lnTo>
                <a:lnTo>
                  <a:pt x="30262" y="38251"/>
                </a:lnTo>
                <a:lnTo>
                  <a:pt x="29218" y="35150"/>
                </a:lnTo>
                <a:lnTo>
                  <a:pt x="25921" y="31085"/>
                </a:lnTo>
                <a:lnTo>
                  <a:pt x="24001" y="29981"/>
                </a:lnTo>
                <a:lnTo>
                  <a:pt x="22957" y="58929"/>
                </a:lnTo>
                <a:lnTo>
                  <a:pt x="19828" y="57893"/>
                </a:lnTo>
                <a:lnTo>
                  <a:pt x="18784" y="59962"/>
                </a:lnTo>
                <a:lnTo>
                  <a:pt x="17740" y="62030"/>
                </a:lnTo>
                <a:lnTo>
                  <a:pt x="16695" y="62030"/>
                </a:lnTo>
                <a:lnTo>
                  <a:pt x="15655" y="63063"/>
                </a:lnTo>
                <a:lnTo>
                  <a:pt x="13566" y="64099"/>
                </a:lnTo>
                <a:lnTo>
                  <a:pt x="13566" y="63063"/>
                </a:lnTo>
                <a:lnTo>
                  <a:pt x="8349" y="63063"/>
                </a:lnTo>
                <a:lnTo>
                  <a:pt x="7305" y="60994"/>
                </a:lnTo>
                <a:lnTo>
                  <a:pt x="6261" y="59962"/>
                </a:lnTo>
                <a:lnTo>
                  <a:pt x="8349" y="57893"/>
                </a:lnTo>
                <a:lnTo>
                  <a:pt x="4176" y="57893"/>
                </a:lnTo>
                <a:lnTo>
                  <a:pt x="4176" y="58929"/>
                </a:lnTo>
                <a:lnTo>
                  <a:pt x="3132" y="59962"/>
                </a:lnTo>
                <a:lnTo>
                  <a:pt x="0" y="62030"/>
                </a:lnTo>
                <a:lnTo>
                  <a:pt x="1044" y="63063"/>
                </a:lnTo>
                <a:lnTo>
                  <a:pt x="2088" y="66164"/>
                </a:lnTo>
                <a:lnTo>
                  <a:pt x="3132" y="67200"/>
                </a:lnTo>
                <a:lnTo>
                  <a:pt x="4176" y="67200"/>
                </a:lnTo>
                <a:lnTo>
                  <a:pt x="4176" y="68232"/>
                </a:lnTo>
                <a:lnTo>
                  <a:pt x="5217" y="69265"/>
                </a:lnTo>
                <a:lnTo>
                  <a:pt x="3132" y="69265"/>
                </a:lnTo>
                <a:lnTo>
                  <a:pt x="4176" y="70301"/>
                </a:lnTo>
                <a:lnTo>
                  <a:pt x="5217" y="70301"/>
                </a:lnTo>
                <a:lnTo>
                  <a:pt x="5727" y="73629"/>
                </a:lnTo>
                <a:lnTo>
                  <a:pt x="5780" y="76958"/>
                </a:lnTo>
                <a:lnTo>
                  <a:pt x="6261" y="79604"/>
                </a:lnTo>
                <a:lnTo>
                  <a:pt x="6261" y="80640"/>
                </a:lnTo>
                <a:lnTo>
                  <a:pt x="8349" y="80640"/>
                </a:lnTo>
                <a:lnTo>
                  <a:pt x="9393" y="81672"/>
                </a:lnTo>
                <a:lnTo>
                  <a:pt x="10438" y="82705"/>
                </a:lnTo>
                <a:lnTo>
                  <a:pt x="10438" y="85809"/>
                </a:lnTo>
                <a:lnTo>
                  <a:pt x="11478" y="87874"/>
                </a:lnTo>
                <a:lnTo>
                  <a:pt x="12522" y="90976"/>
                </a:lnTo>
                <a:lnTo>
                  <a:pt x="12194" y="94543"/>
                </a:lnTo>
                <a:lnTo>
                  <a:pt x="11644" y="98661"/>
                </a:lnTo>
                <a:lnTo>
                  <a:pt x="11478" y="100282"/>
                </a:lnTo>
                <a:lnTo>
                  <a:pt x="9393" y="99246"/>
                </a:lnTo>
                <a:lnTo>
                  <a:pt x="9393" y="100282"/>
                </a:lnTo>
                <a:lnTo>
                  <a:pt x="8349" y="100282"/>
                </a:lnTo>
                <a:lnTo>
                  <a:pt x="9393" y="102351"/>
                </a:lnTo>
                <a:lnTo>
                  <a:pt x="9393" y="104416"/>
                </a:lnTo>
                <a:lnTo>
                  <a:pt x="10438" y="104416"/>
                </a:lnTo>
                <a:lnTo>
                  <a:pt x="9393" y="106484"/>
                </a:lnTo>
                <a:lnTo>
                  <a:pt x="8349" y="106484"/>
                </a:lnTo>
                <a:lnTo>
                  <a:pt x="9393" y="107517"/>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4" name="Google Shape;234;p8"/>
          <p:cNvSpPr/>
          <p:nvPr/>
        </p:nvSpPr>
        <p:spPr>
          <a:xfrm>
            <a:off x="5884359" y="4639226"/>
            <a:ext cx="250697" cy="421424"/>
          </a:xfrm>
          <a:custGeom>
            <a:rect b="b" l="l" r="r" t="t"/>
            <a:pathLst>
              <a:path extrusionOk="0" h="120000" w="120000">
                <a:moveTo>
                  <a:pt x="85221" y="7500"/>
                </a:moveTo>
                <a:lnTo>
                  <a:pt x="76522" y="7500"/>
                </a:lnTo>
                <a:lnTo>
                  <a:pt x="74784" y="8570"/>
                </a:lnTo>
                <a:lnTo>
                  <a:pt x="73045" y="8570"/>
                </a:lnTo>
                <a:lnTo>
                  <a:pt x="73045" y="9644"/>
                </a:lnTo>
                <a:lnTo>
                  <a:pt x="71306" y="9644"/>
                </a:lnTo>
                <a:lnTo>
                  <a:pt x="69568" y="10715"/>
                </a:lnTo>
                <a:lnTo>
                  <a:pt x="66090" y="10715"/>
                </a:lnTo>
                <a:lnTo>
                  <a:pt x="64352" y="12855"/>
                </a:lnTo>
                <a:lnTo>
                  <a:pt x="59130" y="12855"/>
                </a:lnTo>
                <a:lnTo>
                  <a:pt x="59130" y="10715"/>
                </a:lnTo>
                <a:lnTo>
                  <a:pt x="57391" y="10715"/>
                </a:lnTo>
                <a:lnTo>
                  <a:pt x="51646" y="10471"/>
                </a:lnTo>
                <a:lnTo>
                  <a:pt x="45900" y="11153"/>
                </a:lnTo>
                <a:lnTo>
                  <a:pt x="40152" y="12222"/>
                </a:lnTo>
                <a:lnTo>
                  <a:pt x="36522" y="12855"/>
                </a:lnTo>
                <a:lnTo>
                  <a:pt x="36522" y="11785"/>
                </a:lnTo>
                <a:lnTo>
                  <a:pt x="30742" y="10143"/>
                </a:lnTo>
                <a:lnTo>
                  <a:pt x="26441" y="7589"/>
                </a:lnTo>
                <a:lnTo>
                  <a:pt x="22911" y="4560"/>
                </a:lnTo>
                <a:lnTo>
                  <a:pt x="22613" y="4285"/>
                </a:lnTo>
                <a:lnTo>
                  <a:pt x="17391" y="8570"/>
                </a:lnTo>
                <a:lnTo>
                  <a:pt x="13914" y="11785"/>
                </a:lnTo>
                <a:lnTo>
                  <a:pt x="17391" y="15000"/>
                </a:lnTo>
                <a:lnTo>
                  <a:pt x="19130" y="16070"/>
                </a:lnTo>
                <a:lnTo>
                  <a:pt x="20874" y="18215"/>
                </a:lnTo>
                <a:lnTo>
                  <a:pt x="20874" y="19285"/>
                </a:lnTo>
                <a:lnTo>
                  <a:pt x="22613" y="20356"/>
                </a:lnTo>
                <a:lnTo>
                  <a:pt x="26090" y="21430"/>
                </a:lnTo>
                <a:lnTo>
                  <a:pt x="26090" y="23570"/>
                </a:lnTo>
                <a:lnTo>
                  <a:pt x="31306" y="24641"/>
                </a:lnTo>
                <a:lnTo>
                  <a:pt x="35513" y="25714"/>
                </a:lnTo>
                <a:lnTo>
                  <a:pt x="42059" y="27580"/>
                </a:lnTo>
                <a:lnTo>
                  <a:pt x="49578" y="29804"/>
                </a:lnTo>
                <a:lnTo>
                  <a:pt x="56707" y="31952"/>
                </a:lnTo>
                <a:lnTo>
                  <a:pt x="62084" y="33590"/>
                </a:lnTo>
                <a:lnTo>
                  <a:pt x="64352" y="34286"/>
                </a:lnTo>
                <a:lnTo>
                  <a:pt x="81744" y="34286"/>
                </a:lnTo>
                <a:lnTo>
                  <a:pt x="48698" y="64286"/>
                </a:lnTo>
                <a:lnTo>
                  <a:pt x="34784" y="64286"/>
                </a:lnTo>
                <a:lnTo>
                  <a:pt x="27829" y="67501"/>
                </a:lnTo>
                <a:lnTo>
                  <a:pt x="17391" y="67501"/>
                </a:lnTo>
                <a:lnTo>
                  <a:pt x="13914" y="68572"/>
                </a:lnTo>
                <a:lnTo>
                  <a:pt x="6960" y="79287"/>
                </a:lnTo>
                <a:lnTo>
                  <a:pt x="0" y="82502"/>
                </a:lnTo>
                <a:lnTo>
                  <a:pt x="0" y="113573"/>
                </a:lnTo>
                <a:lnTo>
                  <a:pt x="8698" y="120000"/>
                </a:lnTo>
                <a:lnTo>
                  <a:pt x="10437" y="118929"/>
                </a:lnTo>
                <a:lnTo>
                  <a:pt x="12176" y="117858"/>
                </a:lnTo>
                <a:lnTo>
                  <a:pt x="12176" y="116784"/>
                </a:lnTo>
                <a:lnTo>
                  <a:pt x="13914" y="115714"/>
                </a:lnTo>
                <a:lnTo>
                  <a:pt x="12176" y="115714"/>
                </a:lnTo>
                <a:lnTo>
                  <a:pt x="13914" y="114644"/>
                </a:lnTo>
                <a:lnTo>
                  <a:pt x="17391" y="113573"/>
                </a:lnTo>
                <a:lnTo>
                  <a:pt x="17391" y="111429"/>
                </a:lnTo>
                <a:lnTo>
                  <a:pt x="19130" y="110358"/>
                </a:lnTo>
                <a:lnTo>
                  <a:pt x="22613" y="109284"/>
                </a:lnTo>
                <a:lnTo>
                  <a:pt x="24352" y="108214"/>
                </a:lnTo>
                <a:lnTo>
                  <a:pt x="24352" y="107143"/>
                </a:lnTo>
                <a:lnTo>
                  <a:pt x="26090" y="106073"/>
                </a:lnTo>
                <a:lnTo>
                  <a:pt x="26090" y="104999"/>
                </a:lnTo>
                <a:lnTo>
                  <a:pt x="29568" y="104999"/>
                </a:lnTo>
                <a:lnTo>
                  <a:pt x="29568" y="103929"/>
                </a:lnTo>
                <a:lnTo>
                  <a:pt x="33045" y="102858"/>
                </a:lnTo>
                <a:lnTo>
                  <a:pt x="34784" y="99643"/>
                </a:lnTo>
                <a:lnTo>
                  <a:pt x="36522" y="98573"/>
                </a:lnTo>
                <a:lnTo>
                  <a:pt x="41735" y="96795"/>
                </a:lnTo>
                <a:lnTo>
                  <a:pt x="47653" y="95452"/>
                </a:lnTo>
                <a:lnTo>
                  <a:pt x="50437" y="94288"/>
                </a:lnTo>
                <a:lnTo>
                  <a:pt x="50437" y="92143"/>
                </a:lnTo>
                <a:lnTo>
                  <a:pt x="55334" y="89742"/>
                </a:lnTo>
                <a:lnTo>
                  <a:pt x="60426" y="87342"/>
                </a:lnTo>
                <a:lnTo>
                  <a:pt x="62613" y="85713"/>
                </a:lnTo>
                <a:lnTo>
                  <a:pt x="64352" y="84643"/>
                </a:lnTo>
                <a:lnTo>
                  <a:pt x="62613" y="83572"/>
                </a:lnTo>
                <a:lnTo>
                  <a:pt x="64352" y="82502"/>
                </a:lnTo>
                <a:lnTo>
                  <a:pt x="66090" y="83572"/>
                </a:lnTo>
                <a:lnTo>
                  <a:pt x="67829" y="82502"/>
                </a:lnTo>
                <a:lnTo>
                  <a:pt x="71306" y="80357"/>
                </a:lnTo>
                <a:lnTo>
                  <a:pt x="73045" y="78213"/>
                </a:lnTo>
                <a:lnTo>
                  <a:pt x="71306" y="76072"/>
                </a:lnTo>
                <a:lnTo>
                  <a:pt x="74784" y="75001"/>
                </a:lnTo>
                <a:lnTo>
                  <a:pt x="76522" y="73928"/>
                </a:lnTo>
                <a:lnTo>
                  <a:pt x="79999" y="73928"/>
                </a:lnTo>
                <a:lnTo>
                  <a:pt x="81744" y="72857"/>
                </a:lnTo>
                <a:lnTo>
                  <a:pt x="81744" y="69642"/>
                </a:lnTo>
                <a:lnTo>
                  <a:pt x="86960" y="64286"/>
                </a:lnTo>
                <a:lnTo>
                  <a:pt x="88698" y="64286"/>
                </a:lnTo>
                <a:lnTo>
                  <a:pt x="88698" y="63216"/>
                </a:lnTo>
                <a:lnTo>
                  <a:pt x="90437" y="62142"/>
                </a:lnTo>
                <a:lnTo>
                  <a:pt x="88698" y="61072"/>
                </a:lnTo>
                <a:lnTo>
                  <a:pt x="88698" y="58927"/>
                </a:lnTo>
                <a:lnTo>
                  <a:pt x="90437" y="57857"/>
                </a:lnTo>
                <a:lnTo>
                  <a:pt x="93914" y="56786"/>
                </a:lnTo>
                <a:lnTo>
                  <a:pt x="95653" y="54642"/>
                </a:lnTo>
                <a:lnTo>
                  <a:pt x="95653" y="53571"/>
                </a:lnTo>
                <a:lnTo>
                  <a:pt x="93914" y="52501"/>
                </a:lnTo>
                <a:lnTo>
                  <a:pt x="95653" y="51427"/>
                </a:lnTo>
                <a:lnTo>
                  <a:pt x="95653" y="50356"/>
                </a:lnTo>
                <a:lnTo>
                  <a:pt x="97391" y="47142"/>
                </a:lnTo>
                <a:lnTo>
                  <a:pt x="99130" y="46071"/>
                </a:lnTo>
                <a:lnTo>
                  <a:pt x="99130" y="41786"/>
                </a:lnTo>
                <a:lnTo>
                  <a:pt x="100869" y="39641"/>
                </a:lnTo>
                <a:lnTo>
                  <a:pt x="102613" y="39641"/>
                </a:lnTo>
                <a:lnTo>
                  <a:pt x="102613" y="37500"/>
                </a:lnTo>
                <a:lnTo>
                  <a:pt x="104352" y="36430"/>
                </a:lnTo>
                <a:lnTo>
                  <a:pt x="104352" y="35356"/>
                </a:lnTo>
                <a:lnTo>
                  <a:pt x="109568" y="32141"/>
                </a:lnTo>
                <a:lnTo>
                  <a:pt x="111306" y="31071"/>
                </a:lnTo>
                <a:lnTo>
                  <a:pt x="113045" y="28930"/>
                </a:lnTo>
                <a:lnTo>
                  <a:pt x="111306" y="27856"/>
                </a:lnTo>
                <a:lnTo>
                  <a:pt x="111306" y="25715"/>
                </a:lnTo>
                <a:lnTo>
                  <a:pt x="114784" y="25715"/>
                </a:lnTo>
                <a:lnTo>
                  <a:pt x="114784" y="24641"/>
                </a:lnTo>
                <a:lnTo>
                  <a:pt x="113045" y="23570"/>
                </a:lnTo>
                <a:lnTo>
                  <a:pt x="114784" y="22500"/>
                </a:lnTo>
                <a:lnTo>
                  <a:pt x="114784" y="20356"/>
                </a:lnTo>
                <a:lnTo>
                  <a:pt x="116522" y="17144"/>
                </a:lnTo>
                <a:lnTo>
                  <a:pt x="118261" y="16070"/>
                </a:lnTo>
                <a:lnTo>
                  <a:pt x="119026" y="12486"/>
                </a:lnTo>
                <a:lnTo>
                  <a:pt x="119130" y="8599"/>
                </a:lnTo>
                <a:lnTo>
                  <a:pt x="119253" y="4933"/>
                </a:lnTo>
                <a:lnTo>
                  <a:pt x="119999" y="2144"/>
                </a:lnTo>
                <a:lnTo>
                  <a:pt x="118261" y="1070"/>
                </a:lnTo>
                <a:lnTo>
                  <a:pt x="118261" y="0"/>
                </a:lnTo>
                <a:lnTo>
                  <a:pt x="114784" y="1070"/>
                </a:lnTo>
                <a:lnTo>
                  <a:pt x="113045" y="2144"/>
                </a:lnTo>
                <a:lnTo>
                  <a:pt x="107640" y="3973"/>
                </a:lnTo>
                <a:lnTo>
                  <a:pt x="101474" y="5308"/>
                </a:lnTo>
                <a:lnTo>
                  <a:pt x="100869" y="5355"/>
                </a:lnTo>
                <a:lnTo>
                  <a:pt x="94621" y="5527"/>
                </a:lnTo>
                <a:lnTo>
                  <a:pt x="90039" y="5048"/>
                </a:lnTo>
                <a:lnTo>
                  <a:pt x="86960" y="5355"/>
                </a:lnTo>
                <a:lnTo>
                  <a:pt x="85221" y="75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5" name="Google Shape;235;p8"/>
          <p:cNvSpPr/>
          <p:nvPr/>
        </p:nvSpPr>
        <p:spPr>
          <a:xfrm>
            <a:off x="8853138" y="5270399"/>
            <a:ext cx="150271" cy="139065"/>
          </a:xfrm>
          <a:custGeom>
            <a:rect b="b" l="l" r="r" t="t"/>
            <a:pathLst>
              <a:path extrusionOk="0" h="120000" w="120000">
                <a:moveTo>
                  <a:pt x="109423" y="116591"/>
                </a:moveTo>
                <a:lnTo>
                  <a:pt x="117616" y="120000"/>
                </a:lnTo>
                <a:lnTo>
                  <a:pt x="120000" y="119681"/>
                </a:lnTo>
                <a:lnTo>
                  <a:pt x="119123" y="119112"/>
                </a:lnTo>
                <a:lnTo>
                  <a:pt x="119123" y="115889"/>
                </a:lnTo>
                <a:lnTo>
                  <a:pt x="116213" y="115889"/>
                </a:lnTo>
                <a:lnTo>
                  <a:pt x="113312" y="109457"/>
                </a:lnTo>
                <a:lnTo>
                  <a:pt x="110402" y="109457"/>
                </a:lnTo>
                <a:lnTo>
                  <a:pt x="101689" y="103013"/>
                </a:lnTo>
                <a:lnTo>
                  <a:pt x="104591" y="106234"/>
                </a:lnTo>
                <a:lnTo>
                  <a:pt x="101689" y="106234"/>
                </a:lnTo>
                <a:lnTo>
                  <a:pt x="101689" y="109457"/>
                </a:lnTo>
                <a:lnTo>
                  <a:pt x="109423" y="116591"/>
                </a:lnTo>
                <a:close/>
              </a:path>
              <a:path extrusionOk="0" h="120000" w="120000">
                <a:moveTo>
                  <a:pt x="90067" y="90136"/>
                </a:moveTo>
                <a:lnTo>
                  <a:pt x="87167" y="83692"/>
                </a:lnTo>
                <a:lnTo>
                  <a:pt x="78459" y="79859"/>
                </a:lnTo>
                <a:lnTo>
                  <a:pt x="67954" y="77479"/>
                </a:lnTo>
                <a:lnTo>
                  <a:pt x="66687" y="77410"/>
                </a:lnTo>
                <a:lnTo>
                  <a:pt x="63922" y="80481"/>
                </a:lnTo>
                <a:lnTo>
                  <a:pt x="66823" y="86914"/>
                </a:lnTo>
                <a:lnTo>
                  <a:pt x="75172" y="90848"/>
                </a:lnTo>
                <a:lnTo>
                  <a:pt x="85234" y="90386"/>
                </a:lnTo>
                <a:lnTo>
                  <a:pt x="90067" y="90136"/>
                </a:lnTo>
                <a:close/>
              </a:path>
              <a:path extrusionOk="0" h="120000" w="120000">
                <a:moveTo>
                  <a:pt x="84256" y="51506"/>
                </a:moveTo>
                <a:lnTo>
                  <a:pt x="87167" y="61161"/>
                </a:lnTo>
                <a:lnTo>
                  <a:pt x="90067" y="70816"/>
                </a:lnTo>
                <a:lnTo>
                  <a:pt x="95878" y="74038"/>
                </a:lnTo>
                <a:lnTo>
                  <a:pt x="95878" y="80481"/>
                </a:lnTo>
                <a:lnTo>
                  <a:pt x="98789" y="80481"/>
                </a:lnTo>
                <a:lnTo>
                  <a:pt x="98789" y="77260"/>
                </a:lnTo>
                <a:lnTo>
                  <a:pt x="101689" y="80481"/>
                </a:lnTo>
                <a:lnTo>
                  <a:pt x="97937" y="69413"/>
                </a:lnTo>
                <a:lnTo>
                  <a:pt x="92896" y="60487"/>
                </a:lnTo>
                <a:lnTo>
                  <a:pt x="87167" y="51506"/>
                </a:lnTo>
                <a:lnTo>
                  <a:pt x="84256" y="51506"/>
                </a:lnTo>
                <a:close/>
              </a:path>
              <a:path extrusionOk="0" h="120000" w="120000">
                <a:moveTo>
                  <a:pt x="9720" y="8879"/>
                </a:moveTo>
                <a:lnTo>
                  <a:pt x="2009" y="2105"/>
                </a:lnTo>
                <a:lnTo>
                  <a:pt x="0" y="0"/>
                </a:lnTo>
                <a:lnTo>
                  <a:pt x="3857" y="11141"/>
                </a:lnTo>
                <a:lnTo>
                  <a:pt x="8076" y="16188"/>
                </a:lnTo>
                <a:lnTo>
                  <a:pt x="17433" y="18690"/>
                </a:lnTo>
                <a:lnTo>
                  <a:pt x="17433" y="16087"/>
                </a:lnTo>
                <a:lnTo>
                  <a:pt x="9720" y="8879"/>
                </a:lnTo>
                <a:close/>
              </a:path>
              <a:path extrusionOk="0" h="120000" w="120000">
                <a:moveTo>
                  <a:pt x="26144" y="48284"/>
                </a:moveTo>
                <a:lnTo>
                  <a:pt x="29055" y="38629"/>
                </a:lnTo>
                <a:lnTo>
                  <a:pt x="26144" y="35407"/>
                </a:lnTo>
                <a:lnTo>
                  <a:pt x="20333" y="35407"/>
                </a:lnTo>
                <a:lnTo>
                  <a:pt x="16737" y="42043"/>
                </a:lnTo>
                <a:lnTo>
                  <a:pt x="16104" y="43886"/>
                </a:lnTo>
                <a:lnTo>
                  <a:pt x="18433" y="47652"/>
                </a:lnTo>
                <a:lnTo>
                  <a:pt x="20333" y="51506"/>
                </a:lnTo>
                <a:lnTo>
                  <a:pt x="29055" y="51506"/>
                </a:lnTo>
                <a:lnTo>
                  <a:pt x="26144" y="48284"/>
                </a:lnTo>
                <a:close/>
              </a:path>
              <a:path extrusionOk="0" h="120000" w="120000">
                <a:moveTo>
                  <a:pt x="43578" y="22531"/>
                </a:moveTo>
                <a:lnTo>
                  <a:pt x="40677" y="28964"/>
                </a:lnTo>
                <a:lnTo>
                  <a:pt x="48915" y="35649"/>
                </a:lnTo>
                <a:lnTo>
                  <a:pt x="56514" y="42330"/>
                </a:lnTo>
                <a:lnTo>
                  <a:pt x="63922" y="48284"/>
                </a:lnTo>
                <a:lnTo>
                  <a:pt x="66823" y="45062"/>
                </a:lnTo>
                <a:lnTo>
                  <a:pt x="63922" y="41851"/>
                </a:lnTo>
                <a:lnTo>
                  <a:pt x="61012" y="38629"/>
                </a:lnTo>
                <a:lnTo>
                  <a:pt x="58111" y="38629"/>
                </a:lnTo>
                <a:lnTo>
                  <a:pt x="58111" y="28964"/>
                </a:lnTo>
                <a:lnTo>
                  <a:pt x="55201" y="28964"/>
                </a:lnTo>
                <a:lnTo>
                  <a:pt x="43578" y="22531"/>
                </a:lnTo>
                <a:close/>
              </a:path>
              <a:path extrusionOk="0" h="120000" w="120000">
                <a:moveTo>
                  <a:pt x="18385" y="18945"/>
                </a:moveTo>
                <a:lnTo>
                  <a:pt x="17433" y="18690"/>
                </a:lnTo>
                <a:lnTo>
                  <a:pt x="17433" y="19309"/>
                </a:lnTo>
                <a:lnTo>
                  <a:pt x="20333" y="19309"/>
                </a:lnTo>
                <a:lnTo>
                  <a:pt x="18385" y="18945"/>
                </a:lnTo>
                <a:close/>
              </a:path>
              <a:path extrusionOk="0" h="120000" w="120000">
                <a:moveTo>
                  <a:pt x="66823" y="77260"/>
                </a:moveTo>
                <a:lnTo>
                  <a:pt x="63922" y="77260"/>
                </a:lnTo>
                <a:lnTo>
                  <a:pt x="66687" y="77410"/>
                </a:lnTo>
                <a:lnTo>
                  <a:pt x="66823" y="7726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6" name="Google Shape;236;p8"/>
          <p:cNvSpPr/>
          <p:nvPr/>
        </p:nvSpPr>
        <p:spPr>
          <a:xfrm>
            <a:off x="5143611" y="3374947"/>
            <a:ext cx="94227" cy="81572"/>
          </a:xfrm>
          <a:custGeom>
            <a:rect b="b" l="l" r="r" t="t"/>
            <a:pathLst>
              <a:path extrusionOk="0" h="120000" w="120000">
                <a:moveTo>
                  <a:pt x="55272" y="21820"/>
                </a:moveTo>
                <a:lnTo>
                  <a:pt x="50646" y="27277"/>
                </a:lnTo>
                <a:lnTo>
                  <a:pt x="36769" y="21820"/>
                </a:lnTo>
                <a:lnTo>
                  <a:pt x="22909" y="16365"/>
                </a:lnTo>
                <a:lnTo>
                  <a:pt x="22909" y="38186"/>
                </a:lnTo>
                <a:lnTo>
                  <a:pt x="13657" y="32731"/>
                </a:lnTo>
                <a:lnTo>
                  <a:pt x="0" y="54217"/>
                </a:lnTo>
                <a:lnTo>
                  <a:pt x="2610" y="59796"/>
                </a:lnTo>
                <a:lnTo>
                  <a:pt x="9031" y="59989"/>
                </a:lnTo>
                <a:lnTo>
                  <a:pt x="18282" y="59989"/>
                </a:lnTo>
                <a:lnTo>
                  <a:pt x="18282" y="81811"/>
                </a:lnTo>
                <a:lnTo>
                  <a:pt x="9031" y="81811"/>
                </a:lnTo>
                <a:lnTo>
                  <a:pt x="18282" y="92722"/>
                </a:lnTo>
                <a:lnTo>
                  <a:pt x="18282" y="98177"/>
                </a:lnTo>
                <a:lnTo>
                  <a:pt x="22909" y="109088"/>
                </a:lnTo>
                <a:lnTo>
                  <a:pt x="18282" y="109088"/>
                </a:lnTo>
                <a:lnTo>
                  <a:pt x="9031" y="120000"/>
                </a:lnTo>
                <a:lnTo>
                  <a:pt x="13657" y="120000"/>
                </a:lnTo>
                <a:lnTo>
                  <a:pt x="42040" y="115552"/>
                </a:lnTo>
                <a:lnTo>
                  <a:pt x="52137" y="112245"/>
                </a:lnTo>
                <a:lnTo>
                  <a:pt x="55272" y="109088"/>
                </a:lnTo>
                <a:lnTo>
                  <a:pt x="59897" y="98177"/>
                </a:lnTo>
                <a:lnTo>
                  <a:pt x="55272" y="98177"/>
                </a:lnTo>
                <a:lnTo>
                  <a:pt x="55272" y="70900"/>
                </a:lnTo>
                <a:lnTo>
                  <a:pt x="59897" y="92722"/>
                </a:lnTo>
                <a:lnTo>
                  <a:pt x="69133" y="92722"/>
                </a:lnTo>
                <a:lnTo>
                  <a:pt x="78829" y="81904"/>
                </a:lnTo>
                <a:lnTo>
                  <a:pt x="82878" y="59467"/>
                </a:lnTo>
                <a:lnTo>
                  <a:pt x="83010" y="54534"/>
                </a:lnTo>
                <a:lnTo>
                  <a:pt x="87636" y="38186"/>
                </a:lnTo>
                <a:lnTo>
                  <a:pt x="87636" y="49097"/>
                </a:lnTo>
                <a:lnTo>
                  <a:pt x="106122" y="49097"/>
                </a:lnTo>
                <a:lnTo>
                  <a:pt x="106122" y="32731"/>
                </a:lnTo>
                <a:lnTo>
                  <a:pt x="115373" y="27277"/>
                </a:lnTo>
                <a:lnTo>
                  <a:pt x="120000" y="21820"/>
                </a:lnTo>
                <a:lnTo>
                  <a:pt x="120000" y="16365"/>
                </a:lnTo>
                <a:lnTo>
                  <a:pt x="115373" y="5454"/>
                </a:lnTo>
                <a:lnTo>
                  <a:pt x="110747" y="0"/>
                </a:lnTo>
                <a:lnTo>
                  <a:pt x="106122" y="0"/>
                </a:lnTo>
                <a:lnTo>
                  <a:pt x="96871" y="5454"/>
                </a:lnTo>
                <a:lnTo>
                  <a:pt x="92261" y="10909"/>
                </a:lnTo>
                <a:lnTo>
                  <a:pt x="83010" y="5454"/>
                </a:lnTo>
                <a:lnTo>
                  <a:pt x="64507" y="5454"/>
                </a:lnTo>
                <a:lnTo>
                  <a:pt x="59897" y="16365"/>
                </a:lnTo>
                <a:lnTo>
                  <a:pt x="55272" y="2182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7" name="Google Shape;237;p8"/>
          <p:cNvSpPr/>
          <p:nvPr/>
        </p:nvSpPr>
        <p:spPr>
          <a:xfrm>
            <a:off x="5240764" y="3268228"/>
            <a:ext cx="187447" cy="83417"/>
          </a:xfrm>
          <a:custGeom>
            <a:rect b="b" l="l" r="r" t="t"/>
            <a:pathLst>
              <a:path extrusionOk="0" h="120000" w="120000">
                <a:moveTo>
                  <a:pt x="2745" y="61099"/>
                </a:moveTo>
                <a:lnTo>
                  <a:pt x="0" y="70404"/>
                </a:lnTo>
                <a:lnTo>
                  <a:pt x="2745" y="82511"/>
                </a:lnTo>
                <a:lnTo>
                  <a:pt x="7436" y="98588"/>
                </a:lnTo>
                <a:lnTo>
                  <a:pt x="14468" y="109294"/>
                </a:lnTo>
                <a:lnTo>
                  <a:pt x="23851" y="109294"/>
                </a:lnTo>
                <a:lnTo>
                  <a:pt x="33233" y="114647"/>
                </a:lnTo>
                <a:lnTo>
                  <a:pt x="42616" y="120000"/>
                </a:lnTo>
                <a:lnTo>
                  <a:pt x="42616" y="114647"/>
                </a:lnTo>
                <a:lnTo>
                  <a:pt x="40266" y="98588"/>
                </a:lnTo>
                <a:lnTo>
                  <a:pt x="42616" y="103941"/>
                </a:lnTo>
                <a:lnTo>
                  <a:pt x="49648" y="98588"/>
                </a:lnTo>
                <a:lnTo>
                  <a:pt x="59031" y="93216"/>
                </a:lnTo>
                <a:lnTo>
                  <a:pt x="59031" y="87864"/>
                </a:lnTo>
                <a:lnTo>
                  <a:pt x="63714" y="93216"/>
                </a:lnTo>
                <a:lnTo>
                  <a:pt x="66063" y="103941"/>
                </a:lnTo>
                <a:lnTo>
                  <a:pt x="70754" y="98588"/>
                </a:lnTo>
                <a:lnTo>
                  <a:pt x="70754" y="93216"/>
                </a:lnTo>
                <a:lnTo>
                  <a:pt x="77787" y="87864"/>
                </a:lnTo>
                <a:lnTo>
                  <a:pt x="82478" y="82511"/>
                </a:lnTo>
                <a:lnTo>
                  <a:pt x="98893" y="82511"/>
                </a:lnTo>
                <a:lnTo>
                  <a:pt x="98893" y="77158"/>
                </a:lnTo>
                <a:lnTo>
                  <a:pt x="103585" y="82511"/>
                </a:lnTo>
                <a:lnTo>
                  <a:pt x="105926" y="93216"/>
                </a:lnTo>
                <a:lnTo>
                  <a:pt x="112967" y="93216"/>
                </a:lnTo>
                <a:lnTo>
                  <a:pt x="112967" y="71805"/>
                </a:lnTo>
                <a:lnTo>
                  <a:pt x="120000" y="66452"/>
                </a:lnTo>
                <a:lnTo>
                  <a:pt x="115308" y="61099"/>
                </a:lnTo>
                <a:lnTo>
                  <a:pt x="112967" y="50392"/>
                </a:lnTo>
                <a:lnTo>
                  <a:pt x="110617" y="39686"/>
                </a:lnTo>
                <a:lnTo>
                  <a:pt x="112967" y="39686"/>
                </a:lnTo>
                <a:lnTo>
                  <a:pt x="108276" y="34315"/>
                </a:lnTo>
                <a:lnTo>
                  <a:pt x="103585" y="28962"/>
                </a:lnTo>
                <a:lnTo>
                  <a:pt x="103585" y="18256"/>
                </a:lnTo>
                <a:lnTo>
                  <a:pt x="96552" y="18256"/>
                </a:lnTo>
                <a:lnTo>
                  <a:pt x="94202" y="12903"/>
                </a:lnTo>
                <a:lnTo>
                  <a:pt x="89511" y="2198"/>
                </a:lnTo>
                <a:lnTo>
                  <a:pt x="85153" y="0"/>
                </a:lnTo>
                <a:lnTo>
                  <a:pt x="79680" y="8881"/>
                </a:lnTo>
                <a:lnTo>
                  <a:pt x="73096" y="18256"/>
                </a:lnTo>
                <a:lnTo>
                  <a:pt x="68405" y="23609"/>
                </a:lnTo>
                <a:lnTo>
                  <a:pt x="63714" y="18256"/>
                </a:lnTo>
                <a:lnTo>
                  <a:pt x="61372" y="28962"/>
                </a:lnTo>
                <a:lnTo>
                  <a:pt x="61372" y="39686"/>
                </a:lnTo>
                <a:lnTo>
                  <a:pt x="56681" y="34315"/>
                </a:lnTo>
                <a:lnTo>
                  <a:pt x="49648" y="28962"/>
                </a:lnTo>
                <a:lnTo>
                  <a:pt x="47299" y="23609"/>
                </a:lnTo>
                <a:lnTo>
                  <a:pt x="44957" y="18256"/>
                </a:lnTo>
                <a:lnTo>
                  <a:pt x="40266" y="18256"/>
                </a:lnTo>
                <a:lnTo>
                  <a:pt x="37012" y="13897"/>
                </a:lnTo>
                <a:lnTo>
                  <a:pt x="35143" y="15314"/>
                </a:lnTo>
                <a:lnTo>
                  <a:pt x="30884" y="18256"/>
                </a:lnTo>
                <a:lnTo>
                  <a:pt x="23851" y="18256"/>
                </a:lnTo>
                <a:lnTo>
                  <a:pt x="23851" y="12903"/>
                </a:lnTo>
                <a:lnTo>
                  <a:pt x="19159" y="23609"/>
                </a:lnTo>
                <a:lnTo>
                  <a:pt x="12127" y="23609"/>
                </a:lnTo>
                <a:lnTo>
                  <a:pt x="14468" y="39686"/>
                </a:lnTo>
                <a:lnTo>
                  <a:pt x="7436" y="39686"/>
                </a:lnTo>
                <a:lnTo>
                  <a:pt x="2745" y="610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8" name="Google Shape;238;p8"/>
          <p:cNvSpPr/>
          <p:nvPr/>
        </p:nvSpPr>
        <p:spPr>
          <a:xfrm>
            <a:off x="4451401" y="4777964"/>
            <a:ext cx="20615" cy="97828"/>
          </a:xfrm>
          <a:custGeom>
            <a:rect b="b" l="l" r="r" t="t"/>
            <a:pathLst>
              <a:path extrusionOk="0" h="120000" w="120000">
                <a:moveTo>
                  <a:pt x="120000" y="4610"/>
                </a:moveTo>
                <a:lnTo>
                  <a:pt x="98561" y="0"/>
                </a:lnTo>
                <a:lnTo>
                  <a:pt x="98561" y="4610"/>
                </a:lnTo>
                <a:lnTo>
                  <a:pt x="120000" y="4610"/>
                </a:lnTo>
                <a:close/>
              </a:path>
              <a:path extrusionOk="0" h="120000" w="120000">
                <a:moveTo>
                  <a:pt x="507154" y="-41546"/>
                </a:moveTo>
                <a:lnTo>
                  <a:pt x="442617" y="-36920"/>
                </a:lnTo>
                <a:lnTo>
                  <a:pt x="485640" y="-50769"/>
                </a:lnTo>
                <a:lnTo>
                  <a:pt x="464126" y="-60007"/>
                </a:lnTo>
                <a:lnTo>
                  <a:pt x="464126" y="-64618"/>
                </a:lnTo>
                <a:lnTo>
                  <a:pt x="442617" y="-73856"/>
                </a:lnTo>
                <a:lnTo>
                  <a:pt x="421103" y="-83079"/>
                </a:lnTo>
                <a:lnTo>
                  <a:pt x="378080" y="-78467"/>
                </a:lnTo>
                <a:lnTo>
                  <a:pt x="378080" y="-106149"/>
                </a:lnTo>
                <a:lnTo>
                  <a:pt x="313612" y="-106149"/>
                </a:lnTo>
                <a:lnTo>
                  <a:pt x="313612" y="-101539"/>
                </a:lnTo>
                <a:lnTo>
                  <a:pt x="249074" y="-106149"/>
                </a:lnTo>
                <a:lnTo>
                  <a:pt x="206051" y="-115387"/>
                </a:lnTo>
                <a:lnTo>
                  <a:pt x="163023" y="-115387"/>
                </a:lnTo>
                <a:lnTo>
                  <a:pt x="141514" y="-106149"/>
                </a:lnTo>
                <a:lnTo>
                  <a:pt x="120000" y="-92317"/>
                </a:lnTo>
                <a:lnTo>
                  <a:pt x="120000" y="-83079"/>
                </a:lnTo>
                <a:lnTo>
                  <a:pt x="98561" y="-78467"/>
                </a:lnTo>
                <a:lnTo>
                  <a:pt x="77046" y="-73856"/>
                </a:lnTo>
                <a:lnTo>
                  <a:pt x="77046" y="-64618"/>
                </a:lnTo>
                <a:lnTo>
                  <a:pt x="12509" y="-64618"/>
                </a:lnTo>
                <a:lnTo>
                  <a:pt x="0" y="-53736"/>
                </a:lnTo>
                <a:lnTo>
                  <a:pt x="26543" y="-37729"/>
                </a:lnTo>
                <a:lnTo>
                  <a:pt x="55532" y="-27697"/>
                </a:lnTo>
                <a:lnTo>
                  <a:pt x="34023" y="-32308"/>
                </a:lnTo>
                <a:lnTo>
                  <a:pt x="34023" y="-23086"/>
                </a:lnTo>
                <a:lnTo>
                  <a:pt x="98561" y="-18459"/>
                </a:lnTo>
                <a:lnTo>
                  <a:pt x="98561" y="0"/>
                </a:lnTo>
                <a:lnTo>
                  <a:pt x="141514" y="0"/>
                </a:lnTo>
                <a:lnTo>
                  <a:pt x="141514" y="9221"/>
                </a:lnTo>
                <a:lnTo>
                  <a:pt x="163023" y="23070"/>
                </a:lnTo>
                <a:lnTo>
                  <a:pt x="206051" y="27697"/>
                </a:lnTo>
                <a:lnTo>
                  <a:pt x="249074" y="32308"/>
                </a:lnTo>
                <a:lnTo>
                  <a:pt x="270589" y="27697"/>
                </a:lnTo>
                <a:lnTo>
                  <a:pt x="292097" y="32308"/>
                </a:lnTo>
                <a:lnTo>
                  <a:pt x="313612" y="18459"/>
                </a:lnTo>
                <a:lnTo>
                  <a:pt x="356565" y="4610"/>
                </a:lnTo>
                <a:lnTo>
                  <a:pt x="378080" y="-4610"/>
                </a:lnTo>
                <a:lnTo>
                  <a:pt x="421103" y="-13848"/>
                </a:lnTo>
                <a:lnTo>
                  <a:pt x="464126" y="-27697"/>
                </a:lnTo>
                <a:lnTo>
                  <a:pt x="507154" y="-27697"/>
                </a:lnTo>
                <a:lnTo>
                  <a:pt x="507154" y="-415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39" name="Google Shape;239;p8"/>
          <p:cNvSpPr/>
          <p:nvPr/>
        </p:nvSpPr>
        <p:spPr>
          <a:xfrm>
            <a:off x="4351912" y="4454725"/>
            <a:ext cx="148907" cy="157314"/>
          </a:xfrm>
          <a:custGeom>
            <a:rect b="b" l="l" r="r" t="t"/>
            <a:pathLst>
              <a:path extrusionOk="0" h="120000" w="120000">
                <a:moveTo>
                  <a:pt x="0" y="62862"/>
                </a:moveTo>
                <a:lnTo>
                  <a:pt x="0" y="65711"/>
                </a:lnTo>
                <a:lnTo>
                  <a:pt x="5853" y="68568"/>
                </a:lnTo>
                <a:lnTo>
                  <a:pt x="8368" y="78135"/>
                </a:lnTo>
                <a:lnTo>
                  <a:pt x="8780" y="87863"/>
                </a:lnTo>
                <a:lnTo>
                  <a:pt x="8780" y="88573"/>
                </a:lnTo>
                <a:lnTo>
                  <a:pt x="11707" y="91431"/>
                </a:lnTo>
                <a:lnTo>
                  <a:pt x="11707" y="88573"/>
                </a:lnTo>
                <a:lnTo>
                  <a:pt x="14635" y="91431"/>
                </a:lnTo>
                <a:lnTo>
                  <a:pt x="17562" y="88573"/>
                </a:lnTo>
                <a:lnTo>
                  <a:pt x="26343" y="88573"/>
                </a:lnTo>
                <a:lnTo>
                  <a:pt x="32197" y="85715"/>
                </a:lnTo>
                <a:lnTo>
                  <a:pt x="36588" y="83572"/>
                </a:lnTo>
                <a:lnTo>
                  <a:pt x="35124" y="82858"/>
                </a:lnTo>
                <a:lnTo>
                  <a:pt x="38051" y="82858"/>
                </a:lnTo>
                <a:lnTo>
                  <a:pt x="38051" y="0"/>
                </a:lnTo>
                <a:lnTo>
                  <a:pt x="35124" y="5715"/>
                </a:lnTo>
                <a:lnTo>
                  <a:pt x="35124" y="11431"/>
                </a:lnTo>
                <a:lnTo>
                  <a:pt x="26343" y="11431"/>
                </a:lnTo>
                <a:lnTo>
                  <a:pt x="20489" y="14288"/>
                </a:lnTo>
                <a:lnTo>
                  <a:pt x="17562" y="20004"/>
                </a:lnTo>
                <a:lnTo>
                  <a:pt x="17562" y="28578"/>
                </a:lnTo>
                <a:lnTo>
                  <a:pt x="14635" y="34284"/>
                </a:lnTo>
                <a:lnTo>
                  <a:pt x="20489" y="37141"/>
                </a:lnTo>
                <a:lnTo>
                  <a:pt x="17562" y="42857"/>
                </a:lnTo>
                <a:lnTo>
                  <a:pt x="11707" y="54288"/>
                </a:lnTo>
                <a:lnTo>
                  <a:pt x="5853" y="54288"/>
                </a:lnTo>
                <a:lnTo>
                  <a:pt x="5853" y="62862"/>
                </a:lnTo>
                <a:lnTo>
                  <a:pt x="2926" y="65711"/>
                </a:lnTo>
                <a:lnTo>
                  <a:pt x="0" y="62862"/>
                </a:lnTo>
                <a:close/>
              </a:path>
              <a:path extrusionOk="0" h="120000" w="120000">
                <a:moveTo>
                  <a:pt x="32197" y="105711"/>
                </a:moveTo>
                <a:lnTo>
                  <a:pt x="14635" y="105711"/>
                </a:lnTo>
                <a:lnTo>
                  <a:pt x="14635" y="108568"/>
                </a:lnTo>
                <a:lnTo>
                  <a:pt x="17562" y="108568"/>
                </a:lnTo>
                <a:lnTo>
                  <a:pt x="17562" y="111426"/>
                </a:lnTo>
                <a:lnTo>
                  <a:pt x="14290" y="116315"/>
                </a:lnTo>
                <a:lnTo>
                  <a:pt x="19615" y="119877"/>
                </a:lnTo>
                <a:lnTo>
                  <a:pt x="20489" y="120000"/>
                </a:lnTo>
                <a:lnTo>
                  <a:pt x="29270" y="120000"/>
                </a:lnTo>
                <a:lnTo>
                  <a:pt x="40978" y="111426"/>
                </a:lnTo>
                <a:lnTo>
                  <a:pt x="59095" y="111517"/>
                </a:lnTo>
                <a:lnTo>
                  <a:pt x="67504" y="112151"/>
                </a:lnTo>
                <a:lnTo>
                  <a:pt x="72329" y="113872"/>
                </a:lnTo>
                <a:lnTo>
                  <a:pt x="73177" y="114284"/>
                </a:lnTo>
                <a:lnTo>
                  <a:pt x="79031" y="114284"/>
                </a:lnTo>
                <a:lnTo>
                  <a:pt x="81958" y="117142"/>
                </a:lnTo>
                <a:lnTo>
                  <a:pt x="87802" y="114284"/>
                </a:lnTo>
                <a:lnTo>
                  <a:pt x="93656" y="111426"/>
                </a:lnTo>
                <a:lnTo>
                  <a:pt x="96582" y="114284"/>
                </a:lnTo>
                <a:lnTo>
                  <a:pt x="99510" y="117142"/>
                </a:lnTo>
                <a:lnTo>
                  <a:pt x="110799" y="117053"/>
                </a:lnTo>
                <a:lnTo>
                  <a:pt x="119688" y="114403"/>
                </a:lnTo>
                <a:lnTo>
                  <a:pt x="120000" y="114284"/>
                </a:lnTo>
                <a:lnTo>
                  <a:pt x="120000" y="97137"/>
                </a:lnTo>
                <a:lnTo>
                  <a:pt x="114146" y="94289"/>
                </a:lnTo>
                <a:lnTo>
                  <a:pt x="111218" y="91431"/>
                </a:lnTo>
                <a:lnTo>
                  <a:pt x="108291" y="88573"/>
                </a:lnTo>
                <a:lnTo>
                  <a:pt x="108291" y="82858"/>
                </a:lnTo>
                <a:lnTo>
                  <a:pt x="114146" y="65711"/>
                </a:lnTo>
                <a:lnTo>
                  <a:pt x="108291" y="65711"/>
                </a:lnTo>
                <a:lnTo>
                  <a:pt x="111218" y="54288"/>
                </a:lnTo>
                <a:lnTo>
                  <a:pt x="105364" y="48573"/>
                </a:lnTo>
                <a:lnTo>
                  <a:pt x="105364" y="42857"/>
                </a:lnTo>
                <a:lnTo>
                  <a:pt x="96582" y="48573"/>
                </a:lnTo>
                <a:lnTo>
                  <a:pt x="93656" y="42857"/>
                </a:lnTo>
                <a:lnTo>
                  <a:pt x="90729" y="34284"/>
                </a:lnTo>
                <a:lnTo>
                  <a:pt x="93656" y="31426"/>
                </a:lnTo>
                <a:lnTo>
                  <a:pt x="90729" y="28578"/>
                </a:lnTo>
                <a:lnTo>
                  <a:pt x="84884" y="25720"/>
                </a:lnTo>
                <a:lnTo>
                  <a:pt x="79031" y="28578"/>
                </a:lnTo>
                <a:lnTo>
                  <a:pt x="79031" y="14288"/>
                </a:lnTo>
                <a:lnTo>
                  <a:pt x="73177" y="11431"/>
                </a:lnTo>
                <a:lnTo>
                  <a:pt x="70249" y="8573"/>
                </a:lnTo>
                <a:lnTo>
                  <a:pt x="70249" y="2857"/>
                </a:lnTo>
                <a:lnTo>
                  <a:pt x="61468" y="5715"/>
                </a:lnTo>
                <a:lnTo>
                  <a:pt x="40978" y="5715"/>
                </a:lnTo>
                <a:lnTo>
                  <a:pt x="38051" y="0"/>
                </a:lnTo>
                <a:lnTo>
                  <a:pt x="38051" y="82858"/>
                </a:lnTo>
                <a:lnTo>
                  <a:pt x="36588" y="83572"/>
                </a:lnTo>
                <a:lnTo>
                  <a:pt x="40978" y="85715"/>
                </a:lnTo>
                <a:lnTo>
                  <a:pt x="43906" y="88573"/>
                </a:lnTo>
                <a:lnTo>
                  <a:pt x="55614" y="85715"/>
                </a:lnTo>
                <a:lnTo>
                  <a:pt x="79031" y="85715"/>
                </a:lnTo>
                <a:lnTo>
                  <a:pt x="81958" y="82858"/>
                </a:lnTo>
                <a:lnTo>
                  <a:pt x="81958" y="94289"/>
                </a:lnTo>
                <a:lnTo>
                  <a:pt x="79031" y="97137"/>
                </a:lnTo>
                <a:lnTo>
                  <a:pt x="73177" y="97137"/>
                </a:lnTo>
                <a:lnTo>
                  <a:pt x="64149" y="97815"/>
                </a:lnTo>
                <a:lnTo>
                  <a:pt x="51893" y="99122"/>
                </a:lnTo>
                <a:lnTo>
                  <a:pt x="41975" y="99974"/>
                </a:lnTo>
                <a:lnTo>
                  <a:pt x="32197" y="99995"/>
                </a:lnTo>
                <a:lnTo>
                  <a:pt x="32197" y="10571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0" name="Google Shape;240;p8"/>
          <p:cNvSpPr/>
          <p:nvPr/>
        </p:nvSpPr>
        <p:spPr>
          <a:xfrm>
            <a:off x="5709066" y="3947852"/>
            <a:ext cx="546633" cy="545719"/>
          </a:xfrm>
          <a:custGeom>
            <a:rect b="b" l="l" r="r" t="t"/>
            <a:pathLst>
              <a:path extrusionOk="0" h="120000" w="120000">
                <a:moveTo>
                  <a:pt x="31200" y="91861"/>
                </a:moveTo>
                <a:lnTo>
                  <a:pt x="32800" y="92690"/>
                </a:lnTo>
                <a:lnTo>
                  <a:pt x="34400" y="93517"/>
                </a:lnTo>
                <a:lnTo>
                  <a:pt x="35200" y="94344"/>
                </a:lnTo>
                <a:lnTo>
                  <a:pt x="35200" y="95173"/>
                </a:lnTo>
                <a:lnTo>
                  <a:pt x="36801" y="96826"/>
                </a:lnTo>
                <a:lnTo>
                  <a:pt x="36801" y="99309"/>
                </a:lnTo>
                <a:lnTo>
                  <a:pt x="37601" y="100965"/>
                </a:lnTo>
                <a:lnTo>
                  <a:pt x="38398" y="100965"/>
                </a:lnTo>
                <a:lnTo>
                  <a:pt x="39198" y="102621"/>
                </a:lnTo>
                <a:lnTo>
                  <a:pt x="39198" y="105104"/>
                </a:lnTo>
                <a:lnTo>
                  <a:pt x="38398" y="105104"/>
                </a:lnTo>
                <a:lnTo>
                  <a:pt x="39198" y="106760"/>
                </a:lnTo>
                <a:lnTo>
                  <a:pt x="41599" y="107586"/>
                </a:lnTo>
                <a:lnTo>
                  <a:pt x="41599" y="108413"/>
                </a:lnTo>
                <a:lnTo>
                  <a:pt x="42399" y="109242"/>
                </a:lnTo>
                <a:lnTo>
                  <a:pt x="42399" y="110896"/>
                </a:lnTo>
                <a:lnTo>
                  <a:pt x="43199" y="111725"/>
                </a:lnTo>
                <a:lnTo>
                  <a:pt x="43199" y="112552"/>
                </a:lnTo>
                <a:lnTo>
                  <a:pt x="45600" y="113378"/>
                </a:lnTo>
                <a:lnTo>
                  <a:pt x="45600" y="115034"/>
                </a:lnTo>
                <a:lnTo>
                  <a:pt x="47200" y="114208"/>
                </a:lnTo>
                <a:lnTo>
                  <a:pt x="47200" y="111725"/>
                </a:lnTo>
                <a:lnTo>
                  <a:pt x="48800" y="112552"/>
                </a:lnTo>
                <a:lnTo>
                  <a:pt x="48800" y="109242"/>
                </a:lnTo>
                <a:lnTo>
                  <a:pt x="49600" y="108413"/>
                </a:lnTo>
                <a:lnTo>
                  <a:pt x="50400" y="108413"/>
                </a:lnTo>
                <a:lnTo>
                  <a:pt x="51849" y="108458"/>
                </a:lnTo>
                <a:lnTo>
                  <a:pt x="52291" y="109675"/>
                </a:lnTo>
                <a:lnTo>
                  <a:pt x="52801" y="110069"/>
                </a:lnTo>
                <a:lnTo>
                  <a:pt x="53598" y="110896"/>
                </a:lnTo>
                <a:lnTo>
                  <a:pt x="54398" y="110069"/>
                </a:lnTo>
                <a:lnTo>
                  <a:pt x="55999" y="110069"/>
                </a:lnTo>
                <a:lnTo>
                  <a:pt x="58288" y="110106"/>
                </a:lnTo>
                <a:lnTo>
                  <a:pt x="61774" y="110993"/>
                </a:lnTo>
                <a:lnTo>
                  <a:pt x="64973" y="112038"/>
                </a:lnTo>
                <a:lnTo>
                  <a:pt x="66401" y="112552"/>
                </a:lnTo>
                <a:lnTo>
                  <a:pt x="67201" y="120000"/>
                </a:lnTo>
                <a:lnTo>
                  <a:pt x="70399" y="115861"/>
                </a:lnTo>
                <a:lnTo>
                  <a:pt x="77600" y="106760"/>
                </a:lnTo>
                <a:lnTo>
                  <a:pt x="97598" y="99309"/>
                </a:lnTo>
                <a:lnTo>
                  <a:pt x="103078" y="96625"/>
                </a:lnTo>
                <a:lnTo>
                  <a:pt x="107108" y="94665"/>
                </a:lnTo>
                <a:lnTo>
                  <a:pt x="109978" y="93296"/>
                </a:lnTo>
                <a:lnTo>
                  <a:pt x="111981" y="92387"/>
                </a:lnTo>
                <a:lnTo>
                  <a:pt x="113407" y="91807"/>
                </a:lnTo>
                <a:lnTo>
                  <a:pt x="114548" y="91426"/>
                </a:lnTo>
                <a:lnTo>
                  <a:pt x="115697" y="91112"/>
                </a:lnTo>
                <a:lnTo>
                  <a:pt x="115999" y="91034"/>
                </a:lnTo>
                <a:lnTo>
                  <a:pt x="116797" y="89664"/>
                </a:lnTo>
                <a:lnTo>
                  <a:pt x="117639" y="86789"/>
                </a:lnTo>
                <a:lnTo>
                  <a:pt x="118452" y="83095"/>
                </a:lnTo>
                <a:lnTo>
                  <a:pt x="119161" y="79268"/>
                </a:lnTo>
                <a:lnTo>
                  <a:pt x="119693" y="75995"/>
                </a:lnTo>
                <a:lnTo>
                  <a:pt x="119974" y="73963"/>
                </a:lnTo>
                <a:lnTo>
                  <a:pt x="120000" y="73656"/>
                </a:lnTo>
                <a:lnTo>
                  <a:pt x="115999" y="67861"/>
                </a:lnTo>
                <a:lnTo>
                  <a:pt x="115999" y="68690"/>
                </a:lnTo>
                <a:lnTo>
                  <a:pt x="114399" y="68690"/>
                </a:lnTo>
                <a:lnTo>
                  <a:pt x="113034" y="68491"/>
                </a:lnTo>
                <a:lnTo>
                  <a:pt x="110111" y="67982"/>
                </a:lnTo>
                <a:lnTo>
                  <a:pt x="106316" y="67294"/>
                </a:lnTo>
                <a:lnTo>
                  <a:pt x="102334" y="66560"/>
                </a:lnTo>
                <a:lnTo>
                  <a:pt x="98848" y="65912"/>
                </a:lnTo>
                <a:lnTo>
                  <a:pt x="96544" y="65480"/>
                </a:lnTo>
                <a:lnTo>
                  <a:pt x="95200" y="58760"/>
                </a:lnTo>
                <a:lnTo>
                  <a:pt x="92800" y="55447"/>
                </a:lnTo>
                <a:lnTo>
                  <a:pt x="92800" y="52965"/>
                </a:lnTo>
                <a:lnTo>
                  <a:pt x="89599" y="50482"/>
                </a:lnTo>
                <a:lnTo>
                  <a:pt x="89599" y="51311"/>
                </a:lnTo>
                <a:lnTo>
                  <a:pt x="88799" y="51311"/>
                </a:lnTo>
                <a:lnTo>
                  <a:pt x="88799" y="50482"/>
                </a:lnTo>
                <a:lnTo>
                  <a:pt x="87999" y="50482"/>
                </a:lnTo>
                <a:lnTo>
                  <a:pt x="87999" y="44690"/>
                </a:lnTo>
                <a:lnTo>
                  <a:pt x="88799" y="42207"/>
                </a:lnTo>
                <a:lnTo>
                  <a:pt x="87999" y="40551"/>
                </a:lnTo>
                <a:lnTo>
                  <a:pt x="86399" y="40551"/>
                </a:lnTo>
                <a:lnTo>
                  <a:pt x="85599" y="38069"/>
                </a:lnTo>
                <a:lnTo>
                  <a:pt x="84799" y="38069"/>
                </a:lnTo>
                <a:lnTo>
                  <a:pt x="84799" y="37242"/>
                </a:lnTo>
                <a:lnTo>
                  <a:pt x="83198" y="37242"/>
                </a:lnTo>
                <a:lnTo>
                  <a:pt x="83198" y="36413"/>
                </a:lnTo>
                <a:lnTo>
                  <a:pt x="82398" y="36413"/>
                </a:lnTo>
                <a:lnTo>
                  <a:pt x="82398" y="33930"/>
                </a:lnTo>
                <a:lnTo>
                  <a:pt x="83198" y="33103"/>
                </a:lnTo>
                <a:lnTo>
                  <a:pt x="81601" y="33103"/>
                </a:lnTo>
                <a:lnTo>
                  <a:pt x="81601" y="31447"/>
                </a:lnTo>
                <a:lnTo>
                  <a:pt x="80000" y="31447"/>
                </a:lnTo>
                <a:lnTo>
                  <a:pt x="80000" y="28965"/>
                </a:lnTo>
                <a:lnTo>
                  <a:pt x="77600" y="26482"/>
                </a:lnTo>
                <a:lnTo>
                  <a:pt x="77600" y="23999"/>
                </a:lnTo>
                <a:lnTo>
                  <a:pt x="76800" y="23173"/>
                </a:lnTo>
                <a:lnTo>
                  <a:pt x="71999" y="23173"/>
                </a:lnTo>
                <a:lnTo>
                  <a:pt x="71199" y="20690"/>
                </a:lnTo>
                <a:lnTo>
                  <a:pt x="63200" y="19861"/>
                </a:lnTo>
                <a:lnTo>
                  <a:pt x="52801" y="18208"/>
                </a:lnTo>
                <a:lnTo>
                  <a:pt x="48800" y="15725"/>
                </a:lnTo>
                <a:lnTo>
                  <a:pt x="48000" y="11586"/>
                </a:lnTo>
                <a:lnTo>
                  <a:pt x="43999" y="11586"/>
                </a:lnTo>
                <a:lnTo>
                  <a:pt x="43199" y="9930"/>
                </a:lnTo>
                <a:lnTo>
                  <a:pt x="27999" y="0"/>
                </a:lnTo>
                <a:lnTo>
                  <a:pt x="27199" y="1656"/>
                </a:lnTo>
                <a:lnTo>
                  <a:pt x="16000" y="4965"/>
                </a:lnTo>
                <a:lnTo>
                  <a:pt x="20000" y="10760"/>
                </a:lnTo>
                <a:lnTo>
                  <a:pt x="16800" y="12413"/>
                </a:lnTo>
                <a:lnTo>
                  <a:pt x="16800" y="14895"/>
                </a:lnTo>
                <a:lnTo>
                  <a:pt x="15199" y="14895"/>
                </a:lnTo>
                <a:lnTo>
                  <a:pt x="14399" y="16551"/>
                </a:lnTo>
                <a:lnTo>
                  <a:pt x="13599" y="17378"/>
                </a:lnTo>
                <a:lnTo>
                  <a:pt x="11999" y="18208"/>
                </a:lnTo>
                <a:lnTo>
                  <a:pt x="8798" y="21517"/>
                </a:lnTo>
                <a:lnTo>
                  <a:pt x="1600" y="21517"/>
                </a:lnTo>
                <a:lnTo>
                  <a:pt x="799" y="25655"/>
                </a:lnTo>
                <a:lnTo>
                  <a:pt x="799" y="27312"/>
                </a:lnTo>
                <a:lnTo>
                  <a:pt x="0" y="27312"/>
                </a:lnTo>
                <a:lnTo>
                  <a:pt x="799" y="28138"/>
                </a:lnTo>
                <a:lnTo>
                  <a:pt x="799" y="28965"/>
                </a:lnTo>
                <a:lnTo>
                  <a:pt x="4000" y="28965"/>
                </a:lnTo>
                <a:lnTo>
                  <a:pt x="5600" y="32277"/>
                </a:lnTo>
                <a:lnTo>
                  <a:pt x="6401" y="33103"/>
                </a:lnTo>
                <a:lnTo>
                  <a:pt x="7201" y="36413"/>
                </a:lnTo>
                <a:lnTo>
                  <a:pt x="7201" y="37242"/>
                </a:lnTo>
                <a:lnTo>
                  <a:pt x="8001" y="38069"/>
                </a:lnTo>
                <a:lnTo>
                  <a:pt x="9598" y="38069"/>
                </a:lnTo>
                <a:lnTo>
                  <a:pt x="9598" y="41378"/>
                </a:lnTo>
                <a:lnTo>
                  <a:pt x="11199" y="41378"/>
                </a:lnTo>
                <a:lnTo>
                  <a:pt x="11199" y="43861"/>
                </a:lnTo>
                <a:lnTo>
                  <a:pt x="11999" y="44690"/>
                </a:lnTo>
                <a:lnTo>
                  <a:pt x="13599" y="44690"/>
                </a:lnTo>
                <a:lnTo>
                  <a:pt x="14399" y="45517"/>
                </a:lnTo>
                <a:lnTo>
                  <a:pt x="14399" y="46343"/>
                </a:lnTo>
                <a:lnTo>
                  <a:pt x="15199" y="46343"/>
                </a:lnTo>
                <a:lnTo>
                  <a:pt x="15589" y="48983"/>
                </a:lnTo>
                <a:lnTo>
                  <a:pt x="15756" y="52027"/>
                </a:lnTo>
                <a:lnTo>
                  <a:pt x="16282" y="54633"/>
                </a:lnTo>
                <a:lnTo>
                  <a:pt x="16800" y="55447"/>
                </a:lnTo>
                <a:lnTo>
                  <a:pt x="17600" y="55447"/>
                </a:lnTo>
                <a:lnTo>
                  <a:pt x="19509" y="57082"/>
                </a:lnTo>
                <a:lnTo>
                  <a:pt x="21612" y="59615"/>
                </a:lnTo>
                <a:lnTo>
                  <a:pt x="23109" y="61888"/>
                </a:lnTo>
                <a:lnTo>
                  <a:pt x="23896" y="63968"/>
                </a:lnTo>
                <a:lnTo>
                  <a:pt x="24593" y="67412"/>
                </a:lnTo>
                <a:lnTo>
                  <a:pt x="24996" y="70871"/>
                </a:lnTo>
                <a:lnTo>
                  <a:pt x="24798" y="72826"/>
                </a:lnTo>
                <a:lnTo>
                  <a:pt x="24798" y="73656"/>
                </a:lnTo>
                <a:lnTo>
                  <a:pt x="23201" y="74482"/>
                </a:lnTo>
                <a:lnTo>
                  <a:pt x="23998" y="75312"/>
                </a:lnTo>
                <a:lnTo>
                  <a:pt x="23201" y="76965"/>
                </a:lnTo>
                <a:lnTo>
                  <a:pt x="24798" y="76965"/>
                </a:lnTo>
                <a:lnTo>
                  <a:pt x="25364" y="79684"/>
                </a:lnTo>
                <a:lnTo>
                  <a:pt x="25570" y="82587"/>
                </a:lnTo>
                <a:lnTo>
                  <a:pt x="25599" y="85242"/>
                </a:lnTo>
                <a:lnTo>
                  <a:pt x="26399" y="85242"/>
                </a:lnTo>
                <a:lnTo>
                  <a:pt x="27199" y="86896"/>
                </a:lnTo>
                <a:lnTo>
                  <a:pt x="27199" y="88552"/>
                </a:lnTo>
                <a:lnTo>
                  <a:pt x="28799" y="89378"/>
                </a:lnTo>
                <a:lnTo>
                  <a:pt x="29599" y="90208"/>
                </a:lnTo>
                <a:lnTo>
                  <a:pt x="29599" y="91034"/>
                </a:lnTo>
                <a:lnTo>
                  <a:pt x="30399" y="91861"/>
                </a:lnTo>
                <a:lnTo>
                  <a:pt x="31200" y="92690"/>
                </a:lnTo>
                <a:lnTo>
                  <a:pt x="31200" y="9186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1" name="Google Shape;241;p8"/>
          <p:cNvSpPr/>
          <p:nvPr/>
        </p:nvSpPr>
        <p:spPr>
          <a:xfrm>
            <a:off x="5709066" y="3947852"/>
            <a:ext cx="546633" cy="545719"/>
          </a:xfrm>
          <a:custGeom>
            <a:rect b="b" l="l" r="r" t="t"/>
            <a:pathLst>
              <a:path extrusionOk="0" h="120000" w="120000">
                <a:moveTo>
                  <a:pt x="45600" y="115034"/>
                </a:moveTo>
                <a:lnTo>
                  <a:pt x="47200" y="114208"/>
                </a:lnTo>
                <a:lnTo>
                  <a:pt x="47200" y="112552"/>
                </a:lnTo>
                <a:lnTo>
                  <a:pt x="47200" y="111725"/>
                </a:lnTo>
                <a:lnTo>
                  <a:pt x="48800" y="112552"/>
                </a:lnTo>
                <a:lnTo>
                  <a:pt x="48800" y="110896"/>
                </a:lnTo>
                <a:lnTo>
                  <a:pt x="48800" y="109242"/>
                </a:lnTo>
                <a:lnTo>
                  <a:pt x="49600" y="108413"/>
                </a:lnTo>
                <a:lnTo>
                  <a:pt x="50400" y="108413"/>
                </a:lnTo>
                <a:lnTo>
                  <a:pt x="51849" y="108458"/>
                </a:lnTo>
                <a:lnTo>
                  <a:pt x="52291" y="109675"/>
                </a:lnTo>
                <a:lnTo>
                  <a:pt x="52801" y="110069"/>
                </a:lnTo>
                <a:lnTo>
                  <a:pt x="53598" y="110896"/>
                </a:lnTo>
                <a:lnTo>
                  <a:pt x="54398" y="110069"/>
                </a:lnTo>
                <a:lnTo>
                  <a:pt x="55999" y="110069"/>
                </a:lnTo>
                <a:lnTo>
                  <a:pt x="58288" y="110106"/>
                </a:lnTo>
                <a:lnTo>
                  <a:pt x="61774" y="110993"/>
                </a:lnTo>
                <a:lnTo>
                  <a:pt x="64973" y="112038"/>
                </a:lnTo>
                <a:lnTo>
                  <a:pt x="66401" y="112552"/>
                </a:lnTo>
                <a:lnTo>
                  <a:pt x="67201" y="120000"/>
                </a:lnTo>
                <a:lnTo>
                  <a:pt x="70399" y="115861"/>
                </a:lnTo>
                <a:lnTo>
                  <a:pt x="77600" y="106760"/>
                </a:lnTo>
                <a:lnTo>
                  <a:pt x="97598" y="99309"/>
                </a:lnTo>
                <a:lnTo>
                  <a:pt x="103078" y="96625"/>
                </a:lnTo>
                <a:lnTo>
                  <a:pt x="107108" y="94665"/>
                </a:lnTo>
                <a:lnTo>
                  <a:pt x="109978" y="93296"/>
                </a:lnTo>
                <a:lnTo>
                  <a:pt x="111981" y="92387"/>
                </a:lnTo>
                <a:lnTo>
                  <a:pt x="113407" y="91807"/>
                </a:lnTo>
                <a:lnTo>
                  <a:pt x="114548" y="91426"/>
                </a:lnTo>
                <a:lnTo>
                  <a:pt x="115697" y="91112"/>
                </a:lnTo>
                <a:lnTo>
                  <a:pt x="115999" y="91034"/>
                </a:lnTo>
                <a:lnTo>
                  <a:pt x="116797" y="89664"/>
                </a:lnTo>
                <a:lnTo>
                  <a:pt x="117639" y="86789"/>
                </a:lnTo>
                <a:lnTo>
                  <a:pt x="118452" y="83095"/>
                </a:lnTo>
                <a:lnTo>
                  <a:pt x="119161" y="79268"/>
                </a:lnTo>
                <a:lnTo>
                  <a:pt x="119693" y="75995"/>
                </a:lnTo>
                <a:lnTo>
                  <a:pt x="119974" y="73963"/>
                </a:lnTo>
                <a:lnTo>
                  <a:pt x="120000" y="73656"/>
                </a:lnTo>
                <a:lnTo>
                  <a:pt x="115999" y="67861"/>
                </a:lnTo>
                <a:lnTo>
                  <a:pt x="115999" y="68690"/>
                </a:lnTo>
                <a:lnTo>
                  <a:pt x="114399" y="68690"/>
                </a:lnTo>
                <a:lnTo>
                  <a:pt x="113034" y="68491"/>
                </a:lnTo>
                <a:lnTo>
                  <a:pt x="110111" y="67982"/>
                </a:lnTo>
                <a:lnTo>
                  <a:pt x="106316" y="67294"/>
                </a:lnTo>
                <a:lnTo>
                  <a:pt x="102334" y="66560"/>
                </a:lnTo>
                <a:lnTo>
                  <a:pt x="98848" y="65912"/>
                </a:lnTo>
                <a:lnTo>
                  <a:pt x="96544" y="65480"/>
                </a:lnTo>
                <a:lnTo>
                  <a:pt x="95200" y="58760"/>
                </a:lnTo>
                <a:lnTo>
                  <a:pt x="92800" y="55447"/>
                </a:lnTo>
                <a:lnTo>
                  <a:pt x="92800" y="52965"/>
                </a:lnTo>
                <a:lnTo>
                  <a:pt x="89599" y="50482"/>
                </a:lnTo>
                <a:lnTo>
                  <a:pt x="89599" y="51311"/>
                </a:lnTo>
                <a:lnTo>
                  <a:pt x="88799" y="51311"/>
                </a:lnTo>
                <a:lnTo>
                  <a:pt x="88799" y="50482"/>
                </a:lnTo>
                <a:lnTo>
                  <a:pt x="87999" y="50482"/>
                </a:lnTo>
                <a:lnTo>
                  <a:pt x="87999" y="49655"/>
                </a:lnTo>
                <a:lnTo>
                  <a:pt x="87999" y="48829"/>
                </a:lnTo>
                <a:lnTo>
                  <a:pt x="87999" y="44690"/>
                </a:lnTo>
                <a:lnTo>
                  <a:pt x="88799" y="42207"/>
                </a:lnTo>
                <a:lnTo>
                  <a:pt x="87999" y="40551"/>
                </a:lnTo>
                <a:lnTo>
                  <a:pt x="87199" y="40551"/>
                </a:lnTo>
                <a:lnTo>
                  <a:pt x="86399" y="40551"/>
                </a:lnTo>
                <a:lnTo>
                  <a:pt x="85599" y="38069"/>
                </a:lnTo>
                <a:lnTo>
                  <a:pt x="84799" y="38069"/>
                </a:lnTo>
                <a:lnTo>
                  <a:pt x="84799" y="37242"/>
                </a:lnTo>
                <a:lnTo>
                  <a:pt x="83198" y="37242"/>
                </a:lnTo>
                <a:lnTo>
                  <a:pt x="83198" y="36413"/>
                </a:lnTo>
                <a:lnTo>
                  <a:pt x="82398" y="36413"/>
                </a:lnTo>
                <a:lnTo>
                  <a:pt x="82398" y="33930"/>
                </a:lnTo>
                <a:lnTo>
                  <a:pt x="83198" y="33103"/>
                </a:lnTo>
                <a:lnTo>
                  <a:pt x="81601" y="33103"/>
                </a:lnTo>
                <a:lnTo>
                  <a:pt x="81601" y="32277"/>
                </a:lnTo>
                <a:lnTo>
                  <a:pt x="81601" y="31447"/>
                </a:lnTo>
                <a:lnTo>
                  <a:pt x="80801" y="31447"/>
                </a:lnTo>
                <a:lnTo>
                  <a:pt x="80000" y="31447"/>
                </a:lnTo>
                <a:lnTo>
                  <a:pt x="80000" y="29794"/>
                </a:lnTo>
                <a:lnTo>
                  <a:pt x="80000" y="28965"/>
                </a:lnTo>
                <a:lnTo>
                  <a:pt x="77600" y="26482"/>
                </a:lnTo>
                <a:lnTo>
                  <a:pt x="77600" y="25655"/>
                </a:lnTo>
                <a:lnTo>
                  <a:pt x="77600" y="23999"/>
                </a:lnTo>
                <a:lnTo>
                  <a:pt x="76800" y="23173"/>
                </a:lnTo>
                <a:lnTo>
                  <a:pt x="71999" y="23173"/>
                </a:lnTo>
                <a:lnTo>
                  <a:pt x="71199" y="20690"/>
                </a:lnTo>
                <a:lnTo>
                  <a:pt x="63200" y="19861"/>
                </a:lnTo>
                <a:lnTo>
                  <a:pt x="52801" y="18208"/>
                </a:lnTo>
                <a:lnTo>
                  <a:pt x="48800" y="15725"/>
                </a:lnTo>
                <a:lnTo>
                  <a:pt x="48000" y="11586"/>
                </a:lnTo>
                <a:lnTo>
                  <a:pt x="43999" y="11586"/>
                </a:lnTo>
                <a:lnTo>
                  <a:pt x="43199" y="9930"/>
                </a:lnTo>
                <a:lnTo>
                  <a:pt x="27999" y="0"/>
                </a:lnTo>
                <a:lnTo>
                  <a:pt x="27199" y="1656"/>
                </a:lnTo>
                <a:lnTo>
                  <a:pt x="16000" y="4965"/>
                </a:lnTo>
                <a:lnTo>
                  <a:pt x="20000" y="10760"/>
                </a:lnTo>
                <a:lnTo>
                  <a:pt x="16800" y="12413"/>
                </a:lnTo>
                <a:lnTo>
                  <a:pt x="16800" y="13242"/>
                </a:lnTo>
                <a:lnTo>
                  <a:pt x="16800" y="14895"/>
                </a:lnTo>
                <a:lnTo>
                  <a:pt x="15199" y="14895"/>
                </a:lnTo>
                <a:lnTo>
                  <a:pt x="14399" y="16551"/>
                </a:lnTo>
                <a:lnTo>
                  <a:pt x="13599" y="17378"/>
                </a:lnTo>
                <a:lnTo>
                  <a:pt x="11999" y="18208"/>
                </a:lnTo>
                <a:lnTo>
                  <a:pt x="8798" y="21517"/>
                </a:lnTo>
                <a:lnTo>
                  <a:pt x="1600" y="21517"/>
                </a:lnTo>
                <a:lnTo>
                  <a:pt x="799" y="25655"/>
                </a:lnTo>
                <a:lnTo>
                  <a:pt x="799" y="27312"/>
                </a:lnTo>
                <a:lnTo>
                  <a:pt x="0" y="27312"/>
                </a:lnTo>
                <a:lnTo>
                  <a:pt x="799" y="28138"/>
                </a:lnTo>
                <a:lnTo>
                  <a:pt x="799" y="28965"/>
                </a:lnTo>
                <a:lnTo>
                  <a:pt x="2400" y="28965"/>
                </a:lnTo>
                <a:lnTo>
                  <a:pt x="4000" y="28965"/>
                </a:lnTo>
                <a:lnTo>
                  <a:pt x="5600" y="32277"/>
                </a:lnTo>
                <a:lnTo>
                  <a:pt x="6401" y="33103"/>
                </a:lnTo>
                <a:lnTo>
                  <a:pt x="7201" y="36413"/>
                </a:lnTo>
                <a:lnTo>
                  <a:pt x="7201" y="37242"/>
                </a:lnTo>
                <a:lnTo>
                  <a:pt x="8001" y="38069"/>
                </a:lnTo>
                <a:lnTo>
                  <a:pt x="9598" y="38069"/>
                </a:lnTo>
                <a:lnTo>
                  <a:pt x="9598" y="38895"/>
                </a:lnTo>
                <a:lnTo>
                  <a:pt x="9598" y="41378"/>
                </a:lnTo>
                <a:lnTo>
                  <a:pt x="11199" y="41378"/>
                </a:lnTo>
                <a:lnTo>
                  <a:pt x="11199" y="42207"/>
                </a:lnTo>
                <a:lnTo>
                  <a:pt x="11199" y="43861"/>
                </a:lnTo>
                <a:lnTo>
                  <a:pt x="11999" y="44690"/>
                </a:lnTo>
                <a:lnTo>
                  <a:pt x="13599" y="44690"/>
                </a:lnTo>
                <a:lnTo>
                  <a:pt x="14399" y="45517"/>
                </a:lnTo>
                <a:lnTo>
                  <a:pt x="14399" y="46343"/>
                </a:lnTo>
                <a:lnTo>
                  <a:pt x="15199" y="46343"/>
                </a:lnTo>
                <a:lnTo>
                  <a:pt x="15589" y="48983"/>
                </a:lnTo>
                <a:lnTo>
                  <a:pt x="15756" y="52027"/>
                </a:lnTo>
                <a:lnTo>
                  <a:pt x="16282" y="54633"/>
                </a:lnTo>
                <a:lnTo>
                  <a:pt x="16800" y="55447"/>
                </a:lnTo>
                <a:lnTo>
                  <a:pt x="17600" y="55447"/>
                </a:lnTo>
                <a:lnTo>
                  <a:pt x="19509" y="57082"/>
                </a:lnTo>
                <a:lnTo>
                  <a:pt x="21612" y="59615"/>
                </a:lnTo>
                <a:lnTo>
                  <a:pt x="23109" y="61888"/>
                </a:lnTo>
                <a:lnTo>
                  <a:pt x="23896" y="63968"/>
                </a:lnTo>
                <a:lnTo>
                  <a:pt x="24593" y="67412"/>
                </a:lnTo>
                <a:lnTo>
                  <a:pt x="24996" y="70871"/>
                </a:lnTo>
                <a:lnTo>
                  <a:pt x="24798" y="72826"/>
                </a:lnTo>
                <a:lnTo>
                  <a:pt x="24798" y="73656"/>
                </a:lnTo>
                <a:lnTo>
                  <a:pt x="23201" y="74482"/>
                </a:lnTo>
                <a:lnTo>
                  <a:pt x="23998" y="75312"/>
                </a:lnTo>
                <a:lnTo>
                  <a:pt x="23201" y="76965"/>
                </a:lnTo>
                <a:lnTo>
                  <a:pt x="24798" y="76965"/>
                </a:lnTo>
                <a:lnTo>
                  <a:pt x="25364" y="79684"/>
                </a:lnTo>
                <a:lnTo>
                  <a:pt x="25570" y="82587"/>
                </a:lnTo>
                <a:lnTo>
                  <a:pt x="25599" y="85242"/>
                </a:lnTo>
                <a:lnTo>
                  <a:pt x="26399" y="85242"/>
                </a:lnTo>
                <a:lnTo>
                  <a:pt x="27199" y="86896"/>
                </a:lnTo>
                <a:lnTo>
                  <a:pt x="27199" y="87725"/>
                </a:lnTo>
                <a:lnTo>
                  <a:pt x="27199" y="88552"/>
                </a:lnTo>
                <a:lnTo>
                  <a:pt x="28799" y="89378"/>
                </a:lnTo>
                <a:lnTo>
                  <a:pt x="29599" y="90208"/>
                </a:lnTo>
                <a:lnTo>
                  <a:pt x="29599" y="91034"/>
                </a:lnTo>
                <a:lnTo>
                  <a:pt x="30399" y="91861"/>
                </a:lnTo>
                <a:lnTo>
                  <a:pt x="31200" y="92690"/>
                </a:lnTo>
                <a:lnTo>
                  <a:pt x="31200" y="91861"/>
                </a:lnTo>
                <a:lnTo>
                  <a:pt x="32800" y="92690"/>
                </a:lnTo>
                <a:lnTo>
                  <a:pt x="34400" y="93517"/>
                </a:lnTo>
                <a:lnTo>
                  <a:pt x="35200" y="94344"/>
                </a:lnTo>
                <a:lnTo>
                  <a:pt x="35200" y="95173"/>
                </a:lnTo>
                <a:lnTo>
                  <a:pt x="36801" y="96826"/>
                </a:lnTo>
                <a:lnTo>
                  <a:pt x="36801" y="97656"/>
                </a:lnTo>
                <a:lnTo>
                  <a:pt x="36801" y="99309"/>
                </a:lnTo>
                <a:lnTo>
                  <a:pt x="37601" y="100965"/>
                </a:lnTo>
                <a:lnTo>
                  <a:pt x="38398" y="100965"/>
                </a:lnTo>
                <a:lnTo>
                  <a:pt x="39198" y="102621"/>
                </a:lnTo>
                <a:lnTo>
                  <a:pt x="39198" y="105104"/>
                </a:lnTo>
                <a:lnTo>
                  <a:pt x="38398" y="105104"/>
                </a:lnTo>
                <a:lnTo>
                  <a:pt x="39198" y="106760"/>
                </a:lnTo>
                <a:lnTo>
                  <a:pt x="41599" y="107586"/>
                </a:lnTo>
                <a:lnTo>
                  <a:pt x="41599" y="108413"/>
                </a:lnTo>
                <a:lnTo>
                  <a:pt x="42399" y="109242"/>
                </a:lnTo>
                <a:lnTo>
                  <a:pt x="42399" y="110896"/>
                </a:lnTo>
                <a:lnTo>
                  <a:pt x="43199" y="111725"/>
                </a:lnTo>
                <a:lnTo>
                  <a:pt x="43199" y="112552"/>
                </a:lnTo>
                <a:lnTo>
                  <a:pt x="45600" y="113378"/>
                </a:lnTo>
                <a:lnTo>
                  <a:pt x="45600" y="11503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2" name="Google Shape;242;p8"/>
          <p:cNvSpPr/>
          <p:nvPr/>
        </p:nvSpPr>
        <p:spPr>
          <a:xfrm>
            <a:off x="5548843" y="5089780"/>
            <a:ext cx="64096" cy="52760"/>
          </a:xfrm>
          <a:custGeom>
            <a:rect b="b" l="l" r="r" t="t"/>
            <a:pathLst>
              <a:path extrusionOk="0" h="120000" w="120000">
                <a:moveTo>
                  <a:pt x="39991" y="17069"/>
                </a:moveTo>
                <a:lnTo>
                  <a:pt x="33334" y="25619"/>
                </a:lnTo>
                <a:lnTo>
                  <a:pt x="26676" y="51241"/>
                </a:lnTo>
                <a:lnTo>
                  <a:pt x="13337" y="51241"/>
                </a:lnTo>
                <a:lnTo>
                  <a:pt x="13337" y="59793"/>
                </a:lnTo>
                <a:lnTo>
                  <a:pt x="6679" y="59793"/>
                </a:lnTo>
                <a:lnTo>
                  <a:pt x="0" y="68313"/>
                </a:lnTo>
                <a:lnTo>
                  <a:pt x="0" y="76862"/>
                </a:lnTo>
                <a:lnTo>
                  <a:pt x="6679" y="93934"/>
                </a:lnTo>
                <a:lnTo>
                  <a:pt x="26676" y="102484"/>
                </a:lnTo>
                <a:lnTo>
                  <a:pt x="33334" y="76862"/>
                </a:lnTo>
                <a:lnTo>
                  <a:pt x="46673" y="93934"/>
                </a:lnTo>
                <a:lnTo>
                  <a:pt x="56570" y="116058"/>
                </a:lnTo>
                <a:lnTo>
                  <a:pt x="65957" y="119999"/>
                </a:lnTo>
                <a:lnTo>
                  <a:pt x="66668" y="119556"/>
                </a:lnTo>
                <a:lnTo>
                  <a:pt x="75700" y="93943"/>
                </a:lnTo>
                <a:lnTo>
                  <a:pt x="79135" y="84434"/>
                </a:lnTo>
                <a:lnTo>
                  <a:pt x="79983" y="85412"/>
                </a:lnTo>
                <a:lnTo>
                  <a:pt x="93323" y="93934"/>
                </a:lnTo>
                <a:lnTo>
                  <a:pt x="120000" y="93934"/>
                </a:lnTo>
                <a:lnTo>
                  <a:pt x="120000" y="76862"/>
                </a:lnTo>
                <a:lnTo>
                  <a:pt x="113320" y="59793"/>
                </a:lnTo>
                <a:lnTo>
                  <a:pt x="120000" y="34171"/>
                </a:lnTo>
                <a:lnTo>
                  <a:pt x="106662" y="0"/>
                </a:lnTo>
                <a:lnTo>
                  <a:pt x="86665" y="8549"/>
                </a:lnTo>
                <a:lnTo>
                  <a:pt x="79983" y="17069"/>
                </a:lnTo>
                <a:lnTo>
                  <a:pt x="73326" y="34171"/>
                </a:lnTo>
                <a:lnTo>
                  <a:pt x="66668" y="25619"/>
                </a:lnTo>
                <a:lnTo>
                  <a:pt x="53331" y="17069"/>
                </a:lnTo>
                <a:lnTo>
                  <a:pt x="46673" y="8549"/>
                </a:lnTo>
                <a:lnTo>
                  <a:pt x="26676" y="0"/>
                </a:lnTo>
                <a:lnTo>
                  <a:pt x="26676" y="8549"/>
                </a:lnTo>
                <a:lnTo>
                  <a:pt x="39991" y="1706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3" name="Google Shape;243;p8"/>
          <p:cNvSpPr/>
          <p:nvPr/>
        </p:nvSpPr>
        <p:spPr>
          <a:xfrm>
            <a:off x="5548843" y="5089780"/>
            <a:ext cx="64096" cy="52760"/>
          </a:xfrm>
          <a:custGeom>
            <a:rect b="b" l="l" r="r" t="t"/>
            <a:pathLst>
              <a:path extrusionOk="0" h="120000" w="120000">
                <a:moveTo>
                  <a:pt x="13337" y="51241"/>
                </a:moveTo>
                <a:lnTo>
                  <a:pt x="13337" y="59793"/>
                </a:lnTo>
                <a:lnTo>
                  <a:pt x="6679" y="59793"/>
                </a:lnTo>
                <a:lnTo>
                  <a:pt x="0" y="68313"/>
                </a:lnTo>
                <a:lnTo>
                  <a:pt x="0" y="76862"/>
                </a:lnTo>
                <a:lnTo>
                  <a:pt x="6679" y="93934"/>
                </a:lnTo>
                <a:lnTo>
                  <a:pt x="26676" y="102484"/>
                </a:lnTo>
                <a:lnTo>
                  <a:pt x="33334" y="76862"/>
                </a:lnTo>
                <a:lnTo>
                  <a:pt x="46673" y="93934"/>
                </a:lnTo>
                <a:lnTo>
                  <a:pt x="56570" y="116058"/>
                </a:lnTo>
                <a:lnTo>
                  <a:pt x="65957" y="119999"/>
                </a:lnTo>
                <a:lnTo>
                  <a:pt x="66668" y="119556"/>
                </a:lnTo>
                <a:lnTo>
                  <a:pt x="75700" y="93943"/>
                </a:lnTo>
                <a:lnTo>
                  <a:pt x="79135" y="84434"/>
                </a:lnTo>
                <a:lnTo>
                  <a:pt x="79983" y="85412"/>
                </a:lnTo>
                <a:lnTo>
                  <a:pt x="93323" y="93934"/>
                </a:lnTo>
                <a:lnTo>
                  <a:pt x="113320" y="93934"/>
                </a:lnTo>
                <a:lnTo>
                  <a:pt x="120000" y="93934"/>
                </a:lnTo>
                <a:lnTo>
                  <a:pt x="120000" y="76862"/>
                </a:lnTo>
                <a:lnTo>
                  <a:pt x="113320" y="59793"/>
                </a:lnTo>
                <a:lnTo>
                  <a:pt x="120000" y="34171"/>
                </a:lnTo>
                <a:lnTo>
                  <a:pt x="106662" y="0"/>
                </a:lnTo>
                <a:lnTo>
                  <a:pt x="86665" y="8549"/>
                </a:lnTo>
                <a:lnTo>
                  <a:pt x="79983" y="17069"/>
                </a:lnTo>
                <a:lnTo>
                  <a:pt x="73326" y="34171"/>
                </a:lnTo>
                <a:lnTo>
                  <a:pt x="66668" y="25619"/>
                </a:lnTo>
                <a:lnTo>
                  <a:pt x="53331" y="17069"/>
                </a:lnTo>
                <a:lnTo>
                  <a:pt x="46673" y="8549"/>
                </a:lnTo>
                <a:lnTo>
                  <a:pt x="26676" y="0"/>
                </a:lnTo>
                <a:lnTo>
                  <a:pt x="26676" y="8549"/>
                </a:lnTo>
                <a:lnTo>
                  <a:pt x="39991" y="17069"/>
                </a:lnTo>
                <a:lnTo>
                  <a:pt x="33334" y="25619"/>
                </a:lnTo>
                <a:lnTo>
                  <a:pt x="26676" y="51241"/>
                </a:lnTo>
                <a:lnTo>
                  <a:pt x="13337" y="5124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4" name="Google Shape;244;p8"/>
          <p:cNvSpPr/>
          <p:nvPr/>
        </p:nvSpPr>
        <p:spPr>
          <a:xfrm>
            <a:off x="5358474" y="3324449"/>
            <a:ext cx="226186" cy="184505"/>
          </a:xfrm>
          <a:custGeom>
            <a:rect b="b" l="l" r="r" t="t"/>
            <a:pathLst>
              <a:path extrusionOk="0" h="120000" w="120000">
                <a:moveTo>
                  <a:pt x="25158" y="105305"/>
                </a:moveTo>
                <a:lnTo>
                  <a:pt x="27092" y="107750"/>
                </a:lnTo>
                <a:lnTo>
                  <a:pt x="32900" y="107750"/>
                </a:lnTo>
                <a:lnTo>
                  <a:pt x="40772" y="110118"/>
                </a:lnTo>
                <a:lnTo>
                  <a:pt x="39213" y="112328"/>
                </a:lnTo>
                <a:lnTo>
                  <a:pt x="38708" y="112648"/>
                </a:lnTo>
                <a:lnTo>
                  <a:pt x="34834" y="115101"/>
                </a:lnTo>
                <a:lnTo>
                  <a:pt x="36774" y="120000"/>
                </a:lnTo>
                <a:lnTo>
                  <a:pt x="42575" y="120000"/>
                </a:lnTo>
                <a:lnTo>
                  <a:pt x="46731" y="118824"/>
                </a:lnTo>
                <a:lnTo>
                  <a:pt x="47449" y="117099"/>
                </a:lnTo>
                <a:lnTo>
                  <a:pt x="50317" y="117546"/>
                </a:lnTo>
                <a:lnTo>
                  <a:pt x="56125" y="120000"/>
                </a:lnTo>
                <a:lnTo>
                  <a:pt x="61933" y="117546"/>
                </a:lnTo>
                <a:lnTo>
                  <a:pt x="68088" y="117014"/>
                </a:lnTo>
                <a:lnTo>
                  <a:pt x="71113" y="113289"/>
                </a:lnTo>
                <a:lnTo>
                  <a:pt x="71608" y="112648"/>
                </a:lnTo>
                <a:lnTo>
                  <a:pt x="73549" y="110203"/>
                </a:lnTo>
                <a:lnTo>
                  <a:pt x="75483" y="107750"/>
                </a:lnTo>
                <a:lnTo>
                  <a:pt x="83224" y="107750"/>
                </a:lnTo>
                <a:lnTo>
                  <a:pt x="83224" y="115101"/>
                </a:lnTo>
                <a:lnTo>
                  <a:pt x="89032" y="112648"/>
                </a:lnTo>
                <a:lnTo>
                  <a:pt x="94840" y="107750"/>
                </a:lnTo>
                <a:lnTo>
                  <a:pt x="98708" y="110203"/>
                </a:lnTo>
                <a:lnTo>
                  <a:pt x="100641" y="110203"/>
                </a:lnTo>
                <a:lnTo>
                  <a:pt x="104516" y="115101"/>
                </a:lnTo>
                <a:lnTo>
                  <a:pt x="108383" y="110203"/>
                </a:lnTo>
                <a:lnTo>
                  <a:pt x="110324" y="107750"/>
                </a:lnTo>
                <a:lnTo>
                  <a:pt x="108383" y="107750"/>
                </a:lnTo>
                <a:lnTo>
                  <a:pt x="108383" y="102852"/>
                </a:lnTo>
                <a:lnTo>
                  <a:pt x="110324" y="102852"/>
                </a:lnTo>
                <a:lnTo>
                  <a:pt x="110324" y="100407"/>
                </a:lnTo>
                <a:lnTo>
                  <a:pt x="112257" y="100407"/>
                </a:lnTo>
                <a:lnTo>
                  <a:pt x="112257" y="102852"/>
                </a:lnTo>
                <a:lnTo>
                  <a:pt x="114191" y="102852"/>
                </a:lnTo>
                <a:lnTo>
                  <a:pt x="114191" y="100407"/>
                </a:lnTo>
                <a:lnTo>
                  <a:pt x="116125" y="100407"/>
                </a:lnTo>
                <a:lnTo>
                  <a:pt x="116125" y="95509"/>
                </a:lnTo>
                <a:lnTo>
                  <a:pt x="114191" y="93056"/>
                </a:lnTo>
                <a:lnTo>
                  <a:pt x="116125" y="88158"/>
                </a:lnTo>
                <a:lnTo>
                  <a:pt x="118066" y="88158"/>
                </a:lnTo>
                <a:lnTo>
                  <a:pt x="118066" y="85712"/>
                </a:lnTo>
                <a:lnTo>
                  <a:pt x="116125" y="85712"/>
                </a:lnTo>
                <a:lnTo>
                  <a:pt x="116125" y="80814"/>
                </a:lnTo>
                <a:lnTo>
                  <a:pt x="118066" y="83259"/>
                </a:lnTo>
                <a:lnTo>
                  <a:pt x="120000" y="83259"/>
                </a:lnTo>
                <a:lnTo>
                  <a:pt x="120000" y="80814"/>
                </a:lnTo>
                <a:lnTo>
                  <a:pt x="112257" y="78369"/>
                </a:lnTo>
                <a:lnTo>
                  <a:pt x="112257" y="80814"/>
                </a:lnTo>
                <a:lnTo>
                  <a:pt x="110324" y="83259"/>
                </a:lnTo>
                <a:lnTo>
                  <a:pt x="106450" y="80814"/>
                </a:lnTo>
                <a:lnTo>
                  <a:pt x="104516" y="80814"/>
                </a:lnTo>
                <a:lnTo>
                  <a:pt x="102582" y="78369"/>
                </a:lnTo>
                <a:lnTo>
                  <a:pt x="100641" y="75916"/>
                </a:lnTo>
                <a:lnTo>
                  <a:pt x="96774" y="73471"/>
                </a:lnTo>
                <a:lnTo>
                  <a:pt x="100641" y="68573"/>
                </a:lnTo>
                <a:lnTo>
                  <a:pt x="98708" y="66120"/>
                </a:lnTo>
                <a:lnTo>
                  <a:pt x="96774" y="66120"/>
                </a:lnTo>
                <a:lnTo>
                  <a:pt x="100641" y="61222"/>
                </a:lnTo>
                <a:lnTo>
                  <a:pt x="98708" y="56324"/>
                </a:lnTo>
                <a:lnTo>
                  <a:pt x="96774" y="51426"/>
                </a:lnTo>
                <a:lnTo>
                  <a:pt x="100641" y="51426"/>
                </a:lnTo>
                <a:lnTo>
                  <a:pt x="98708" y="48980"/>
                </a:lnTo>
                <a:lnTo>
                  <a:pt x="96774" y="44082"/>
                </a:lnTo>
                <a:lnTo>
                  <a:pt x="100641" y="41629"/>
                </a:lnTo>
                <a:lnTo>
                  <a:pt x="98708" y="39184"/>
                </a:lnTo>
                <a:lnTo>
                  <a:pt x="96774" y="34286"/>
                </a:lnTo>
                <a:lnTo>
                  <a:pt x="96774" y="31841"/>
                </a:lnTo>
                <a:lnTo>
                  <a:pt x="92900" y="24490"/>
                </a:lnTo>
                <a:lnTo>
                  <a:pt x="88756" y="20846"/>
                </a:lnTo>
                <a:lnTo>
                  <a:pt x="87666" y="17029"/>
                </a:lnTo>
                <a:lnTo>
                  <a:pt x="87098" y="14694"/>
                </a:lnTo>
                <a:lnTo>
                  <a:pt x="82358" y="5672"/>
                </a:lnTo>
                <a:lnTo>
                  <a:pt x="77755" y="332"/>
                </a:lnTo>
                <a:lnTo>
                  <a:pt x="77417" y="0"/>
                </a:lnTo>
                <a:lnTo>
                  <a:pt x="73549" y="2452"/>
                </a:lnTo>
                <a:lnTo>
                  <a:pt x="71608" y="7350"/>
                </a:lnTo>
                <a:lnTo>
                  <a:pt x="71608" y="9796"/>
                </a:lnTo>
                <a:lnTo>
                  <a:pt x="61933" y="9796"/>
                </a:lnTo>
                <a:lnTo>
                  <a:pt x="61933" y="14694"/>
                </a:lnTo>
                <a:lnTo>
                  <a:pt x="58065" y="17147"/>
                </a:lnTo>
                <a:lnTo>
                  <a:pt x="56125" y="19592"/>
                </a:lnTo>
                <a:lnTo>
                  <a:pt x="54191" y="19592"/>
                </a:lnTo>
                <a:lnTo>
                  <a:pt x="52258" y="14694"/>
                </a:lnTo>
                <a:lnTo>
                  <a:pt x="50317" y="12249"/>
                </a:lnTo>
                <a:lnTo>
                  <a:pt x="36774" y="12249"/>
                </a:lnTo>
                <a:lnTo>
                  <a:pt x="34834" y="7350"/>
                </a:lnTo>
                <a:lnTo>
                  <a:pt x="32900" y="4898"/>
                </a:lnTo>
                <a:lnTo>
                  <a:pt x="30966" y="4898"/>
                </a:lnTo>
                <a:lnTo>
                  <a:pt x="29032" y="17147"/>
                </a:lnTo>
                <a:lnTo>
                  <a:pt x="29032" y="19592"/>
                </a:lnTo>
                <a:lnTo>
                  <a:pt x="27092" y="24490"/>
                </a:lnTo>
                <a:lnTo>
                  <a:pt x="25158" y="24490"/>
                </a:lnTo>
                <a:lnTo>
                  <a:pt x="19350" y="29388"/>
                </a:lnTo>
                <a:lnTo>
                  <a:pt x="17697" y="35179"/>
                </a:lnTo>
                <a:lnTo>
                  <a:pt x="17229" y="42165"/>
                </a:lnTo>
                <a:lnTo>
                  <a:pt x="16672" y="49990"/>
                </a:lnTo>
                <a:lnTo>
                  <a:pt x="14756" y="58296"/>
                </a:lnTo>
                <a:lnTo>
                  <a:pt x="13542" y="61222"/>
                </a:lnTo>
                <a:lnTo>
                  <a:pt x="7200" y="70292"/>
                </a:lnTo>
                <a:lnTo>
                  <a:pt x="4046" y="71100"/>
                </a:lnTo>
                <a:lnTo>
                  <a:pt x="0" y="71018"/>
                </a:lnTo>
                <a:lnTo>
                  <a:pt x="7741" y="80814"/>
                </a:lnTo>
                <a:lnTo>
                  <a:pt x="7741" y="83259"/>
                </a:lnTo>
                <a:lnTo>
                  <a:pt x="5800" y="88158"/>
                </a:lnTo>
                <a:lnTo>
                  <a:pt x="5800" y="90610"/>
                </a:lnTo>
                <a:lnTo>
                  <a:pt x="11609" y="90610"/>
                </a:lnTo>
                <a:lnTo>
                  <a:pt x="13542" y="95509"/>
                </a:lnTo>
                <a:lnTo>
                  <a:pt x="17416" y="100407"/>
                </a:lnTo>
                <a:lnTo>
                  <a:pt x="17416" y="95509"/>
                </a:lnTo>
                <a:lnTo>
                  <a:pt x="19350" y="93056"/>
                </a:lnTo>
                <a:lnTo>
                  <a:pt x="23307" y="91442"/>
                </a:lnTo>
                <a:lnTo>
                  <a:pt x="28666" y="95270"/>
                </a:lnTo>
                <a:lnTo>
                  <a:pt x="29032" y="95509"/>
                </a:lnTo>
                <a:lnTo>
                  <a:pt x="32900" y="97954"/>
                </a:lnTo>
                <a:lnTo>
                  <a:pt x="23224" y="97954"/>
                </a:lnTo>
                <a:lnTo>
                  <a:pt x="23224" y="102852"/>
                </a:lnTo>
                <a:lnTo>
                  <a:pt x="25158" y="10530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5" name="Google Shape;245;p8"/>
          <p:cNvSpPr/>
          <p:nvPr/>
        </p:nvSpPr>
        <p:spPr>
          <a:xfrm>
            <a:off x="5358474" y="3324451"/>
            <a:ext cx="226186" cy="184505"/>
          </a:xfrm>
          <a:custGeom>
            <a:rect b="b" l="l" r="r" t="t"/>
            <a:pathLst>
              <a:path extrusionOk="0" h="120000" w="120000">
                <a:moveTo>
                  <a:pt x="120000" y="80814"/>
                </a:moveTo>
                <a:lnTo>
                  <a:pt x="112257" y="78369"/>
                </a:lnTo>
                <a:lnTo>
                  <a:pt x="112257" y="80814"/>
                </a:lnTo>
                <a:lnTo>
                  <a:pt x="110324" y="83259"/>
                </a:lnTo>
                <a:lnTo>
                  <a:pt x="102582" y="78369"/>
                </a:lnTo>
                <a:lnTo>
                  <a:pt x="100641" y="75916"/>
                </a:lnTo>
                <a:lnTo>
                  <a:pt x="96774" y="73471"/>
                </a:lnTo>
                <a:lnTo>
                  <a:pt x="100641" y="68573"/>
                </a:lnTo>
                <a:lnTo>
                  <a:pt x="98708" y="66120"/>
                </a:lnTo>
                <a:lnTo>
                  <a:pt x="96774" y="66120"/>
                </a:lnTo>
                <a:lnTo>
                  <a:pt x="100641" y="61222"/>
                </a:lnTo>
                <a:lnTo>
                  <a:pt x="98708" y="56324"/>
                </a:lnTo>
                <a:lnTo>
                  <a:pt x="96774" y="51426"/>
                </a:lnTo>
                <a:lnTo>
                  <a:pt x="100641" y="51426"/>
                </a:lnTo>
                <a:lnTo>
                  <a:pt x="98708" y="48980"/>
                </a:lnTo>
                <a:lnTo>
                  <a:pt x="96774" y="44082"/>
                </a:lnTo>
                <a:lnTo>
                  <a:pt x="100641" y="41629"/>
                </a:lnTo>
                <a:lnTo>
                  <a:pt x="98708" y="39184"/>
                </a:lnTo>
                <a:lnTo>
                  <a:pt x="96774" y="34286"/>
                </a:lnTo>
                <a:lnTo>
                  <a:pt x="96774" y="31841"/>
                </a:lnTo>
                <a:lnTo>
                  <a:pt x="92900" y="24490"/>
                </a:lnTo>
                <a:lnTo>
                  <a:pt x="88756" y="20846"/>
                </a:lnTo>
                <a:lnTo>
                  <a:pt x="87666" y="17029"/>
                </a:lnTo>
                <a:lnTo>
                  <a:pt x="87098" y="14694"/>
                </a:lnTo>
                <a:lnTo>
                  <a:pt x="82358" y="5672"/>
                </a:lnTo>
                <a:lnTo>
                  <a:pt x="77755" y="332"/>
                </a:lnTo>
                <a:lnTo>
                  <a:pt x="77417" y="0"/>
                </a:lnTo>
                <a:lnTo>
                  <a:pt x="73549" y="2452"/>
                </a:lnTo>
                <a:lnTo>
                  <a:pt x="71608" y="7350"/>
                </a:lnTo>
                <a:lnTo>
                  <a:pt x="71608" y="9796"/>
                </a:lnTo>
                <a:lnTo>
                  <a:pt x="69675" y="9796"/>
                </a:lnTo>
                <a:lnTo>
                  <a:pt x="65807" y="9796"/>
                </a:lnTo>
                <a:lnTo>
                  <a:pt x="61933" y="9796"/>
                </a:lnTo>
                <a:lnTo>
                  <a:pt x="61933" y="14694"/>
                </a:lnTo>
                <a:lnTo>
                  <a:pt x="58065" y="17147"/>
                </a:lnTo>
                <a:lnTo>
                  <a:pt x="56125" y="19592"/>
                </a:lnTo>
                <a:lnTo>
                  <a:pt x="54191" y="19592"/>
                </a:lnTo>
                <a:lnTo>
                  <a:pt x="52258" y="14694"/>
                </a:lnTo>
                <a:lnTo>
                  <a:pt x="50317" y="12249"/>
                </a:lnTo>
                <a:lnTo>
                  <a:pt x="48383" y="12249"/>
                </a:lnTo>
                <a:lnTo>
                  <a:pt x="44516" y="12249"/>
                </a:lnTo>
                <a:lnTo>
                  <a:pt x="38708" y="12249"/>
                </a:lnTo>
                <a:lnTo>
                  <a:pt x="36774" y="12249"/>
                </a:lnTo>
                <a:lnTo>
                  <a:pt x="34834" y="7350"/>
                </a:lnTo>
                <a:lnTo>
                  <a:pt x="32900" y="4898"/>
                </a:lnTo>
                <a:lnTo>
                  <a:pt x="30966" y="4898"/>
                </a:lnTo>
                <a:lnTo>
                  <a:pt x="29032" y="17147"/>
                </a:lnTo>
                <a:lnTo>
                  <a:pt x="29032" y="19592"/>
                </a:lnTo>
                <a:lnTo>
                  <a:pt x="27092" y="24490"/>
                </a:lnTo>
                <a:lnTo>
                  <a:pt x="25158" y="24490"/>
                </a:lnTo>
                <a:lnTo>
                  <a:pt x="19350" y="29388"/>
                </a:lnTo>
                <a:lnTo>
                  <a:pt x="17697" y="35179"/>
                </a:lnTo>
                <a:lnTo>
                  <a:pt x="17229" y="42165"/>
                </a:lnTo>
                <a:lnTo>
                  <a:pt x="16672" y="49990"/>
                </a:lnTo>
                <a:lnTo>
                  <a:pt x="14756" y="58296"/>
                </a:lnTo>
                <a:lnTo>
                  <a:pt x="13542" y="61222"/>
                </a:lnTo>
                <a:lnTo>
                  <a:pt x="7200" y="70292"/>
                </a:lnTo>
                <a:lnTo>
                  <a:pt x="4046" y="71100"/>
                </a:lnTo>
                <a:lnTo>
                  <a:pt x="3867" y="71018"/>
                </a:lnTo>
                <a:lnTo>
                  <a:pt x="0" y="71018"/>
                </a:lnTo>
                <a:lnTo>
                  <a:pt x="7741" y="80814"/>
                </a:lnTo>
                <a:lnTo>
                  <a:pt x="7741" y="83259"/>
                </a:lnTo>
                <a:lnTo>
                  <a:pt x="5800" y="88158"/>
                </a:lnTo>
                <a:lnTo>
                  <a:pt x="5800" y="90610"/>
                </a:lnTo>
                <a:lnTo>
                  <a:pt x="7741" y="90610"/>
                </a:lnTo>
                <a:lnTo>
                  <a:pt x="11609" y="90610"/>
                </a:lnTo>
                <a:lnTo>
                  <a:pt x="13542" y="95509"/>
                </a:lnTo>
                <a:lnTo>
                  <a:pt x="17416" y="100407"/>
                </a:lnTo>
                <a:lnTo>
                  <a:pt x="17416" y="95509"/>
                </a:lnTo>
                <a:lnTo>
                  <a:pt x="19350" y="93056"/>
                </a:lnTo>
                <a:lnTo>
                  <a:pt x="23307" y="91442"/>
                </a:lnTo>
                <a:lnTo>
                  <a:pt x="28666" y="95270"/>
                </a:lnTo>
                <a:lnTo>
                  <a:pt x="29032" y="95509"/>
                </a:lnTo>
                <a:lnTo>
                  <a:pt x="32900" y="97954"/>
                </a:lnTo>
                <a:lnTo>
                  <a:pt x="30966" y="97954"/>
                </a:lnTo>
                <a:lnTo>
                  <a:pt x="27092" y="97954"/>
                </a:lnTo>
                <a:lnTo>
                  <a:pt x="23224" y="97954"/>
                </a:lnTo>
                <a:lnTo>
                  <a:pt x="23224" y="102852"/>
                </a:lnTo>
                <a:lnTo>
                  <a:pt x="25158" y="105305"/>
                </a:lnTo>
                <a:lnTo>
                  <a:pt x="27092" y="107750"/>
                </a:lnTo>
                <a:lnTo>
                  <a:pt x="32900" y="107750"/>
                </a:lnTo>
                <a:lnTo>
                  <a:pt x="40772" y="110118"/>
                </a:lnTo>
                <a:lnTo>
                  <a:pt x="39213" y="112328"/>
                </a:lnTo>
                <a:lnTo>
                  <a:pt x="38708" y="112648"/>
                </a:lnTo>
                <a:lnTo>
                  <a:pt x="34834" y="115101"/>
                </a:lnTo>
                <a:lnTo>
                  <a:pt x="36774" y="120000"/>
                </a:lnTo>
                <a:lnTo>
                  <a:pt x="42575" y="120000"/>
                </a:lnTo>
                <a:lnTo>
                  <a:pt x="46731" y="118824"/>
                </a:lnTo>
                <a:lnTo>
                  <a:pt x="47449" y="117099"/>
                </a:lnTo>
                <a:lnTo>
                  <a:pt x="50317" y="117546"/>
                </a:lnTo>
                <a:lnTo>
                  <a:pt x="56125" y="120000"/>
                </a:lnTo>
                <a:lnTo>
                  <a:pt x="61933" y="117546"/>
                </a:lnTo>
                <a:lnTo>
                  <a:pt x="68088" y="117014"/>
                </a:lnTo>
                <a:lnTo>
                  <a:pt x="71113" y="113289"/>
                </a:lnTo>
                <a:lnTo>
                  <a:pt x="71608" y="112648"/>
                </a:lnTo>
                <a:lnTo>
                  <a:pt x="73549" y="110203"/>
                </a:lnTo>
                <a:lnTo>
                  <a:pt x="75483" y="107750"/>
                </a:lnTo>
                <a:lnTo>
                  <a:pt x="79350" y="107750"/>
                </a:lnTo>
                <a:lnTo>
                  <a:pt x="83224" y="107750"/>
                </a:lnTo>
                <a:lnTo>
                  <a:pt x="83224" y="115101"/>
                </a:lnTo>
                <a:lnTo>
                  <a:pt x="89032" y="112648"/>
                </a:lnTo>
                <a:lnTo>
                  <a:pt x="94840" y="107750"/>
                </a:lnTo>
                <a:lnTo>
                  <a:pt x="98708" y="110203"/>
                </a:lnTo>
                <a:lnTo>
                  <a:pt x="100641" y="110203"/>
                </a:lnTo>
                <a:lnTo>
                  <a:pt x="104516" y="115101"/>
                </a:lnTo>
                <a:lnTo>
                  <a:pt x="108383" y="110203"/>
                </a:lnTo>
                <a:lnTo>
                  <a:pt x="110324" y="107750"/>
                </a:lnTo>
                <a:lnTo>
                  <a:pt x="108383" y="107750"/>
                </a:lnTo>
                <a:lnTo>
                  <a:pt x="108383" y="105305"/>
                </a:lnTo>
                <a:lnTo>
                  <a:pt x="108383" y="102852"/>
                </a:lnTo>
                <a:lnTo>
                  <a:pt x="110324" y="102852"/>
                </a:lnTo>
                <a:lnTo>
                  <a:pt x="110324" y="100407"/>
                </a:lnTo>
                <a:lnTo>
                  <a:pt x="112257" y="100407"/>
                </a:lnTo>
                <a:lnTo>
                  <a:pt x="112257" y="102852"/>
                </a:lnTo>
                <a:lnTo>
                  <a:pt x="114191" y="102852"/>
                </a:lnTo>
                <a:lnTo>
                  <a:pt x="114191" y="100407"/>
                </a:lnTo>
                <a:lnTo>
                  <a:pt x="116125" y="100407"/>
                </a:lnTo>
                <a:lnTo>
                  <a:pt x="116125" y="95509"/>
                </a:lnTo>
                <a:lnTo>
                  <a:pt x="114191" y="93056"/>
                </a:lnTo>
                <a:lnTo>
                  <a:pt x="116125" y="88158"/>
                </a:lnTo>
                <a:lnTo>
                  <a:pt x="118066" y="88158"/>
                </a:lnTo>
                <a:lnTo>
                  <a:pt x="118066" y="85712"/>
                </a:lnTo>
                <a:lnTo>
                  <a:pt x="116125" y="85712"/>
                </a:lnTo>
                <a:lnTo>
                  <a:pt x="116125" y="80814"/>
                </a:lnTo>
                <a:lnTo>
                  <a:pt x="118066" y="83259"/>
                </a:lnTo>
                <a:lnTo>
                  <a:pt x="120000" y="83259"/>
                </a:lnTo>
                <a:lnTo>
                  <a:pt x="120000" y="8081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6" name="Google Shape;246;p8"/>
          <p:cNvSpPr/>
          <p:nvPr/>
        </p:nvSpPr>
        <p:spPr>
          <a:xfrm>
            <a:off x="6096883" y="4155654"/>
            <a:ext cx="44065" cy="45720"/>
          </a:xfrm>
          <a:custGeom>
            <a:rect b="b" l="l" r="r" t="t"/>
            <a:pathLst>
              <a:path extrusionOk="0" h="120000" w="120000">
                <a:moveTo>
                  <a:pt x="61839" y="31454"/>
                </a:moveTo>
                <a:lnTo>
                  <a:pt x="54750" y="44115"/>
                </a:lnTo>
                <a:lnTo>
                  <a:pt x="37578" y="52902"/>
                </a:lnTo>
                <a:lnTo>
                  <a:pt x="0" y="66664"/>
                </a:lnTo>
                <a:lnTo>
                  <a:pt x="17774" y="79997"/>
                </a:lnTo>
                <a:lnTo>
                  <a:pt x="0" y="79997"/>
                </a:lnTo>
                <a:lnTo>
                  <a:pt x="71139" y="119997"/>
                </a:lnTo>
                <a:lnTo>
                  <a:pt x="106729" y="119997"/>
                </a:lnTo>
                <a:lnTo>
                  <a:pt x="115220" y="96154"/>
                </a:lnTo>
                <a:lnTo>
                  <a:pt x="120000" y="64102"/>
                </a:lnTo>
                <a:lnTo>
                  <a:pt x="117167" y="32049"/>
                </a:lnTo>
                <a:lnTo>
                  <a:pt x="106729" y="0"/>
                </a:lnTo>
                <a:lnTo>
                  <a:pt x="71139" y="0"/>
                </a:lnTo>
                <a:lnTo>
                  <a:pt x="69175" y="6070"/>
                </a:lnTo>
                <a:lnTo>
                  <a:pt x="61839" y="3145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7" name="Google Shape;247;p8"/>
          <p:cNvSpPr/>
          <p:nvPr/>
        </p:nvSpPr>
        <p:spPr>
          <a:xfrm>
            <a:off x="3069677" y="4404290"/>
            <a:ext cx="36578" cy="32364"/>
          </a:xfrm>
          <a:custGeom>
            <a:rect b="b" l="l" r="r" t="t"/>
            <a:pathLst>
              <a:path extrusionOk="0" h="120000" w="120000">
                <a:moveTo>
                  <a:pt x="12499" y="2417"/>
                </a:moveTo>
                <a:lnTo>
                  <a:pt x="0" y="26622"/>
                </a:lnTo>
                <a:lnTo>
                  <a:pt x="0" y="50871"/>
                </a:lnTo>
                <a:lnTo>
                  <a:pt x="12499" y="75076"/>
                </a:lnTo>
                <a:lnTo>
                  <a:pt x="12499" y="99280"/>
                </a:lnTo>
                <a:lnTo>
                  <a:pt x="24998" y="99280"/>
                </a:lnTo>
                <a:lnTo>
                  <a:pt x="55817" y="120000"/>
                </a:lnTo>
                <a:lnTo>
                  <a:pt x="81882" y="107838"/>
                </a:lnTo>
                <a:lnTo>
                  <a:pt x="105243" y="82651"/>
                </a:lnTo>
                <a:lnTo>
                  <a:pt x="112493" y="75076"/>
                </a:lnTo>
                <a:lnTo>
                  <a:pt x="120000" y="29825"/>
                </a:lnTo>
                <a:lnTo>
                  <a:pt x="103540" y="7233"/>
                </a:lnTo>
                <a:lnTo>
                  <a:pt x="73155" y="0"/>
                </a:lnTo>
                <a:lnTo>
                  <a:pt x="38898" y="819"/>
                </a:lnTo>
                <a:lnTo>
                  <a:pt x="12499" y="241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8" name="Google Shape;248;p8"/>
          <p:cNvSpPr/>
          <p:nvPr/>
        </p:nvSpPr>
        <p:spPr>
          <a:xfrm>
            <a:off x="4555481" y="3569158"/>
            <a:ext cx="40525" cy="192265"/>
          </a:xfrm>
          <a:custGeom>
            <a:rect b="b" l="l" r="r" t="t"/>
            <a:pathLst>
              <a:path extrusionOk="0" h="120000" w="120000">
                <a:moveTo>
                  <a:pt x="98188" y="0"/>
                </a:moveTo>
                <a:lnTo>
                  <a:pt x="98188" y="7054"/>
                </a:lnTo>
                <a:lnTo>
                  <a:pt x="120000" y="7054"/>
                </a:lnTo>
                <a:lnTo>
                  <a:pt x="109094" y="2353"/>
                </a:lnTo>
                <a:lnTo>
                  <a:pt x="98188" y="0"/>
                </a:lnTo>
                <a:close/>
              </a:path>
              <a:path extrusionOk="0" h="120000" w="120000">
                <a:moveTo>
                  <a:pt x="32753" y="77640"/>
                </a:moveTo>
                <a:lnTo>
                  <a:pt x="28080" y="76970"/>
                </a:lnTo>
                <a:lnTo>
                  <a:pt x="21847" y="77640"/>
                </a:lnTo>
                <a:lnTo>
                  <a:pt x="32753" y="77640"/>
                </a:lnTo>
                <a:close/>
              </a:path>
              <a:path extrusionOk="0" h="120000" w="120000">
                <a:moveTo>
                  <a:pt x="43658" y="84703"/>
                </a:moveTo>
                <a:lnTo>
                  <a:pt x="54564" y="87057"/>
                </a:lnTo>
                <a:lnTo>
                  <a:pt x="43658" y="94111"/>
                </a:lnTo>
                <a:lnTo>
                  <a:pt x="65470" y="96465"/>
                </a:lnTo>
                <a:lnTo>
                  <a:pt x="65470" y="98819"/>
                </a:lnTo>
                <a:lnTo>
                  <a:pt x="51393" y="105598"/>
                </a:lnTo>
                <a:lnTo>
                  <a:pt x="43830" y="113782"/>
                </a:lnTo>
                <a:lnTo>
                  <a:pt x="43658" y="115291"/>
                </a:lnTo>
                <a:lnTo>
                  <a:pt x="65470" y="115291"/>
                </a:lnTo>
                <a:lnTo>
                  <a:pt x="87282" y="112937"/>
                </a:lnTo>
                <a:lnTo>
                  <a:pt x="109094" y="115291"/>
                </a:lnTo>
                <a:lnTo>
                  <a:pt x="120000" y="117645"/>
                </a:lnTo>
                <a:lnTo>
                  <a:pt x="120000" y="120000"/>
                </a:lnTo>
                <a:lnTo>
                  <a:pt x="152756" y="120000"/>
                </a:lnTo>
                <a:lnTo>
                  <a:pt x="174567" y="115291"/>
                </a:lnTo>
                <a:lnTo>
                  <a:pt x="196379" y="115291"/>
                </a:lnTo>
                <a:lnTo>
                  <a:pt x="185473" y="112937"/>
                </a:lnTo>
                <a:lnTo>
                  <a:pt x="185473" y="108228"/>
                </a:lnTo>
                <a:lnTo>
                  <a:pt x="207285" y="103528"/>
                </a:lnTo>
                <a:lnTo>
                  <a:pt x="205627" y="101179"/>
                </a:lnTo>
                <a:lnTo>
                  <a:pt x="182965" y="100216"/>
                </a:lnTo>
                <a:lnTo>
                  <a:pt x="174567" y="98819"/>
                </a:lnTo>
                <a:lnTo>
                  <a:pt x="163661" y="91757"/>
                </a:lnTo>
                <a:lnTo>
                  <a:pt x="174567" y="91757"/>
                </a:lnTo>
                <a:lnTo>
                  <a:pt x="185473" y="87057"/>
                </a:lnTo>
                <a:lnTo>
                  <a:pt x="193607" y="82713"/>
                </a:lnTo>
                <a:lnTo>
                  <a:pt x="187697" y="80887"/>
                </a:lnTo>
                <a:lnTo>
                  <a:pt x="185473" y="79994"/>
                </a:lnTo>
                <a:lnTo>
                  <a:pt x="171307" y="72343"/>
                </a:lnTo>
                <a:lnTo>
                  <a:pt x="180196" y="69203"/>
                </a:lnTo>
                <a:lnTo>
                  <a:pt x="194978" y="66407"/>
                </a:lnTo>
                <a:lnTo>
                  <a:pt x="196379" y="65877"/>
                </a:lnTo>
                <a:lnTo>
                  <a:pt x="207285" y="61176"/>
                </a:lnTo>
                <a:lnTo>
                  <a:pt x="196379" y="61176"/>
                </a:lnTo>
                <a:lnTo>
                  <a:pt x="196379" y="54114"/>
                </a:lnTo>
                <a:lnTo>
                  <a:pt x="190276" y="50621"/>
                </a:lnTo>
                <a:lnTo>
                  <a:pt x="197173" y="47003"/>
                </a:lnTo>
                <a:lnTo>
                  <a:pt x="207285" y="44705"/>
                </a:lnTo>
                <a:lnTo>
                  <a:pt x="219162" y="40007"/>
                </a:lnTo>
                <a:lnTo>
                  <a:pt x="208511" y="32649"/>
                </a:lnTo>
                <a:lnTo>
                  <a:pt x="196379" y="28234"/>
                </a:lnTo>
                <a:lnTo>
                  <a:pt x="190670" y="23316"/>
                </a:lnTo>
                <a:lnTo>
                  <a:pt x="206497" y="20418"/>
                </a:lnTo>
                <a:lnTo>
                  <a:pt x="218191" y="16471"/>
                </a:lnTo>
                <a:lnTo>
                  <a:pt x="240002" y="7054"/>
                </a:lnTo>
                <a:lnTo>
                  <a:pt x="229097" y="9408"/>
                </a:lnTo>
                <a:lnTo>
                  <a:pt x="218191" y="9408"/>
                </a:lnTo>
                <a:lnTo>
                  <a:pt x="206133" y="6318"/>
                </a:lnTo>
                <a:lnTo>
                  <a:pt x="190347" y="4720"/>
                </a:lnTo>
                <a:lnTo>
                  <a:pt x="163661" y="4700"/>
                </a:lnTo>
                <a:lnTo>
                  <a:pt x="130944" y="7054"/>
                </a:lnTo>
                <a:lnTo>
                  <a:pt x="98188" y="7054"/>
                </a:lnTo>
                <a:lnTo>
                  <a:pt x="98188" y="0"/>
                </a:lnTo>
                <a:lnTo>
                  <a:pt x="65470" y="4700"/>
                </a:lnTo>
                <a:lnTo>
                  <a:pt x="72891" y="11339"/>
                </a:lnTo>
                <a:lnTo>
                  <a:pt x="78603" y="20049"/>
                </a:lnTo>
                <a:lnTo>
                  <a:pt x="80895" y="28985"/>
                </a:lnTo>
                <a:lnTo>
                  <a:pt x="78058" y="36302"/>
                </a:lnTo>
                <a:lnTo>
                  <a:pt x="76376" y="37643"/>
                </a:lnTo>
                <a:lnTo>
                  <a:pt x="76376" y="39997"/>
                </a:lnTo>
                <a:lnTo>
                  <a:pt x="54564" y="42351"/>
                </a:lnTo>
                <a:lnTo>
                  <a:pt x="54564" y="44705"/>
                </a:lnTo>
                <a:lnTo>
                  <a:pt x="65470" y="47059"/>
                </a:lnTo>
                <a:lnTo>
                  <a:pt x="65470" y="49406"/>
                </a:lnTo>
                <a:lnTo>
                  <a:pt x="54564" y="49406"/>
                </a:lnTo>
                <a:lnTo>
                  <a:pt x="43658" y="54114"/>
                </a:lnTo>
                <a:lnTo>
                  <a:pt x="43658" y="61176"/>
                </a:lnTo>
                <a:lnTo>
                  <a:pt x="21847" y="61176"/>
                </a:lnTo>
                <a:lnTo>
                  <a:pt x="21847" y="63522"/>
                </a:lnTo>
                <a:lnTo>
                  <a:pt x="32753" y="68231"/>
                </a:lnTo>
                <a:lnTo>
                  <a:pt x="21847" y="70585"/>
                </a:lnTo>
                <a:lnTo>
                  <a:pt x="0" y="72939"/>
                </a:lnTo>
                <a:lnTo>
                  <a:pt x="28080" y="76970"/>
                </a:lnTo>
                <a:lnTo>
                  <a:pt x="43658" y="75294"/>
                </a:lnTo>
                <a:lnTo>
                  <a:pt x="43658" y="79994"/>
                </a:lnTo>
                <a:lnTo>
                  <a:pt x="32753" y="79994"/>
                </a:lnTo>
                <a:lnTo>
                  <a:pt x="32753" y="84703"/>
                </a:lnTo>
                <a:lnTo>
                  <a:pt x="43658" y="8470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49" name="Google Shape;249;p8"/>
          <p:cNvSpPr/>
          <p:nvPr/>
        </p:nvSpPr>
        <p:spPr>
          <a:xfrm>
            <a:off x="5171865" y="3073807"/>
            <a:ext cx="282989" cy="240944"/>
          </a:xfrm>
          <a:custGeom>
            <a:rect b="b" l="l" r="r" t="t"/>
            <a:pathLst>
              <a:path extrusionOk="0" h="120000" w="120000">
                <a:moveTo>
                  <a:pt x="47983" y="5628"/>
                </a:moveTo>
                <a:lnTo>
                  <a:pt x="47983" y="3750"/>
                </a:lnTo>
                <a:lnTo>
                  <a:pt x="51080" y="3750"/>
                </a:lnTo>
                <a:lnTo>
                  <a:pt x="54176" y="1878"/>
                </a:lnTo>
                <a:lnTo>
                  <a:pt x="47983" y="0"/>
                </a:lnTo>
                <a:lnTo>
                  <a:pt x="43825" y="51"/>
                </a:lnTo>
                <a:lnTo>
                  <a:pt x="37748" y="1792"/>
                </a:lnTo>
                <a:lnTo>
                  <a:pt x="37148" y="1878"/>
                </a:lnTo>
                <a:lnTo>
                  <a:pt x="35602" y="1878"/>
                </a:lnTo>
                <a:lnTo>
                  <a:pt x="34051" y="5628"/>
                </a:lnTo>
                <a:lnTo>
                  <a:pt x="32505" y="5628"/>
                </a:lnTo>
                <a:lnTo>
                  <a:pt x="32505" y="7501"/>
                </a:lnTo>
                <a:lnTo>
                  <a:pt x="29409" y="5628"/>
                </a:lnTo>
                <a:lnTo>
                  <a:pt x="27863" y="7501"/>
                </a:lnTo>
                <a:lnTo>
                  <a:pt x="26312" y="11252"/>
                </a:lnTo>
                <a:lnTo>
                  <a:pt x="24767" y="11252"/>
                </a:lnTo>
                <a:lnTo>
                  <a:pt x="23216" y="13124"/>
                </a:lnTo>
                <a:lnTo>
                  <a:pt x="23216" y="9373"/>
                </a:lnTo>
                <a:lnTo>
                  <a:pt x="20119" y="11252"/>
                </a:lnTo>
                <a:lnTo>
                  <a:pt x="18574" y="13124"/>
                </a:lnTo>
                <a:lnTo>
                  <a:pt x="13252" y="14040"/>
                </a:lnTo>
                <a:lnTo>
                  <a:pt x="7894" y="15001"/>
                </a:lnTo>
                <a:lnTo>
                  <a:pt x="1545" y="15002"/>
                </a:lnTo>
                <a:lnTo>
                  <a:pt x="1545" y="30000"/>
                </a:lnTo>
                <a:lnTo>
                  <a:pt x="0" y="33750"/>
                </a:lnTo>
                <a:lnTo>
                  <a:pt x="3090" y="39373"/>
                </a:lnTo>
                <a:lnTo>
                  <a:pt x="3090" y="54376"/>
                </a:lnTo>
                <a:lnTo>
                  <a:pt x="4642" y="54376"/>
                </a:lnTo>
                <a:lnTo>
                  <a:pt x="4642" y="56249"/>
                </a:lnTo>
                <a:lnTo>
                  <a:pt x="5125" y="63183"/>
                </a:lnTo>
                <a:lnTo>
                  <a:pt x="5937" y="70942"/>
                </a:lnTo>
                <a:lnTo>
                  <a:pt x="6187" y="73124"/>
                </a:lnTo>
                <a:lnTo>
                  <a:pt x="9284" y="76875"/>
                </a:lnTo>
                <a:lnTo>
                  <a:pt x="17022" y="76875"/>
                </a:lnTo>
                <a:lnTo>
                  <a:pt x="17022" y="82498"/>
                </a:lnTo>
                <a:lnTo>
                  <a:pt x="20119" y="80625"/>
                </a:lnTo>
                <a:lnTo>
                  <a:pt x="23880" y="81895"/>
                </a:lnTo>
                <a:lnTo>
                  <a:pt x="27572" y="86059"/>
                </a:lnTo>
                <a:lnTo>
                  <a:pt x="27863" y="86249"/>
                </a:lnTo>
                <a:lnTo>
                  <a:pt x="30960" y="90000"/>
                </a:lnTo>
                <a:lnTo>
                  <a:pt x="32505" y="90000"/>
                </a:lnTo>
                <a:lnTo>
                  <a:pt x="35602" y="88121"/>
                </a:lnTo>
                <a:lnTo>
                  <a:pt x="37675" y="90065"/>
                </a:lnTo>
                <a:lnTo>
                  <a:pt x="40448" y="93889"/>
                </a:lnTo>
                <a:lnTo>
                  <a:pt x="41795" y="93750"/>
                </a:lnTo>
                <a:lnTo>
                  <a:pt x="43341" y="91872"/>
                </a:lnTo>
                <a:lnTo>
                  <a:pt x="44892" y="101245"/>
                </a:lnTo>
                <a:lnTo>
                  <a:pt x="44892" y="103124"/>
                </a:lnTo>
                <a:lnTo>
                  <a:pt x="49534" y="103124"/>
                </a:lnTo>
                <a:lnTo>
                  <a:pt x="52342" y="102093"/>
                </a:lnTo>
                <a:lnTo>
                  <a:pt x="53577" y="101597"/>
                </a:lnTo>
                <a:lnTo>
                  <a:pt x="55727" y="103124"/>
                </a:lnTo>
                <a:lnTo>
                  <a:pt x="58824" y="103124"/>
                </a:lnTo>
                <a:lnTo>
                  <a:pt x="60369" y="104996"/>
                </a:lnTo>
                <a:lnTo>
                  <a:pt x="61915" y="106875"/>
                </a:lnTo>
                <a:lnTo>
                  <a:pt x="66562" y="108747"/>
                </a:lnTo>
                <a:lnTo>
                  <a:pt x="69659" y="110619"/>
                </a:lnTo>
                <a:lnTo>
                  <a:pt x="69659" y="106875"/>
                </a:lnTo>
                <a:lnTo>
                  <a:pt x="71205" y="103124"/>
                </a:lnTo>
                <a:lnTo>
                  <a:pt x="74301" y="104996"/>
                </a:lnTo>
                <a:lnTo>
                  <a:pt x="77398" y="103124"/>
                </a:lnTo>
                <a:lnTo>
                  <a:pt x="81726" y="99854"/>
                </a:lnTo>
                <a:lnTo>
                  <a:pt x="85328" y="96740"/>
                </a:lnTo>
                <a:lnTo>
                  <a:pt x="88233" y="97495"/>
                </a:lnTo>
                <a:lnTo>
                  <a:pt x="91330" y="101245"/>
                </a:lnTo>
                <a:lnTo>
                  <a:pt x="92875" y="103124"/>
                </a:lnTo>
                <a:lnTo>
                  <a:pt x="97523" y="103124"/>
                </a:lnTo>
                <a:lnTo>
                  <a:pt x="97523" y="106875"/>
                </a:lnTo>
                <a:lnTo>
                  <a:pt x="100619" y="108747"/>
                </a:lnTo>
                <a:lnTo>
                  <a:pt x="103716" y="110619"/>
                </a:lnTo>
                <a:lnTo>
                  <a:pt x="102165" y="110619"/>
                </a:lnTo>
                <a:lnTo>
                  <a:pt x="103716" y="114370"/>
                </a:lnTo>
                <a:lnTo>
                  <a:pt x="105262" y="118121"/>
                </a:lnTo>
                <a:lnTo>
                  <a:pt x="108358" y="120000"/>
                </a:lnTo>
                <a:lnTo>
                  <a:pt x="116097" y="118121"/>
                </a:lnTo>
                <a:lnTo>
                  <a:pt x="114551" y="114370"/>
                </a:lnTo>
                <a:lnTo>
                  <a:pt x="113001" y="110619"/>
                </a:lnTo>
                <a:lnTo>
                  <a:pt x="111455" y="108747"/>
                </a:lnTo>
                <a:lnTo>
                  <a:pt x="113001" y="104996"/>
                </a:lnTo>
                <a:lnTo>
                  <a:pt x="114551" y="101245"/>
                </a:lnTo>
                <a:lnTo>
                  <a:pt x="116097" y="101245"/>
                </a:lnTo>
                <a:lnTo>
                  <a:pt x="116097" y="97495"/>
                </a:lnTo>
                <a:lnTo>
                  <a:pt x="117648" y="93750"/>
                </a:lnTo>
                <a:lnTo>
                  <a:pt x="119194" y="88121"/>
                </a:lnTo>
                <a:lnTo>
                  <a:pt x="114551" y="82498"/>
                </a:lnTo>
                <a:lnTo>
                  <a:pt x="116097" y="78747"/>
                </a:lnTo>
                <a:lnTo>
                  <a:pt x="116097" y="74996"/>
                </a:lnTo>
                <a:lnTo>
                  <a:pt x="117648" y="73124"/>
                </a:lnTo>
                <a:lnTo>
                  <a:pt x="117648" y="69373"/>
                </a:lnTo>
                <a:lnTo>
                  <a:pt x="116097" y="65622"/>
                </a:lnTo>
                <a:lnTo>
                  <a:pt x="119194" y="67501"/>
                </a:lnTo>
                <a:lnTo>
                  <a:pt x="117648" y="63750"/>
                </a:lnTo>
                <a:lnTo>
                  <a:pt x="116097" y="61872"/>
                </a:lnTo>
                <a:lnTo>
                  <a:pt x="114551" y="58121"/>
                </a:lnTo>
                <a:lnTo>
                  <a:pt x="117648" y="54376"/>
                </a:lnTo>
                <a:lnTo>
                  <a:pt x="116097" y="46875"/>
                </a:lnTo>
                <a:lnTo>
                  <a:pt x="116097" y="45002"/>
                </a:lnTo>
                <a:lnTo>
                  <a:pt x="117861" y="40250"/>
                </a:lnTo>
                <a:lnTo>
                  <a:pt x="120000" y="35099"/>
                </a:lnTo>
                <a:lnTo>
                  <a:pt x="119194" y="31878"/>
                </a:lnTo>
                <a:lnTo>
                  <a:pt x="116097" y="30000"/>
                </a:lnTo>
                <a:lnTo>
                  <a:pt x="116097" y="20625"/>
                </a:lnTo>
                <a:lnTo>
                  <a:pt x="117648" y="18753"/>
                </a:lnTo>
                <a:lnTo>
                  <a:pt x="114551" y="16875"/>
                </a:lnTo>
                <a:lnTo>
                  <a:pt x="108612" y="15440"/>
                </a:lnTo>
                <a:lnTo>
                  <a:pt x="102136" y="15026"/>
                </a:lnTo>
                <a:lnTo>
                  <a:pt x="100619" y="15002"/>
                </a:lnTo>
                <a:lnTo>
                  <a:pt x="94426" y="16875"/>
                </a:lnTo>
                <a:lnTo>
                  <a:pt x="88233" y="16875"/>
                </a:lnTo>
                <a:lnTo>
                  <a:pt x="84403" y="16769"/>
                </a:lnTo>
                <a:lnTo>
                  <a:pt x="78994" y="16026"/>
                </a:lnTo>
                <a:lnTo>
                  <a:pt x="74301" y="15002"/>
                </a:lnTo>
                <a:lnTo>
                  <a:pt x="66128" y="11688"/>
                </a:lnTo>
                <a:lnTo>
                  <a:pt x="62430" y="8262"/>
                </a:lnTo>
                <a:lnTo>
                  <a:pt x="61915" y="7501"/>
                </a:lnTo>
                <a:lnTo>
                  <a:pt x="61915" y="9373"/>
                </a:lnTo>
                <a:lnTo>
                  <a:pt x="60369" y="7501"/>
                </a:lnTo>
                <a:lnTo>
                  <a:pt x="57273" y="7501"/>
                </a:lnTo>
                <a:lnTo>
                  <a:pt x="60369" y="3750"/>
                </a:lnTo>
                <a:lnTo>
                  <a:pt x="58824" y="3750"/>
                </a:lnTo>
                <a:lnTo>
                  <a:pt x="57273" y="5628"/>
                </a:lnTo>
                <a:lnTo>
                  <a:pt x="55727" y="5628"/>
                </a:lnTo>
                <a:lnTo>
                  <a:pt x="54176" y="7501"/>
                </a:lnTo>
                <a:lnTo>
                  <a:pt x="52631" y="7501"/>
                </a:lnTo>
                <a:lnTo>
                  <a:pt x="49534" y="9373"/>
                </a:lnTo>
                <a:lnTo>
                  <a:pt x="49534" y="5628"/>
                </a:lnTo>
                <a:lnTo>
                  <a:pt x="47983" y="562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0" name="Google Shape;250;p8"/>
          <p:cNvSpPr/>
          <p:nvPr/>
        </p:nvSpPr>
        <p:spPr>
          <a:xfrm>
            <a:off x="5171865" y="3073807"/>
            <a:ext cx="282989" cy="240944"/>
          </a:xfrm>
          <a:custGeom>
            <a:rect b="b" l="l" r="r" t="t"/>
            <a:pathLst>
              <a:path extrusionOk="0" h="120000" w="120000">
                <a:moveTo>
                  <a:pt x="60369" y="7501"/>
                </a:moveTo>
                <a:lnTo>
                  <a:pt x="57273" y="7501"/>
                </a:lnTo>
                <a:lnTo>
                  <a:pt x="60369" y="3750"/>
                </a:lnTo>
                <a:lnTo>
                  <a:pt x="58824" y="3750"/>
                </a:lnTo>
                <a:lnTo>
                  <a:pt x="57273" y="5628"/>
                </a:lnTo>
                <a:lnTo>
                  <a:pt x="55727" y="5628"/>
                </a:lnTo>
                <a:lnTo>
                  <a:pt x="54176" y="7501"/>
                </a:lnTo>
                <a:lnTo>
                  <a:pt x="52631" y="7501"/>
                </a:lnTo>
                <a:lnTo>
                  <a:pt x="49534" y="9373"/>
                </a:lnTo>
                <a:lnTo>
                  <a:pt x="49534" y="5628"/>
                </a:lnTo>
                <a:lnTo>
                  <a:pt x="47983" y="5628"/>
                </a:lnTo>
                <a:lnTo>
                  <a:pt x="47983" y="3750"/>
                </a:lnTo>
                <a:lnTo>
                  <a:pt x="51080" y="3750"/>
                </a:lnTo>
                <a:lnTo>
                  <a:pt x="49534" y="3750"/>
                </a:lnTo>
                <a:lnTo>
                  <a:pt x="51080" y="3750"/>
                </a:lnTo>
                <a:lnTo>
                  <a:pt x="54176" y="1878"/>
                </a:lnTo>
                <a:lnTo>
                  <a:pt x="47983" y="0"/>
                </a:lnTo>
                <a:lnTo>
                  <a:pt x="43825" y="51"/>
                </a:lnTo>
                <a:lnTo>
                  <a:pt x="37748" y="1792"/>
                </a:lnTo>
                <a:lnTo>
                  <a:pt x="37148" y="1878"/>
                </a:lnTo>
                <a:lnTo>
                  <a:pt x="35602" y="1878"/>
                </a:lnTo>
                <a:lnTo>
                  <a:pt x="34051" y="5628"/>
                </a:lnTo>
                <a:lnTo>
                  <a:pt x="32505" y="5628"/>
                </a:lnTo>
                <a:lnTo>
                  <a:pt x="32505" y="7501"/>
                </a:lnTo>
                <a:lnTo>
                  <a:pt x="29409" y="5628"/>
                </a:lnTo>
                <a:lnTo>
                  <a:pt x="27863" y="7501"/>
                </a:lnTo>
                <a:lnTo>
                  <a:pt x="26312" y="11252"/>
                </a:lnTo>
                <a:lnTo>
                  <a:pt x="24767" y="11252"/>
                </a:lnTo>
                <a:lnTo>
                  <a:pt x="23216" y="13124"/>
                </a:lnTo>
                <a:lnTo>
                  <a:pt x="23216" y="9373"/>
                </a:lnTo>
                <a:lnTo>
                  <a:pt x="20119" y="11252"/>
                </a:lnTo>
                <a:lnTo>
                  <a:pt x="18574" y="13124"/>
                </a:lnTo>
                <a:lnTo>
                  <a:pt x="13252" y="14040"/>
                </a:lnTo>
                <a:lnTo>
                  <a:pt x="7894" y="15001"/>
                </a:lnTo>
                <a:lnTo>
                  <a:pt x="7738" y="15002"/>
                </a:lnTo>
                <a:lnTo>
                  <a:pt x="1545" y="15002"/>
                </a:lnTo>
                <a:lnTo>
                  <a:pt x="1545" y="30000"/>
                </a:lnTo>
                <a:lnTo>
                  <a:pt x="0" y="33750"/>
                </a:lnTo>
                <a:lnTo>
                  <a:pt x="3090" y="39373"/>
                </a:lnTo>
                <a:lnTo>
                  <a:pt x="3090" y="48747"/>
                </a:lnTo>
                <a:lnTo>
                  <a:pt x="3090" y="54376"/>
                </a:lnTo>
                <a:lnTo>
                  <a:pt x="4642" y="54376"/>
                </a:lnTo>
                <a:lnTo>
                  <a:pt x="4642" y="56249"/>
                </a:lnTo>
                <a:lnTo>
                  <a:pt x="5125" y="63183"/>
                </a:lnTo>
                <a:lnTo>
                  <a:pt x="5937" y="70942"/>
                </a:lnTo>
                <a:lnTo>
                  <a:pt x="6187" y="73124"/>
                </a:lnTo>
                <a:lnTo>
                  <a:pt x="9284" y="76875"/>
                </a:lnTo>
                <a:lnTo>
                  <a:pt x="15477" y="76875"/>
                </a:lnTo>
                <a:lnTo>
                  <a:pt x="17022" y="76875"/>
                </a:lnTo>
                <a:lnTo>
                  <a:pt x="17022" y="82498"/>
                </a:lnTo>
                <a:lnTo>
                  <a:pt x="20119" y="80625"/>
                </a:lnTo>
                <a:lnTo>
                  <a:pt x="23880" y="81895"/>
                </a:lnTo>
                <a:lnTo>
                  <a:pt x="27572" y="86059"/>
                </a:lnTo>
                <a:lnTo>
                  <a:pt x="27863" y="86249"/>
                </a:lnTo>
                <a:lnTo>
                  <a:pt x="30960" y="90000"/>
                </a:lnTo>
                <a:lnTo>
                  <a:pt x="32505" y="90000"/>
                </a:lnTo>
                <a:lnTo>
                  <a:pt x="35602" y="88121"/>
                </a:lnTo>
                <a:lnTo>
                  <a:pt x="37675" y="90065"/>
                </a:lnTo>
                <a:lnTo>
                  <a:pt x="40448" y="93889"/>
                </a:lnTo>
                <a:lnTo>
                  <a:pt x="41795" y="93750"/>
                </a:lnTo>
                <a:lnTo>
                  <a:pt x="43341" y="91872"/>
                </a:lnTo>
                <a:lnTo>
                  <a:pt x="44892" y="101245"/>
                </a:lnTo>
                <a:lnTo>
                  <a:pt x="44892" y="103124"/>
                </a:lnTo>
                <a:lnTo>
                  <a:pt x="49534" y="103124"/>
                </a:lnTo>
                <a:lnTo>
                  <a:pt x="52342" y="102093"/>
                </a:lnTo>
                <a:lnTo>
                  <a:pt x="53577" y="101597"/>
                </a:lnTo>
                <a:lnTo>
                  <a:pt x="55727" y="103124"/>
                </a:lnTo>
                <a:lnTo>
                  <a:pt x="58824" y="103124"/>
                </a:lnTo>
                <a:lnTo>
                  <a:pt x="60369" y="104996"/>
                </a:lnTo>
                <a:lnTo>
                  <a:pt x="61915" y="106875"/>
                </a:lnTo>
                <a:lnTo>
                  <a:pt x="66562" y="108747"/>
                </a:lnTo>
                <a:lnTo>
                  <a:pt x="69659" y="110619"/>
                </a:lnTo>
                <a:lnTo>
                  <a:pt x="69659" y="106875"/>
                </a:lnTo>
                <a:lnTo>
                  <a:pt x="71205" y="103124"/>
                </a:lnTo>
                <a:lnTo>
                  <a:pt x="74301" y="104996"/>
                </a:lnTo>
                <a:lnTo>
                  <a:pt x="77398" y="103124"/>
                </a:lnTo>
                <a:lnTo>
                  <a:pt x="81726" y="99854"/>
                </a:lnTo>
                <a:lnTo>
                  <a:pt x="85328" y="96740"/>
                </a:lnTo>
                <a:lnTo>
                  <a:pt x="88233" y="97495"/>
                </a:lnTo>
                <a:lnTo>
                  <a:pt x="91330" y="101245"/>
                </a:lnTo>
                <a:lnTo>
                  <a:pt x="92875" y="103124"/>
                </a:lnTo>
                <a:lnTo>
                  <a:pt x="94426" y="103124"/>
                </a:lnTo>
                <a:lnTo>
                  <a:pt x="97523" y="103124"/>
                </a:lnTo>
                <a:lnTo>
                  <a:pt x="97523" y="106875"/>
                </a:lnTo>
                <a:lnTo>
                  <a:pt x="100619" y="108747"/>
                </a:lnTo>
                <a:lnTo>
                  <a:pt x="103716" y="110619"/>
                </a:lnTo>
                <a:lnTo>
                  <a:pt x="102165" y="110619"/>
                </a:lnTo>
                <a:lnTo>
                  <a:pt x="103716" y="114370"/>
                </a:lnTo>
                <a:lnTo>
                  <a:pt x="105262" y="118121"/>
                </a:lnTo>
                <a:lnTo>
                  <a:pt x="108358" y="120000"/>
                </a:lnTo>
                <a:lnTo>
                  <a:pt x="116097" y="118121"/>
                </a:lnTo>
                <a:lnTo>
                  <a:pt x="114551" y="114370"/>
                </a:lnTo>
                <a:lnTo>
                  <a:pt x="113001" y="110619"/>
                </a:lnTo>
                <a:lnTo>
                  <a:pt x="111455" y="108747"/>
                </a:lnTo>
                <a:lnTo>
                  <a:pt x="113001" y="104996"/>
                </a:lnTo>
                <a:lnTo>
                  <a:pt x="114551" y="101245"/>
                </a:lnTo>
                <a:lnTo>
                  <a:pt x="116097" y="101245"/>
                </a:lnTo>
                <a:lnTo>
                  <a:pt x="116097" y="97495"/>
                </a:lnTo>
                <a:lnTo>
                  <a:pt x="117648" y="93750"/>
                </a:lnTo>
                <a:lnTo>
                  <a:pt x="119194" y="88121"/>
                </a:lnTo>
                <a:lnTo>
                  <a:pt x="114551" y="82498"/>
                </a:lnTo>
                <a:lnTo>
                  <a:pt x="116097" y="78747"/>
                </a:lnTo>
                <a:lnTo>
                  <a:pt x="116097" y="74996"/>
                </a:lnTo>
                <a:lnTo>
                  <a:pt x="117648" y="73124"/>
                </a:lnTo>
                <a:lnTo>
                  <a:pt x="117648" y="69373"/>
                </a:lnTo>
                <a:lnTo>
                  <a:pt x="116097" y="65622"/>
                </a:lnTo>
                <a:lnTo>
                  <a:pt x="119194" y="67501"/>
                </a:lnTo>
                <a:lnTo>
                  <a:pt x="117648" y="63750"/>
                </a:lnTo>
                <a:lnTo>
                  <a:pt x="116097" y="61872"/>
                </a:lnTo>
                <a:lnTo>
                  <a:pt x="114551" y="58121"/>
                </a:lnTo>
                <a:lnTo>
                  <a:pt x="117648" y="54376"/>
                </a:lnTo>
                <a:lnTo>
                  <a:pt x="116097" y="46875"/>
                </a:lnTo>
                <a:lnTo>
                  <a:pt x="116097" y="45002"/>
                </a:lnTo>
                <a:lnTo>
                  <a:pt x="117861" y="40250"/>
                </a:lnTo>
                <a:lnTo>
                  <a:pt x="120000" y="35099"/>
                </a:lnTo>
                <a:lnTo>
                  <a:pt x="119194" y="31878"/>
                </a:lnTo>
                <a:lnTo>
                  <a:pt x="116097" y="30000"/>
                </a:lnTo>
                <a:lnTo>
                  <a:pt x="116097" y="20625"/>
                </a:lnTo>
                <a:lnTo>
                  <a:pt x="117648" y="18753"/>
                </a:lnTo>
                <a:lnTo>
                  <a:pt x="114551" y="16875"/>
                </a:lnTo>
                <a:lnTo>
                  <a:pt x="108612" y="15440"/>
                </a:lnTo>
                <a:lnTo>
                  <a:pt x="102136" y="15026"/>
                </a:lnTo>
                <a:lnTo>
                  <a:pt x="100619" y="15002"/>
                </a:lnTo>
                <a:lnTo>
                  <a:pt x="94426" y="16875"/>
                </a:lnTo>
                <a:lnTo>
                  <a:pt x="88233" y="16875"/>
                </a:lnTo>
                <a:lnTo>
                  <a:pt x="84403" y="16769"/>
                </a:lnTo>
                <a:lnTo>
                  <a:pt x="78994" y="16026"/>
                </a:lnTo>
                <a:lnTo>
                  <a:pt x="74301" y="15002"/>
                </a:lnTo>
                <a:lnTo>
                  <a:pt x="66128" y="11688"/>
                </a:lnTo>
                <a:lnTo>
                  <a:pt x="62430" y="8262"/>
                </a:lnTo>
                <a:lnTo>
                  <a:pt x="61915" y="7501"/>
                </a:lnTo>
                <a:lnTo>
                  <a:pt x="61915" y="9373"/>
                </a:lnTo>
                <a:lnTo>
                  <a:pt x="60369" y="750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1" name="Google Shape;251;p8"/>
          <p:cNvSpPr/>
          <p:nvPr/>
        </p:nvSpPr>
        <p:spPr>
          <a:xfrm>
            <a:off x="7968596" y="4668845"/>
            <a:ext cx="33714" cy="56286"/>
          </a:xfrm>
          <a:custGeom>
            <a:rect b="b" l="l" r="r" t="t"/>
            <a:pathLst>
              <a:path extrusionOk="0" h="120000" w="120000">
                <a:moveTo>
                  <a:pt x="28168" y="54908"/>
                </a:moveTo>
                <a:lnTo>
                  <a:pt x="0" y="65540"/>
                </a:lnTo>
                <a:lnTo>
                  <a:pt x="3691" y="88022"/>
                </a:lnTo>
                <a:lnTo>
                  <a:pt x="16622" y="104025"/>
                </a:lnTo>
                <a:lnTo>
                  <a:pt x="55358" y="104025"/>
                </a:lnTo>
                <a:lnTo>
                  <a:pt x="81217" y="120000"/>
                </a:lnTo>
                <a:lnTo>
                  <a:pt x="81217" y="56019"/>
                </a:lnTo>
                <a:lnTo>
                  <a:pt x="94144" y="56019"/>
                </a:lnTo>
                <a:lnTo>
                  <a:pt x="120000" y="32002"/>
                </a:lnTo>
                <a:lnTo>
                  <a:pt x="120000" y="16000"/>
                </a:lnTo>
                <a:lnTo>
                  <a:pt x="107072" y="16000"/>
                </a:lnTo>
                <a:lnTo>
                  <a:pt x="107072" y="0"/>
                </a:lnTo>
                <a:lnTo>
                  <a:pt x="81217" y="8014"/>
                </a:lnTo>
                <a:lnTo>
                  <a:pt x="81217" y="0"/>
                </a:lnTo>
                <a:lnTo>
                  <a:pt x="68289" y="16000"/>
                </a:lnTo>
                <a:lnTo>
                  <a:pt x="68289" y="48005"/>
                </a:lnTo>
                <a:lnTo>
                  <a:pt x="28168" y="5490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2" name="Google Shape;252;p8"/>
          <p:cNvSpPr/>
          <p:nvPr/>
        </p:nvSpPr>
        <p:spPr>
          <a:xfrm>
            <a:off x="8024105" y="4608812"/>
            <a:ext cx="32677" cy="48780"/>
          </a:xfrm>
          <a:custGeom>
            <a:rect b="b" l="l" r="r" t="t"/>
            <a:pathLst>
              <a:path extrusionOk="0" h="120000" w="120000">
                <a:moveTo>
                  <a:pt x="39965" y="64607"/>
                </a:moveTo>
                <a:lnTo>
                  <a:pt x="53307" y="83072"/>
                </a:lnTo>
                <a:lnTo>
                  <a:pt x="66645" y="92319"/>
                </a:lnTo>
                <a:lnTo>
                  <a:pt x="53307" y="101537"/>
                </a:lnTo>
                <a:lnTo>
                  <a:pt x="66645" y="101537"/>
                </a:lnTo>
                <a:lnTo>
                  <a:pt x="66645" y="110784"/>
                </a:lnTo>
                <a:lnTo>
                  <a:pt x="106658" y="120000"/>
                </a:lnTo>
                <a:lnTo>
                  <a:pt x="106658" y="110784"/>
                </a:lnTo>
                <a:lnTo>
                  <a:pt x="120000" y="120000"/>
                </a:lnTo>
                <a:lnTo>
                  <a:pt x="106658" y="101537"/>
                </a:lnTo>
                <a:lnTo>
                  <a:pt x="93320" y="92319"/>
                </a:lnTo>
                <a:lnTo>
                  <a:pt x="93320" y="83072"/>
                </a:lnTo>
                <a:lnTo>
                  <a:pt x="79982" y="83072"/>
                </a:lnTo>
                <a:lnTo>
                  <a:pt x="79982" y="64607"/>
                </a:lnTo>
                <a:lnTo>
                  <a:pt x="106658" y="36927"/>
                </a:lnTo>
                <a:lnTo>
                  <a:pt x="93320" y="27680"/>
                </a:lnTo>
                <a:lnTo>
                  <a:pt x="79982" y="27680"/>
                </a:lnTo>
                <a:lnTo>
                  <a:pt x="79982" y="0"/>
                </a:lnTo>
                <a:lnTo>
                  <a:pt x="66645" y="0"/>
                </a:lnTo>
                <a:lnTo>
                  <a:pt x="39965" y="9215"/>
                </a:lnTo>
                <a:lnTo>
                  <a:pt x="26627" y="0"/>
                </a:lnTo>
                <a:lnTo>
                  <a:pt x="26627" y="9215"/>
                </a:lnTo>
                <a:lnTo>
                  <a:pt x="13337" y="18462"/>
                </a:lnTo>
                <a:lnTo>
                  <a:pt x="0" y="27680"/>
                </a:lnTo>
                <a:lnTo>
                  <a:pt x="13337" y="27680"/>
                </a:lnTo>
                <a:lnTo>
                  <a:pt x="0" y="36927"/>
                </a:lnTo>
                <a:lnTo>
                  <a:pt x="13337" y="55392"/>
                </a:lnTo>
                <a:lnTo>
                  <a:pt x="39965" y="6460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3" name="Google Shape;253;p8"/>
          <p:cNvSpPr/>
          <p:nvPr/>
        </p:nvSpPr>
        <p:spPr>
          <a:xfrm>
            <a:off x="8045885" y="4815199"/>
            <a:ext cx="10303" cy="33769"/>
          </a:xfrm>
          <a:custGeom>
            <a:rect b="b" l="l" r="r" t="t"/>
            <a:pathLst>
              <a:path extrusionOk="0" h="120000" w="120000">
                <a:moveTo>
                  <a:pt x="84604" y="106642"/>
                </a:moveTo>
                <a:lnTo>
                  <a:pt x="120000" y="63843"/>
                </a:lnTo>
                <a:lnTo>
                  <a:pt x="82531" y="24835"/>
                </a:lnTo>
                <a:lnTo>
                  <a:pt x="42302" y="0"/>
                </a:lnTo>
                <a:lnTo>
                  <a:pt x="0" y="80015"/>
                </a:lnTo>
                <a:lnTo>
                  <a:pt x="0" y="120000"/>
                </a:lnTo>
                <a:lnTo>
                  <a:pt x="84604" y="10664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4" name="Google Shape;254;p8"/>
          <p:cNvSpPr/>
          <p:nvPr/>
        </p:nvSpPr>
        <p:spPr>
          <a:xfrm>
            <a:off x="7997608" y="4665098"/>
            <a:ext cx="20107" cy="45034"/>
          </a:xfrm>
          <a:custGeom>
            <a:rect b="b" l="l" r="r" t="t"/>
            <a:pathLst>
              <a:path extrusionOk="0" h="120000" w="120000">
                <a:moveTo>
                  <a:pt x="28067" y="109980"/>
                </a:moveTo>
                <a:lnTo>
                  <a:pt x="49743" y="109980"/>
                </a:lnTo>
                <a:lnTo>
                  <a:pt x="49743" y="79998"/>
                </a:lnTo>
                <a:lnTo>
                  <a:pt x="93101" y="69981"/>
                </a:lnTo>
                <a:lnTo>
                  <a:pt x="120000" y="46404"/>
                </a:lnTo>
                <a:lnTo>
                  <a:pt x="115410" y="9574"/>
                </a:lnTo>
                <a:lnTo>
                  <a:pt x="114777" y="0"/>
                </a:lnTo>
                <a:lnTo>
                  <a:pt x="93101" y="0"/>
                </a:lnTo>
                <a:lnTo>
                  <a:pt x="93101" y="19998"/>
                </a:lnTo>
                <a:lnTo>
                  <a:pt x="64622" y="39346"/>
                </a:lnTo>
                <a:lnTo>
                  <a:pt x="25501" y="65606"/>
                </a:lnTo>
                <a:lnTo>
                  <a:pt x="0" y="92812"/>
                </a:lnTo>
                <a:lnTo>
                  <a:pt x="12377" y="114990"/>
                </a:lnTo>
                <a:lnTo>
                  <a:pt x="28067" y="120000"/>
                </a:lnTo>
                <a:lnTo>
                  <a:pt x="28067" y="10998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5" name="Google Shape;255;p8"/>
          <p:cNvSpPr/>
          <p:nvPr/>
        </p:nvSpPr>
        <p:spPr>
          <a:xfrm>
            <a:off x="7835268" y="4657592"/>
            <a:ext cx="65366" cy="97561"/>
          </a:xfrm>
          <a:custGeom>
            <a:rect b="b" l="l" r="r" t="t"/>
            <a:pathLst>
              <a:path extrusionOk="0" h="120000" w="120000">
                <a:moveTo>
                  <a:pt x="113332" y="41535"/>
                </a:moveTo>
                <a:lnTo>
                  <a:pt x="113332" y="36927"/>
                </a:lnTo>
                <a:lnTo>
                  <a:pt x="120000" y="41535"/>
                </a:lnTo>
                <a:lnTo>
                  <a:pt x="120000" y="0"/>
                </a:lnTo>
                <a:lnTo>
                  <a:pt x="113332" y="0"/>
                </a:lnTo>
                <a:lnTo>
                  <a:pt x="106664" y="4623"/>
                </a:lnTo>
                <a:lnTo>
                  <a:pt x="106664" y="18463"/>
                </a:lnTo>
                <a:lnTo>
                  <a:pt x="86659" y="27695"/>
                </a:lnTo>
                <a:lnTo>
                  <a:pt x="86659" y="32303"/>
                </a:lnTo>
                <a:lnTo>
                  <a:pt x="80015" y="36927"/>
                </a:lnTo>
                <a:lnTo>
                  <a:pt x="86659" y="36927"/>
                </a:lnTo>
                <a:lnTo>
                  <a:pt x="86659" y="46159"/>
                </a:lnTo>
                <a:lnTo>
                  <a:pt x="73348" y="46159"/>
                </a:lnTo>
                <a:lnTo>
                  <a:pt x="66678" y="55391"/>
                </a:lnTo>
                <a:lnTo>
                  <a:pt x="66678" y="59999"/>
                </a:lnTo>
                <a:lnTo>
                  <a:pt x="60011" y="69231"/>
                </a:lnTo>
                <a:lnTo>
                  <a:pt x="46675" y="73855"/>
                </a:lnTo>
                <a:lnTo>
                  <a:pt x="46675" y="83071"/>
                </a:lnTo>
                <a:lnTo>
                  <a:pt x="40007" y="87695"/>
                </a:lnTo>
                <a:lnTo>
                  <a:pt x="33338" y="83071"/>
                </a:lnTo>
                <a:lnTo>
                  <a:pt x="26670" y="87695"/>
                </a:lnTo>
                <a:lnTo>
                  <a:pt x="26670" y="92304"/>
                </a:lnTo>
                <a:lnTo>
                  <a:pt x="13335" y="92304"/>
                </a:lnTo>
                <a:lnTo>
                  <a:pt x="13335" y="101535"/>
                </a:lnTo>
                <a:lnTo>
                  <a:pt x="6667" y="110767"/>
                </a:lnTo>
                <a:lnTo>
                  <a:pt x="0" y="120000"/>
                </a:lnTo>
                <a:lnTo>
                  <a:pt x="16546" y="111252"/>
                </a:lnTo>
                <a:lnTo>
                  <a:pt x="38658" y="101542"/>
                </a:lnTo>
                <a:lnTo>
                  <a:pt x="59058" y="92129"/>
                </a:lnTo>
                <a:lnTo>
                  <a:pt x="66678" y="87695"/>
                </a:lnTo>
                <a:lnTo>
                  <a:pt x="66678" y="78464"/>
                </a:lnTo>
                <a:lnTo>
                  <a:pt x="80015" y="69231"/>
                </a:lnTo>
                <a:lnTo>
                  <a:pt x="80015" y="64622"/>
                </a:lnTo>
                <a:lnTo>
                  <a:pt x="86659" y="64622"/>
                </a:lnTo>
                <a:lnTo>
                  <a:pt x="80015" y="59999"/>
                </a:lnTo>
                <a:lnTo>
                  <a:pt x="86659" y="59999"/>
                </a:lnTo>
                <a:lnTo>
                  <a:pt x="86659" y="55391"/>
                </a:lnTo>
                <a:lnTo>
                  <a:pt x="99996" y="55391"/>
                </a:lnTo>
                <a:lnTo>
                  <a:pt x="106664" y="50767"/>
                </a:lnTo>
                <a:lnTo>
                  <a:pt x="106664" y="41535"/>
                </a:lnTo>
                <a:lnTo>
                  <a:pt x="113332" y="4153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6" name="Google Shape;256;p8"/>
          <p:cNvSpPr/>
          <p:nvPr/>
        </p:nvSpPr>
        <p:spPr>
          <a:xfrm>
            <a:off x="7917225" y="4582322"/>
            <a:ext cx="34247" cy="41500"/>
          </a:xfrm>
          <a:custGeom>
            <a:rect b="b" l="l" r="r" t="t"/>
            <a:pathLst>
              <a:path extrusionOk="0" h="120000" w="120000">
                <a:moveTo>
                  <a:pt x="18231" y="650"/>
                </a:moveTo>
                <a:lnTo>
                  <a:pt x="0" y="9475"/>
                </a:lnTo>
                <a:lnTo>
                  <a:pt x="22260" y="16051"/>
                </a:lnTo>
                <a:lnTo>
                  <a:pt x="30960" y="22354"/>
                </a:lnTo>
                <a:lnTo>
                  <a:pt x="43687" y="33189"/>
                </a:lnTo>
                <a:lnTo>
                  <a:pt x="43687" y="65725"/>
                </a:lnTo>
                <a:lnTo>
                  <a:pt x="69094" y="76594"/>
                </a:lnTo>
                <a:lnTo>
                  <a:pt x="94550" y="76594"/>
                </a:lnTo>
                <a:lnTo>
                  <a:pt x="94550" y="109130"/>
                </a:lnTo>
                <a:lnTo>
                  <a:pt x="81824" y="109130"/>
                </a:lnTo>
                <a:lnTo>
                  <a:pt x="107277" y="120000"/>
                </a:lnTo>
                <a:lnTo>
                  <a:pt x="120000" y="99053"/>
                </a:lnTo>
                <a:lnTo>
                  <a:pt x="115931" y="67526"/>
                </a:lnTo>
                <a:lnTo>
                  <a:pt x="98426" y="34476"/>
                </a:lnTo>
                <a:lnTo>
                  <a:pt x="70835" y="8946"/>
                </a:lnTo>
                <a:lnTo>
                  <a:pt x="36518" y="0"/>
                </a:lnTo>
                <a:lnTo>
                  <a:pt x="30960" y="650"/>
                </a:lnTo>
                <a:lnTo>
                  <a:pt x="18231" y="65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7" name="Google Shape;257;p8"/>
          <p:cNvSpPr/>
          <p:nvPr/>
        </p:nvSpPr>
        <p:spPr>
          <a:xfrm>
            <a:off x="7904267" y="4627570"/>
            <a:ext cx="10931" cy="8361"/>
          </a:xfrm>
          <a:custGeom>
            <a:rect b="b" l="l" r="r" t="t"/>
            <a:pathLst>
              <a:path extrusionOk="0" h="120000" w="120000">
                <a:moveTo>
                  <a:pt x="81357" y="120000"/>
                </a:moveTo>
                <a:lnTo>
                  <a:pt x="120000" y="98500"/>
                </a:lnTo>
                <a:lnTo>
                  <a:pt x="79743" y="53950"/>
                </a:lnTo>
                <a:lnTo>
                  <a:pt x="39871" y="0"/>
                </a:lnTo>
                <a:lnTo>
                  <a:pt x="0" y="0"/>
                </a:lnTo>
                <a:lnTo>
                  <a:pt x="0" y="107714"/>
                </a:lnTo>
                <a:lnTo>
                  <a:pt x="81357"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8" name="Google Shape;258;p8"/>
          <p:cNvSpPr/>
          <p:nvPr/>
        </p:nvSpPr>
        <p:spPr>
          <a:xfrm>
            <a:off x="7958738" y="4646340"/>
            <a:ext cx="29044" cy="41275"/>
          </a:xfrm>
          <a:custGeom>
            <a:rect b="b" l="l" r="r" t="t"/>
            <a:pathLst>
              <a:path extrusionOk="0" h="120000" w="120000">
                <a:moveTo>
                  <a:pt x="15006" y="109068"/>
                </a:moveTo>
                <a:lnTo>
                  <a:pt x="45018" y="87248"/>
                </a:lnTo>
                <a:lnTo>
                  <a:pt x="104993" y="87248"/>
                </a:lnTo>
                <a:lnTo>
                  <a:pt x="89987" y="65426"/>
                </a:lnTo>
                <a:lnTo>
                  <a:pt x="104993" y="65426"/>
                </a:lnTo>
                <a:lnTo>
                  <a:pt x="120000" y="54532"/>
                </a:lnTo>
                <a:lnTo>
                  <a:pt x="120000" y="21819"/>
                </a:lnTo>
                <a:lnTo>
                  <a:pt x="69387" y="11233"/>
                </a:lnTo>
                <a:lnTo>
                  <a:pt x="20451" y="1296"/>
                </a:lnTo>
                <a:lnTo>
                  <a:pt x="15006" y="0"/>
                </a:lnTo>
                <a:lnTo>
                  <a:pt x="11638" y="42496"/>
                </a:lnTo>
                <a:lnTo>
                  <a:pt x="4999" y="75974"/>
                </a:lnTo>
                <a:lnTo>
                  <a:pt x="272" y="109856"/>
                </a:lnTo>
                <a:lnTo>
                  <a:pt x="0" y="119997"/>
                </a:lnTo>
                <a:lnTo>
                  <a:pt x="15006" y="1090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59" name="Google Shape;259;p8"/>
          <p:cNvSpPr/>
          <p:nvPr/>
        </p:nvSpPr>
        <p:spPr>
          <a:xfrm>
            <a:off x="7991415" y="4627570"/>
            <a:ext cx="26282" cy="15011"/>
          </a:xfrm>
          <a:custGeom>
            <a:rect b="b" l="l" r="r" t="t"/>
            <a:pathLst>
              <a:path extrusionOk="0" h="120000" w="120000">
                <a:moveTo>
                  <a:pt x="120000" y="108712"/>
                </a:moveTo>
                <a:lnTo>
                  <a:pt x="112457" y="81388"/>
                </a:lnTo>
                <a:lnTo>
                  <a:pt x="79888" y="47796"/>
                </a:lnTo>
                <a:lnTo>
                  <a:pt x="41887" y="17730"/>
                </a:lnTo>
                <a:lnTo>
                  <a:pt x="18048" y="975"/>
                </a:lnTo>
                <a:lnTo>
                  <a:pt x="16583" y="0"/>
                </a:lnTo>
                <a:lnTo>
                  <a:pt x="16583" y="30049"/>
                </a:lnTo>
                <a:lnTo>
                  <a:pt x="0" y="0"/>
                </a:lnTo>
                <a:lnTo>
                  <a:pt x="0" y="90045"/>
                </a:lnTo>
                <a:lnTo>
                  <a:pt x="33166" y="90045"/>
                </a:lnTo>
                <a:lnTo>
                  <a:pt x="66332" y="120000"/>
                </a:lnTo>
                <a:lnTo>
                  <a:pt x="82916" y="120000"/>
                </a:lnTo>
                <a:lnTo>
                  <a:pt x="120000" y="10871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0" name="Google Shape;260;p8"/>
          <p:cNvSpPr/>
          <p:nvPr/>
        </p:nvSpPr>
        <p:spPr>
          <a:xfrm>
            <a:off x="7958738" y="4616317"/>
            <a:ext cx="10896" cy="11252"/>
          </a:xfrm>
          <a:custGeom>
            <a:rect b="b" l="l" r="r" t="t"/>
            <a:pathLst>
              <a:path extrusionOk="0" h="120000" w="120000">
                <a:moveTo>
                  <a:pt x="40000" y="0"/>
                </a:moveTo>
                <a:lnTo>
                  <a:pt x="0" y="0"/>
                </a:lnTo>
                <a:lnTo>
                  <a:pt x="40000" y="80039"/>
                </a:lnTo>
                <a:lnTo>
                  <a:pt x="120000" y="120000"/>
                </a:lnTo>
                <a:lnTo>
                  <a:pt x="80000" y="39950"/>
                </a:lnTo>
                <a:lnTo>
                  <a:pt x="4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1" name="Google Shape;261;p8"/>
          <p:cNvSpPr/>
          <p:nvPr/>
        </p:nvSpPr>
        <p:spPr>
          <a:xfrm>
            <a:off x="8020472" y="4567537"/>
            <a:ext cx="5681" cy="11252"/>
          </a:xfrm>
          <a:custGeom>
            <a:rect b="b" l="l" r="r" t="t"/>
            <a:pathLst>
              <a:path extrusionOk="0" h="120000" w="120000">
                <a:moveTo>
                  <a:pt x="0" y="0"/>
                </a:moveTo>
                <a:lnTo>
                  <a:pt x="0" y="120000"/>
                </a:lnTo>
                <a:lnTo>
                  <a:pt x="120000" y="100035"/>
                </a:lnTo>
                <a:lnTo>
                  <a:pt x="29149" y="16807"/>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2" name="Google Shape;262;p8"/>
          <p:cNvSpPr/>
          <p:nvPr/>
        </p:nvSpPr>
        <p:spPr>
          <a:xfrm>
            <a:off x="7904267" y="4406183"/>
            <a:ext cx="109888" cy="202628"/>
          </a:xfrm>
          <a:custGeom>
            <a:rect b="b" l="l" r="r" t="t"/>
            <a:pathLst>
              <a:path extrusionOk="0" h="120000" w="120000">
                <a:moveTo>
                  <a:pt x="23798" y="77776"/>
                </a:moveTo>
                <a:lnTo>
                  <a:pt x="31716" y="77776"/>
                </a:lnTo>
                <a:lnTo>
                  <a:pt x="28145" y="85909"/>
                </a:lnTo>
                <a:lnTo>
                  <a:pt x="27866" y="90951"/>
                </a:lnTo>
                <a:lnTo>
                  <a:pt x="30614" y="95129"/>
                </a:lnTo>
                <a:lnTo>
                  <a:pt x="36125" y="100672"/>
                </a:lnTo>
                <a:lnTo>
                  <a:pt x="39650" y="104445"/>
                </a:lnTo>
                <a:lnTo>
                  <a:pt x="43616" y="102219"/>
                </a:lnTo>
                <a:lnTo>
                  <a:pt x="47582" y="104445"/>
                </a:lnTo>
                <a:lnTo>
                  <a:pt x="47582" y="102219"/>
                </a:lnTo>
                <a:lnTo>
                  <a:pt x="53851" y="98468"/>
                </a:lnTo>
                <a:lnTo>
                  <a:pt x="62097" y="97540"/>
                </a:lnTo>
                <a:lnTo>
                  <a:pt x="63448" y="97774"/>
                </a:lnTo>
                <a:lnTo>
                  <a:pt x="67414" y="100001"/>
                </a:lnTo>
                <a:lnTo>
                  <a:pt x="75348" y="100001"/>
                </a:lnTo>
                <a:lnTo>
                  <a:pt x="79314" y="102219"/>
                </a:lnTo>
                <a:lnTo>
                  <a:pt x="79314" y="106665"/>
                </a:lnTo>
                <a:lnTo>
                  <a:pt x="85729" y="106023"/>
                </a:lnTo>
                <a:lnTo>
                  <a:pt x="85252" y="104399"/>
                </a:lnTo>
                <a:lnTo>
                  <a:pt x="82088" y="102245"/>
                </a:lnTo>
                <a:lnTo>
                  <a:pt x="80438" y="100016"/>
                </a:lnTo>
                <a:lnTo>
                  <a:pt x="84507" y="98163"/>
                </a:lnTo>
                <a:lnTo>
                  <a:pt x="87232" y="97774"/>
                </a:lnTo>
                <a:lnTo>
                  <a:pt x="87232" y="100001"/>
                </a:lnTo>
                <a:lnTo>
                  <a:pt x="91200" y="102219"/>
                </a:lnTo>
                <a:lnTo>
                  <a:pt x="95166" y="104445"/>
                </a:lnTo>
                <a:lnTo>
                  <a:pt x="95166" y="106665"/>
                </a:lnTo>
                <a:lnTo>
                  <a:pt x="99132" y="108891"/>
                </a:lnTo>
                <a:lnTo>
                  <a:pt x="99132" y="111110"/>
                </a:lnTo>
                <a:lnTo>
                  <a:pt x="103098" y="113336"/>
                </a:lnTo>
                <a:lnTo>
                  <a:pt x="111032" y="113336"/>
                </a:lnTo>
                <a:lnTo>
                  <a:pt x="114998" y="120000"/>
                </a:lnTo>
                <a:lnTo>
                  <a:pt x="118964" y="120000"/>
                </a:lnTo>
                <a:lnTo>
                  <a:pt x="120000" y="112267"/>
                </a:lnTo>
                <a:lnTo>
                  <a:pt x="118363" y="108907"/>
                </a:lnTo>
                <a:lnTo>
                  <a:pt x="115257" y="107049"/>
                </a:lnTo>
                <a:lnTo>
                  <a:pt x="111889" y="103827"/>
                </a:lnTo>
                <a:lnTo>
                  <a:pt x="111032" y="102219"/>
                </a:lnTo>
                <a:lnTo>
                  <a:pt x="111032" y="97774"/>
                </a:lnTo>
                <a:lnTo>
                  <a:pt x="114998" y="97774"/>
                </a:lnTo>
                <a:lnTo>
                  <a:pt x="114998" y="93330"/>
                </a:lnTo>
                <a:lnTo>
                  <a:pt x="107065" y="91111"/>
                </a:lnTo>
                <a:lnTo>
                  <a:pt x="99132" y="93330"/>
                </a:lnTo>
                <a:lnTo>
                  <a:pt x="91200" y="91111"/>
                </a:lnTo>
                <a:lnTo>
                  <a:pt x="95166" y="88884"/>
                </a:lnTo>
                <a:lnTo>
                  <a:pt x="91200" y="88884"/>
                </a:lnTo>
                <a:lnTo>
                  <a:pt x="91200" y="84439"/>
                </a:lnTo>
                <a:lnTo>
                  <a:pt x="87232" y="84439"/>
                </a:lnTo>
                <a:lnTo>
                  <a:pt x="87232" y="88884"/>
                </a:lnTo>
                <a:lnTo>
                  <a:pt x="83266" y="88884"/>
                </a:lnTo>
                <a:lnTo>
                  <a:pt x="75348" y="86666"/>
                </a:lnTo>
                <a:lnTo>
                  <a:pt x="71381" y="88884"/>
                </a:lnTo>
                <a:lnTo>
                  <a:pt x="63448" y="91111"/>
                </a:lnTo>
                <a:lnTo>
                  <a:pt x="59482" y="91111"/>
                </a:lnTo>
                <a:lnTo>
                  <a:pt x="55516" y="88884"/>
                </a:lnTo>
                <a:lnTo>
                  <a:pt x="51548" y="88884"/>
                </a:lnTo>
                <a:lnTo>
                  <a:pt x="51548" y="80002"/>
                </a:lnTo>
                <a:lnTo>
                  <a:pt x="47582" y="77776"/>
                </a:lnTo>
                <a:lnTo>
                  <a:pt x="47582" y="66667"/>
                </a:lnTo>
                <a:lnTo>
                  <a:pt x="50234" y="59167"/>
                </a:lnTo>
                <a:lnTo>
                  <a:pt x="55793" y="54243"/>
                </a:lnTo>
                <a:lnTo>
                  <a:pt x="59482" y="53332"/>
                </a:lnTo>
                <a:lnTo>
                  <a:pt x="63448" y="53332"/>
                </a:lnTo>
                <a:lnTo>
                  <a:pt x="67414" y="48887"/>
                </a:lnTo>
                <a:lnTo>
                  <a:pt x="67414" y="39997"/>
                </a:lnTo>
                <a:lnTo>
                  <a:pt x="71381" y="42223"/>
                </a:lnTo>
                <a:lnTo>
                  <a:pt x="75348" y="42223"/>
                </a:lnTo>
                <a:lnTo>
                  <a:pt x="79314" y="37778"/>
                </a:lnTo>
                <a:lnTo>
                  <a:pt x="75348" y="31107"/>
                </a:lnTo>
                <a:lnTo>
                  <a:pt x="79314" y="28888"/>
                </a:lnTo>
                <a:lnTo>
                  <a:pt x="75348" y="24443"/>
                </a:lnTo>
                <a:lnTo>
                  <a:pt x="67414" y="22217"/>
                </a:lnTo>
                <a:lnTo>
                  <a:pt x="65948" y="14404"/>
                </a:lnTo>
                <a:lnTo>
                  <a:pt x="69016" y="7429"/>
                </a:lnTo>
                <a:lnTo>
                  <a:pt x="71381" y="4444"/>
                </a:lnTo>
                <a:lnTo>
                  <a:pt x="75348" y="4444"/>
                </a:lnTo>
                <a:lnTo>
                  <a:pt x="71381" y="2218"/>
                </a:lnTo>
                <a:lnTo>
                  <a:pt x="63769" y="5400"/>
                </a:lnTo>
                <a:lnTo>
                  <a:pt x="52530" y="7326"/>
                </a:lnTo>
                <a:lnTo>
                  <a:pt x="43616" y="4444"/>
                </a:lnTo>
                <a:lnTo>
                  <a:pt x="39650" y="2218"/>
                </a:lnTo>
                <a:lnTo>
                  <a:pt x="43616" y="0"/>
                </a:lnTo>
                <a:lnTo>
                  <a:pt x="31716" y="0"/>
                </a:lnTo>
                <a:lnTo>
                  <a:pt x="27764" y="8889"/>
                </a:lnTo>
                <a:lnTo>
                  <a:pt x="23798" y="8889"/>
                </a:lnTo>
                <a:lnTo>
                  <a:pt x="27764" y="11108"/>
                </a:lnTo>
                <a:lnTo>
                  <a:pt x="27764" y="15553"/>
                </a:lnTo>
                <a:lnTo>
                  <a:pt x="19831" y="22217"/>
                </a:lnTo>
                <a:lnTo>
                  <a:pt x="19498" y="28762"/>
                </a:lnTo>
                <a:lnTo>
                  <a:pt x="22970" y="35280"/>
                </a:lnTo>
                <a:lnTo>
                  <a:pt x="23798" y="39997"/>
                </a:lnTo>
                <a:lnTo>
                  <a:pt x="19831" y="39997"/>
                </a:lnTo>
                <a:lnTo>
                  <a:pt x="15864" y="42223"/>
                </a:lnTo>
                <a:lnTo>
                  <a:pt x="15864" y="46668"/>
                </a:lnTo>
                <a:lnTo>
                  <a:pt x="19831" y="53332"/>
                </a:lnTo>
                <a:lnTo>
                  <a:pt x="7932" y="53332"/>
                </a:lnTo>
                <a:lnTo>
                  <a:pt x="3966" y="51106"/>
                </a:lnTo>
                <a:lnTo>
                  <a:pt x="0" y="48887"/>
                </a:lnTo>
                <a:lnTo>
                  <a:pt x="3966" y="53332"/>
                </a:lnTo>
                <a:lnTo>
                  <a:pt x="0" y="51106"/>
                </a:lnTo>
                <a:lnTo>
                  <a:pt x="0" y="59995"/>
                </a:lnTo>
                <a:lnTo>
                  <a:pt x="7932" y="62222"/>
                </a:lnTo>
                <a:lnTo>
                  <a:pt x="7932" y="73330"/>
                </a:lnTo>
                <a:lnTo>
                  <a:pt x="19831" y="80002"/>
                </a:lnTo>
                <a:lnTo>
                  <a:pt x="19831" y="82221"/>
                </a:lnTo>
                <a:lnTo>
                  <a:pt x="23798" y="80002"/>
                </a:lnTo>
                <a:lnTo>
                  <a:pt x="23798" y="7777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3" name="Google Shape;263;p8"/>
          <p:cNvSpPr/>
          <p:nvPr/>
        </p:nvSpPr>
        <p:spPr>
          <a:xfrm>
            <a:off x="8056782" y="4657592"/>
            <a:ext cx="3632" cy="3759"/>
          </a:xfrm>
          <a:custGeom>
            <a:rect b="b" l="l" r="r" t="t"/>
            <a:pathLst>
              <a:path extrusionOk="0" h="120000" w="120000">
                <a:moveTo>
                  <a:pt x="120000" y="120000"/>
                </a:moveTo>
                <a:lnTo>
                  <a:pt x="0" y="0"/>
                </a:lnTo>
                <a:lnTo>
                  <a:pt x="0" y="12000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4" name="Google Shape;264;p8"/>
          <p:cNvSpPr/>
          <p:nvPr/>
        </p:nvSpPr>
        <p:spPr>
          <a:xfrm>
            <a:off x="8027737" y="4653846"/>
            <a:ext cx="25412" cy="41274"/>
          </a:xfrm>
          <a:custGeom>
            <a:rect b="b" l="l" r="r" t="t"/>
            <a:pathLst>
              <a:path extrusionOk="0" h="120000" w="120000">
                <a:moveTo>
                  <a:pt x="68547" y="98177"/>
                </a:moveTo>
                <a:lnTo>
                  <a:pt x="85698" y="98177"/>
                </a:lnTo>
                <a:lnTo>
                  <a:pt x="85698" y="120000"/>
                </a:lnTo>
                <a:lnTo>
                  <a:pt x="120000" y="120000"/>
                </a:lnTo>
                <a:lnTo>
                  <a:pt x="120000" y="109068"/>
                </a:lnTo>
                <a:lnTo>
                  <a:pt x="102849" y="109068"/>
                </a:lnTo>
                <a:lnTo>
                  <a:pt x="102849" y="87248"/>
                </a:lnTo>
                <a:lnTo>
                  <a:pt x="120000" y="98177"/>
                </a:lnTo>
                <a:lnTo>
                  <a:pt x="120000" y="65426"/>
                </a:lnTo>
                <a:lnTo>
                  <a:pt x="85698" y="54532"/>
                </a:lnTo>
                <a:lnTo>
                  <a:pt x="85698" y="32713"/>
                </a:lnTo>
                <a:lnTo>
                  <a:pt x="102849" y="32713"/>
                </a:lnTo>
                <a:lnTo>
                  <a:pt x="102849" y="10890"/>
                </a:lnTo>
                <a:lnTo>
                  <a:pt x="85698" y="10890"/>
                </a:lnTo>
                <a:lnTo>
                  <a:pt x="68547" y="0"/>
                </a:lnTo>
                <a:lnTo>
                  <a:pt x="34240" y="10890"/>
                </a:lnTo>
                <a:lnTo>
                  <a:pt x="17089" y="0"/>
                </a:lnTo>
                <a:lnTo>
                  <a:pt x="17089" y="10890"/>
                </a:lnTo>
                <a:lnTo>
                  <a:pt x="0" y="21819"/>
                </a:lnTo>
                <a:lnTo>
                  <a:pt x="17089" y="32713"/>
                </a:lnTo>
                <a:lnTo>
                  <a:pt x="51391" y="32713"/>
                </a:lnTo>
                <a:lnTo>
                  <a:pt x="68547" y="43604"/>
                </a:lnTo>
                <a:lnTo>
                  <a:pt x="34240" y="54532"/>
                </a:lnTo>
                <a:lnTo>
                  <a:pt x="51391" y="65426"/>
                </a:lnTo>
                <a:lnTo>
                  <a:pt x="51391" y="87248"/>
                </a:lnTo>
                <a:lnTo>
                  <a:pt x="68547" y="9817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5" name="Google Shape;265;p8"/>
          <p:cNvSpPr/>
          <p:nvPr/>
        </p:nvSpPr>
        <p:spPr>
          <a:xfrm>
            <a:off x="7955106" y="4721385"/>
            <a:ext cx="127088" cy="127584"/>
          </a:xfrm>
          <a:custGeom>
            <a:rect b="b" l="l" r="r" t="t"/>
            <a:pathLst>
              <a:path extrusionOk="0" h="120000" w="120000">
                <a:moveTo>
                  <a:pt x="75427" y="21178"/>
                </a:moveTo>
                <a:lnTo>
                  <a:pt x="71997" y="24701"/>
                </a:lnTo>
                <a:lnTo>
                  <a:pt x="75427" y="28237"/>
                </a:lnTo>
                <a:lnTo>
                  <a:pt x="71997" y="31761"/>
                </a:lnTo>
                <a:lnTo>
                  <a:pt x="68580" y="28237"/>
                </a:lnTo>
                <a:lnTo>
                  <a:pt x="58290" y="28237"/>
                </a:lnTo>
                <a:lnTo>
                  <a:pt x="61720" y="35297"/>
                </a:lnTo>
                <a:lnTo>
                  <a:pt x="58290" y="35297"/>
                </a:lnTo>
                <a:lnTo>
                  <a:pt x="44572" y="38820"/>
                </a:lnTo>
                <a:lnTo>
                  <a:pt x="41142" y="38820"/>
                </a:lnTo>
                <a:lnTo>
                  <a:pt x="44572" y="31761"/>
                </a:lnTo>
                <a:lnTo>
                  <a:pt x="44572" y="28237"/>
                </a:lnTo>
                <a:lnTo>
                  <a:pt x="41142" y="24701"/>
                </a:lnTo>
                <a:lnTo>
                  <a:pt x="41142" y="28237"/>
                </a:lnTo>
                <a:lnTo>
                  <a:pt x="27424" y="28237"/>
                </a:lnTo>
                <a:lnTo>
                  <a:pt x="27424" y="31761"/>
                </a:lnTo>
                <a:lnTo>
                  <a:pt x="23994" y="31761"/>
                </a:lnTo>
                <a:lnTo>
                  <a:pt x="27424" y="35297"/>
                </a:lnTo>
                <a:lnTo>
                  <a:pt x="27424" y="38820"/>
                </a:lnTo>
                <a:lnTo>
                  <a:pt x="20577" y="38820"/>
                </a:lnTo>
                <a:lnTo>
                  <a:pt x="13717" y="42357"/>
                </a:lnTo>
                <a:lnTo>
                  <a:pt x="6858" y="42357"/>
                </a:lnTo>
                <a:lnTo>
                  <a:pt x="6858" y="49415"/>
                </a:lnTo>
                <a:lnTo>
                  <a:pt x="10288" y="52940"/>
                </a:lnTo>
                <a:lnTo>
                  <a:pt x="6858" y="63523"/>
                </a:lnTo>
                <a:lnTo>
                  <a:pt x="3429" y="67058"/>
                </a:lnTo>
                <a:lnTo>
                  <a:pt x="0" y="70583"/>
                </a:lnTo>
                <a:lnTo>
                  <a:pt x="6858" y="67058"/>
                </a:lnTo>
                <a:lnTo>
                  <a:pt x="3429" y="74118"/>
                </a:lnTo>
                <a:lnTo>
                  <a:pt x="10288" y="74118"/>
                </a:lnTo>
                <a:lnTo>
                  <a:pt x="13717" y="70583"/>
                </a:lnTo>
                <a:lnTo>
                  <a:pt x="10288" y="67058"/>
                </a:lnTo>
                <a:lnTo>
                  <a:pt x="13717" y="67058"/>
                </a:lnTo>
                <a:lnTo>
                  <a:pt x="17148" y="63523"/>
                </a:lnTo>
                <a:lnTo>
                  <a:pt x="17148" y="60000"/>
                </a:lnTo>
                <a:lnTo>
                  <a:pt x="20577" y="56463"/>
                </a:lnTo>
                <a:lnTo>
                  <a:pt x="23994" y="60000"/>
                </a:lnTo>
                <a:lnTo>
                  <a:pt x="23994" y="63523"/>
                </a:lnTo>
                <a:lnTo>
                  <a:pt x="44572" y="63523"/>
                </a:lnTo>
                <a:lnTo>
                  <a:pt x="44572" y="60000"/>
                </a:lnTo>
                <a:lnTo>
                  <a:pt x="48002" y="60000"/>
                </a:lnTo>
                <a:lnTo>
                  <a:pt x="54861" y="67058"/>
                </a:lnTo>
                <a:lnTo>
                  <a:pt x="58290" y="63523"/>
                </a:lnTo>
                <a:lnTo>
                  <a:pt x="58290" y="70583"/>
                </a:lnTo>
                <a:lnTo>
                  <a:pt x="54861" y="70583"/>
                </a:lnTo>
                <a:lnTo>
                  <a:pt x="51201" y="80458"/>
                </a:lnTo>
                <a:lnTo>
                  <a:pt x="50129" y="92349"/>
                </a:lnTo>
                <a:lnTo>
                  <a:pt x="51432" y="98821"/>
                </a:lnTo>
                <a:lnTo>
                  <a:pt x="54861" y="98821"/>
                </a:lnTo>
                <a:lnTo>
                  <a:pt x="61720" y="102357"/>
                </a:lnTo>
                <a:lnTo>
                  <a:pt x="68460" y="108014"/>
                </a:lnTo>
                <a:lnTo>
                  <a:pt x="71282" y="109887"/>
                </a:lnTo>
                <a:lnTo>
                  <a:pt x="75742" y="109762"/>
                </a:lnTo>
                <a:lnTo>
                  <a:pt x="82286" y="109535"/>
                </a:lnTo>
                <a:lnTo>
                  <a:pt x="82286" y="120000"/>
                </a:lnTo>
                <a:lnTo>
                  <a:pt x="85716" y="120000"/>
                </a:lnTo>
                <a:lnTo>
                  <a:pt x="85716" y="109415"/>
                </a:lnTo>
                <a:lnTo>
                  <a:pt x="89145" y="88237"/>
                </a:lnTo>
                <a:lnTo>
                  <a:pt x="96005" y="84701"/>
                </a:lnTo>
                <a:lnTo>
                  <a:pt x="99434" y="95297"/>
                </a:lnTo>
                <a:lnTo>
                  <a:pt x="102864" y="95297"/>
                </a:lnTo>
                <a:lnTo>
                  <a:pt x="99920" y="83389"/>
                </a:lnTo>
                <a:lnTo>
                  <a:pt x="99434" y="71895"/>
                </a:lnTo>
                <a:lnTo>
                  <a:pt x="99434" y="70583"/>
                </a:lnTo>
                <a:lnTo>
                  <a:pt x="106293" y="67058"/>
                </a:lnTo>
                <a:lnTo>
                  <a:pt x="106293" y="63523"/>
                </a:lnTo>
                <a:lnTo>
                  <a:pt x="109723" y="60000"/>
                </a:lnTo>
                <a:lnTo>
                  <a:pt x="109723" y="52940"/>
                </a:lnTo>
                <a:lnTo>
                  <a:pt x="116570" y="52940"/>
                </a:lnTo>
                <a:lnTo>
                  <a:pt x="120000" y="45880"/>
                </a:lnTo>
                <a:lnTo>
                  <a:pt x="113153" y="35297"/>
                </a:lnTo>
                <a:lnTo>
                  <a:pt x="113153" y="31761"/>
                </a:lnTo>
                <a:lnTo>
                  <a:pt x="109161" y="20003"/>
                </a:lnTo>
                <a:lnTo>
                  <a:pt x="106599" y="8876"/>
                </a:lnTo>
                <a:lnTo>
                  <a:pt x="106293" y="3523"/>
                </a:lnTo>
                <a:lnTo>
                  <a:pt x="102864" y="0"/>
                </a:lnTo>
                <a:lnTo>
                  <a:pt x="92575" y="0"/>
                </a:lnTo>
                <a:lnTo>
                  <a:pt x="89145" y="3523"/>
                </a:lnTo>
                <a:lnTo>
                  <a:pt x="92575" y="3523"/>
                </a:lnTo>
                <a:lnTo>
                  <a:pt x="89145" y="17642"/>
                </a:lnTo>
                <a:lnTo>
                  <a:pt x="85716" y="21178"/>
                </a:lnTo>
                <a:lnTo>
                  <a:pt x="82286" y="17642"/>
                </a:lnTo>
                <a:lnTo>
                  <a:pt x="78857" y="21178"/>
                </a:lnTo>
                <a:lnTo>
                  <a:pt x="75427" y="17642"/>
                </a:lnTo>
                <a:lnTo>
                  <a:pt x="75427" y="2117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6" name="Google Shape;266;p8"/>
          <p:cNvSpPr/>
          <p:nvPr/>
        </p:nvSpPr>
        <p:spPr>
          <a:xfrm>
            <a:off x="8013208" y="4695121"/>
            <a:ext cx="21780" cy="15011"/>
          </a:xfrm>
          <a:custGeom>
            <a:rect b="b" l="l" r="r" t="t"/>
            <a:pathLst>
              <a:path extrusionOk="0" h="120000" w="120000">
                <a:moveTo>
                  <a:pt x="99988" y="59996"/>
                </a:moveTo>
                <a:lnTo>
                  <a:pt x="99988" y="0"/>
                </a:lnTo>
                <a:lnTo>
                  <a:pt x="40022" y="0"/>
                </a:lnTo>
                <a:lnTo>
                  <a:pt x="40022" y="29946"/>
                </a:lnTo>
                <a:lnTo>
                  <a:pt x="20011" y="29946"/>
                </a:lnTo>
                <a:lnTo>
                  <a:pt x="0" y="59996"/>
                </a:lnTo>
                <a:lnTo>
                  <a:pt x="0" y="89950"/>
                </a:lnTo>
                <a:lnTo>
                  <a:pt x="40022" y="120000"/>
                </a:lnTo>
                <a:lnTo>
                  <a:pt x="60033" y="89950"/>
                </a:lnTo>
                <a:lnTo>
                  <a:pt x="99988" y="120000"/>
                </a:lnTo>
                <a:lnTo>
                  <a:pt x="120000" y="59996"/>
                </a:lnTo>
                <a:lnTo>
                  <a:pt x="99988" y="599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7" name="Google Shape;267;p8"/>
          <p:cNvSpPr/>
          <p:nvPr/>
        </p:nvSpPr>
        <p:spPr>
          <a:xfrm>
            <a:off x="7976899" y="4680110"/>
            <a:ext cx="7251" cy="3746"/>
          </a:xfrm>
          <a:custGeom>
            <a:rect b="b" l="l" r="r" t="t"/>
            <a:pathLst>
              <a:path extrusionOk="0" h="120000" w="120000">
                <a:moveTo>
                  <a:pt x="59892" y="120000"/>
                </a:moveTo>
                <a:lnTo>
                  <a:pt x="120000" y="0"/>
                </a:lnTo>
                <a:lnTo>
                  <a:pt x="0" y="0"/>
                </a:lnTo>
                <a:lnTo>
                  <a:pt x="0" y="120000"/>
                </a:lnTo>
                <a:lnTo>
                  <a:pt x="59892"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8" name="Google Shape;268;p8"/>
          <p:cNvSpPr/>
          <p:nvPr/>
        </p:nvSpPr>
        <p:spPr>
          <a:xfrm>
            <a:off x="2687520" y="5539816"/>
            <a:ext cx="311226" cy="517461"/>
          </a:xfrm>
          <a:custGeom>
            <a:rect b="b" l="l" r="r" t="t"/>
            <a:pathLst>
              <a:path extrusionOk="0" h="120000" w="120000">
                <a:moveTo>
                  <a:pt x="120000" y="3478"/>
                </a:moveTo>
                <a:lnTo>
                  <a:pt x="120000" y="1740"/>
                </a:lnTo>
                <a:lnTo>
                  <a:pt x="118589" y="0"/>
                </a:lnTo>
                <a:lnTo>
                  <a:pt x="118589" y="2609"/>
                </a:lnTo>
                <a:lnTo>
                  <a:pt x="120000" y="3478"/>
                </a:lnTo>
                <a:close/>
              </a:path>
              <a:path extrusionOk="0" h="120000" w="120000">
                <a:moveTo>
                  <a:pt x="47997" y="-24347"/>
                </a:moveTo>
                <a:lnTo>
                  <a:pt x="49408" y="-23478"/>
                </a:lnTo>
                <a:lnTo>
                  <a:pt x="50823" y="-22609"/>
                </a:lnTo>
                <a:lnTo>
                  <a:pt x="50823" y="-19131"/>
                </a:lnTo>
                <a:lnTo>
                  <a:pt x="52233" y="-18259"/>
                </a:lnTo>
                <a:lnTo>
                  <a:pt x="52233" y="-17390"/>
                </a:lnTo>
                <a:lnTo>
                  <a:pt x="53643" y="-17390"/>
                </a:lnTo>
                <a:lnTo>
                  <a:pt x="55058" y="-16522"/>
                </a:lnTo>
                <a:lnTo>
                  <a:pt x="55618" y="-13720"/>
                </a:lnTo>
                <a:lnTo>
                  <a:pt x="54784" y="-10920"/>
                </a:lnTo>
                <a:lnTo>
                  <a:pt x="53643" y="-8697"/>
                </a:lnTo>
                <a:lnTo>
                  <a:pt x="57154" y="-6716"/>
                </a:lnTo>
                <a:lnTo>
                  <a:pt x="60532" y="-4469"/>
                </a:lnTo>
                <a:lnTo>
                  <a:pt x="62115" y="-2609"/>
                </a:lnTo>
                <a:lnTo>
                  <a:pt x="62115" y="-1740"/>
                </a:lnTo>
                <a:lnTo>
                  <a:pt x="60704" y="-868"/>
                </a:lnTo>
                <a:lnTo>
                  <a:pt x="62115" y="0"/>
                </a:lnTo>
                <a:lnTo>
                  <a:pt x="66113" y="1650"/>
                </a:lnTo>
                <a:lnTo>
                  <a:pt x="70370" y="3355"/>
                </a:lnTo>
                <a:lnTo>
                  <a:pt x="70586" y="3478"/>
                </a:lnTo>
                <a:lnTo>
                  <a:pt x="71997" y="4346"/>
                </a:lnTo>
                <a:lnTo>
                  <a:pt x="74822" y="5218"/>
                </a:lnTo>
                <a:lnTo>
                  <a:pt x="76232" y="6087"/>
                </a:lnTo>
                <a:lnTo>
                  <a:pt x="76232" y="6956"/>
                </a:lnTo>
                <a:lnTo>
                  <a:pt x="77647" y="7825"/>
                </a:lnTo>
                <a:lnTo>
                  <a:pt x="79058" y="6956"/>
                </a:lnTo>
                <a:lnTo>
                  <a:pt x="79058" y="7825"/>
                </a:lnTo>
                <a:lnTo>
                  <a:pt x="80468" y="7825"/>
                </a:lnTo>
                <a:lnTo>
                  <a:pt x="80468" y="8697"/>
                </a:lnTo>
                <a:lnTo>
                  <a:pt x="81883" y="8697"/>
                </a:lnTo>
                <a:lnTo>
                  <a:pt x="83293" y="9565"/>
                </a:lnTo>
                <a:lnTo>
                  <a:pt x="84703" y="8697"/>
                </a:lnTo>
                <a:lnTo>
                  <a:pt x="86119" y="9565"/>
                </a:lnTo>
                <a:lnTo>
                  <a:pt x="87529" y="10434"/>
                </a:lnTo>
                <a:lnTo>
                  <a:pt x="90349" y="11303"/>
                </a:lnTo>
                <a:lnTo>
                  <a:pt x="93175" y="12175"/>
                </a:lnTo>
                <a:lnTo>
                  <a:pt x="96000" y="13043"/>
                </a:lnTo>
                <a:lnTo>
                  <a:pt x="98821" y="13043"/>
                </a:lnTo>
                <a:lnTo>
                  <a:pt x="100236" y="14781"/>
                </a:lnTo>
                <a:lnTo>
                  <a:pt x="104472" y="14781"/>
                </a:lnTo>
                <a:lnTo>
                  <a:pt x="105882" y="15653"/>
                </a:lnTo>
                <a:lnTo>
                  <a:pt x="105882" y="18259"/>
                </a:lnTo>
                <a:lnTo>
                  <a:pt x="107292" y="19131"/>
                </a:lnTo>
                <a:lnTo>
                  <a:pt x="108708" y="20000"/>
                </a:lnTo>
                <a:lnTo>
                  <a:pt x="110118" y="20869"/>
                </a:lnTo>
                <a:lnTo>
                  <a:pt x="111528" y="21737"/>
                </a:lnTo>
                <a:lnTo>
                  <a:pt x="114354" y="21737"/>
                </a:lnTo>
                <a:lnTo>
                  <a:pt x="115764" y="20000"/>
                </a:lnTo>
                <a:lnTo>
                  <a:pt x="115764" y="18259"/>
                </a:lnTo>
                <a:lnTo>
                  <a:pt x="117174" y="18259"/>
                </a:lnTo>
                <a:lnTo>
                  <a:pt x="115764" y="14781"/>
                </a:lnTo>
                <a:lnTo>
                  <a:pt x="119291" y="11139"/>
                </a:lnTo>
                <a:lnTo>
                  <a:pt x="120835" y="9401"/>
                </a:lnTo>
                <a:lnTo>
                  <a:pt x="121410" y="8697"/>
                </a:lnTo>
                <a:lnTo>
                  <a:pt x="122825" y="6956"/>
                </a:lnTo>
                <a:lnTo>
                  <a:pt x="121410" y="5218"/>
                </a:lnTo>
                <a:lnTo>
                  <a:pt x="120000" y="4346"/>
                </a:lnTo>
                <a:lnTo>
                  <a:pt x="118589" y="3478"/>
                </a:lnTo>
                <a:lnTo>
                  <a:pt x="117174" y="2609"/>
                </a:lnTo>
                <a:lnTo>
                  <a:pt x="115764" y="2609"/>
                </a:lnTo>
                <a:lnTo>
                  <a:pt x="114354" y="3478"/>
                </a:lnTo>
                <a:lnTo>
                  <a:pt x="112938" y="3478"/>
                </a:lnTo>
                <a:lnTo>
                  <a:pt x="112938" y="-868"/>
                </a:lnTo>
                <a:lnTo>
                  <a:pt x="115764" y="-868"/>
                </a:lnTo>
                <a:lnTo>
                  <a:pt x="118589" y="0"/>
                </a:lnTo>
                <a:lnTo>
                  <a:pt x="117174" y="-868"/>
                </a:lnTo>
                <a:lnTo>
                  <a:pt x="120000" y="-1740"/>
                </a:lnTo>
                <a:lnTo>
                  <a:pt x="118589" y="-4346"/>
                </a:lnTo>
                <a:lnTo>
                  <a:pt x="117174" y="-6087"/>
                </a:lnTo>
                <a:lnTo>
                  <a:pt x="115764" y="-7825"/>
                </a:lnTo>
                <a:lnTo>
                  <a:pt x="117174" y="-11303"/>
                </a:lnTo>
                <a:lnTo>
                  <a:pt x="120000" y="-15653"/>
                </a:lnTo>
                <a:lnTo>
                  <a:pt x="114354" y="-23478"/>
                </a:lnTo>
                <a:lnTo>
                  <a:pt x="103057" y="-26087"/>
                </a:lnTo>
                <a:lnTo>
                  <a:pt x="104472" y="-44347"/>
                </a:lnTo>
                <a:lnTo>
                  <a:pt x="105882" y="-46957"/>
                </a:lnTo>
                <a:lnTo>
                  <a:pt x="103057" y="-46088"/>
                </a:lnTo>
                <a:lnTo>
                  <a:pt x="100236" y="-45216"/>
                </a:lnTo>
                <a:lnTo>
                  <a:pt x="96000" y="-43479"/>
                </a:lnTo>
                <a:lnTo>
                  <a:pt x="86119" y="-43479"/>
                </a:lnTo>
                <a:lnTo>
                  <a:pt x="84703" y="-44347"/>
                </a:lnTo>
                <a:lnTo>
                  <a:pt x="84703" y="-46088"/>
                </a:lnTo>
                <a:lnTo>
                  <a:pt x="81336" y="-47866"/>
                </a:lnTo>
                <a:lnTo>
                  <a:pt x="77666" y="-50276"/>
                </a:lnTo>
                <a:lnTo>
                  <a:pt x="77647" y="-50435"/>
                </a:lnTo>
                <a:lnTo>
                  <a:pt x="76232" y="-52173"/>
                </a:lnTo>
                <a:lnTo>
                  <a:pt x="70586" y="-53044"/>
                </a:lnTo>
                <a:lnTo>
                  <a:pt x="73412" y="-55651"/>
                </a:lnTo>
                <a:lnTo>
                  <a:pt x="73412" y="-59129"/>
                </a:lnTo>
                <a:lnTo>
                  <a:pt x="69176" y="-59129"/>
                </a:lnTo>
                <a:lnTo>
                  <a:pt x="69176" y="-65217"/>
                </a:lnTo>
                <a:lnTo>
                  <a:pt x="73412" y="-63479"/>
                </a:lnTo>
                <a:lnTo>
                  <a:pt x="73412" y="-68695"/>
                </a:lnTo>
                <a:lnTo>
                  <a:pt x="74822" y="-69567"/>
                </a:lnTo>
                <a:lnTo>
                  <a:pt x="76232" y="-71304"/>
                </a:lnTo>
                <a:lnTo>
                  <a:pt x="78145" y="-73773"/>
                </a:lnTo>
                <a:lnTo>
                  <a:pt x="78853" y="-76241"/>
                </a:lnTo>
                <a:lnTo>
                  <a:pt x="79058" y="-76523"/>
                </a:lnTo>
                <a:lnTo>
                  <a:pt x="82197" y="-78459"/>
                </a:lnTo>
                <a:lnTo>
                  <a:pt x="86453" y="-80276"/>
                </a:lnTo>
                <a:lnTo>
                  <a:pt x="87529" y="-80870"/>
                </a:lnTo>
                <a:lnTo>
                  <a:pt x="90349" y="-81739"/>
                </a:lnTo>
                <a:lnTo>
                  <a:pt x="94585" y="-82608"/>
                </a:lnTo>
                <a:lnTo>
                  <a:pt x="96000" y="-82608"/>
                </a:lnTo>
                <a:lnTo>
                  <a:pt x="98821" y="-83480"/>
                </a:lnTo>
                <a:lnTo>
                  <a:pt x="107292" y="-83480"/>
                </a:lnTo>
                <a:lnTo>
                  <a:pt x="107292" y="-85217"/>
                </a:lnTo>
                <a:lnTo>
                  <a:pt x="104472" y="-86958"/>
                </a:lnTo>
                <a:lnTo>
                  <a:pt x="100236" y="-86958"/>
                </a:lnTo>
                <a:lnTo>
                  <a:pt x="110118" y="-99130"/>
                </a:lnTo>
                <a:lnTo>
                  <a:pt x="107292" y="-100871"/>
                </a:lnTo>
                <a:lnTo>
                  <a:pt x="98821" y="-100871"/>
                </a:lnTo>
                <a:lnTo>
                  <a:pt x="97411" y="-102609"/>
                </a:lnTo>
                <a:lnTo>
                  <a:pt x="96000" y="-103480"/>
                </a:lnTo>
                <a:lnTo>
                  <a:pt x="90349" y="-102609"/>
                </a:lnTo>
                <a:lnTo>
                  <a:pt x="88939" y="-100871"/>
                </a:lnTo>
                <a:lnTo>
                  <a:pt x="86119" y="-101740"/>
                </a:lnTo>
                <a:lnTo>
                  <a:pt x="81883" y="-101740"/>
                </a:lnTo>
                <a:lnTo>
                  <a:pt x="80468" y="-104349"/>
                </a:lnTo>
                <a:lnTo>
                  <a:pt x="80468" y="-106087"/>
                </a:lnTo>
                <a:lnTo>
                  <a:pt x="74822" y="-106958"/>
                </a:lnTo>
                <a:lnTo>
                  <a:pt x="69176" y="-108696"/>
                </a:lnTo>
                <a:lnTo>
                  <a:pt x="69176" y="-109565"/>
                </a:lnTo>
                <a:lnTo>
                  <a:pt x="70586" y="-110437"/>
                </a:lnTo>
                <a:lnTo>
                  <a:pt x="67761" y="-113043"/>
                </a:lnTo>
                <a:lnTo>
                  <a:pt x="63530" y="-113043"/>
                </a:lnTo>
                <a:lnTo>
                  <a:pt x="63530" y="-116521"/>
                </a:lnTo>
                <a:lnTo>
                  <a:pt x="56469" y="-116521"/>
                </a:lnTo>
                <a:lnTo>
                  <a:pt x="53643" y="-114784"/>
                </a:lnTo>
                <a:lnTo>
                  <a:pt x="56469" y="-113043"/>
                </a:lnTo>
                <a:lnTo>
                  <a:pt x="56469" y="-111306"/>
                </a:lnTo>
                <a:lnTo>
                  <a:pt x="57879" y="-109565"/>
                </a:lnTo>
                <a:lnTo>
                  <a:pt x="57879" y="-104349"/>
                </a:lnTo>
                <a:lnTo>
                  <a:pt x="56469" y="-104349"/>
                </a:lnTo>
                <a:lnTo>
                  <a:pt x="56131" y="-101137"/>
                </a:lnTo>
                <a:lnTo>
                  <a:pt x="53768" y="-99306"/>
                </a:lnTo>
                <a:lnTo>
                  <a:pt x="47997" y="-97393"/>
                </a:lnTo>
                <a:lnTo>
                  <a:pt x="42117" y="-94780"/>
                </a:lnTo>
                <a:lnTo>
                  <a:pt x="37952" y="-93248"/>
                </a:lnTo>
                <a:lnTo>
                  <a:pt x="35500" y="-92292"/>
                </a:lnTo>
                <a:lnTo>
                  <a:pt x="35290" y="-92174"/>
                </a:lnTo>
                <a:lnTo>
                  <a:pt x="33880" y="-90436"/>
                </a:lnTo>
                <a:lnTo>
                  <a:pt x="33880" y="-89564"/>
                </a:lnTo>
                <a:lnTo>
                  <a:pt x="31055" y="-88696"/>
                </a:lnTo>
                <a:lnTo>
                  <a:pt x="28986" y="-86233"/>
                </a:lnTo>
                <a:lnTo>
                  <a:pt x="26624" y="-83846"/>
                </a:lnTo>
                <a:lnTo>
                  <a:pt x="25409" y="-81739"/>
                </a:lnTo>
                <a:lnTo>
                  <a:pt x="23998" y="-79130"/>
                </a:lnTo>
                <a:lnTo>
                  <a:pt x="19763" y="-78261"/>
                </a:lnTo>
                <a:lnTo>
                  <a:pt x="16937" y="-77392"/>
                </a:lnTo>
                <a:lnTo>
                  <a:pt x="16937" y="-79130"/>
                </a:lnTo>
                <a:lnTo>
                  <a:pt x="15527" y="-81739"/>
                </a:lnTo>
                <a:lnTo>
                  <a:pt x="14117" y="-83480"/>
                </a:lnTo>
                <a:lnTo>
                  <a:pt x="11291" y="-81739"/>
                </a:lnTo>
                <a:lnTo>
                  <a:pt x="8466" y="-81739"/>
                </a:lnTo>
                <a:lnTo>
                  <a:pt x="5645" y="-83480"/>
                </a:lnTo>
                <a:lnTo>
                  <a:pt x="9881" y="-85217"/>
                </a:lnTo>
                <a:lnTo>
                  <a:pt x="8466" y="-86958"/>
                </a:lnTo>
                <a:lnTo>
                  <a:pt x="7055" y="-88696"/>
                </a:lnTo>
                <a:lnTo>
                  <a:pt x="3464" y="-86411"/>
                </a:lnTo>
                <a:lnTo>
                  <a:pt x="586" y="-84126"/>
                </a:lnTo>
                <a:lnTo>
                  <a:pt x="0" y="-83480"/>
                </a:lnTo>
                <a:lnTo>
                  <a:pt x="0" y="-82608"/>
                </a:lnTo>
                <a:lnTo>
                  <a:pt x="1410" y="-80870"/>
                </a:lnTo>
                <a:lnTo>
                  <a:pt x="0" y="-80870"/>
                </a:lnTo>
                <a:lnTo>
                  <a:pt x="0" y="-80001"/>
                </a:lnTo>
                <a:lnTo>
                  <a:pt x="1410" y="-79130"/>
                </a:lnTo>
                <a:lnTo>
                  <a:pt x="2820" y="-79130"/>
                </a:lnTo>
                <a:lnTo>
                  <a:pt x="1410" y="-77392"/>
                </a:lnTo>
                <a:lnTo>
                  <a:pt x="1410" y="-76523"/>
                </a:lnTo>
                <a:lnTo>
                  <a:pt x="4230" y="-74783"/>
                </a:lnTo>
                <a:lnTo>
                  <a:pt x="2820" y="-78261"/>
                </a:lnTo>
                <a:lnTo>
                  <a:pt x="4230" y="-74783"/>
                </a:lnTo>
                <a:lnTo>
                  <a:pt x="4230" y="-73045"/>
                </a:lnTo>
                <a:lnTo>
                  <a:pt x="2820" y="-71304"/>
                </a:lnTo>
                <a:lnTo>
                  <a:pt x="2820" y="-70436"/>
                </a:lnTo>
                <a:lnTo>
                  <a:pt x="7501" y="-68721"/>
                </a:lnTo>
                <a:lnTo>
                  <a:pt x="10988" y="-66832"/>
                </a:lnTo>
                <a:lnTo>
                  <a:pt x="13850" y="-64592"/>
                </a:lnTo>
                <a:lnTo>
                  <a:pt x="14117" y="-64348"/>
                </a:lnTo>
                <a:lnTo>
                  <a:pt x="14117" y="-63479"/>
                </a:lnTo>
                <a:lnTo>
                  <a:pt x="16937" y="-63479"/>
                </a:lnTo>
                <a:lnTo>
                  <a:pt x="16937" y="-62607"/>
                </a:lnTo>
                <a:lnTo>
                  <a:pt x="15527" y="-61739"/>
                </a:lnTo>
                <a:lnTo>
                  <a:pt x="16937" y="-61739"/>
                </a:lnTo>
                <a:lnTo>
                  <a:pt x="18352" y="-60870"/>
                </a:lnTo>
                <a:lnTo>
                  <a:pt x="21173" y="-60001"/>
                </a:lnTo>
                <a:lnTo>
                  <a:pt x="22588" y="-59129"/>
                </a:lnTo>
                <a:lnTo>
                  <a:pt x="22588" y="-57391"/>
                </a:lnTo>
                <a:lnTo>
                  <a:pt x="23998" y="-56523"/>
                </a:lnTo>
                <a:lnTo>
                  <a:pt x="26819" y="-55651"/>
                </a:lnTo>
                <a:lnTo>
                  <a:pt x="29644" y="-53913"/>
                </a:lnTo>
                <a:lnTo>
                  <a:pt x="31055" y="-53044"/>
                </a:lnTo>
                <a:lnTo>
                  <a:pt x="31055" y="-51304"/>
                </a:lnTo>
                <a:lnTo>
                  <a:pt x="32470" y="-49566"/>
                </a:lnTo>
                <a:lnTo>
                  <a:pt x="33880" y="-49566"/>
                </a:lnTo>
                <a:lnTo>
                  <a:pt x="35290" y="-47826"/>
                </a:lnTo>
                <a:lnTo>
                  <a:pt x="33880" y="-47826"/>
                </a:lnTo>
                <a:lnTo>
                  <a:pt x="35290" y="-46088"/>
                </a:lnTo>
                <a:lnTo>
                  <a:pt x="36706" y="-46088"/>
                </a:lnTo>
                <a:lnTo>
                  <a:pt x="38116" y="-45216"/>
                </a:lnTo>
                <a:lnTo>
                  <a:pt x="38116" y="-44347"/>
                </a:lnTo>
                <a:lnTo>
                  <a:pt x="36706" y="-43479"/>
                </a:lnTo>
                <a:lnTo>
                  <a:pt x="38116" y="-41738"/>
                </a:lnTo>
                <a:lnTo>
                  <a:pt x="39526" y="-40869"/>
                </a:lnTo>
                <a:lnTo>
                  <a:pt x="39526" y="-40000"/>
                </a:lnTo>
                <a:lnTo>
                  <a:pt x="40941" y="-39131"/>
                </a:lnTo>
                <a:lnTo>
                  <a:pt x="39526" y="-38260"/>
                </a:lnTo>
                <a:lnTo>
                  <a:pt x="39526" y="-36522"/>
                </a:lnTo>
                <a:lnTo>
                  <a:pt x="42773" y="-32231"/>
                </a:lnTo>
                <a:lnTo>
                  <a:pt x="41859" y="-31313"/>
                </a:lnTo>
                <a:lnTo>
                  <a:pt x="40941" y="-31303"/>
                </a:lnTo>
                <a:lnTo>
                  <a:pt x="44305" y="-29034"/>
                </a:lnTo>
                <a:lnTo>
                  <a:pt x="46394" y="-26370"/>
                </a:lnTo>
                <a:lnTo>
                  <a:pt x="46587" y="-25216"/>
                </a:lnTo>
                <a:lnTo>
                  <a:pt x="46587" y="-23478"/>
                </a:lnTo>
                <a:lnTo>
                  <a:pt x="47997" y="-24347"/>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69" name="Google Shape;269;p8"/>
          <p:cNvSpPr/>
          <p:nvPr/>
        </p:nvSpPr>
        <p:spPr>
          <a:xfrm>
            <a:off x="3177603" y="5668510"/>
            <a:ext cx="207340" cy="289369"/>
          </a:xfrm>
          <a:custGeom>
            <a:rect b="b" l="l" r="r" t="t"/>
            <a:pathLst>
              <a:path extrusionOk="0" h="120000" w="120000">
                <a:moveTo>
                  <a:pt x="113685" y="98185"/>
                </a:moveTo>
                <a:lnTo>
                  <a:pt x="111576" y="96626"/>
                </a:lnTo>
                <a:lnTo>
                  <a:pt x="115788" y="91950"/>
                </a:lnTo>
                <a:lnTo>
                  <a:pt x="115943" y="83062"/>
                </a:lnTo>
                <a:lnTo>
                  <a:pt x="117029" y="80168"/>
                </a:lnTo>
                <a:lnTo>
                  <a:pt x="117890" y="79483"/>
                </a:lnTo>
                <a:lnTo>
                  <a:pt x="119699" y="73726"/>
                </a:lnTo>
                <a:lnTo>
                  <a:pt x="119999" y="68802"/>
                </a:lnTo>
                <a:lnTo>
                  <a:pt x="119999" y="65458"/>
                </a:lnTo>
                <a:lnTo>
                  <a:pt x="115788" y="68571"/>
                </a:lnTo>
                <a:lnTo>
                  <a:pt x="111576" y="68571"/>
                </a:lnTo>
                <a:lnTo>
                  <a:pt x="109474" y="70130"/>
                </a:lnTo>
                <a:lnTo>
                  <a:pt x="107364" y="65458"/>
                </a:lnTo>
                <a:lnTo>
                  <a:pt x="107364" y="46756"/>
                </a:lnTo>
                <a:lnTo>
                  <a:pt x="105262" y="45198"/>
                </a:lnTo>
                <a:lnTo>
                  <a:pt x="101050" y="43639"/>
                </a:lnTo>
                <a:lnTo>
                  <a:pt x="94737" y="43639"/>
                </a:lnTo>
                <a:lnTo>
                  <a:pt x="96839" y="40521"/>
                </a:lnTo>
                <a:lnTo>
                  <a:pt x="94737" y="37403"/>
                </a:lnTo>
                <a:lnTo>
                  <a:pt x="90525" y="38962"/>
                </a:lnTo>
                <a:lnTo>
                  <a:pt x="77063" y="38837"/>
                </a:lnTo>
                <a:lnTo>
                  <a:pt x="72850" y="37966"/>
                </a:lnTo>
                <a:lnTo>
                  <a:pt x="73685" y="35844"/>
                </a:lnTo>
                <a:lnTo>
                  <a:pt x="73685" y="32726"/>
                </a:lnTo>
                <a:lnTo>
                  <a:pt x="69474" y="31173"/>
                </a:lnTo>
                <a:lnTo>
                  <a:pt x="69474" y="26496"/>
                </a:lnTo>
                <a:lnTo>
                  <a:pt x="71043" y="20822"/>
                </a:lnTo>
                <a:lnTo>
                  <a:pt x="69880" y="16235"/>
                </a:lnTo>
                <a:lnTo>
                  <a:pt x="69474" y="15588"/>
                </a:lnTo>
                <a:lnTo>
                  <a:pt x="67364" y="14029"/>
                </a:lnTo>
                <a:lnTo>
                  <a:pt x="65262" y="10912"/>
                </a:lnTo>
                <a:lnTo>
                  <a:pt x="61051" y="7794"/>
                </a:lnTo>
                <a:lnTo>
                  <a:pt x="54736" y="3117"/>
                </a:lnTo>
                <a:lnTo>
                  <a:pt x="42101" y="0"/>
                </a:lnTo>
                <a:lnTo>
                  <a:pt x="23153" y="1558"/>
                </a:lnTo>
                <a:lnTo>
                  <a:pt x="16358" y="8086"/>
                </a:lnTo>
                <a:lnTo>
                  <a:pt x="14768" y="11204"/>
                </a:lnTo>
                <a:lnTo>
                  <a:pt x="14736" y="14029"/>
                </a:lnTo>
                <a:lnTo>
                  <a:pt x="10525" y="18701"/>
                </a:lnTo>
                <a:lnTo>
                  <a:pt x="10525" y="23378"/>
                </a:lnTo>
                <a:lnTo>
                  <a:pt x="0" y="38962"/>
                </a:lnTo>
                <a:lnTo>
                  <a:pt x="8415" y="43639"/>
                </a:lnTo>
                <a:lnTo>
                  <a:pt x="12627" y="46756"/>
                </a:lnTo>
                <a:lnTo>
                  <a:pt x="12627" y="48315"/>
                </a:lnTo>
                <a:lnTo>
                  <a:pt x="14736" y="51428"/>
                </a:lnTo>
                <a:lnTo>
                  <a:pt x="16839" y="52987"/>
                </a:lnTo>
                <a:lnTo>
                  <a:pt x="18941" y="54546"/>
                </a:lnTo>
                <a:lnTo>
                  <a:pt x="23153" y="54546"/>
                </a:lnTo>
                <a:lnTo>
                  <a:pt x="23153" y="56105"/>
                </a:lnTo>
                <a:lnTo>
                  <a:pt x="25262" y="59223"/>
                </a:lnTo>
                <a:lnTo>
                  <a:pt x="27364" y="60781"/>
                </a:lnTo>
                <a:lnTo>
                  <a:pt x="27364" y="67012"/>
                </a:lnTo>
                <a:lnTo>
                  <a:pt x="37890" y="67012"/>
                </a:lnTo>
                <a:lnTo>
                  <a:pt x="37890" y="68571"/>
                </a:lnTo>
                <a:lnTo>
                  <a:pt x="42101" y="71689"/>
                </a:lnTo>
                <a:lnTo>
                  <a:pt x="46779" y="74396"/>
                </a:lnTo>
                <a:lnTo>
                  <a:pt x="51157" y="74420"/>
                </a:lnTo>
                <a:lnTo>
                  <a:pt x="52627" y="74806"/>
                </a:lnTo>
                <a:lnTo>
                  <a:pt x="54736" y="77925"/>
                </a:lnTo>
                <a:lnTo>
                  <a:pt x="56839" y="79483"/>
                </a:lnTo>
                <a:lnTo>
                  <a:pt x="61967" y="83245"/>
                </a:lnTo>
                <a:lnTo>
                  <a:pt x="67009" y="87132"/>
                </a:lnTo>
                <a:lnTo>
                  <a:pt x="67364" y="87273"/>
                </a:lnTo>
                <a:lnTo>
                  <a:pt x="69024" y="91146"/>
                </a:lnTo>
                <a:lnTo>
                  <a:pt x="67399" y="95898"/>
                </a:lnTo>
                <a:lnTo>
                  <a:pt x="67364" y="99739"/>
                </a:lnTo>
                <a:lnTo>
                  <a:pt x="65262" y="104416"/>
                </a:lnTo>
                <a:lnTo>
                  <a:pt x="61051" y="105975"/>
                </a:lnTo>
                <a:lnTo>
                  <a:pt x="58948" y="109092"/>
                </a:lnTo>
                <a:lnTo>
                  <a:pt x="54736" y="115323"/>
                </a:lnTo>
                <a:lnTo>
                  <a:pt x="56839" y="116882"/>
                </a:lnTo>
                <a:lnTo>
                  <a:pt x="61051" y="115323"/>
                </a:lnTo>
                <a:lnTo>
                  <a:pt x="67364" y="115323"/>
                </a:lnTo>
                <a:lnTo>
                  <a:pt x="71576" y="116882"/>
                </a:lnTo>
                <a:lnTo>
                  <a:pt x="75787" y="118441"/>
                </a:lnTo>
                <a:lnTo>
                  <a:pt x="82102" y="118441"/>
                </a:lnTo>
                <a:lnTo>
                  <a:pt x="86313" y="116882"/>
                </a:lnTo>
                <a:lnTo>
                  <a:pt x="90525" y="118441"/>
                </a:lnTo>
                <a:lnTo>
                  <a:pt x="94737" y="118441"/>
                </a:lnTo>
                <a:lnTo>
                  <a:pt x="98948" y="120000"/>
                </a:lnTo>
                <a:lnTo>
                  <a:pt x="103152" y="118441"/>
                </a:lnTo>
                <a:lnTo>
                  <a:pt x="105262" y="115323"/>
                </a:lnTo>
                <a:lnTo>
                  <a:pt x="105262" y="113769"/>
                </a:lnTo>
                <a:lnTo>
                  <a:pt x="109474" y="110651"/>
                </a:lnTo>
                <a:lnTo>
                  <a:pt x="111576" y="109092"/>
                </a:lnTo>
                <a:lnTo>
                  <a:pt x="114885" y="104392"/>
                </a:lnTo>
                <a:lnTo>
                  <a:pt x="114290" y="98891"/>
                </a:lnTo>
                <a:lnTo>
                  <a:pt x="113685" y="98185"/>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0" name="Google Shape;270;p8"/>
          <p:cNvSpPr/>
          <p:nvPr/>
        </p:nvSpPr>
        <p:spPr>
          <a:xfrm>
            <a:off x="8684929" y="5131870"/>
            <a:ext cx="18249" cy="7518"/>
          </a:xfrm>
          <a:custGeom>
            <a:rect b="b" l="l" r="r" t="t"/>
            <a:pathLst>
              <a:path extrusionOk="0" h="120000" w="120000">
                <a:moveTo>
                  <a:pt x="0" y="60000"/>
                </a:moveTo>
                <a:lnTo>
                  <a:pt x="23961" y="120000"/>
                </a:lnTo>
                <a:lnTo>
                  <a:pt x="95952" y="120000"/>
                </a:lnTo>
                <a:lnTo>
                  <a:pt x="120000" y="0"/>
                </a:lnTo>
                <a:lnTo>
                  <a:pt x="23961" y="0"/>
                </a:lnTo>
                <a:lnTo>
                  <a:pt x="0" y="6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1" name="Google Shape;271;p8"/>
          <p:cNvSpPr/>
          <p:nvPr/>
        </p:nvSpPr>
        <p:spPr>
          <a:xfrm>
            <a:off x="8597362" y="5113087"/>
            <a:ext cx="18237" cy="11264"/>
          </a:xfrm>
          <a:custGeom>
            <a:rect b="b" l="l" r="r" t="t"/>
            <a:pathLst>
              <a:path extrusionOk="0" h="120000" w="120000">
                <a:moveTo>
                  <a:pt x="120000" y="80092"/>
                </a:moveTo>
                <a:lnTo>
                  <a:pt x="96015" y="40046"/>
                </a:lnTo>
                <a:lnTo>
                  <a:pt x="23977" y="40046"/>
                </a:lnTo>
                <a:lnTo>
                  <a:pt x="0" y="0"/>
                </a:lnTo>
                <a:lnTo>
                  <a:pt x="0" y="80092"/>
                </a:lnTo>
                <a:lnTo>
                  <a:pt x="47961" y="120000"/>
                </a:lnTo>
                <a:lnTo>
                  <a:pt x="96015" y="80092"/>
                </a:lnTo>
                <a:lnTo>
                  <a:pt x="120000" y="8009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2" name="Google Shape;272;p8"/>
          <p:cNvSpPr/>
          <p:nvPr/>
        </p:nvSpPr>
        <p:spPr>
          <a:xfrm>
            <a:off x="8706824" y="5139389"/>
            <a:ext cx="29184" cy="18770"/>
          </a:xfrm>
          <a:custGeom>
            <a:rect b="b" l="l" r="r" t="t"/>
            <a:pathLst>
              <a:path extrusionOk="0" h="120000" w="120000">
                <a:moveTo>
                  <a:pt x="14983" y="47980"/>
                </a:moveTo>
                <a:lnTo>
                  <a:pt x="45012" y="72012"/>
                </a:lnTo>
                <a:lnTo>
                  <a:pt x="75037" y="96051"/>
                </a:lnTo>
                <a:lnTo>
                  <a:pt x="90024" y="120000"/>
                </a:lnTo>
                <a:lnTo>
                  <a:pt x="119999" y="120000"/>
                </a:lnTo>
                <a:lnTo>
                  <a:pt x="119999" y="96051"/>
                </a:lnTo>
                <a:lnTo>
                  <a:pt x="76912" y="49662"/>
                </a:lnTo>
                <a:lnTo>
                  <a:pt x="34679" y="16539"/>
                </a:lnTo>
                <a:lnTo>
                  <a:pt x="0" y="0"/>
                </a:lnTo>
                <a:lnTo>
                  <a:pt x="0" y="23948"/>
                </a:lnTo>
                <a:lnTo>
                  <a:pt x="14983" y="4798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3" name="Google Shape;273;p8"/>
          <p:cNvSpPr/>
          <p:nvPr/>
        </p:nvSpPr>
        <p:spPr>
          <a:xfrm>
            <a:off x="8798048" y="5210750"/>
            <a:ext cx="43776" cy="67614"/>
          </a:xfrm>
          <a:custGeom>
            <a:rect b="b" l="l" r="r" t="t"/>
            <a:pathLst>
              <a:path extrusionOk="0" h="120000" w="120000">
                <a:moveTo>
                  <a:pt x="89991" y="113328"/>
                </a:moveTo>
                <a:lnTo>
                  <a:pt x="100019" y="120000"/>
                </a:lnTo>
                <a:lnTo>
                  <a:pt x="110010" y="113328"/>
                </a:lnTo>
                <a:lnTo>
                  <a:pt x="110010" y="106680"/>
                </a:lnTo>
                <a:lnTo>
                  <a:pt x="120000" y="100007"/>
                </a:lnTo>
                <a:lnTo>
                  <a:pt x="110010" y="93335"/>
                </a:lnTo>
                <a:lnTo>
                  <a:pt x="110010" y="73342"/>
                </a:lnTo>
                <a:lnTo>
                  <a:pt x="100019" y="66671"/>
                </a:lnTo>
                <a:lnTo>
                  <a:pt x="89991" y="73342"/>
                </a:lnTo>
                <a:lnTo>
                  <a:pt x="80000" y="66671"/>
                </a:lnTo>
                <a:lnTo>
                  <a:pt x="49991" y="53328"/>
                </a:lnTo>
                <a:lnTo>
                  <a:pt x="49991" y="26664"/>
                </a:lnTo>
                <a:lnTo>
                  <a:pt x="30008" y="26664"/>
                </a:lnTo>
                <a:lnTo>
                  <a:pt x="19980" y="20014"/>
                </a:lnTo>
                <a:lnTo>
                  <a:pt x="9989" y="13342"/>
                </a:lnTo>
                <a:lnTo>
                  <a:pt x="19980" y="6671"/>
                </a:lnTo>
                <a:lnTo>
                  <a:pt x="19980" y="0"/>
                </a:lnTo>
                <a:lnTo>
                  <a:pt x="0" y="0"/>
                </a:lnTo>
                <a:lnTo>
                  <a:pt x="3985" y="21950"/>
                </a:lnTo>
                <a:lnTo>
                  <a:pt x="131" y="42697"/>
                </a:lnTo>
                <a:lnTo>
                  <a:pt x="0" y="46678"/>
                </a:lnTo>
                <a:lnTo>
                  <a:pt x="9989" y="53328"/>
                </a:lnTo>
                <a:lnTo>
                  <a:pt x="19980" y="60000"/>
                </a:lnTo>
                <a:lnTo>
                  <a:pt x="30008" y="66671"/>
                </a:lnTo>
                <a:lnTo>
                  <a:pt x="19980" y="73342"/>
                </a:lnTo>
                <a:lnTo>
                  <a:pt x="30008" y="80015"/>
                </a:lnTo>
                <a:lnTo>
                  <a:pt x="40000" y="86664"/>
                </a:lnTo>
                <a:lnTo>
                  <a:pt x="49991" y="93335"/>
                </a:lnTo>
                <a:lnTo>
                  <a:pt x="40000" y="100007"/>
                </a:lnTo>
                <a:lnTo>
                  <a:pt x="49991" y="100007"/>
                </a:lnTo>
                <a:lnTo>
                  <a:pt x="49991" y="106680"/>
                </a:lnTo>
                <a:lnTo>
                  <a:pt x="89991" y="11332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4" name="Google Shape;274;p8"/>
          <p:cNvSpPr/>
          <p:nvPr/>
        </p:nvSpPr>
        <p:spPr>
          <a:xfrm>
            <a:off x="8444111" y="5128111"/>
            <a:ext cx="87566" cy="217868"/>
          </a:xfrm>
          <a:custGeom>
            <a:rect b="b" l="l" r="r" t="t"/>
            <a:pathLst>
              <a:path extrusionOk="0" h="120000" w="120000">
                <a:moveTo>
                  <a:pt x="100003" y="107590"/>
                </a:moveTo>
                <a:lnTo>
                  <a:pt x="100003" y="101379"/>
                </a:lnTo>
                <a:lnTo>
                  <a:pt x="110009" y="97245"/>
                </a:lnTo>
                <a:lnTo>
                  <a:pt x="110009" y="99308"/>
                </a:lnTo>
                <a:lnTo>
                  <a:pt x="120000" y="101379"/>
                </a:lnTo>
                <a:lnTo>
                  <a:pt x="115004" y="97245"/>
                </a:lnTo>
                <a:lnTo>
                  <a:pt x="110009" y="20691"/>
                </a:lnTo>
                <a:lnTo>
                  <a:pt x="104998" y="20691"/>
                </a:lnTo>
                <a:lnTo>
                  <a:pt x="100003" y="18620"/>
                </a:lnTo>
                <a:lnTo>
                  <a:pt x="100003" y="16550"/>
                </a:lnTo>
                <a:lnTo>
                  <a:pt x="95008" y="16550"/>
                </a:lnTo>
                <a:lnTo>
                  <a:pt x="85000" y="18620"/>
                </a:lnTo>
                <a:lnTo>
                  <a:pt x="80005" y="16550"/>
                </a:lnTo>
                <a:lnTo>
                  <a:pt x="74993" y="14486"/>
                </a:lnTo>
                <a:lnTo>
                  <a:pt x="56399" y="12487"/>
                </a:lnTo>
                <a:lnTo>
                  <a:pt x="41373" y="10618"/>
                </a:lnTo>
                <a:lnTo>
                  <a:pt x="30003" y="8275"/>
                </a:lnTo>
                <a:lnTo>
                  <a:pt x="19996" y="4140"/>
                </a:lnTo>
                <a:lnTo>
                  <a:pt x="15001" y="2070"/>
                </a:lnTo>
                <a:lnTo>
                  <a:pt x="15001" y="0"/>
                </a:lnTo>
                <a:lnTo>
                  <a:pt x="9988" y="0"/>
                </a:lnTo>
                <a:lnTo>
                  <a:pt x="4993" y="2070"/>
                </a:lnTo>
                <a:lnTo>
                  <a:pt x="4993" y="68278"/>
                </a:lnTo>
                <a:lnTo>
                  <a:pt x="0" y="74483"/>
                </a:lnTo>
                <a:lnTo>
                  <a:pt x="4993" y="80687"/>
                </a:lnTo>
                <a:lnTo>
                  <a:pt x="9988" y="120000"/>
                </a:lnTo>
                <a:lnTo>
                  <a:pt x="44988" y="120000"/>
                </a:lnTo>
                <a:lnTo>
                  <a:pt x="54996" y="115865"/>
                </a:lnTo>
                <a:lnTo>
                  <a:pt x="59990" y="115865"/>
                </a:lnTo>
                <a:lnTo>
                  <a:pt x="59990" y="117929"/>
                </a:lnTo>
                <a:lnTo>
                  <a:pt x="76391" y="117824"/>
                </a:lnTo>
                <a:lnTo>
                  <a:pt x="92008" y="114786"/>
                </a:lnTo>
                <a:lnTo>
                  <a:pt x="95008" y="113795"/>
                </a:lnTo>
                <a:lnTo>
                  <a:pt x="95008" y="111724"/>
                </a:lnTo>
                <a:lnTo>
                  <a:pt x="104998" y="109654"/>
                </a:lnTo>
                <a:lnTo>
                  <a:pt x="100003" y="10759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5" name="Google Shape;275;p8"/>
          <p:cNvSpPr/>
          <p:nvPr/>
        </p:nvSpPr>
        <p:spPr>
          <a:xfrm>
            <a:off x="8710468" y="5376028"/>
            <a:ext cx="7302" cy="7518"/>
          </a:xfrm>
          <a:custGeom>
            <a:rect b="b" l="l" r="r" t="t"/>
            <a:pathLst>
              <a:path extrusionOk="0" h="120000" w="120000">
                <a:moveTo>
                  <a:pt x="60098" y="120000"/>
                </a:moveTo>
                <a:lnTo>
                  <a:pt x="120000" y="0"/>
                </a:lnTo>
                <a:lnTo>
                  <a:pt x="60098" y="0"/>
                </a:lnTo>
                <a:lnTo>
                  <a:pt x="0" y="60000"/>
                </a:lnTo>
                <a:lnTo>
                  <a:pt x="0" y="120000"/>
                </a:lnTo>
                <a:lnTo>
                  <a:pt x="60098"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6" name="Google Shape;276;p8"/>
          <p:cNvSpPr/>
          <p:nvPr/>
        </p:nvSpPr>
        <p:spPr>
          <a:xfrm>
            <a:off x="8699521" y="5361004"/>
            <a:ext cx="7302" cy="7518"/>
          </a:xfrm>
          <a:custGeom>
            <a:rect b="b" l="l" r="r" t="t"/>
            <a:pathLst>
              <a:path extrusionOk="0" h="120000" w="120000">
                <a:moveTo>
                  <a:pt x="60098" y="60000"/>
                </a:moveTo>
                <a:lnTo>
                  <a:pt x="120000" y="120000"/>
                </a:lnTo>
                <a:lnTo>
                  <a:pt x="120000" y="0"/>
                </a:lnTo>
                <a:lnTo>
                  <a:pt x="0" y="0"/>
                </a:lnTo>
                <a:lnTo>
                  <a:pt x="0" y="60000"/>
                </a:lnTo>
                <a:lnTo>
                  <a:pt x="60098" y="6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7" name="Google Shape;277;p8"/>
          <p:cNvSpPr/>
          <p:nvPr/>
        </p:nvSpPr>
        <p:spPr>
          <a:xfrm>
            <a:off x="8626547" y="5225774"/>
            <a:ext cx="10947" cy="7518"/>
          </a:xfrm>
          <a:custGeom>
            <a:rect b="b" l="l" r="r" t="t"/>
            <a:pathLst>
              <a:path extrusionOk="0" h="120000" w="120000">
                <a:moveTo>
                  <a:pt x="39945" y="60000"/>
                </a:moveTo>
                <a:lnTo>
                  <a:pt x="120000" y="0"/>
                </a:lnTo>
                <a:lnTo>
                  <a:pt x="0" y="0"/>
                </a:lnTo>
                <a:lnTo>
                  <a:pt x="39945" y="120000"/>
                </a:lnTo>
                <a:lnTo>
                  <a:pt x="120000" y="120000"/>
                </a:lnTo>
                <a:lnTo>
                  <a:pt x="39945" y="6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8" name="Google Shape;278;p8"/>
          <p:cNvSpPr/>
          <p:nvPr/>
        </p:nvSpPr>
        <p:spPr>
          <a:xfrm>
            <a:off x="8524388" y="5165678"/>
            <a:ext cx="171488" cy="232892"/>
          </a:xfrm>
          <a:custGeom>
            <a:rect b="b" l="l" r="r" t="t"/>
            <a:pathLst>
              <a:path extrusionOk="0" h="120000" w="120000">
                <a:moveTo>
                  <a:pt x="74036" y="46454"/>
                </a:moveTo>
                <a:lnTo>
                  <a:pt x="74036" y="44517"/>
                </a:lnTo>
                <a:lnTo>
                  <a:pt x="71485" y="42580"/>
                </a:lnTo>
                <a:lnTo>
                  <a:pt x="71485" y="38706"/>
                </a:lnTo>
                <a:lnTo>
                  <a:pt x="63825" y="38706"/>
                </a:lnTo>
                <a:lnTo>
                  <a:pt x="63825" y="40643"/>
                </a:lnTo>
                <a:lnTo>
                  <a:pt x="58724" y="40643"/>
                </a:lnTo>
                <a:lnTo>
                  <a:pt x="56165" y="38706"/>
                </a:lnTo>
                <a:lnTo>
                  <a:pt x="56165" y="34838"/>
                </a:lnTo>
                <a:lnTo>
                  <a:pt x="53614" y="34838"/>
                </a:lnTo>
                <a:lnTo>
                  <a:pt x="53614" y="30965"/>
                </a:lnTo>
                <a:lnTo>
                  <a:pt x="45233" y="29850"/>
                </a:lnTo>
                <a:lnTo>
                  <a:pt x="37262" y="28425"/>
                </a:lnTo>
                <a:lnTo>
                  <a:pt x="35742" y="27097"/>
                </a:lnTo>
                <a:lnTo>
                  <a:pt x="33192" y="25160"/>
                </a:lnTo>
                <a:lnTo>
                  <a:pt x="35742" y="23223"/>
                </a:lnTo>
                <a:lnTo>
                  <a:pt x="35742" y="21293"/>
                </a:lnTo>
                <a:lnTo>
                  <a:pt x="31953" y="15193"/>
                </a:lnTo>
                <a:lnTo>
                  <a:pt x="25988" y="9760"/>
                </a:lnTo>
                <a:lnTo>
                  <a:pt x="25532" y="9678"/>
                </a:lnTo>
                <a:lnTo>
                  <a:pt x="22972" y="7741"/>
                </a:lnTo>
                <a:lnTo>
                  <a:pt x="17871" y="9678"/>
                </a:lnTo>
                <a:lnTo>
                  <a:pt x="15312" y="9678"/>
                </a:lnTo>
                <a:lnTo>
                  <a:pt x="12761" y="7741"/>
                </a:lnTo>
                <a:lnTo>
                  <a:pt x="10210" y="1936"/>
                </a:lnTo>
                <a:lnTo>
                  <a:pt x="7651" y="0"/>
                </a:lnTo>
                <a:lnTo>
                  <a:pt x="5100" y="0"/>
                </a:lnTo>
                <a:lnTo>
                  <a:pt x="2549" y="1936"/>
                </a:lnTo>
                <a:lnTo>
                  <a:pt x="0" y="0"/>
                </a:lnTo>
                <a:lnTo>
                  <a:pt x="2549" y="71614"/>
                </a:lnTo>
                <a:lnTo>
                  <a:pt x="5100" y="75482"/>
                </a:lnTo>
                <a:lnTo>
                  <a:pt x="5100" y="71614"/>
                </a:lnTo>
                <a:lnTo>
                  <a:pt x="12761" y="71614"/>
                </a:lnTo>
                <a:lnTo>
                  <a:pt x="15312" y="75482"/>
                </a:lnTo>
                <a:lnTo>
                  <a:pt x="17871" y="75482"/>
                </a:lnTo>
                <a:lnTo>
                  <a:pt x="26455" y="74791"/>
                </a:lnTo>
                <a:lnTo>
                  <a:pt x="34718" y="75239"/>
                </a:lnTo>
                <a:lnTo>
                  <a:pt x="35742" y="75482"/>
                </a:lnTo>
                <a:lnTo>
                  <a:pt x="42822" y="80852"/>
                </a:lnTo>
                <a:lnTo>
                  <a:pt x="48504" y="85160"/>
                </a:lnTo>
                <a:lnTo>
                  <a:pt x="48504" y="92901"/>
                </a:lnTo>
                <a:lnTo>
                  <a:pt x="53614" y="92901"/>
                </a:lnTo>
                <a:lnTo>
                  <a:pt x="55721" y="97071"/>
                </a:lnTo>
                <a:lnTo>
                  <a:pt x="57972" y="97221"/>
                </a:lnTo>
                <a:lnTo>
                  <a:pt x="61274" y="98713"/>
                </a:lnTo>
                <a:lnTo>
                  <a:pt x="63825" y="98713"/>
                </a:lnTo>
                <a:lnTo>
                  <a:pt x="61274" y="100643"/>
                </a:lnTo>
                <a:lnTo>
                  <a:pt x="61274" y="102580"/>
                </a:lnTo>
                <a:lnTo>
                  <a:pt x="63825" y="102580"/>
                </a:lnTo>
                <a:lnTo>
                  <a:pt x="68935" y="104517"/>
                </a:lnTo>
                <a:lnTo>
                  <a:pt x="71485" y="106454"/>
                </a:lnTo>
                <a:lnTo>
                  <a:pt x="68935" y="110321"/>
                </a:lnTo>
                <a:lnTo>
                  <a:pt x="71485" y="110321"/>
                </a:lnTo>
                <a:lnTo>
                  <a:pt x="74036" y="112258"/>
                </a:lnTo>
                <a:lnTo>
                  <a:pt x="74036" y="110321"/>
                </a:lnTo>
                <a:lnTo>
                  <a:pt x="76596" y="110321"/>
                </a:lnTo>
                <a:lnTo>
                  <a:pt x="81697" y="114195"/>
                </a:lnTo>
                <a:lnTo>
                  <a:pt x="84256" y="114195"/>
                </a:lnTo>
                <a:lnTo>
                  <a:pt x="86807" y="112258"/>
                </a:lnTo>
                <a:lnTo>
                  <a:pt x="89357" y="114195"/>
                </a:lnTo>
                <a:lnTo>
                  <a:pt x="97017" y="116132"/>
                </a:lnTo>
                <a:lnTo>
                  <a:pt x="99577" y="114195"/>
                </a:lnTo>
                <a:lnTo>
                  <a:pt x="104678" y="116132"/>
                </a:lnTo>
                <a:lnTo>
                  <a:pt x="107229" y="118063"/>
                </a:lnTo>
                <a:lnTo>
                  <a:pt x="112339" y="120000"/>
                </a:lnTo>
                <a:lnTo>
                  <a:pt x="120000" y="120000"/>
                </a:lnTo>
                <a:lnTo>
                  <a:pt x="120000" y="114195"/>
                </a:lnTo>
                <a:lnTo>
                  <a:pt x="117449" y="112258"/>
                </a:lnTo>
                <a:lnTo>
                  <a:pt x="114889" y="114195"/>
                </a:lnTo>
                <a:lnTo>
                  <a:pt x="112339" y="112258"/>
                </a:lnTo>
                <a:lnTo>
                  <a:pt x="109788" y="112258"/>
                </a:lnTo>
                <a:lnTo>
                  <a:pt x="109788" y="104517"/>
                </a:lnTo>
                <a:lnTo>
                  <a:pt x="107229" y="102580"/>
                </a:lnTo>
                <a:lnTo>
                  <a:pt x="102128" y="102580"/>
                </a:lnTo>
                <a:lnTo>
                  <a:pt x="102128" y="104517"/>
                </a:lnTo>
                <a:lnTo>
                  <a:pt x="99577" y="104517"/>
                </a:lnTo>
                <a:lnTo>
                  <a:pt x="97017" y="100643"/>
                </a:lnTo>
                <a:lnTo>
                  <a:pt x="97017" y="92901"/>
                </a:lnTo>
                <a:lnTo>
                  <a:pt x="84256" y="92901"/>
                </a:lnTo>
                <a:lnTo>
                  <a:pt x="84256" y="90965"/>
                </a:lnTo>
                <a:lnTo>
                  <a:pt x="86807" y="87097"/>
                </a:lnTo>
                <a:lnTo>
                  <a:pt x="84256" y="85160"/>
                </a:lnTo>
                <a:lnTo>
                  <a:pt x="81697" y="83223"/>
                </a:lnTo>
                <a:lnTo>
                  <a:pt x="79146" y="81293"/>
                </a:lnTo>
                <a:lnTo>
                  <a:pt x="81697" y="79356"/>
                </a:lnTo>
                <a:lnTo>
                  <a:pt x="79146" y="77419"/>
                </a:lnTo>
                <a:lnTo>
                  <a:pt x="76596" y="77419"/>
                </a:lnTo>
                <a:lnTo>
                  <a:pt x="74036" y="75482"/>
                </a:lnTo>
                <a:lnTo>
                  <a:pt x="66695" y="71644"/>
                </a:lnTo>
                <a:lnTo>
                  <a:pt x="64129" y="65093"/>
                </a:lnTo>
                <a:lnTo>
                  <a:pt x="63825" y="58063"/>
                </a:lnTo>
                <a:lnTo>
                  <a:pt x="58724" y="60000"/>
                </a:lnTo>
                <a:lnTo>
                  <a:pt x="61274" y="54195"/>
                </a:lnTo>
                <a:lnTo>
                  <a:pt x="58724" y="60000"/>
                </a:lnTo>
                <a:lnTo>
                  <a:pt x="63825" y="54195"/>
                </a:lnTo>
                <a:lnTo>
                  <a:pt x="66385" y="56125"/>
                </a:lnTo>
                <a:lnTo>
                  <a:pt x="68935" y="54195"/>
                </a:lnTo>
                <a:lnTo>
                  <a:pt x="71485" y="52258"/>
                </a:lnTo>
                <a:lnTo>
                  <a:pt x="74036" y="50321"/>
                </a:lnTo>
                <a:lnTo>
                  <a:pt x="76596" y="48384"/>
                </a:lnTo>
                <a:lnTo>
                  <a:pt x="74036" y="4645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79" name="Google Shape;279;p8"/>
          <p:cNvSpPr/>
          <p:nvPr/>
        </p:nvSpPr>
        <p:spPr>
          <a:xfrm>
            <a:off x="8604652" y="5216389"/>
            <a:ext cx="7302"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0" name="Google Shape;280;p8"/>
          <p:cNvSpPr/>
          <p:nvPr/>
        </p:nvSpPr>
        <p:spPr>
          <a:xfrm>
            <a:off x="8652087" y="5184461"/>
            <a:ext cx="98526" cy="63855"/>
          </a:xfrm>
          <a:custGeom>
            <a:rect b="b" l="l" r="r" t="t"/>
            <a:pathLst>
              <a:path extrusionOk="0" h="120000" w="120000">
                <a:moveTo>
                  <a:pt x="115545" y="28233"/>
                </a:moveTo>
                <a:lnTo>
                  <a:pt x="115545" y="14103"/>
                </a:lnTo>
                <a:lnTo>
                  <a:pt x="111106" y="14103"/>
                </a:lnTo>
                <a:lnTo>
                  <a:pt x="111106" y="0"/>
                </a:lnTo>
                <a:lnTo>
                  <a:pt x="106667" y="7064"/>
                </a:lnTo>
                <a:lnTo>
                  <a:pt x="102211" y="0"/>
                </a:lnTo>
                <a:lnTo>
                  <a:pt x="94457" y="15114"/>
                </a:lnTo>
                <a:lnTo>
                  <a:pt x="95408" y="20895"/>
                </a:lnTo>
                <a:lnTo>
                  <a:pt x="98283" y="26458"/>
                </a:lnTo>
                <a:lnTo>
                  <a:pt x="97772" y="35298"/>
                </a:lnTo>
                <a:lnTo>
                  <a:pt x="84439" y="35298"/>
                </a:lnTo>
                <a:lnTo>
                  <a:pt x="84439" y="56467"/>
                </a:lnTo>
                <a:lnTo>
                  <a:pt x="75980" y="71635"/>
                </a:lnTo>
                <a:lnTo>
                  <a:pt x="62344" y="75649"/>
                </a:lnTo>
                <a:lnTo>
                  <a:pt x="57772" y="77637"/>
                </a:lnTo>
                <a:lnTo>
                  <a:pt x="53332" y="63532"/>
                </a:lnTo>
                <a:lnTo>
                  <a:pt x="48893" y="56467"/>
                </a:lnTo>
                <a:lnTo>
                  <a:pt x="41122" y="75023"/>
                </a:lnTo>
                <a:lnTo>
                  <a:pt x="27368" y="89477"/>
                </a:lnTo>
                <a:lnTo>
                  <a:pt x="17788" y="91766"/>
                </a:lnTo>
                <a:lnTo>
                  <a:pt x="13332" y="91766"/>
                </a:lnTo>
                <a:lnTo>
                  <a:pt x="13332" y="84701"/>
                </a:lnTo>
                <a:lnTo>
                  <a:pt x="4454" y="84701"/>
                </a:lnTo>
                <a:lnTo>
                  <a:pt x="0" y="98830"/>
                </a:lnTo>
                <a:lnTo>
                  <a:pt x="8893" y="105871"/>
                </a:lnTo>
                <a:lnTo>
                  <a:pt x="17788" y="105871"/>
                </a:lnTo>
                <a:lnTo>
                  <a:pt x="17788" y="120000"/>
                </a:lnTo>
                <a:lnTo>
                  <a:pt x="26665" y="120000"/>
                </a:lnTo>
                <a:lnTo>
                  <a:pt x="40000" y="112935"/>
                </a:lnTo>
                <a:lnTo>
                  <a:pt x="44439" y="112935"/>
                </a:lnTo>
                <a:lnTo>
                  <a:pt x="59226" y="115455"/>
                </a:lnTo>
                <a:lnTo>
                  <a:pt x="74295" y="113830"/>
                </a:lnTo>
                <a:lnTo>
                  <a:pt x="75560" y="112935"/>
                </a:lnTo>
                <a:lnTo>
                  <a:pt x="80000" y="98830"/>
                </a:lnTo>
                <a:lnTo>
                  <a:pt x="84439" y="98830"/>
                </a:lnTo>
                <a:lnTo>
                  <a:pt x="84439" y="91766"/>
                </a:lnTo>
                <a:lnTo>
                  <a:pt x="93332" y="91766"/>
                </a:lnTo>
                <a:lnTo>
                  <a:pt x="93332" y="70596"/>
                </a:lnTo>
                <a:lnTo>
                  <a:pt x="111106" y="70596"/>
                </a:lnTo>
                <a:lnTo>
                  <a:pt x="111106" y="42362"/>
                </a:lnTo>
                <a:lnTo>
                  <a:pt x="120000" y="42362"/>
                </a:lnTo>
                <a:lnTo>
                  <a:pt x="120000" y="28233"/>
                </a:lnTo>
                <a:lnTo>
                  <a:pt x="115545" y="2823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1" name="Google Shape;281;p8"/>
          <p:cNvSpPr/>
          <p:nvPr/>
        </p:nvSpPr>
        <p:spPr>
          <a:xfrm>
            <a:off x="8739666" y="5161918"/>
            <a:ext cx="23032" cy="37566"/>
          </a:xfrm>
          <a:custGeom>
            <a:rect b="b" l="l" r="r" t="t"/>
            <a:pathLst>
              <a:path extrusionOk="0" h="120000" w="120000">
                <a:moveTo>
                  <a:pt x="90969" y="39444"/>
                </a:moveTo>
                <a:lnTo>
                  <a:pt x="44067" y="17307"/>
                </a:lnTo>
                <a:lnTo>
                  <a:pt x="0" y="0"/>
                </a:lnTo>
                <a:lnTo>
                  <a:pt x="0" y="12007"/>
                </a:lnTo>
                <a:lnTo>
                  <a:pt x="18985" y="24015"/>
                </a:lnTo>
                <a:lnTo>
                  <a:pt x="18985" y="36022"/>
                </a:lnTo>
                <a:lnTo>
                  <a:pt x="57035" y="47992"/>
                </a:lnTo>
                <a:lnTo>
                  <a:pt x="57035" y="60000"/>
                </a:lnTo>
                <a:lnTo>
                  <a:pt x="58739" y="87315"/>
                </a:lnTo>
                <a:lnTo>
                  <a:pt x="50173" y="97147"/>
                </a:lnTo>
                <a:lnTo>
                  <a:pt x="62084" y="110828"/>
                </a:lnTo>
                <a:lnTo>
                  <a:pt x="76026" y="120000"/>
                </a:lnTo>
                <a:lnTo>
                  <a:pt x="114070" y="120000"/>
                </a:lnTo>
                <a:lnTo>
                  <a:pt x="114070" y="107992"/>
                </a:lnTo>
                <a:lnTo>
                  <a:pt x="119999" y="68471"/>
                </a:lnTo>
                <a:lnTo>
                  <a:pt x="90969" y="3944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2" name="Google Shape;282;p8"/>
          <p:cNvSpPr/>
          <p:nvPr/>
        </p:nvSpPr>
        <p:spPr>
          <a:xfrm>
            <a:off x="8444111" y="5128111"/>
            <a:ext cx="251764" cy="270459"/>
          </a:xfrm>
          <a:custGeom>
            <a:rect b="b" l="l" r="r" t="t"/>
            <a:pathLst>
              <a:path extrusionOk="0" h="120000" w="120000">
                <a:moveTo>
                  <a:pt x="1736" y="1667"/>
                </a:moveTo>
                <a:lnTo>
                  <a:pt x="1736" y="55001"/>
                </a:lnTo>
                <a:lnTo>
                  <a:pt x="0" y="59999"/>
                </a:lnTo>
                <a:lnTo>
                  <a:pt x="1736" y="64997"/>
                </a:lnTo>
                <a:lnTo>
                  <a:pt x="3474" y="96665"/>
                </a:lnTo>
                <a:lnTo>
                  <a:pt x="15647" y="96665"/>
                </a:lnTo>
                <a:lnTo>
                  <a:pt x="19128" y="93335"/>
                </a:lnTo>
                <a:lnTo>
                  <a:pt x="20865" y="93335"/>
                </a:lnTo>
                <a:lnTo>
                  <a:pt x="20865" y="94998"/>
                </a:lnTo>
                <a:lnTo>
                  <a:pt x="26569" y="94913"/>
                </a:lnTo>
                <a:lnTo>
                  <a:pt x="32001" y="92466"/>
                </a:lnTo>
                <a:lnTo>
                  <a:pt x="33044" y="91667"/>
                </a:lnTo>
                <a:lnTo>
                  <a:pt x="33044" y="89999"/>
                </a:lnTo>
                <a:lnTo>
                  <a:pt x="36519" y="88332"/>
                </a:lnTo>
                <a:lnTo>
                  <a:pt x="34782" y="86669"/>
                </a:lnTo>
                <a:lnTo>
                  <a:pt x="34782" y="85001"/>
                </a:lnTo>
                <a:lnTo>
                  <a:pt x="34782" y="81666"/>
                </a:lnTo>
                <a:lnTo>
                  <a:pt x="38262" y="78335"/>
                </a:lnTo>
                <a:lnTo>
                  <a:pt x="39999" y="78335"/>
                </a:lnTo>
                <a:lnTo>
                  <a:pt x="38262" y="78335"/>
                </a:lnTo>
                <a:lnTo>
                  <a:pt x="38262" y="79997"/>
                </a:lnTo>
                <a:lnTo>
                  <a:pt x="41737" y="81666"/>
                </a:lnTo>
                <a:lnTo>
                  <a:pt x="41737" y="78335"/>
                </a:lnTo>
                <a:lnTo>
                  <a:pt x="45218" y="78335"/>
                </a:lnTo>
                <a:lnTo>
                  <a:pt x="46954" y="78335"/>
                </a:lnTo>
                <a:lnTo>
                  <a:pt x="48692" y="81666"/>
                </a:lnTo>
                <a:lnTo>
                  <a:pt x="50435" y="81666"/>
                </a:lnTo>
                <a:lnTo>
                  <a:pt x="56282" y="81070"/>
                </a:lnTo>
                <a:lnTo>
                  <a:pt x="61910" y="81456"/>
                </a:lnTo>
                <a:lnTo>
                  <a:pt x="62609" y="81666"/>
                </a:lnTo>
                <a:lnTo>
                  <a:pt x="67431" y="86290"/>
                </a:lnTo>
                <a:lnTo>
                  <a:pt x="71301" y="89999"/>
                </a:lnTo>
                <a:lnTo>
                  <a:pt x="71301" y="96665"/>
                </a:lnTo>
                <a:lnTo>
                  <a:pt x="73044" y="96665"/>
                </a:lnTo>
                <a:lnTo>
                  <a:pt x="74781" y="96665"/>
                </a:lnTo>
                <a:lnTo>
                  <a:pt x="76217" y="100256"/>
                </a:lnTo>
                <a:lnTo>
                  <a:pt x="77749" y="100385"/>
                </a:lnTo>
                <a:lnTo>
                  <a:pt x="80000" y="101669"/>
                </a:lnTo>
                <a:lnTo>
                  <a:pt x="81737" y="101669"/>
                </a:lnTo>
                <a:lnTo>
                  <a:pt x="80000" y="103331"/>
                </a:lnTo>
                <a:lnTo>
                  <a:pt x="80000" y="104999"/>
                </a:lnTo>
                <a:lnTo>
                  <a:pt x="81737" y="104999"/>
                </a:lnTo>
                <a:lnTo>
                  <a:pt x="85217" y="106667"/>
                </a:lnTo>
                <a:lnTo>
                  <a:pt x="86955" y="108335"/>
                </a:lnTo>
                <a:lnTo>
                  <a:pt x="85217" y="111665"/>
                </a:lnTo>
                <a:lnTo>
                  <a:pt x="86955" y="111665"/>
                </a:lnTo>
                <a:lnTo>
                  <a:pt x="88692" y="113333"/>
                </a:lnTo>
                <a:lnTo>
                  <a:pt x="88692" y="111665"/>
                </a:lnTo>
                <a:lnTo>
                  <a:pt x="90436" y="111665"/>
                </a:lnTo>
                <a:lnTo>
                  <a:pt x="93910" y="115001"/>
                </a:lnTo>
                <a:lnTo>
                  <a:pt x="95653" y="115001"/>
                </a:lnTo>
                <a:lnTo>
                  <a:pt x="97391" y="113333"/>
                </a:lnTo>
                <a:lnTo>
                  <a:pt x="99128" y="115001"/>
                </a:lnTo>
                <a:lnTo>
                  <a:pt x="104346" y="116669"/>
                </a:lnTo>
                <a:lnTo>
                  <a:pt x="106089" y="115001"/>
                </a:lnTo>
                <a:lnTo>
                  <a:pt x="109564" y="116669"/>
                </a:lnTo>
                <a:lnTo>
                  <a:pt x="111301" y="118331"/>
                </a:lnTo>
                <a:lnTo>
                  <a:pt x="114782" y="120000"/>
                </a:lnTo>
                <a:lnTo>
                  <a:pt x="116519" y="120000"/>
                </a:lnTo>
                <a:lnTo>
                  <a:pt x="120000" y="120000"/>
                </a:lnTo>
                <a:lnTo>
                  <a:pt x="120000" y="115001"/>
                </a:lnTo>
                <a:lnTo>
                  <a:pt x="118262" y="113333"/>
                </a:lnTo>
                <a:lnTo>
                  <a:pt x="116519" y="115001"/>
                </a:lnTo>
                <a:lnTo>
                  <a:pt x="114782" y="113333"/>
                </a:lnTo>
                <a:lnTo>
                  <a:pt x="113044" y="113333"/>
                </a:lnTo>
                <a:lnTo>
                  <a:pt x="113044" y="111665"/>
                </a:lnTo>
                <a:lnTo>
                  <a:pt x="113044" y="109997"/>
                </a:lnTo>
                <a:lnTo>
                  <a:pt x="113044" y="106667"/>
                </a:lnTo>
                <a:lnTo>
                  <a:pt x="111301" y="104999"/>
                </a:lnTo>
                <a:lnTo>
                  <a:pt x="109564" y="104999"/>
                </a:lnTo>
                <a:lnTo>
                  <a:pt x="107827" y="104999"/>
                </a:lnTo>
                <a:lnTo>
                  <a:pt x="107827" y="106667"/>
                </a:lnTo>
                <a:lnTo>
                  <a:pt x="106089" y="106667"/>
                </a:lnTo>
                <a:lnTo>
                  <a:pt x="104346" y="103331"/>
                </a:lnTo>
                <a:lnTo>
                  <a:pt x="104346" y="100001"/>
                </a:lnTo>
                <a:lnTo>
                  <a:pt x="104346" y="96665"/>
                </a:lnTo>
                <a:lnTo>
                  <a:pt x="95653" y="96665"/>
                </a:lnTo>
                <a:lnTo>
                  <a:pt x="95653" y="94998"/>
                </a:lnTo>
                <a:lnTo>
                  <a:pt x="97391" y="91667"/>
                </a:lnTo>
                <a:lnTo>
                  <a:pt x="95653" y="89999"/>
                </a:lnTo>
                <a:lnTo>
                  <a:pt x="93910" y="88332"/>
                </a:lnTo>
                <a:lnTo>
                  <a:pt x="92172" y="86669"/>
                </a:lnTo>
                <a:lnTo>
                  <a:pt x="93910" y="85001"/>
                </a:lnTo>
                <a:lnTo>
                  <a:pt x="92172" y="83333"/>
                </a:lnTo>
                <a:lnTo>
                  <a:pt x="90436" y="83333"/>
                </a:lnTo>
                <a:lnTo>
                  <a:pt x="88692" y="81666"/>
                </a:lnTo>
                <a:lnTo>
                  <a:pt x="83692" y="78361"/>
                </a:lnTo>
                <a:lnTo>
                  <a:pt x="81944" y="72719"/>
                </a:lnTo>
                <a:lnTo>
                  <a:pt x="81737" y="66665"/>
                </a:lnTo>
                <a:lnTo>
                  <a:pt x="78262" y="68333"/>
                </a:lnTo>
                <a:lnTo>
                  <a:pt x="81737" y="63335"/>
                </a:lnTo>
                <a:lnTo>
                  <a:pt x="80000" y="63335"/>
                </a:lnTo>
                <a:lnTo>
                  <a:pt x="81737" y="63335"/>
                </a:lnTo>
                <a:lnTo>
                  <a:pt x="83480" y="64997"/>
                </a:lnTo>
                <a:lnTo>
                  <a:pt x="85217" y="63335"/>
                </a:lnTo>
                <a:lnTo>
                  <a:pt x="86955" y="61667"/>
                </a:lnTo>
                <a:lnTo>
                  <a:pt x="88692" y="59999"/>
                </a:lnTo>
                <a:lnTo>
                  <a:pt x="90436" y="58331"/>
                </a:lnTo>
                <a:lnTo>
                  <a:pt x="88692" y="56669"/>
                </a:lnTo>
                <a:lnTo>
                  <a:pt x="88692" y="55001"/>
                </a:lnTo>
                <a:lnTo>
                  <a:pt x="86955" y="53333"/>
                </a:lnTo>
                <a:lnTo>
                  <a:pt x="86955" y="49998"/>
                </a:lnTo>
                <a:lnTo>
                  <a:pt x="81737" y="49998"/>
                </a:lnTo>
                <a:lnTo>
                  <a:pt x="81737" y="51665"/>
                </a:lnTo>
                <a:lnTo>
                  <a:pt x="80000" y="51665"/>
                </a:lnTo>
                <a:lnTo>
                  <a:pt x="78262" y="51665"/>
                </a:lnTo>
                <a:lnTo>
                  <a:pt x="76519" y="49998"/>
                </a:lnTo>
                <a:lnTo>
                  <a:pt x="76519" y="48335"/>
                </a:lnTo>
                <a:lnTo>
                  <a:pt x="76519" y="46667"/>
                </a:lnTo>
                <a:lnTo>
                  <a:pt x="74781" y="46667"/>
                </a:lnTo>
                <a:lnTo>
                  <a:pt x="74781" y="43331"/>
                </a:lnTo>
                <a:lnTo>
                  <a:pt x="69073" y="42371"/>
                </a:lnTo>
                <a:lnTo>
                  <a:pt x="63643" y="41144"/>
                </a:lnTo>
                <a:lnTo>
                  <a:pt x="62609" y="40001"/>
                </a:lnTo>
                <a:lnTo>
                  <a:pt x="60871" y="38333"/>
                </a:lnTo>
                <a:lnTo>
                  <a:pt x="62609" y="36665"/>
                </a:lnTo>
                <a:lnTo>
                  <a:pt x="62609" y="35003"/>
                </a:lnTo>
                <a:lnTo>
                  <a:pt x="60027" y="29750"/>
                </a:lnTo>
                <a:lnTo>
                  <a:pt x="55964" y="25072"/>
                </a:lnTo>
                <a:lnTo>
                  <a:pt x="55653" y="25001"/>
                </a:lnTo>
                <a:lnTo>
                  <a:pt x="53910" y="23333"/>
                </a:lnTo>
                <a:lnTo>
                  <a:pt x="50435" y="25001"/>
                </a:lnTo>
                <a:lnTo>
                  <a:pt x="48692" y="25001"/>
                </a:lnTo>
                <a:lnTo>
                  <a:pt x="46954" y="23333"/>
                </a:lnTo>
                <a:lnTo>
                  <a:pt x="45218" y="18335"/>
                </a:lnTo>
                <a:lnTo>
                  <a:pt x="43474" y="16667"/>
                </a:lnTo>
                <a:lnTo>
                  <a:pt x="41737" y="16667"/>
                </a:lnTo>
                <a:lnTo>
                  <a:pt x="39999" y="18335"/>
                </a:lnTo>
                <a:lnTo>
                  <a:pt x="38262" y="16667"/>
                </a:lnTo>
                <a:lnTo>
                  <a:pt x="36519" y="16667"/>
                </a:lnTo>
                <a:lnTo>
                  <a:pt x="34782" y="14999"/>
                </a:lnTo>
                <a:lnTo>
                  <a:pt x="34782" y="13332"/>
                </a:lnTo>
                <a:lnTo>
                  <a:pt x="33044" y="13332"/>
                </a:lnTo>
                <a:lnTo>
                  <a:pt x="29563" y="14999"/>
                </a:lnTo>
                <a:lnTo>
                  <a:pt x="27826" y="13332"/>
                </a:lnTo>
                <a:lnTo>
                  <a:pt x="26083" y="11669"/>
                </a:lnTo>
                <a:lnTo>
                  <a:pt x="19616" y="10059"/>
                </a:lnTo>
                <a:lnTo>
                  <a:pt x="14390" y="8553"/>
                </a:lnTo>
                <a:lnTo>
                  <a:pt x="10435" y="6666"/>
                </a:lnTo>
                <a:lnTo>
                  <a:pt x="6955" y="3335"/>
                </a:lnTo>
                <a:lnTo>
                  <a:pt x="5217" y="1667"/>
                </a:lnTo>
                <a:lnTo>
                  <a:pt x="5217" y="0"/>
                </a:lnTo>
                <a:lnTo>
                  <a:pt x="3474" y="0"/>
                </a:lnTo>
                <a:lnTo>
                  <a:pt x="1736" y="166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3" name="Google Shape;283;p8"/>
          <p:cNvSpPr/>
          <p:nvPr/>
        </p:nvSpPr>
        <p:spPr>
          <a:xfrm>
            <a:off x="8648442" y="5184461"/>
            <a:ext cx="102171" cy="63855"/>
          </a:xfrm>
          <a:custGeom>
            <a:rect b="b" l="l" r="r" t="t"/>
            <a:pathLst>
              <a:path extrusionOk="0" h="120000" w="120000">
                <a:moveTo>
                  <a:pt x="102846" y="0"/>
                </a:moveTo>
                <a:lnTo>
                  <a:pt x="95368" y="15114"/>
                </a:lnTo>
                <a:lnTo>
                  <a:pt x="96285" y="20895"/>
                </a:lnTo>
                <a:lnTo>
                  <a:pt x="99058" y="26458"/>
                </a:lnTo>
                <a:lnTo>
                  <a:pt x="98565" y="35298"/>
                </a:lnTo>
                <a:lnTo>
                  <a:pt x="85708" y="35298"/>
                </a:lnTo>
                <a:lnTo>
                  <a:pt x="85708" y="42362"/>
                </a:lnTo>
                <a:lnTo>
                  <a:pt x="85708" y="56467"/>
                </a:lnTo>
                <a:lnTo>
                  <a:pt x="77551" y="71635"/>
                </a:lnTo>
                <a:lnTo>
                  <a:pt x="64401" y="75649"/>
                </a:lnTo>
                <a:lnTo>
                  <a:pt x="59992" y="77637"/>
                </a:lnTo>
                <a:lnTo>
                  <a:pt x="55711" y="63532"/>
                </a:lnTo>
                <a:lnTo>
                  <a:pt x="51430" y="56467"/>
                </a:lnTo>
                <a:lnTo>
                  <a:pt x="43936" y="75023"/>
                </a:lnTo>
                <a:lnTo>
                  <a:pt x="30673" y="89477"/>
                </a:lnTo>
                <a:lnTo>
                  <a:pt x="21433" y="91766"/>
                </a:lnTo>
                <a:lnTo>
                  <a:pt x="17138" y="91766"/>
                </a:lnTo>
                <a:lnTo>
                  <a:pt x="17138" y="84701"/>
                </a:lnTo>
                <a:lnTo>
                  <a:pt x="8576" y="84701"/>
                </a:lnTo>
                <a:lnTo>
                  <a:pt x="4279" y="98830"/>
                </a:lnTo>
                <a:lnTo>
                  <a:pt x="0" y="98830"/>
                </a:lnTo>
                <a:lnTo>
                  <a:pt x="4279" y="98830"/>
                </a:lnTo>
                <a:lnTo>
                  <a:pt x="12857" y="105871"/>
                </a:lnTo>
                <a:lnTo>
                  <a:pt x="17138" y="105871"/>
                </a:lnTo>
                <a:lnTo>
                  <a:pt x="21433" y="105871"/>
                </a:lnTo>
                <a:lnTo>
                  <a:pt x="21433" y="120000"/>
                </a:lnTo>
                <a:lnTo>
                  <a:pt x="29995" y="120000"/>
                </a:lnTo>
                <a:lnTo>
                  <a:pt x="42854" y="112935"/>
                </a:lnTo>
                <a:lnTo>
                  <a:pt x="47133" y="112935"/>
                </a:lnTo>
                <a:lnTo>
                  <a:pt x="61394" y="115455"/>
                </a:lnTo>
                <a:lnTo>
                  <a:pt x="75925" y="113830"/>
                </a:lnTo>
                <a:lnTo>
                  <a:pt x="77145" y="112935"/>
                </a:lnTo>
                <a:lnTo>
                  <a:pt x="81427" y="98830"/>
                </a:lnTo>
                <a:lnTo>
                  <a:pt x="85708" y="98830"/>
                </a:lnTo>
                <a:lnTo>
                  <a:pt x="85708" y="91766"/>
                </a:lnTo>
                <a:lnTo>
                  <a:pt x="90003" y="91766"/>
                </a:lnTo>
                <a:lnTo>
                  <a:pt x="94284" y="91766"/>
                </a:lnTo>
                <a:lnTo>
                  <a:pt x="94284" y="70596"/>
                </a:lnTo>
                <a:lnTo>
                  <a:pt x="111422" y="70596"/>
                </a:lnTo>
                <a:lnTo>
                  <a:pt x="111422" y="42362"/>
                </a:lnTo>
                <a:lnTo>
                  <a:pt x="115703" y="42362"/>
                </a:lnTo>
                <a:lnTo>
                  <a:pt x="120000" y="42362"/>
                </a:lnTo>
                <a:lnTo>
                  <a:pt x="120000" y="28233"/>
                </a:lnTo>
                <a:lnTo>
                  <a:pt x="115703" y="28233"/>
                </a:lnTo>
                <a:lnTo>
                  <a:pt x="115703" y="14103"/>
                </a:lnTo>
                <a:lnTo>
                  <a:pt x="111422" y="14103"/>
                </a:lnTo>
                <a:lnTo>
                  <a:pt x="111422" y="0"/>
                </a:lnTo>
                <a:lnTo>
                  <a:pt x="107142" y="7064"/>
                </a:lnTo>
                <a:lnTo>
                  <a:pt x="102846"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4" name="Google Shape;284;p8"/>
          <p:cNvSpPr/>
          <p:nvPr/>
        </p:nvSpPr>
        <p:spPr>
          <a:xfrm>
            <a:off x="2644160" y="4774076"/>
            <a:ext cx="84645" cy="74307"/>
          </a:xfrm>
          <a:custGeom>
            <a:rect b="b" l="l" r="r" t="t"/>
            <a:pathLst>
              <a:path extrusionOk="0" h="120000" w="120000">
                <a:moveTo>
                  <a:pt x="114778" y="5988"/>
                </a:moveTo>
                <a:lnTo>
                  <a:pt x="109575" y="0"/>
                </a:lnTo>
                <a:lnTo>
                  <a:pt x="109575" y="5988"/>
                </a:lnTo>
                <a:lnTo>
                  <a:pt x="104354" y="11997"/>
                </a:lnTo>
                <a:lnTo>
                  <a:pt x="114778" y="11997"/>
                </a:lnTo>
                <a:lnTo>
                  <a:pt x="120000" y="0"/>
                </a:lnTo>
                <a:lnTo>
                  <a:pt x="114778" y="0"/>
                </a:lnTo>
                <a:lnTo>
                  <a:pt x="114778" y="5988"/>
                </a:lnTo>
                <a:close/>
              </a:path>
              <a:path extrusionOk="0" h="120000" w="120000">
                <a:moveTo>
                  <a:pt x="57397" y="5988"/>
                </a:moveTo>
                <a:lnTo>
                  <a:pt x="52176" y="0"/>
                </a:lnTo>
                <a:lnTo>
                  <a:pt x="57397" y="11997"/>
                </a:lnTo>
                <a:lnTo>
                  <a:pt x="62619" y="11997"/>
                </a:lnTo>
                <a:lnTo>
                  <a:pt x="57397" y="5988"/>
                </a:lnTo>
                <a:close/>
              </a:path>
              <a:path extrusionOk="0" h="120000" w="120000">
                <a:moveTo>
                  <a:pt x="99133" y="-35993"/>
                </a:moveTo>
                <a:lnTo>
                  <a:pt x="93911" y="-35993"/>
                </a:lnTo>
                <a:lnTo>
                  <a:pt x="99133" y="-42002"/>
                </a:lnTo>
                <a:lnTo>
                  <a:pt x="114778" y="-42002"/>
                </a:lnTo>
                <a:lnTo>
                  <a:pt x="124240" y="-55336"/>
                </a:lnTo>
                <a:lnTo>
                  <a:pt x="137084" y="-73401"/>
                </a:lnTo>
                <a:lnTo>
                  <a:pt x="140866" y="-77997"/>
                </a:lnTo>
                <a:lnTo>
                  <a:pt x="140866" y="-72007"/>
                </a:lnTo>
                <a:lnTo>
                  <a:pt x="151309" y="-72007"/>
                </a:lnTo>
                <a:lnTo>
                  <a:pt x="158335" y="-55726"/>
                </a:lnTo>
                <a:lnTo>
                  <a:pt x="165373" y="-33976"/>
                </a:lnTo>
                <a:lnTo>
                  <a:pt x="166956" y="-30005"/>
                </a:lnTo>
                <a:lnTo>
                  <a:pt x="177399" y="-35993"/>
                </a:lnTo>
                <a:lnTo>
                  <a:pt x="187823" y="-35993"/>
                </a:lnTo>
                <a:lnTo>
                  <a:pt x="193044" y="-23996"/>
                </a:lnTo>
                <a:lnTo>
                  <a:pt x="187823" y="-23996"/>
                </a:lnTo>
                <a:lnTo>
                  <a:pt x="182602" y="-18006"/>
                </a:lnTo>
                <a:lnTo>
                  <a:pt x="177399" y="-23996"/>
                </a:lnTo>
                <a:lnTo>
                  <a:pt x="177397" y="8899"/>
                </a:lnTo>
                <a:lnTo>
                  <a:pt x="187399" y="22629"/>
                </a:lnTo>
                <a:lnTo>
                  <a:pt x="203469" y="29984"/>
                </a:lnTo>
                <a:lnTo>
                  <a:pt x="208690" y="29984"/>
                </a:lnTo>
                <a:lnTo>
                  <a:pt x="208690" y="17985"/>
                </a:lnTo>
                <a:lnTo>
                  <a:pt x="219133" y="5988"/>
                </a:lnTo>
                <a:lnTo>
                  <a:pt x="219133" y="-18006"/>
                </a:lnTo>
                <a:lnTo>
                  <a:pt x="208690" y="-23996"/>
                </a:lnTo>
                <a:lnTo>
                  <a:pt x="213911" y="-42002"/>
                </a:lnTo>
                <a:lnTo>
                  <a:pt x="208690" y="-42002"/>
                </a:lnTo>
                <a:lnTo>
                  <a:pt x="203469" y="-48011"/>
                </a:lnTo>
                <a:lnTo>
                  <a:pt x="198266" y="-54001"/>
                </a:lnTo>
                <a:lnTo>
                  <a:pt x="198266" y="-65998"/>
                </a:lnTo>
                <a:lnTo>
                  <a:pt x="177399" y="-77997"/>
                </a:lnTo>
                <a:lnTo>
                  <a:pt x="177399" y="-84006"/>
                </a:lnTo>
                <a:lnTo>
                  <a:pt x="182602" y="-89994"/>
                </a:lnTo>
                <a:lnTo>
                  <a:pt x="182602" y="-96003"/>
                </a:lnTo>
                <a:lnTo>
                  <a:pt x="177399" y="-89994"/>
                </a:lnTo>
                <a:lnTo>
                  <a:pt x="177399" y="-101993"/>
                </a:lnTo>
                <a:lnTo>
                  <a:pt x="159499" y="-106576"/>
                </a:lnTo>
                <a:lnTo>
                  <a:pt x="141611" y="-107921"/>
                </a:lnTo>
                <a:lnTo>
                  <a:pt x="130442" y="-108002"/>
                </a:lnTo>
                <a:lnTo>
                  <a:pt x="130442" y="-96003"/>
                </a:lnTo>
                <a:lnTo>
                  <a:pt x="111155" y="-90235"/>
                </a:lnTo>
                <a:lnTo>
                  <a:pt x="95569" y="-84907"/>
                </a:lnTo>
                <a:lnTo>
                  <a:pt x="93911" y="-84006"/>
                </a:lnTo>
                <a:lnTo>
                  <a:pt x="88690" y="-84006"/>
                </a:lnTo>
                <a:lnTo>
                  <a:pt x="83486" y="-65998"/>
                </a:lnTo>
                <a:lnTo>
                  <a:pt x="73043" y="-65998"/>
                </a:lnTo>
                <a:lnTo>
                  <a:pt x="63159" y="-69331"/>
                </a:lnTo>
                <a:lnTo>
                  <a:pt x="58982" y="-75988"/>
                </a:lnTo>
                <a:lnTo>
                  <a:pt x="53537" y="-80947"/>
                </a:lnTo>
                <a:lnTo>
                  <a:pt x="39838" y="-79190"/>
                </a:lnTo>
                <a:lnTo>
                  <a:pt x="36530" y="-77997"/>
                </a:lnTo>
                <a:lnTo>
                  <a:pt x="31309" y="-84006"/>
                </a:lnTo>
                <a:lnTo>
                  <a:pt x="26088" y="-84006"/>
                </a:lnTo>
                <a:lnTo>
                  <a:pt x="26088" y="-96003"/>
                </a:lnTo>
                <a:lnTo>
                  <a:pt x="31309" y="-101993"/>
                </a:lnTo>
                <a:lnTo>
                  <a:pt x="26088" y="-108002"/>
                </a:lnTo>
                <a:lnTo>
                  <a:pt x="5221" y="-108002"/>
                </a:lnTo>
                <a:lnTo>
                  <a:pt x="10442" y="-96003"/>
                </a:lnTo>
                <a:lnTo>
                  <a:pt x="5221" y="-84006"/>
                </a:lnTo>
                <a:lnTo>
                  <a:pt x="0" y="-72007"/>
                </a:lnTo>
                <a:lnTo>
                  <a:pt x="10442" y="-65998"/>
                </a:lnTo>
                <a:lnTo>
                  <a:pt x="10442" y="-48011"/>
                </a:lnTo>
                <a:lnTo>
                  <a:pt x="5221" y="-35993"/>
                </a:lnTo>
                <a:lnTo>
                  <a:pt x="15664" y="-35993"/>
                </a:lnTo>
                <a:lnTo>
                  <a:pt x="15664" y="-42002"/>
                </a:lnTo>
                <a:lnTo>
                  <a:pt x="26088" y="-42002"/>
                </a:lnTo>
                <a:lnTo>
                  <a:pt x="26088" y="-35993"/>
                </a:lnTo>
                <a:lnTo>
                  <a:pt x="31309" y="-35993"/>
                </a:lnTo>
                <a:lnTo>
                  <a:pt x="36530" y="-30005"/>
                </a:lnTo>
                <a:lnTo>
                  <a:pt x="46955" y="-35993"/>
                </a:lnTo>
                <a:lnTo>
                  <a:pt x="52176" y="-35993"/>
                </a:lnTo>
                <a:lnTo>
                  <a:pt x="52176" y="-30005"/>
                </a:lnTo>
                <a:lnTo>
                  <a:pt x="57397" y="-18006"/>
                </a:lnTo>
                <a:lnTo>
                  <a:pt x="62619" y="-11997"/>
                </a:lnTo>
                <a:lnTo>
                  <a:pt x="77241" y="-12325"/>
                </a:lnTo>
                <a:lnTo>
                  <a:pt x="83083" y="-4602"/>
                </a:lnTo>
                <a:lnTo>
                  <a:pt x="88690" y="11997"/>
                </a:lnTo>
                <a:lnTo>
                  <a:pt x="93911" y="5988"/>
                </a:lnTo>
                <a:lnTo>
                  <a:pt x="93911" y="11997"/>
                </a:lnTo>
                <a:lnTo>
                  <a:pt x="99133" y="5988"/>
                </a:lnTo>
                <a:lnTo>
                  <a:pt x="104354" y="5988"/>
                </a:lnTo>
                <a:lnTo>
                  <a:pt x="104354" y="-6009"/>
                </a:lnTo>
                <a:lnTo>
                  <a:pt x="114778" y="-6009"/>
                </a:lnTo>
                <a:lnTo>
                  <a:pt x="114778" y="-18006"/>
                </a:lnTo>
                <a:lnTo>
                  <a:pt x="109575" y="-23996"/>
                </a:lnTo>
                <a:lnTo>
                  <a:pt x="104354" y="-30005"/>
                </a:lnTo>
                <a:lnTo>
                  <a:pt x="93911" y="-30005"/>
                </a:lnTo>
                <a:lnTo>
                  <a:pt x="99133" y="-3599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5" name="Google Shape;285;p8"/>
          <p:cNvSpPr/>
          <p:nvPr/>
        </p:nvSpPr>
        <p:spPr>
          <a:xfrm>
            <a:off x="6397064" y="3775014"/>
            <a:ext cx="397725" cy="458317"/>
          </a:xfrm>
          <a:custGeom>
            <a:rect b="b" l="l" r="r" t="t"/>
            <a:pathLst>
              <a:path extrusionOk="0" h="120000" w="120000">
                <a:moveTo>
                  <a:pt x="6605" y="94425"/>
                </a:moveTo>
                <a:lnTo>
                  <a:pt x="1103" y="100328"/>
                </a:lnTo>
                <a:lnTo>
                  <a:pt x="0" y="108198"/>
                </a:lnTo>
                <a:lnTo>
                  <a:pt x="3302" y="108198"/>
                </a:lnTo>
                <a:lnTo>
                  <a:pt x="4406" y="107214"/>
                </a:lnTo>
                <a:lnTo>
                  <a:pt x="5506" y="107214"/>
                </a:lnTo>
                <a:lnTo>
                  <a:pt x="5506" y="108198"/>
                </a:lnTo>
                <a:lnTo>
                  <a:pt x="6605" y="108198"/>
                </a:lnTo>
                <a:lnTo>
                  <a:pt x="7705" y="106230"/>
                </a:lnTo>
                <a:lnTo>
                  <a:pt x="8019" y="106242"/>
                </a:lnTo>
                <a:lnTo>
                  <a:pt x="11751" y="107283"/>
                </a:lnTo>
                <a:lnTo>
                  <a:pt x="15415" y="108198"/>
                </a:lnTo>
                <a:lnTo>
                  <a:pt x="16515" y="106230"/>
                </a:lnTo>
                <a:lnTo>
                  <a:pt x="18492" y="106778"/>
                </a:lnTo>
                <a:lnTo>
                  <a:pt x="22396" y="106923"/>
                </a:lnTo>
                <a:lnTo>
                  <a:pt x="26423" y="106230"/>
                </a:lnTo>
                <a:lnTo>
                  <a:pt x="27523" y="106230"/>
                </a:lnTo>
                <a:lnTo>
                  <a:pt x="28623" y="104265"/>
                </a:lnTo>
                <a:lnTo>
                  <a:pt x="31926" y="104265"/>
                </a:lnTo>
                <a:lnTo>
                  <a:pt x="31926" y="105246"/>
                </a:lnTo>
                <a:lnTo>
                  <a:pt x="35229" y="105246"/>
                </a:lnTo>
                <a:lnTo>
                  <a:pt x="37432" y="104265"/>
                </a:lnTo>
                <a:lnTo>
                  <a:pt x="39632" y="104265"/>
                </a:lnTo>
                <a:lnTo>
                  <a:pt x="39632" y="106230"/>
                </a:lnTo>
                <a:lnTo>
                  <a:pt x="40735" y="106230"/>
                </a:lnTo>
                <a:lnTo>
                  <a:pt x="41835" y="107214"/>
                </a:lnTo>
                <a:lnTo>
                  <a:pt x="41835" y="111148"/>
                </a:lnTo>
                <a:lnTo>
                  <a:pt x="40735" y="111148"/>
                </a:lnTo>
                <a:lnTo>
                  <a:pt x="44038" y="112132"/>
                </a:lnTo>
                <a:lnTo>
                  <a:pt x="46237" y="113116"/>
                </a:lnTo>
                <a:lnTo>
                  <a:pt x="48441" y="115082"/>
                </a:lnTo>
                <a:lnTo>
                  <a:pt x="48441" y="117050"/>
                </a:lnTo>
                <a:lnTo>
                  <a:pt x="49541" y="118034"/>
                </a:lnTo>
                <a:lnTo>
                  <a:pt x="52844" y="118034"/>
                </a:lnTo>
                <a:lnTo>
                  <a:pt x="52844" y="120000"/>
                </a:lnTo>
                <a:lnTo>
                  <a:pt x="56147" y="120000"/>
                </a:lnTo>
                <a:lnTo>
                  <a:pt x="57246" y="117050"/>
                </a:lnTo>
                <a:lnTo>
                  <a:pt x="60549" y="115082"/>
                </a:lnTo>
                <a:lnTo>
                  <a:pt x="68255" y="115082"/>
                </a:lnTo>
                <a:lnTo>
                  <a:pt x="70458" y="116066"/>
                </a:lnTo>
                <a:lnTo>
                  <a:pt x="70458" y="107214"/>
                </a:lnTo>
                <a:lnTo>
                  <a:pt x="69359" y="104265"/>
                </a:lnTo>
                <a:lnTo>
                  <a:pt x="66056" y="103281"/>
                </a:lnTo>
                <a:lnTo>
                  <a:pt x="66056" y="100328"/>
                </a:lnTo>
                <a:lnTo>
                  <a:pt x="67155" y="97378"/>
                </a:lnTo>
                <a:lnTo>
                  <a:pt x="64956" y="96394"/>
                </a:lnTo>
                <a:lnTo>
                  <a:pt x="62753" y="94425"/>
                </a:lnTo>
                <a:lnTo>
                  <a:pt x="66056" y="90492"/>
                </a:lnTo>
                <a:lnTo>
                  <a:pt x="68255" y="88527"/>
                </a:lnTo>
                <a:lnTo>
                  <a:pt x="69359" y="83608"/>
                </a:lnTo>
                <a:lnTo>
                  <a:pt x="71558" y="85574"/>
                </a:lnTo>
                <a:lnTo>
                  <a:pt x="74861" y="84589"/>
                </a:lnTo>
                <a:lnTo>
                  <a:pt x="78164" y="80656"/>
                </a:lnTo>
                <a:lnTo>
                  <a:pt x="81467" y="76722"/>
                </a:lnTo>
                <a:lnTo>
                  <a:pt x="85870" y="73769"/>
                </a:lnTo>
                <a:lnTo>
                  <a:pt x="89173" y="70820"/>
                </a:lnTo>
                <a:lnTo>
                  <a:pt x="91376" y="68851"/>
                </a:lnTo>
                <a:lnTo>
                  <a:pt x="94679" y="66886"/>
                </a:lnTo>
                <a:lnTo>
                  <a:pt x="95779" y="62952"/>
                </a:lnTo>
                <a:lnTo>
                  <a:pt x="95779" y="58034"/>
                </a:lnTo>
                <a:lnTo>
                  <a:pt x="99082" y="55081"/>
                </a:lnTo>
                <a:lnTo>
                  <a:pt x="100182" y="51148"/>
                </a:lnTo>
                <a:lnTo>
                  <a:pt x="100182" y="47214"/>
                </a:lnTo>
                <a:lnTo>
                  <a:pt x="96879" y="44261"/>
                </a:lnTo>
                <a:lnTo>
                  <a:pt x="94679" y="42296"/>
                </a:lnTo>
                <a:lnTo>
                  <a:pt x="93579" y="40327"/>
                </a:lnTo>
                <a:lnTo>
                  <a:pt x="92476" y="33441"/>
                </a:lnTo>
                <a:lnTo>
                  <a:pt x="89173" y="30492"/>
                </a:lnTo>
                <a:lnTo>
                  <a:pt x="89173" y="27542"/>
                </a:lnTo>
                <a:lnTo>
                  <a:pt x="93579" y="26558"/>
                </a:lnTo>
                <a:lnTo>
                  <a:pt x="95779" y="25574"/>
                </a:lnTo>
                <a:lnTo>
                  <a:pt x="99082" y="26558"/>
                </a:lnTo>
                <a:lnTo>
                  <a:pt x="100182" y="25574"/>
                </a:lnTo>
                <a:lnTo>
                  <a:pt x="101285" y="23605"/>
                </a:lnTo>
                <a:lnTo>
                  <a:pt x="104588" y="22621"/>
                </a:lnTo>
                <a:lnTo>
                  <a:pt x="110091" y="20656"/>
                </a:lnTo>
                <a:lnTo>
                  <a:pt x="114493" y="17703"/>
                </a:lnTo>
                <a:lnTo>
                  <a:pt x="115597" y="15738"/>
                </a:lnTo>
                <a:lnTo>
                  <a:pt x="117796" y="13769"/>
                </a:lnTo>
                <a:lnTo>
                  <a:pt x="119999" y="9835"/>
                </a:lnTo>
                <a:lnTo>
                  <a:pt x="117796" y="6886"/>
                </a:lnTo>
                <a:lnTo>
                  <a:pt x="115597" y="4917"/>
                </a:lnTo>
                <a:lnTo>
                  <a:pt x="106788" y="0"/>
                </a:lnTo>
                <a:lnTo>
                  <a:pt x="101285" y="0"/>
                </a:lnTo>
                <a:lnTo>
                  <a:pt x="99082" y="1968"/>
                </a:lnTo>
                <a:lnTo>
                  <a:pt x="91376" y="1968"/>
                </a:lnTo>
                <a:lnTo>
                  <a:pt x="85870" y="2949"/>
                </a:lnTo>
                <a:lnTo>
                  <a:pt x="81467" y="3933"/>
                </a:lnTo>
                <a:lnTo>
                  <a:pt x="72662" y="8851"/>
                </a:lnTo>
                <a:lnTo>
                  <a:pt x="72662" y="12785"/>
                </a:lnTo>
                <a:lnTo>
                  <a:pt x="69359" y="14753"/>
                </a:lnTo>
                <a:lnTo>
                  <a:pt x="71558" y="17703"/>
                </a:lnTo>
                <a:lnTo>
                  <a:pt x="70458" y="21640"/>
                </a:lnTo>
                <a:lnTo>
                  <a:pt x="66056" y="22621"/>
                </a:lnTo>
                <a:lnTo>
                  <a:pt x="62753" y="21640"/>
                </a:lnTo>
                <a:lnTo>
                  <a:pt x="61653" y="24589"/>
                </a:lnTo>
                <a:lnTo>
                  <a:pt x="64956" y="27542"/>
                </a:lnTo>
                <a:lnTo>
                  <a:pt x="63852" y="31476"/>
                </a:lnTo>
                <a:lnTo>
                  <a:pt x="60549" y="33441"/>
                </a:lnTo>
                <a:lnTo>
                  <a:pt x="60549" y="39343"/>
                </a:lnTo>
                <a:lnTo>
                  <a:pt x="57246" y="40327"/>
                </a:lnTo>
                <a:lnTo>
                  <a:pt x="53943" y="39343"/>
                </a:lnTo>
                <a:lnTo>
                  <a:pt x="51744" y="37378"/>
                </a:lnTo>
                <a:lnTo>
                  <a:pt x="50644" y="40327"/>
                </a:lnTo>
                <a:lnTo>
                  <a:pt x="46237" y="42296"/>
                </a:lnTo>
                <a:lnTo>
                  <a:pt x="49541" y="45245"/>
                </a:lnTo>
                <a:lnTo>
                  <a:pt x="47341" y="47214"/>
                </a:lnTo>
                <a:lnTo>
                  <a:pt x="45138" y="48195"/>
                </a:lnTo>
                <a:lnTo>
                  <a:pt x="42935" y="47214"/>
                </a:lnTo>
                <a:lnTo>
                  <a:pt x="38532" y="53116"/>
                </a:lnTo>
                <a:lnTo>
                  <a:pt x="34129" y="55081"/>
                </a:lnTo>
                <a:lnTo>
                  <a:pt x="33030" y="58034"/>
                </a:lnTo>
                <a:lnTo>
                  <a:pt x="33030" y="60984"/>
                </a:lnTo>
                <a:lnTo>
                  <a:pt x="28623" y="61968"/>
                </a:lnTo>
                <a:lnTo>
                  <a:pt x="27523" y="64918"/>
                </a:lnTo>
                <a:lnTo>
                  <a:pt x="23120" y="63933"/>
                </a:lnTo>
                <a:lnTo>
                  <a:pt x="13211" y="63933"/>
                </a:lnTo>
                <a:lnTo>
                  <a:pt x="9908" y="64918"/>
                </a:lnTo>
                <a:lnTo>
                  <a:pt x="2203" y="60984"/>
                </a:lnTo>
                <a:lnTo>
                  <a:pt x="5506" y="68851"/>
                </a:lnTo>
                <a:lnTo>
                  <a:pt x="4406" y="69835"/>
                </a:lnTo>
                <a:lnTo>
                  <a:pt x="5506" y="72788"/>
                </a:lnTo>
                <a:lnTo>
                  <a:pt x="8809" y="76722"/>
                </a:lnTo>
                <a:lnTo>
                  <a:pt x="12112" y="77706"/>
                </a:lnTo>
                <a:lnTo>
                  <a:pt x="14311" y="81640"/>
                </a:lnTo>
                <a:lnTo>
                  <a:pt x="15415" y="85574"/>
                </a:lnTo>
                <a:lnTo>
                  <a:pt x="18718" y="87542"/>
                </a:lnTo>
                <a:lnTo>
                  <a:pt x="18718" y="89507"/>
                </a:lnTo>
                <a:lnTo>
                  <a:pt x="15415" y="92460"/>
                </a:lnTo>
                <a:lnTo>
                  <a:pt x="11008" y="93444"/>
                </a:lnTo>
                <a:lnTo>
                  <a:pt x="6605" y="9442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6" name="Google Shape;286;p8"/>
          <p:cNvSpPr/>
          <p:nvPr/>
        </p:nvSpPr>
        <p:spPr>
          <a:xfrm>
            <a:off x="6397064" y="3775014"/>
            <a:ext cx="397725" cy="458317"/>
          </a:xfrm>
          <a:custGeom>
            <a:rect b="b" l="l" r="r" t="t"/>
            <a:pathLst>
              <a:path extrusionOk="0" h="120000" w="120000">
                <a:moveTo>
                  <a:pt x="119999" y="9835"/>
                </a:moveTo>
                <a:lnTo>
                  <a:pt x="117796" y="13769"/>
                </a:lnTo>
                <a:lnTo>
                  <a:pt x="115597" y="15738"/>
                </a:lnTo>
                <a:lnTo>
                  <a:pt x="114493" y="17703"/>
                </a:lnTo>
                <a:lnTo>
                  <a:pt x="110091" y="20656"/>
                </a:lnTo>
                <a:lnTo>
                  <a:pt x="104588" y="22621"/>
                </a:lnTo>
                <a:lnTo>
                  <a:pt x="101285" y="23605"/>
                </a:lnTo>
                <a:lnTo>
                  <a:pt x="100182" y="25574"/>
                </a:lnTo>
                <a:lnTo>
                  <a:pt x="99082" y="26558"/>
                </a:lnTo>
                <a:lnTo>
                  <a:pt x="95779" y="25574"/>
                </a:lnTo>
                <a:lnTo>
                  <a:pt x="93579" y="26558"/>
                </a:lnTo>
                <a:lnTo>
                  <a:pt x="89173" y="27542"/>
                </a:lnTo>
                <a:lnTo>
                  <a:pt x="89173" y="30492"/>
                </a:lnTo>
                <a:lnTo>
                  <a:pt x="92476" y="33441"/>
                </a:lnTo>
                <a:lnTo>
                  <a:pt x="93579" y="40327"/>
                </a:lnTo>
                <a:lnTo>
                  <a:pt x="94679" y="42296"/>
                </a:lnTo>
                <a:lnTo>
                  <a:pt x="96879" y="44261"/>
                </a:lnTo>
                <a:lnTo>
                  <a:pt x="100182" y="47214"/>
                </a:lnTo>
                <a:lnTo>
                  <a:pt x="100182" y="51148"/>
                </a:lnTo>
                <a:lnTo>
                  <a:pt x="99082" y="55081"/>
                </a:lnTo>
                <a:lnTo>
                  <a:pt x="95779" y="58034"/>
                </a:lnTo>
                <a:lnTo>
                  <a:pt x="95779" y="62952"/>
                </a:lnTo>
                <a:lnTo>
                  <a:pt x="94679" y="66886"/>
                </a:lnTo>
                <a:lnTo>
                  <a:pt x="91376" y="68851"/>
                </a:lnTo>
                <a:lnTo>
                  <a:pt x="89173" y="70820"/>
                </a:lnTo>
                <a:lnTo>
                  <a:pt x="85870" y="73769"/>
                </a:lnTo>
                <a:lnTo>
                  <a:pt x="81467" y="76722"/>
                </a:lnTo>
                <a:lnTo>
                  <a:pt x="78164" y="80656"/>
                </a:lnTo>
                <a:lnTo>
                  <a:pt x="74861" y="84589"/>
                </a:lnTo>
                <a:lnTo>
                  <a:pt x="71558" y="85574"/>
                </a:lnTo>
                <a:lnTo>
                  <a:pt x="69359" y="83608"/>
                </a:lnTo>
                <a:lnTo>
                  <a:pt x="68255" y="88527"/>
                </a:lnTo>
                <a:lnTo>
                  <a:pt x="66056" y="90492"/>
                </a:lnTo>
                <a:lnTo>
                  <a:pt x="62753" y="94425"/>
                </a:lnTo>
                <a:lnTo>
                  <a:pt x="64956" y="96394"/>
                </a:lnTo>
                <a:lnTo>
                  <a:pt x="67155" y="97378"/>
                </a:lnTo>
                <a:lnTo>
                  <a:pt x="66056" y="100328"/>
                </a:lnTo>
                <a:lnTo>
                  <a:pt x="66056" y="103281"/>
                </a:lnTo>
                <a:lnTo>
                  <a:pt x="69359" y="104265"/>
                </a:lnTo>
                <a:lnTo>
                  <a:pt x="70458" y="107214"/>
                </a:lnTo>
                <a:lnTo>
                  <a:pt x="70458" y="116066"/>
                </a:lnTo>
                <a:lnTo>
                  <a:pt x="68255" y="115082"/>
                </a:lnTo>
                <a:lnTo>
                  <a:pt x="63852" y="115082"/>
                </a:lnTo>
                <a:lnTo>
                  <a:pt x="60549" y="115082"/>
                </a:lnTo>
                <a:lnTo>
                  <a:pt x="57246" y="117050"/>
                </a:lnTo>
                <a:lnTo>
                  <a:pt x="56147" y="120000"/>
                </a:lnTo>
                <a:lnTo>
                  <a:pt x="52844" y="120000"/>
                </a:lnTo>
                <a:lnTo>
                  <a:pt x="52844" y="118034"/>
                </a:lnTo>
                <a:lnTo>
                  <a:pt x="51744" y="118034"/>
                </a:lnTo>
                <a:lnTo>
                  <a:pt x="49541" y="118034"/>
                </a:lnTo>
                <a:lnTo>
                  <a:pt x="46237" y="113116"/>
                </a:lnTo>
                <a:lnTo>
                  <a:pt x="44038" y="112132"/>
                </a:lnTo>
                <a:lnTo>
                  <a:pt x="40735" y="111148"/>
                </a:lnTo>
                <a:lnTo>
                  <a:pt x="41835" y="111148"/>
                </a:lnTo>
                <a:lnTo>
                  <a:pt x="41835" y="107214"/>
                </a:lnTo>
                <a:lnTo>
                  <a:pt x="40735" y="106230"/>
                </a:lnTo>
                <a:lnTo>
                  <a:pt x="39632" y="106230"/>
                </a:lnTo>
                <a:lnTo>
                  <a:pt x="39632" y="104265"/>
                </a:lnTo>
                <a:lnTo>
                  <a:pt x="37432" y="104265"/>
                </a:lnTo>
                <a:lnTo>
                  <a:pt x="35229" y="105246"/>
                </a:lnTo>
                <a:lnTo>
                  <a:pt x="34129" y="105246"/>
                </a:lnTo>
                <a:lnTo>
                  <a:pt x="31926" y="105246"/>
                </a:lnTo>
                <a:lnTo>
                  <a:pt x="31926" y="104265"/>
                </a:lnTo>
                <a:lnTo>
                  <a:pt x="30826" y="104265"/>
                </a:lnTo>
                <a:lnTo>
                  <a:pt x="28623" y="104265"/>
                </a:lnTo>
                <a:lnTo>
                  <a:pt x="27523" y="106230"/>
                </a:lnTo>
                <a:lnTo>
                  <a:pt x="26423" y="106230"/>
                </a:lnTo>
                <a:lnTo>
                  <a:pt x="22396" y="106923"/>
                </a:lnTo>
                <a:lnTo>
                  <a:pt x="18492" y="106778"/>
                </a:lnTo>
                <a:lnTo>
                  <a:pt x="16515" y="106230"/>
                </a:lnTo>
                <a:lnTo>
                  <a:pt x="15415" y="108198"/>
                </a:lnTo>
                <a:lnTo>
                  <a:pt x="11751" y="107283"/>
                </a:lnTo>
                <a:lnTo>
                  <a:pt x="8019" y="106242"/>
                </a:lnTo>
                <a:lnTo>
                  <a:pt x="7705" y="106230"/>
                </a:lnTo>
                <a:lnTo>
                  <a:pt x="6605" y="108198"/>
                </a:lnTo>
                <a:lnTo>
                  <a:pt x="5506" y="108198"/>
                </a:lnTo>
                <a:lnTo>
                  <a:pt x="5506" y="107214"/>
                </a:lnTo>
                <a:lnTo>
                  <a:pt x="4406" y="107214"/>
                </a:lnTo>
                <a:lnTo>
                  <a:pt x="3302" y="108198"/>
                </a:lnTo>
                <a:lnTo>
                  <a:pt x="0" y="108198"/>
                </a:lnTo>
                <a:lnTo>
                  <a:pt x="1103" y="100328"/>
                </a:lnTo>
                <a:lnTo>
                  <a:pt x="6605" y="94425"/>
                </a:lnTo>
                <a:lnTo>
                  <a:pt x="11008" y="93444"/>
                </a:lnTo>
                <a:lnTo>
                  <a:pt x="15415" y="92460"/>
                </a:lnTo>
                <a:lnTo>
                  <a:pt x="18718" y="89507"/>
                </a:lnTo>
                <a:lnTo>
                  <a:pt x="18718" y="87542"/>
                </a:lnTo>
                <a:lnTo>
                  <a:pt x="15415" y="85574"/>
                </a:lnTo>
                <a:lnTo>
                  <a:pt x="14311" y="81640"/>
                </a:lnTo>
                <a:lnTo>
                  <a:pt x="12112" y="77706"/>
                </a:lnTo>
                <a:lnTo>
                  <a:pt x="8809" y="76722"/>
                </a:lnTo>
                <a:lnTo>
                  <a:pt x="5506" y="72788"/>
                </a:lnTo>
                <a:lnTo>
                  <a:pt x="4406" y="69835"/>
                </a:lnTo>
                <a:lnTo>
                  <a:pt x="5506" y="68851"/>
                </a:lnTo>
                <a:lnTo>
                  <a:pt x="2203" y="60984"/>
                </a:lnTo>
                <a:lnTo>
                  <a:pt x="9908" y="64918"/>
                </a:lnTo>
                <a:lnTo>
                  <a:pt x="13211" y="63933"/>
                </a:lnTo>
                <a:lnTo>
                  <a:pt x="16515" y="63933"/>
                </a:lnTo>
                <a:lnTo>
                  <a:pt x="23120" y="63933"/>
                </a:lnTo>
                <a:lnTo>
                  <a:pt x="27523" y="64918"/>
                </a:lnTo>
                <a:lnTo>
                  <a:pt x="28623" y="61968"/>
                </a:lnTo>
                <a:lnTo>
                  <a:pt x="33030" y="60984"/>
                </a:lnTo>
                <a:lnTo>
                  <a:pt x="33030" y="58034"/>
                </a:lnTo>
                <a:lnTo>
                  <a:pt x="34129" y="55081"/>
                </a:lnTo>
                <a:lnTo>
                  <a:pt x="38532" y="53116"/>
                </a:lnTo>
                <a:lnTo>
                  <a:pt x="42935" y="47214"/>
                </a:lnTo>
                <a:lnTo>
                  <a:pt x="45138" y="48195"/>
                </a:lnTo>
                <a:lnTo>
                  <a:pt x="47341" y="47214"/>
                </a:lnTo>
                <a:lnTo>
                  <a:pt x="49541" y="45245"/>
                </a:lnTo>
                <a:lnTo>
                  <a:pt x="46237" y="42296"/>
                </a:lnTo>
                <a:lnTo>
                  <a:pt x="50644" y="40327"/>
                </a:lnTo>
                <a:lnTo>
                  <a:pt x="51744" y="37378"/>
                </a:lnTo>
                <a:lnTo>
                  <a:pt x="53943" y="39343"/>
                </a:lnTo>
                <a:lnTo>
                  <a:pt x="57246" y="40327"/>
                </a:lnTo>
                <a:lnTo>
                  <a:pt x="60549" y="39343"/>
                </a:lnTo>
                <a:lnTo>
                  <a:pt x="60549" y="36394"/>
                </a:lnTo>
                <a:lnTo>
                  <a:pt x="60549" y="33441"/>
                </a:lnTo>
                <a:lnTo>
                  <a:pt x="63852" y="31476"/>
                </a:lnTo>
                <a:lnTo>
                  <a:pt x="64956" y="27542"/>
                </a:lnTo>
                <a:lnTo>
                  <a:pt x="61653" y="24589"/>
                </a:lnTo>
                <a:lnTo>
                  <a:pt x="62753" y="21640"/>
                </a:lnTo>
                <a:lnTo>
                  <a:pt x="66056" y="22621"/>
                </a:lnTo>
                <a:lnTo>
                  <a:pt x="70458" y="21640"/>
                </a:lnTo>
                <a:lnTo>
                  <a:pt x="71558" y="17703"/>
                </a:lnTo>
                <a:lnTo>
                  <a:pt x="69359" y="14753"/>
                </a:lnTo>
                <a:lnTo>
                  <a:pt x="72662" y="12785"/>
                </a:lnTo>
                <a:lnTo>
                  <a:pt x="72662" y="8851"/>
                </a:lnTo>
                <a:lnTo>
                  <a:pt x="81467" y="3933"/>
                </a:lnTo>
                <a:lnTo>
                  <a:pt x="85870" y="2949"/>
                </a:lnTo>
                <a:lnTo>
                  <a:pt x="91376" y="1968"/>
                </a:lnTo>
                <a:lnTo>
                  <a:pt x="96879" y="1968"/>
                </a:lnTo>
                <a:lnTo>
                  <a:pt x="99082" y="1968"/>
                </a:lnTo>
                <a:lnTo>
                  <a:pt x="101285" y="0"/>
                </a:lnTo>
                <a:lnTo>
                  <a:pt x="106788" y="0"/>
                </a:lnTo>
                <a:lnTo>
                  <a:pt x="115597" y="4917"/>
                </a:lnTo>
                <a:lnTo>
                  <a:pt x="117796" y="6886"/>
                </a:lnTo>
                <a:lnTo>
                  <a:pt x="119999" y="9835"/>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7" name="Google Shape;287;p8"/>
          <p:cNvSpPr/>
          <p:nvPr/>
        </p:nvSpPr>
        <p:spPr>
          <a:xfrm>
            <a:off x="6153911" y="4151642"/>
            <a:ext cx="207340" cy="318630"/>
          </a:xfrm>
          <a:custGeom>
            <a:rect b="b" l="l" r="r" t="t"/>
            <a:pathLst>
              <a:path extrusionOk="0" h="120000" w="120000">
                <a:moveTo>
                  <a:pt x="75787" y="97410"/>
                </a:moveTo>
                <a:lnTo>
                  <a:pt x="75787" y="95998"/>
                </a:lnTo>
                <a:lnTo>
                  <a:pt x="77897" y="95998"/>
                </a:lnTo>
                <a:lnTo>
                  <a:pt x="78204" y="95823"/>
                </a:lnTo>
                <a:lnTo>
                  <a:pt x="84851" y="94541"/>
                </a:lnTo>
                <a:lnTo>
                  <a:pt x="92635" y="93172"/>
                </a:lnTo>
                <a:lnTo>
                  <a:pt x="91887" y="89777"/>
                </a:lnTo>
                <a:lnTo>
                  <a:pt x="91968" y="85426"/>
                </a:lnTo>
                <a:lnTo>
                  <a:pt x="93092" y="81260"/>
                </a:lnTo>
                <a:lnTo>
                  <a:pt x="94737" y="76230"/>
                </a:lnTo>
                <a:lnTo>
                  <a:pt x="96846" y="76230"/>
                </a:lnTo>
                <a:lnTo>
                  <a:pt x="98948" y="77646"/>
                </a:lnTo>
                <a:lnTo>
                  <a:pt x="101050" y="76230"/>
                </a:lnTo>
                <a:lnTo>
                  <a:pt x="98948" y="73408"/>
                </a:lnTo>
                <a:lnTo>
                  <a:pt x="101050" y="71998"/>
                </a:lnTo>
                <a:lnTo>
                  <a:pt x="103160" y="70586"/>
                </a:lnTo>
                <a:lnTo>
                  <a:pt x="105262" y="70586"/>
                </a:lnTo>
                <a:lnTo>
                  <a:pt x="105262" y="66349"/>
                </a:lnTo>
                <a:lnTo>
                  <a:pt x="107372" y="64938"/>
                </a:lnTo>
                <a:lnTo>
                  <a:pt x="107372" y="63527"/>
                </a:lnTo>
                <a:lnTo>
                  <a:pt x="111583" y="62116"/>
                </a:lnTo>
                <a:lnTo>
                  <a:pt x="111583" y="59294"/>
                </a:lnTo>
                <a:lnTo>
                  <a:pt x="115788" y="57878"/>
                </a:lnTo>
                <a:lnTo>
                  <a:pt x="115788" y="56467"/>
                </a:lnTo>
                <a:lnTo>
                  <a:pt x="113685" y="55056"/>
                </a:lnTo>
                <a:lnTo>
                  <a:pt x="115788" y="53645"/>
                </a:lnTo>
                <a:lnTo>
                  <a:pt x="115788" y="52234"/>
                </a:lnTo>
                <a:lnTo>
                  <a:pt x="119999" y="50823"/>
                </a:lnTo>
                <a:lnTo>
                  <a:pt x="119999" y="46585"/>
                </a:lnTo>
                <a:lnTo>
                  <a:pt x="117897" y="45175"/>
                </a:lnTo>
                <a:lnTo>
                  <a:pt x="113685" y="45175"/>
                </a:lnTo>
                <a:lnTo>
                  <a:pt x="113685" y="43763"/>
                </a:lnTo>
                <a:lnTo>
                  <a:pt x="111583" y="43763"/>
                </a:lnTo>
                <a:lnTo>
                  <a:pt x="113685" y="40937"/>
                </a:lnTo>
                <a:lnTo>
                  <a:pt x="107372" y="36704"/>
                </a:lnTo>
                <a:lnTo>
                  <a:pt x="107372" y="35293"/>
                </a:lnTo>
                <a:lnTo>
                  <a:pt x="103160" y="35293"/>
                </a:lnTo>
                <a:lnTo>
                  <a:pt x="101050" y="32466"/>
                </a:lnTo>
                <a:lnTo>
                  <a:pt x="98948" y="31055"/>
                </a:lnTo>
                <a:lnTo>
                  <a:pt x="88422" y="28233"/>
                </a:lnTo>
                <a:lnTo>
                  <a:pt x="84211" y="28233"/>
                </a:lnTo>
                <a:lnTo>
                  <a:pt x="79999" y="26822"/>
                </a:lnTo>
                <a:lnTo>
                  <a:pt x="79999" y="23995"/>
                </a:lnTo>
                <a:lnTo>
                  <a:pt x="77897" y="21173"/>
                </a:lnTo>
                <a:lnTo>
                  <a:pt x="75787" y="19763"/>
                </a:lnTo>
                <a:lnTo>
                  <a:pt x="71583" y="19763"/>
                </a:lnTo>
                <a:lnTo>
                  <a:pt x="69474" y="18351"/>
                </a:lnTo>
                <a:lnTo>
                  <a:pt x="67372" y="16936"/>
                </a:lnTo>
                <a:lnTo>
                  <a:pt x="67372" y="14114"/>
                </a:lnTo>
                <a:lnTo>
                  <a:pt x="63160" y="14114"/>
                </a:lnTo>
                <a:lnTo>
                  <a:pt x="63160" y="15525"/>
                </a:lnTo>
                <a:lnTo>
                  <a:pt x="61051" y="16936"/>
                </a:lnTo>
                <a:lnTo>
                  <a:pt x="61051" y="15525"/>
                </a:lnTo>
                <a:lnTo>
                  <a:pt x="58948" y="14114"/>
                </a:lnTo>
                <a:lnTo>
                  <a:pt x="56846" y="12703"/>
                </a:lnTo>
                <a:lnTo>
                  <a:pt x="54736" y="14114"/>
                </a:lnTo>
                <a:lnTo>
                  <a:pt x="56846" y="15525"/>
                </a:lnTo>
                <a:lnTo>
                  <a:pt x="56846" y="18351"/>
                </a:lnTo>
                <a:lnTo>
                  <a:pt x="58948" y="19763"/>
                </a:lnTo>
                <a:lnTo>
                  <a:pt x="54736" y="21173"/>
                </a:lnTo>
                <a:lnTo>
                  <a:pt x="52634" y="22585"/>
                </a:lnTo>
                <a:lnTo>
                  <a:pt x="52634" y="25407"/>
                </a:lnTo>
                <a:lnTo>
                  <a:pt x="54736" y="23995"/>
                </a:lnTo>
                <a:lnTo>
                  <a:pt x="56846" y="23995"/>
                </a:lnTo>
                <a:lnTo>
                  <a:pt x="56846" y="29644"/>
                </a:lnTo>
                <a:lnTo>
                  <a:pt x="52634" y="32466"/>
                </a:lnTo>
                <a:lnTo>
                  <a:pt x="48423" y="36704"/>
                </a:lnTo>
                <a:lnTo>
                  <a:pt x="50525" y="40937"/>
                </a:lnTo>
                <a:lnTo>
                  <a:pt x="58948" y="49407"/>
                </a:lnTo>
                <a:lnTo>
                  <a:pt x="58888" y="49887"/>
                </a:lnTo>
                <a:lnTo>
                  <a:pt x="58163" y="53312"/>
                </a:lnTo>
                <a:lnTo>
                  <a:pt x="56768" y="58891"/>
                </a:lnTo>
                <a:lnTo>
                  <a:pt x="54900" y="65439"/>
                </a:lnTo>
                <a:lnTo>
                  <a:pt x="52756" y="71772"/>
                </a:lnTo>
                <a:lnTo>
                  <a:pt x="50532" y="76706"/>
                </a:lnTo>
                <a:lnTo>
                  <a:pt x="48423" y="79057"/>
                </a:lnTo>
                <a:lnTo>
                  <a:pt x="47679" y="79182"/>
                </a:lnTo>
                <a:lnTo>
                  <a:pt x="44643" y="79719"/>
                </a:lnTo>
                <a:lnTo>
                  <a:pt x="41637" y="80368"/>
                </a:lnTo>
                <a:lnTo>
                  <a:pt x="37886" y="81354"/>
                </a:lnTo>
                <a:lnTo>
                  <a:pt x="32620" y="82902"/>
                </a:lnTo>
                <a:lnTo>
                  <a:pt x="25064" y="85238"/>
                </a:lnTo>
                <a:lnTo>
                  <a:pt x="14449" y="88586"/>
                </a:lnTo>
                <a:lnTo>
                  <a:pt x="0" y="93172"/>
                </a:lnTo>
                <a:lnTo>
                  <a:pt x="0" y="95998"/>
                </a:lnTo>
                <a:lnTo>
                  <a:pt x="18948" y="117173"/>
                </a:lnTo>
                <a:lnTo>
                  <a:pt x="25262" y="120000"/>
                </a:lnTo>
                <a:lnTo>
                  <a:pt x="31576" y="120000"/>
                </a:lnTo>
                <a:lnTo>
                  <a:pt x="31576" y="118588"/>
                </a:lnTo>
                <a:lnTo>
                  <a:pt x="33686" y="118588"/>
                </a:lnTo>
                <a:lnTo>
                  <a:pt x="35788" y="117173"/>
                </a:lnTo>
                <a:lnTo>
                  <a:pt x="37897" y="117173"/>
                </a:lnTo>
                <a:lnTo>
                  <a:pt x="42109" y="115762"/>
                </a:lnTo>
                <a:lnTo>
                  <a:pt x="44211" y="117173"/>
                </a:lnTo>
                <a:lnTo>
                  <a:pt x="48423" y="115762"/>
                </a:lnTo>
                <a:lnTo>
                  <a:pt x="50525" y="114351"/>
                </a:lnTo>
                <a:lnTo>
                  <a:pt x="52634" y="108702"/>
                </a:lnTo>
                <a:lnTo>
                  <a:pt x="54736" y="107291"/>
                </a:lnTo>
                <a:lnTo>
                  <a:pt x="58236" y="107195"/>
                </a:lnTo>
                <a:lnTo>
                  <a:pt x="65035" y="106151"/>
                </a:lnTo>
                <a:lnTo>
                  <a:pt x="71583" y="104469"/>
                </a:lnTo>
                <a:lnTo>
                  <a:pt x="71583" y="100231"/>
                </a:lnTo>
                <a:lnTo>
                  <a:pt x="75787" y="98820"/>
                </a:lnTo>
                <a:lnTo>
                  <a:pt x="75787" y="97410"/>
                </a:lnTo>
                <a:close/>
              </a:path>
              <a:path extrusionOk="0" h="120000" w="120000">
                <a:moveTo>
                  <a:pt x="61051" y="2821"/>
                </a:moveTo>
                <a:lnTo>
                  <a:pt x="58948" y="4232"/>
                </a:lnTo>
                <a:lnTo>
                  <a:pt x="61051" y="5643"/>
                </a:lnTo>
                <a:lnTo>
                  <a:pt x="61051" y="8465"/>
                </a:lnTo>
                <a:lnTo>
                  <a:pt x="65262" y="8465"/>
                </a:lnTo>
                <a:lnTo>
                  <a:pt x="65262" y="0"/>
                </a:lnTo>
                <a:lnTo>
                  <a:pt x="61051" y="0"/>
                </a:lnTo>
                <a:lnTo>
                  <a:pt x="61051" y="1410"/>
                </a:lnTo>
                <a:lnTo>
                  <a:pt x="58948" y="2821"/>
                </a:lnTo>
                <a:lnTo>
                  <a:pt x="61051" y="282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8" name="Google Shape;288;p8"/>
          <p:cNvSpPr/>
          <p:nvPr/>
        </p:nvSpPr>
        <p:spPr>
          <a:xfrm>
            <a:off x="6153911" y="4185373"/>
            <a:ext cx="207340" cy="284899"/>
          </a:xfrm>
          <a:custGeom>
            <a:rect b="b" l="l" r="r" t="t"/>
            <a:pathLst>
              <a:path extrusionOk="0" h="120000" w="120000">
                <a:moveTo>
                  <a:pt x="67372" y="1577"/>
                </a:moveTo>
                <a:lnTo>
                  <a:pt x="67372" y="3155"/>
                </a:lnTo>
                <a:lnTo>
                  <a:pt x="67372" y="4733"/>
                </a:lnTo>
                <a:lnTo>
                  <a:pt x="69474" y="6317"/>
                </a:lnTo>
                <a:lnTo>
                  <a:pt x="71583" y="7895"/>
                </a:lnTo>
                <a:lnTo>
                  <a:pt x="75787" y="7895"/>
                </a:lnTo>
                <a:lnTo>
                  <a:pt x="77897" y="9473"/>
                </a:lnTo>
                <a:lnTo>
                  <a:pt x="79999" y="12629"/>
                </a:lnTo>
                <a:lnTo>
                  <a:pt x="79999" y="15790"/>
                </a:lnTo>
                <a:lnTo>
                  <a:pt x="84211" y="17368"/>
                </a:lnTo>
                <a:lnTo>
                  <a:pt x="88422" y="17368"/>
                </a:lnTo>
                <a:lnTo>
                  <a:pt x="98948" y="20524"/>
                </a:lnTo>
                <a:lnTo>
                  <a:pt x="101050" y="22102"/>
                </a:lnTo>
                <a:lnTo>
                  <a:pt x="103160" y="25264"/>
                </a:lnTo>
                <a:lnTo>
                  <a:pt x="105262" y="25264"/>
                </a:lnTo>
                <a:lnTo>
                  <a:pt x="107372" y="25264"/>
                </a:lnTo>
                <a:lnTo>
                  <a:pt x="107372" y="26842"/>
                </a:lnTo>
                <a:lnTo>
                  <a:pt x="113685" y="31576"/>
                </a:lnTo>
                <a:lnTo>
                  <a:pt x="111583" y="34737"/>
                </a:lnTo>
                <a:lnTo>
                  <a:pt x="113685" y="34737"/>
                </a:lnTo>
                <a:lnTo>
                  <a:pt x="113685" y="36316"/>
                </a:lnTo>
                <a:lnTo>
                  <a:pt x="117897" y="36316"/>
                </a:lnTo>
                <a:lnTo>
                  <a:pt x="119999" y="37893"/>
                </a:lnTo>
                <a:lnTo>
                  <a:pt x="119999" y="41049"/>
                </a:lnTo>
                <a:lnTo>
                  <a:pt x="119999" y="42633"/>
                </a:lnTo>
                <a:lnTo>
                  <a:pt x="115788" y="44211"/>
                </a:lnTo>
                <a:lnTo>
                  <a:pt x="115788" y="45789"/>
                </a:lnTo>
                <a:lnTo>
                  <a:pt x="113685" y="47367"/>
                </a:lnTo>
                <a:lnTo>
                  <a:pt x="115788" y="48945"/>
                </a:lnTo>
                <a:lnTo>
                  <a:pt x="115788" y="50523"/>
                </a:lnTo>
                <a:lnTo>
                  <a:pt x="111583" y="52106"/>
                </a:lnTo>
                <a:lnTo>
                  <a:pt x="111583" y="55262"/>
                </a:lnTo>
                <a:lnTo>
                  <a:pt x="107372" y="56841"/>
                </a:lnTo>
                <a:lnTo>
                  <a:pt x="107372" y="58419"/>
                </a:lnTo>
                <a:lnTo>
                  <a:pt x="105262" y="59997"/>
                </a:lnTo>
                <a:lnTo>
                  <a:pt x="105262" y="63158"/>
                </a:lnTo>
                <a:lnTo>
                  <a:pt x="105262" y="64736"/>
                </a:lnTo>
                <a:lnTo>
                  <a:pt x="103160" y="64736"/>
                </a:lnTo>
                <a:lnTo>
                  <a:pt x="101050" y="66314"/>
                </a:lnTo>
                <a:lnTo>
                  <a:pt x="98948" y="67892"/>
                </a:lnTo>
                <a:lnTo>
                  <a:pt x="101050" y="71048"/>
                </a:lnTo>
                <a:lnTo>
                  <a:pt x="98948" y="72632"/>
                </a:lnTo>
                <a:lnTo>
                  <a:pt x="96846" y="71048"/>
                </a:lnTo>
                <a:lnTo>
                  <a:pt x="94737" y="71048"/>
                </a:lnTo>
                <a:lnTo>
                  <a:pt x="93092" y="76673"/>
                </a:lnTo>
                <a:lnTo>
                  <a:pt x="91968" y="81332"/>
                </a:lnTo>
                <a:lnTo>
                  <a:pt x="91887" y="86199"/>
                </a:lnTo>
                <a:lnTo>
                  <a:pt x="92635" y="89995"/>
                </a:lnTo>
                <a:lnTo>
                  <a:pt x="84851" y="91527"/>
                </a:lnTo>
                <a:lnTo>
                  <a:pt x="78204" y="92961"/>
                </a:lnTo>
                <a:lnTo>
                  <a:pt x="77897" y="93157"/>
                </a:lnTo>
                <a:lnTo>
                  <a:pt x="75787" y="93157"/>
                </a:lnTo>
                <a:lnTo>
                  <a:pt x="75787" y="94735"/>
                </a:lnTo>
                <a:lnTo>
                  <a:pt x="75787" y="96313"/>
                </a:lnTo>
                <a:lnTo>
                  <a:pt x="71583" y="97891"/>
                </a:lnTo>
                <a:lnTo>
                  <a:pt x="71583" y="99469"/>
                </a:lnTo>
                <a:lnTo>
                  <a:pt x="71583" y="102630"/>
                </a:lnTo>
                <a:lnTo>
                  <a:pt x="65035" y="104511"/>
                </a:lnTo>
                <a:lnTo>
                  <a:pt x="58236" y="105679"/>
                </a:lnTo>
                <a:lnTo>
                  <a:pt x="54736" y="105786"/>
                </a:lnTo>
                <a:lnTo>
                  <a:pt x="52634" y="107364"/>
                </a:lnTo>
                <a:lnTo>
                  <a:pt x="50525" y="113682"/>
                </a:lnTo>
                <a:lnTo>
                  <a:pt x="48423" y="115260"/>
                </a:lnTo>
                <a:lnTo>
                  <a:pt x="44211" y="116838"/>
                </a:lnTo>
                <a:lnTo>
                  <a:pt x="42109" y="115260"/>
                </a:lnTo>
                <a:lnTo>
                  <a:pt x="37897" y="116838"/>
                </a:lnTo>
                <a:lnTo>
                  <a:pt x="35788" y="116838"/>
                </a:lnTo>
                <a:lnTo>
                  <a:pt x="33686" y="118421"/>
                </a:lnTo>
                <a:lnTo>
                  <a:pt x="31576" y="118421"/>
                </a:lnTo>
                <a:lnTo>
                  <a:pt x="31576" y="120000"/>
                </a:lnTo>
                <a:lnTo>
                  <a:pt x="25262" y="120000"/>
                </a:lnTo>
                <a:lnTo>
                  <a:pt x="18948" y="116838"/>
                </a:lnTo>
                <a:lnTo>
                  <a:pt x="0" y="93157"/>
                </a:lnTo>
                <a:lnTo>
                  <a:pt x="0" y="89995"/>
                </a:lnTo>
                <a:lnTo>
                  <a:pt x="14449" y="84867"/>
                </a:lnTo>
                <a:lnTo>
                  <a:pt x="25064" y="81123"/>
                </a:lnTo>
                <a:lnTo>
                  <a:pt x="32620" y="78510"/>
                </a:lnTo>
                <a:lnTo>
                  <a:pt x="37886" y="76779"/>
                </a:lnTo>
                <a:lnTo>
                  <a:pt x="41637" y="75676"/>
                </a:lnTo>
                <a:lnTo>
                  <a:pt x="44643" y="74950"/>
                </a:lnTo>
                <a:lnTo>
                  <a:pt x="47679" y="74349"/>
                </a:lnTo>
                <a:lnTo>
                  <a:pt x="48423" y="74210"/>
                </a:lnTo>
                <a:lnTo>
                  <a:pt x="50532" y="71580"/>
                </a:lnTo>
                <a:lnTo>
                  <a:pt x="52756" y="66062"/>
                </a:lnTo>
                <a:lnTo>
                  <a:pt x="54900" y="58979"/>
                </a:lnTo>
                <a:lnTo>
                  <a:pt x="56768" y="51656"/>
                </a:lnTo>
                <a:lnTo>
                  <a:pt x="58163" y="45417"/>
                </a:lnTo>
                <a:lnTo>
                  <a:pt x="58888" y="41586"/>
                </a:lnTo>
                <a:lnTo>
                  <a:pt x="58948" y="41049"/>
                </a:lnTo>
                <a:lnTo>
                  <a:pt x="50525" y="31576"/>
                </a:lnTo>
                <a:lnTo>
                  <a:pt x="48423" y="26842"/>
                </a:lnTo>
                <a:lnTo>
                  <a:pt x="52634" y="22102"/>
                </a:lnTo>
                <a:lnTo>
                  <a:pt x="56846" y="18946"/>
                </a:lnTo>
                <a:lnTo>
                  <a:pt x="56846" y="12629"/>
                </a:lnTo>
                <a:lnTo>
                  <a:pt x="54736" y="12629"/>
                </a:lnTo>
                <a:lnTo>
                  <a:pt x="52634" y="14207"/>
                </a:lnTo>
                <a:lnTo>
                  <a:pt x="52634" y="11051"/>
                </a:lnTo>
                <a:lnTo>
                  <a:pt x="54736" y="9473"/>
                </a:lnTo>
                <a:lnTo>
                  <a:pt x="58948" y="7895"/>
                </a:lnTo>
                <a:lnTo>
                  <a:pt x="56846" y="6317"/>
                </a:lnTo>
                <a:lnTo>
                  <a:pt x="56846" y="3155"/>
                </a:lnTo>
                <a:lnTo>
                  <a:pt x="54736" y="1577"/>
                </a:lnTo>
                <a:lnTo>
                  <a:pt x="56846" y="0"/>
                </a:lnTo>
                <a:lnTo>
                  <a:pt x="58948" y="1577"/>
                </a:lnTo>
                <a:lnTo>
                  <a:pt x="61051" y="3155"/>
                </a:lnTo>
                <a:lnTo>
                  <a:pt x="61051" y="4733"/>
                </a:lnTo>
                <a:lnTo>
                  <a:pt x="63160" y="3155"/>
                </a:lnTo>
                <a:lnTo>
                  <a:pt x="63160" y="1577"/>
                </a:lnTo>
                <a:lnTo>
                  <a:pt x="67372" y="157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89" name="Google Shape;289;p8"/>
          <p:cNvSpPr/>
          <p:nvPr/>
        </p:nvSpPr>
        <p:spPr>
          <a:xfrm>
            <a:off x="4937888" y="1794120"/>
            <a:ext cx="682586" cy="1139990"/>
          </a:xfrm>
          <a:custGeom>
            <a:rect b="b" l="l" r="r" t="t"/>
            <a:pathLst>
              <a:path extrusionOk="0" h="120000" w="120000">
                <a:moveTo>
                  <a:pt x="9624" y="118815"/>
                </a:moveTo>
                <a:lnTo>
                  <a:pt x="9624" y="119604"/>
                </a:lnTo>
                <a:lnTo>
                  <a:pt x="10268" y="119604"/>
                </a:lnTo>
                <a:lnTo>
                  <a:pt x="9624" y="118419"/>
                </a:lnTo>
                <a:lnTo>
                  <a:pt x="9624" y="118815"/>
                </a:lnTo>
                <a:close/>
              </a:path>
              <a:path extrusionOk="0" h="120000" w="120000">
                <a:moveTo>
                  <a:pt x="3208" y="109735"/>
                </a:moveTo>
                <a:lnTo>
                  <a:pt x="3208" y="110525"/>
                </a:lnTo>
                <a:lnTo>
                  <a:pt x="4492" y="110525"/>
                </a:lnTo>
                <a:lnTo>
                  <a:pt x="4492" y="109735"/>
                </a:lnTo>
                <a:lnTo>
                  <a:pt x="3208" y="109735"/>
                </a:lnTo>
                <a:close/>
              </a:path>
              <a:path extrusionOk="0" h="120000" w="120000">
                <a:moveTo>
                  <a:pt x="1858" y="101979"/>
                </a:moveTo>
                <a:lnTo>
                  <a:pt x="0" y="102235"/>
                </a:lnTo>
                <a:lnTo>
                  <a:pt x="640" y="103420"/>
                </a:lnTo>
                <a:lnTo>
                  <a:pt x="640" y="104604"/>
                </a:lnTo>
                <a:lnTo>
                  <a:pt x="1924" y="104604"/>
                </a:lnTo>
                <a:lnTo>
                  <a:pt x="2567" y="104210"/>
                </a:lnTo>
                <a:lnTo>
                  <a:pt x="1924" y="103814"/>
                </a:lnTo>
                <a:lnTo>
                  <a:pt x="3208" y="104210"/>
                </a:lnTo>
                <a:lnTo>
                  <a:pt x="3851" y="104210"/>
                </a:lnTo>
                <a:lnTo>
                  <a:pt x="3851" y="104604"/>
                </a:lnTo>
                <a:lnTo>
                  <a:pt x="5775" y="104604"/>
                </a:lnTo>
                <a:lnTo>
                  <a:pt x="5775" y="103814"/>
                </a:lnTo>
                <a:lnTo>
                  <a:pt x="6416" y="103814"/>
                </a:lnTo>
                <a:lnTo>
                  <a:pt x="7059" y="104210"/>
                </a:lnTo>
                <a:lnTo>
                  <a:pt x="7700" y="104210"/>
                </a:lnTo>
                <a:lnTo>
                  <a:pt x="7700" y="103814"/>
                </a:lnTo>
                <a:lnTo>
                  <a:pt x="8984" y="104210"/>
                </a:lnTo>
                <a:lnTo>
                  <a:pt x="8984" y="104604"/>
                </a:lnTo>
                <a:lnTo>
                  <a:pt x="10268" y="104604"/>
                </a:lnTo>
                <a:lnTo>
                  <a:pt x="9624" y="104210"/>
                </a:lnTo>
                <a:lnTo>
                  <a:pt x="10268" y="104210"/>
                </a:lnTo>
                <a:lnTo>
                  <a:pt x="10268" y="100262"/>
                </a:lnTo>
                <a:lnTo>
                  <a:pt x="9947" y="99868"/>
                </a:lnTo>
                <a:lnTo>
                  <a:pt x="9624" y="99868"/>
                </a:lnTo>
                <a:lnTo>
                  <a:pt x="9839" y="99736"/>
                </a:lnTo>
                <a:lnTo>
                  <a:pt x="9795" y="99681"/>
                </a:lnTo>
                <a:lnTo>
                  <a:pt x="9769" y="99692"/>
                </a:lnTo>
                <a:lnTo>
                  <a:pt x="8984" y="99868"/>
                </a:lnTo>
                <a:lnTo>
                  <a:pt x="8341" y="99868"/>
                </a:lnTo>
                <a:lnTo>
                  <a:pt x="8341" y="100262"/>
                </a:lnTo>
                <a:lnTo>
                  <a:pt x="7700" y="99868"/>
                </a:lnTo>
                <a:lnTo>
                  <a:pt x="7700" y="99472"/>
                </a:lnTo>
                <a:lnTo>
                  <a:pt x="7059" y="99472"/>
                </a:lnTo>
                <a:lnTo>
                  <a:pt x="7059" y="100262"/>
                </a:lnTo>
                <a:lnTo>
                  <a:pt x="3208" y="100262"/>
                </a:lnTo>
                <a:lnTo>
                  <a:pt x="3208" y="100656"/>
                </a:lnTo>
                <a:lnTo>
                  <a:pt x="2567" y="100656"/>
                </a:lnTo>
                <a:lnTo>
                  <a:pt x="2567" y="100262"/>
                </a:lnTo>
                <a:lnTo>
                  <a:pt x="1924" y="100262"/>
                </a:lnTo>
                <a:lnTo>
                  <a:pt x="1924" y="101447"/>
                </a:lnTo>
                <a:lnTo>
                  <a:pt x="5132" y="101447"/>
                </a:lnTo>
                <a:lnTo>
                  <a:pt x="6416" y="101841"/>
                </a:lnTo>
                <a:lnTo>
                  <a:pt x="5775" y="101447"/>
                </a:lnTo>
                <a:lnTo>
                  <a:pt x="6416" y="101841"/>
                </a:lnTo>
                <a:lnTo>
                  <a:pt x="5872" y="102176"/>
                </a:lnTo>
                <a:lnTo>
                  <a:pt x="6416" y="102235"/>
                </a:lnTo>
                <a:lnTo>
                  <a:pt x="5775" y="102235"/>
                </a:lnTo>
                <a:lnTo>
                  <a:pt x="3990" y="101970"/>
                </a:lnTo>
                <a:lnTo>
                  <a:pt x="1858" y="101979"/>
                </a:lnTo>
                <a:close/>
              </a:path>
              <a:path extrusionOk="0" h="120000" w="120000">
                <a:moveTo>
                  <a:pt x="72513" y="22104"/>
                </a:moveTo>
                <a:lnTo>
                  <a:pt x="72418" y="22046"/>
                </a:lnTo>
                <a:lnTo>
                  <a:pt x="71872" y="22104"/>
                </a:lnTo>
                <a:lnTo>
                  <a:pt x="72513" y="22104"/>
                </a:lnTo>
                <a:close/>
              </a:path>
              <a:path extrusionOk="0" h="120000" w="120000">
                <a:moveTo>
                  <a:pt x="1283" y="107367"/>
                </a:moveTo>
                <a:lnTo>
                  <a:pt x="1283" y="107762"/>
                </a:lnTo>
                <a:lnTo>
                  <a:pt x="241" y="107771"/>
                </a:lnTo>
                <a:lnTo>
                  <a:pt x="521" y="108019"/>
                </a:lnTo>
                <a:lnTo>
                  <a:pt x="0" y="108156"/>
                </a:lnTo>
                <a:lnTo>
                  <a:pt x="2567" y="108156"/>
                </a:lnTo>
                <a:lnTo>
                  <a:pt x="2567" y="107762"/>
                </a:lnTo>
                <a:lnTo>
                  <a:pt x="3851" y="107762"/>
                </a:lnTo>
                <a:lnTo>
                  <a:pt x="3208" y="106577"/>
                </a:lnTo>
                <a:lnTo>
                  <a:pt x="2567" y="106183"/>
                </a:lnTo>
                <a:lnTo>
                  <a:pt x="2567" y="106973"/>
                </a:lnTo>
                <a:lnTo>
                  <a:pt x="640" y="106973"/>
                </a:lnTo>
                <a:lnTo>
                  <a:pt x="1283" y="107367"/>
                </a:lnTo>
                <a:close/>
              </a:path>
              <a:path extrusionOk="0" h="120000" w="120000">
                <a:moveTo>
                  <a:pt x="1924" y="110920"/>
                </a:moveTo>
                <a:lnTo>
                  <a:pt x="1283" y="110525"/>
                </a:lnTo>
                <a:lnTo>
                  <a:pt x="1283" y="110920"/>
                </a:lnTo>
                <a:lnTo>
                  <a:pt x="1924" y="110920"/>
                </a:lnTo>
                <a:close/>
              </a:path>
              <a:path extrusionOk="0" h="120000" w="120000">
                <a:moveTo>
                  <a:pt x="17057" y="95211"/>
                </a:moveTo>
                <a:lnTo>
                  <a:pt x="17035" y="95130"/>
                </a:lnTo>
                <a:lnTo>
                  <a:pt x="16684" y="95130"/>
                </a:lnTo>
                <a:lnTo>
                  <a:pt x="17057" y="95211"/>
                </a:lnTo>
                <a:close/>
              </a:path>
              <a:path extrusionOk="0" h="120000" w="120000">
                <a:moveTo>
                  <a:pt x="5379" y="118331"/>
                </a:moveTo>
                <a:lnTo>
                  <a:pt x="7208" y="119100"/>
                </a:lnTo>
                <a:lnTo>
                  <a:pt x="7059" y="112498"/>
                </a:lnTo>
                <a:lnTo>
                  <a:pt x="6416" y="113288"/>
                </a:lnTo>
                <a:lnTo>
                  <a:pt x="6411" y="114480"/>
                </a:lnTo>
                <a:lnTo>
                  <a:pt x="5816" y="115875"/>
                </a:lnTo>
                <a:lnTo>
                  <a:pt x="5775" y="116052"/>
                </a:lnTo>
                <a:lnTo>
                  <a:pt x="5132" y="116446"/>
                </a:lnTo>
                <a:lnTo>
                  <a:pt x="4492" y="116052"/>
                </a:lnTo>
                <a:lnTo>
                  <a:pt x="3851" y="116052"/>
                </a:lnTo>
                <a:lnTo>
                  <a:pt x="3851" y="116446"/>
                </a:lnTo>
                <a:lnTo>
                  <a:pt x="4492" y="117236"/>
                </a:lnTo>
                <a:lnTo>
                  <a:pt x="3851" y="117631"/>
                </a:lnTo>
                <a:lnTo>
                  <a:pt x="5379" y="118331"/>
                </a:lnTo>
                <a:close/>
              </a:path>
              <a:path extrusionOk="0" h="120000" w="120000">
                <a:moveTo>
                  <a:pt x="3990" y="101970"/>
                </a:moveTo>
                <a:lnTo>
                  <a:pt x="5775" y="102235"/>
                </a:lnTo>
                <a:lnTo>
                  <a:pt x="5872" y="102176"/>
                </a:lnTo>
                <a:lnTo>
                  <a:pt x="3990" y="101970"/>
                </a:lnTo>
                <a:close/>
              </a:path>
              <a:path extrusionOk="0" h="120000" w="120000">
                <a:moveTo>
                  <a:pt x="32085" y="12631"/>
                </a:moveTo>
                <a:lnTo>
                  <a:pt x="32085" y="13420"/>
                </a:lnTo>
                <a:lnTo>
                  <a:pt x="32726" y="13814"/>
                </a:lnTo>
                <a:lnTo>
                  <a:pt x="33369" y="13420"/>
                </a:lnTo>
                <a:lnTo>
                  <a:pt x="33369" y="13026"/>
                </a:lnTo>
                <a:lnTo>
                  <a:pt x="32726" y="13026"/>
                </a:lnTo>
                <a:lnTo>
                  <a:pt x="32726" y="12631"/>
                </a:lnTo>
                <a:lnTo>
                  <a:pt x="32085" y="11841"/>
                </a:lnTo>
                <a:lnTo>
                  <a:pt x="32085" y="11447"/>
                </a:lnTo>
                <a:lnTo>
                  <a:pt x="30802" y="11053"/>
                </a:lnTo>
                <a:lnTo>
                  <a:pt x="30802" y="9868"/>
                </a:lnTo>
                <a:lnTo>
                  <a:pt x="30161" y="9868"/>
                </a:lnTo>
                <a:lnTo>
                  <a:pt x="30161" y="11053"/>
                </a:lnTo>
                <a:lnTo>
                  <a:pt x="30802" y="11841"/>
                </a:lnTo>
                <a:lnTo>
                  <a:pt x="30802" y="12236"/>
                </a:lnTo>
                <a:lnTo>
                  <a:pt x="32085" y="12631"/>
                </a:lnTo>
                <a:close/>
              </a:path>
              <a:path extrusionOk="0" h="120000" w="120000">
                <a:moveTo>
                  <a:pt x="38502" y="14210"/>
                </a:moveTo>
                <a:lnTo>
                  <a:pt x="37218" y="6315"/>
                </a:lnTo>
                <a:lnTo>
                  <a:pt x="37218" y="14210"/>
                </a:lnTo>
                <a:lnTo>
                  <a:pt x="38502" y="14210"/>
                </a:lnTo>
                <a:close/>
              </a:path>
              <a:path extrusionOk="0" h="120000" w="120000">
                <a:moveTo>
                  <a:pt x="88557" y="55657"/>
                </a:moveTo>
                <a:lnTo>
                  <a:pt x="87914" y="55657"/>
                </a:lnTo>
                <a:lnTo>
                  <a:pt x="87273" y="56051"/>
                </a:lnTo>
                <a:lnTo>
                  <a:pt x="88557" y="55657"/>
                </a:lnTo>
                <a:close/>
              </a:path>
              <a:path extrusionOk="0" h="120000" w="120000">
                <a:moveTo>
                  <a:pt x="57112" y="64735"/>
                </a:moveTo>
                <a:lnTo>
                  <a:pt x="57755" y="64341"/>
                </a:lnTo>
                <a:lnTo>
                  <a:pt x="58395" y="64735"/>
                </a:lnTo>
                <a:lnTo>
                  <a:pt x="59519" y="63774"/>
                </a:lnTo>
                <a:lnTo>
                  <a:pt x="60135" y="62440"/>
                </a:lnTo>
                <a:lnTo>
                  <a:pt x="60320" y="61973"/>
                </a:lnTo>
                <a:lnTo>
                  <a:pt x="59679" y="61578"/>
                </a:lnTo>
                <a:lnTo>
                  <a:pt x="57475" y="62555"/>
                </a:lnTo>
                <a:lnTo>
                  <a:pt x="56298" y="63566"/>
                </a:lnTo>
                <a:lnTo>
                  <a:pt x="55860" y="64849"/>
                </a:lnTo>
                <a:lnTo>
                  <a:pt x="55828" y="65525"/>
                </a:lnTo>
                <a:lnTo>
                  <a:pt x="57112" y="65525"/>
                </a:lnTo>
                <a:lnTo>
                  <a:pt x="57112" y="64735"/>
                </a:lnTo>
                <a:close/>
              </a:path>
              <a:path extrusionOk="0" h="120000" w="120000">
                <a:moveTo>
                  <a:pt x="82846" y="56597"/>
                </a:moveTo>
                <a:lnTo>
                  <a:pt x="83421" y="56841"/>
                </a:lnTo>
                <a:lnTo>
                  <a:pt x="83421" y="57235"/>
                </a:lnTo>
                <a:lnTo>
                  <a:pt x="84586" y="56636"/>
                </a:lnTo>
                <a:lnTo>
                  <a:pt x="85409" y="55611"/>
                </a:lnTo>
                <a:lnTo>
                  <a:pt x="84705" y="55262"/>
                </a:lnTo>
                <a:lnTo>
                  <a:pt x="84065" y="55657"/>
                </a:lnTo>
                <a:lnTo>
                  <a:pt x="83421" y="55657"/>
                </a:lnTo>
                <a:lnTo>
                  <a:pt x="83421" y="55262"/>
                </a:lnTo>
                <a:lnTo>
                  <a:pt x="82781" y="55262"/>
                </a:lnTo>
                <a:lnTo>
                  <a:pt x="82419" y="56142"/>
                </a:lnTo>
                <a:lnTo>
                  <a:pt x="82846" y="56597"/>
                </a:lnTo>
                <a:close/>
              </a:path>
              <a:path extrusionOk="0" h="120000" w="120000">
                <a:moveTo>
                  <a:pt x="77005" y="55657"/>
                </a:moveTo>
                <a:lnTo>
                  <a:pt x="77648" y="55657"/>
                </a:lnTo>
                <a:lnTo>
                  <a:pt x="78929" y="54868"/>
                </a:lnTo>
                <a:lnTo>
                  <a:pt x="80856" y="54868"/>
                </a:lnTo>
                <a:lnTo>
                  <a:pt x="81633" y="54368"/>
                </a:lnTo>
                <a:lnTo>
                  <a:pt x="82151" y="53486"/>
                </a:lnTo>
                <a:lnTo>
                  <a:pt x="81443" y="53149"/>
                </a:lnTo>
                <a:lnTo>
                  <a:pt x="80856" y="53289"/>
                </a:lnTo>
                <a:lnTo>
                  <a:pt x="80213" y="54078"/>
                </a:lnTo>
                <a:lnTo>
                  <a:pt x="80213" y="54472"/>
                </a:lnTo>
                <a:lnTo>
                  <a:pt x="77005" y="54472"/>
                </a:lnTo>
                <a:lnTo>
                  <a:pt x="75721" y="55657"/>
                </a:lnTo>
                <a:lnTo>
                  <a:pt x="77005" y="55657"/>
                </a:lnTo>
                <a:close/>
              </a:path>
              <a:path extrusionOk="0" h="120000" w="120000">
                <a:moveTo>
                  <a:pt x="117432" y="60314"/>
                </a:moveTo>
                <a:lnTo>
                  <a:pt x="116791" y="60393"/>
                </a:lnTo>
                <a:lnTo>
                  <a:pt x="117432" y="60393"/>
                </a:lnTo>
                <a:lnTo>
                  <a:pt x="117432" y="60314"/>
                </a:lnTo>
                <a:close/>
              </a:path>
              <a:path extrusionOk="0" h="120000" w="120000">
                <a:moveTo>
                  <a:pt x="119359" y="60078"/>
                </a:moveTo>
                <a:lnTo>
                  <a:pt x="118930" y="60130"/>
                </a:lnTo>
                <a:lnTo>
                  <a:pt x="119359" y="60393"/>
                </a:lnTo>
                <a:lnTo>
                  <a:pt x="119359" y="60078"/>
                </a:lnTo>
                <a:close/>
              </a:path>
              <a:path extrusionOk="0" h="120000" w="120000">
                <a:moveTo>
                  <a:pt x="120000" y="59999"/>
                </a:moveTo>
                <a:lnTo>
                  <a:pt x="119359" y="59999"/>
                </a:lnTo>
                <a:lnTo>
                  <a:pt x="119359" y="60078"/>
                </a:lnTo>
                <a:lnTo>
                  <a:pt x="120000" y="59999"/>
                </a:lnTo>
                <a:close/>
              </a:path>
              <a:path extrusionOk="0" h="120000" w="120000">
                <a:moveTo>
                  <a:pt x="96898" y="53683"/>
                </a:moveTo>
                <a:lnTo>
                  <a:pt x="96257" y="53289"/>
                </a:lnTo>
                <a:lnTo>
                  <a:pt x="96898" y="53289"/>
                </a:lnTo>
                <a:lnTo>
                  <a:pt x="96898" y="52893"/>
                </a:lnTo>
                <a:lnTo>
                  <a:pt x="95614" y="52499"/>
                </a:lnTo>
                <a:lnTo>
                  <a:pt x="94973" y="52893"/>
                </a:lnTo>
                <a:lnTo>
                  <a:pt x="94330" y="52893"/>
                </a:lnTo>
                <a:lnTo>
                  <a:pt x="94330" y="53289"/>
                </a:lnTo>
                <a:lnTo>
                  <a:pt x="94973" y="53683"/>
                </a:lnTo>
                <a:lnTo>
                  <a:pt x="94973" y="54472"/>
                </a:lnTo>
                <a:lnTo>
                  <a:pt x="95614" y="54078"/>
                </a:lnTo>
                <a:lnTo>
                  <a:pt x="95614" y="53683"/>
                </a:lnTo>
                <a:lnTo>
                  <a:pt x="96257" y="54078"/>
                </a:lnTo>
                <a:lnTo>
                  <a:pt x="97539" y="54078"/>
                </a:lnTo>
                <a:lnTo>
                  <a:pt x="97539" y="53683"/>
                </a:lnTo>
                <a:lnTo>
                  <a:pt x="96898" y="53683"/>
                </a:lnTo>
                <a:close/>
              </a:path>
              <a:path extrusionOk="0" h="120000" w="120000">
                <a:moveTo>
                  <a:pt x="81497" y="1578"/>
                </a:moveTo>
                <a:lnTo>
                  <a:pt x="81497" y="1973"/>
                </a:lnTo>
                <a:lnTo>
                  <a:pt x="82781" y="2368"/>
                </a:lnTo>
                <a:lnTo>
                  <a:pt x="82138" y="1578"/>
                </a:lnTo>
                <a:lnTo>
                  <a:pt x="81497" y="1578"/>
                </a:lnTo>
                <a:close/>
              </a:path>
              <a:path extrusionOk="0" h="120000" w="120000">
                <a:moveTo>
                  <a:pt x="75539" y="17713"/>
                </a:moveTo>
                <a:lnTo>
                  <a:pt x="75721" y="17762"/>
                </a:lnTo>
                <a:lnTo>
                  <a:pt x="76364" y="17368"/>
                </a:lnTo>
                <a:lnTo>
                  <a:pt x="76364" y="16183"/>
                </a:lnTo>
                <a:lnTo>
                  <a:pt x="77005" y="16183"/>
                </a:lnTo>
                <a:lnTo>
                  <a:pt x="77648" y="15789"/>
                </a:lnTo>
                <a:lnTo>
                  <a:pt x="77005" y="15395"/>
                </a:lnTo>
                <a:lnTo>
                  <a:pt x="75560" y="14768"/>
                </a:lnTo>
                <a:lnTo>
                  <a:pt x="73147" y="14466"/>
                </a:lnTo>
                <a:lnTo>
                  <a:pt x="70794" y="14567"/>
                </a:lnTo>
                <a:lnTo>
                  <a:pt x="70588" y="14605"/>
                </a:lnTo>
                <a:lnTo>
                  <a:pt x="69947" y="14605"/>
                </a:lnTo>
                <a:lnTo>
                  <a:pt x="69304" y="15395"/>
                </a:lnTo>
                <a:lnTo>
                  <a:pt x="67380" y="15395"/>
                </a:lnTo>
                <a:lnTo>
                  <a:pt x="68663" y="15789"/>
                </a:lnTo>
                <a:lnTo>
                  <a:pt x="70588" y="16183"/>
                </a:lnTo>
                <a:lnTo>
                  <a:pt x="70588" y="16578"/>
                </a:lnTo>
                <a:lnTo>
                  <a:pt x="71229" y="17762"/>
                </a:lnTo>
                <a:lnTo>
                  <a:pt x="73364" y="17621"/>
                </a:lnTo>
                <a:lnTo>
                  <a:pt x="75539" y="17713"/>
                </a:lnTo>
                <a:close/>
              </a:path>
              <a:path extrusionOk="0" h="120000" w="120000">
                <a:moveTo>
                  <a:pt x="101827" y="6263"/>
                </a:moveTo>
                <a:lnTo>
                  <a:pt x="103184" y="4710"/>
                </a:lnTo>
                <a:lnTo>
                  <a:pt x="103958" y="3947"/>
                </a:lnTo>
                <a:lnTo>
                  <a:pt x="102031" y="3947"/>
                </a:lnTo>
                <a:lnTo>
                  <a:pt x="102031" y="4342"/>
                </a:lnTo>
                <a:lnTo>
                  <a:pt x="100106" y="3947"/>
                </a:lnTo>
                <a:lnTo>
                  <a:pt x="98182" y="7105"/>
                </a:lnTo>
                <a:lnTo>
                  <a:pt x="98182" y="8684"/>
                </a:lnTo>
                <a:lnTo>
                  <a:pt x="98823" y="8289"/>
                </a:lnTo>
                <a:lnTo>
                  <a:pt x="99466" y="7894"/>
                </a:lnTo>
                <a:lnTo>
                  <a:pt x="98182" y="7894"/>
                </a:lnTo>
                <a:lnTo>
                  <a:pt x="98823" y="7105"/>
                </a:lnTo>
                <a:lnTo>
                  <a:pt x="100749" y="7105"/>
                </a:lnTo>
                <a:lnTo>
                  <a:pt x="101827" y="6263"/>
                </a:lnTo>
                <a:close/>
              </a:path>
              <a:path extrusionOk="0" h="120000" w="120000">
                <a:moveTo>
                  <a:pt x="102674" y="12631"/>
                </a:moveTo>
                <a:lnTo>
                  <a:pt x="102031" y="12631"/>
                </a:lnTo>
                <a:lnTo>
                  <a:pt x="102031" y="13026"/>
                </a:lnTo>
                <a:lnTo>
                  <a:pt x="101390" y="13026"/>
                </a:lnTo>
                <a:lnTo>
                  <a:pt x="102031" y="13420"/>
                </a:lnTo>
                <a:lnTo>
                  <a:pt x="102031" y="13814"/>
                </a:lnTo>
                <a:lnTo>
                  <a:pt x="104599" y="13814"/>
                </a:lnTo>
                <a:lnTo>
                  <a:pt x="103315" y="13420"/>
                </a:lnTo>
                <a:lnTo>
                  <a:pt x="102674" y="13420"/>
                </a:lnTo>
                <a:lnTo>
                  <a:pt x="103315" y="13026"/>
                </a:lnTo>
                <a:lnTo>
                  <a:pt x="102674" y="12631"/>
                </a:lnTo>
                <a:close/>
              </a:path>
              <a:path extrusionOk="0" h="120000" w="120000">
                <a:moveTo>
                  <a:pt x="117432" y="59999"/>
                </a:moveTo>
                <a:lnTo>
                  <a:pt x="117432" y="60314"/>
                </a:lnTo>
                <a:lnTo>
                  <a:pt x="118930" y="60130"/>
                </a:lnTo>
                <a:lnTo>
                  <a:pt x="118716" y="59999"/>
                </a:lnTo>
                <a:lnTo>
                  <a:pt x="118075" y="59604"/>
                </a:lnTo>
                <a:lnTo>
                  <a:pt x="117432" y="59999"/>
                </a:lnTo>
                <a:close/>
              </a:path>
              <a:path extrusionOk="0" h="120000" w="120000">
                <a:moveTo>
                  <a:pt x="114867" y="11447"/>
                </a:moveTo>
                <a:lnTo>
                  <a:pt x="114224" y="11841"/>
                </a:lnTo>
                <a:lnTo>
                  <a:pt x="113583" y="11447"/>
                </a:lnTo>
                <a:lnTo>
                  <a:pt x="112940" y="11447"/>
                </a:lnTo>
                <a:lnTo>
                  <a:pt x="112299" y="10657"/>
                </a:lnTo>
                <a:lnTo>
                  <a:pt x="109731" y="11053"/>
                </a:lnTo>
                <a:lnTo>
                  <a:pt x="108450" y="11053"/>
                </a:lnTo>
                <a:lnTo>
                  <a:pt x="109091" y="11447"/>
                </a:lnTo>
                <a:lnTo>
                  <a:pt x="108450" y="12236"/>
                </a:lnTo>
                <a:lnTo>
                  <a:pt x="110728" y="11970"/>
                </a:lnTo>
                <a:lnTo>
                  <a:pt x="112722" y="11979"/>
                </a:lnTo>
                <a:lnTo>
                  <a:pt x="114867" y="12236"/>
                </a:lnTo>
                <a:lnTo>
                  <a:pt x="115507" y="11841"/>
                </a:lnTo>
                <a:lnTo>
                  <a:pt x="115507" y="11447"/>
                </a:lnTo>
                <a:lnTo>
                  <a:pt x="114867" y="11447"/>
                </a:lnTo>
                <a:close/>
              </a:path>
              <a:path extrusionOk="0" h="120000" w="120000">
                <a:moveTo>
                  <a:pt x="66096" y="58026"/>
                </a:moveTo>
                <a:lnTo>
                  <a:pt x="65455" y="57631"/>
                </a:lnTo>
                <a:lnTo>
                  <a:pt x="65455" y="59210"/>
                </a:lnTo>
                <a:lnTo>
                  <a:pt x="65455" y="57631"/>
                </a:lnTo>
                <a:lnTo>
                  <a:pt x="64812" y="57631"/>
                </a:lnTo>
                <a:lnTo>
                  <a:pt x="63872" y="58524"/>
                </a:lnTo>
                <a:lnTo>
                  <a:pt x="64582" y="59204"/>
                </a:lnTo>
                <a:lnTo>
                  <a:pt x="64812" y="59210"/>
                </a:lnTo>
                <a:lnTo>
                  <a:pt x="64171" y="59210"/>
                </a:lnTo>
                <a:lnTo>
                  <a:pt x="65455" y="59604"/>
                </a:lnTo>
                <a:lnTo>
                  <a:pt x="66096" y="59210"/>
                </a:lnTo>
                <a:lnTo>
                  <a:pt x="66096" y="58026"/>
                </a:lnTo>
                <a:close/>
              </a:path>
              <a:path extrusionOk="0" h="120000" w="120000">
                <a:moveTo>
                  <a:pt x="71229" y="13814"/>
                </a:moveTo>
                <a:lnTo>
                  <a:pt x="70588" y="13420"/>
                </a:lnTo>
                <a:lnTo>
                  <a:pt x="71229" y="13026"/>
                </a:lnTo>
                <a:lnTo>
                  <a:pt x="70588" y="12631"/>
                </a:lnTo>
                <a:lnTo>
                  <a:pt x="68752" y="12435"/>
                </a:lnTo>
                <a:lnTo>
                  <a:pt x="66539" y="12386"/>
                </a:lnTo>
                <a:lnTo>
                  <a:pt x="65455" y="12236"/>
                </a:lnTo>
                <a:lnTo>
                  <a:pt x="65455" y="11841"/>
                </a:lnTo>
                <a:lnTo>
                  <a:pt x="64812" y="11447"/>
                </a:lnTo>
                <a:lnTo>
                  <a:pt x="64171" y="11053"/>
                </a:lnTo>
                <a:lnTo>
                  <a:pt x="63528" y="11053"/>
                </a:lnTo>
                <a:lnTo>
                  <a:pt x="63528" y="10657"/>
                </a:lnTo>
                <a:lnTo>
                  <a:pt x="64171" y="10657"/>
                </a:lnTo>
                <a:lnTo>
                  <a:pt x="64171" y="9868"/>
                </a:lnTo>
                <a:lnTo>
                  <a:pt x="62887" y="9078"/>
                </a:lnTo>
                <a:lnTo>
                  <a:pt x="62887" y="8684"/>
                </a:lnTo>
                <a:lnTo>
                  <a:pt x="62247" y="9078"/>
                </a:lnTo>
                <a:lnTo>
                  <a:pt x="62247" y="8289"/>
                </a:lnTo>
                <a:lnTo>
                  <a:pt x="61604" y="8684"/>
                </a:lnTo>
                <a:lnTo>
                  <a:pt x="60963" y="9078"/>
                </a:lnTo>
                <a:lnTo>
                  <a:pt x="61604" y="9078"/>
                </a:lnTo>
                <a:lnTo>
                  <a:pt x="60963" y="9078"/>
                </a:lnTo>
                <a:lnTo>
                  <a:pt x="60963" y="6710"/>
                </a:lnTo>
                <a:lnTo>
                  <a:pt x="59129" y="5868"/>
                </a:lnTo>
                <a:lnTo>
                  <a:pt x="57791" y="4943"/>
                </a:lnTo>
                <a:lnTo>
                  <a:pt x="57112" y="4342"/>
                </a:lnTo>
                <a:lnTo>
                  <a:pt x="55828" y="4736"/>
                </a:lnTo>
                <a:lnTo>
                  <a:pt x="55187" y="4736"/>
                </a:lnTo>
                <a:lnTo>
                  <a:pt x="53903" y="5130"/>
                </a:lnTo>
                <a:lnTo>
                  <a:pt x="53903" y="4736"/>
                </a:lnTo>
                <a:lnTo>
                  <a:pt x="53262" y="4342"/>
                </a:lnTo>
                <a:lnTo>
                  <a:pt x="53262" y="3551"/>
                </a:lnTo>
                <a:lnTo>
                  <a:pt x="51979" y="3551"/>
                </a:lnTo>
                <a:lnTo>
                  <a:pt x="51979" y="4736"/>
                </a:lnTo>
                <a:lnTo>
                  <a:pt x="50695" y="4342"/>
                </a:lnTo>
                <a:lnTo>
                  <a:pt x="50695" y="4736"/>
                </a:lnTo>
                <a:lnTo>
                  <a:pt x="50054" y="4736"/>
                </a:lnTo>
                <a:lnTo>
                  <a:pt x="50695" y="5130"/>
                </a:lnTo>
                <a:lnTo>
                  <a:pt x="50054" y="5526"/>
                </a:lnTo>
                <a:lnTo>
                  <a:pt x="48770" y="5920"/>
                </a:lnTo>
                <a:lnTo>
                  <a:pt x="48127" y="5920"/>
                </a:lnTo>
                <a:lnTo>
                  <a:pt x="48198" y="7394"/>
                </a:lnTo>
                <a:lnTo>
                  <a:pt x="48693" y="8585"/>
                </a:lnTo>
                <a:lnTo>
                  <a:pt x="48770" y="8684"/>
                </a:lnTo>
                <a:lnTo>
                  <a:pt x="48770" y="9078"/>
                </a:lnTo>
                <a:lnTo>
                  <a:pt x="49411" y="9472"/>
                </a:lnTo>
                <a:lnTo>
                  <a:pt x="50054" y="9868"/>
                </a:lnTo>
                <a:lnTo>
                  <a:pt x="50054" y="11053"/>
                </a:lnTo>
                <a:lnTo>
                  <a:pt x="49411" y="11053"/>
                </a:lnTo>
                <a:lnTo>
                  <a:pt x="49411" y="10657"/>
                </a:lnTo>
                <a:lnTo>
                  <a:pt x="48770" y="10262"/>
                </a:lnTo>
                <a:lnTo>
                  <a:pt x="48770" y="9472"/>
                </a:lnTo>
                <a:lnTo>
                  <a:pt x="48127" y="9078"/>
                </a:lnTo>
                <a:lnTo>
                  <a:pt x="47486" y="8684"/>
                </a:lnTo>
                <a:lnTo>
                  <a:pt x="46843" y="8684"/>
                </a:lnTo>
                <a:lnTo>
                  <a:pt x="46843" y="8289"/>
                </a:lnTo>
                <a:lnTo>
                  <a:pt x="45711" y="7258"/>
                </a:lnTo>
                <a:lnTo>
                  <a:pt x="44790" y="6047"/>
                </a:lnTo>
                <a:lnTo>
                  <a:pt x="44278" y="5526"/>
                </a:lnTo>
                <a:lnTo>
                  <a:pt x="43635" y="5526"/>
                </a:lnTo>
                <a:lnTo>
                  <a:pt x="42994" y="5920"/>
                </a:lnTo>
                <a:lnTo>
                  <a:pt x="42354" y="5920"/>
                </a:lnTo>
                <a:lnTo>
                  <a:pt x="41710" y="6710"/>
                </a:lnTo>
                <a:lnTo>
                  <a:pt x="41710" y="8289"/>
                </a:lnTo>
                <a:lnTo>
                  <a:pt x="40427" y="8289"/>
                </a:lnTo>
                <a:lnTo>
                  <a:pt x="40427" y="7499"/>
                </a:lnTo>
                <a:lnTo>
                  <a:pt x="39143" y="7499"/>
                </a:lnTo>
                <a:lnTo>
                  <a:pt x="39143" y="6710"/>
                </a:lnTo>
                <a:lnTo>
                  <a:pt x="38502" y="6710"/>
                </a:lnTo>
                <a:lnTo>
                  <a:pt x="37861" y="6315"/>
                </a:lnTo>
                <a:lnTo>
                  <a:pt x="39143" y="6315"/>
                </a:lnTo>
                <a:lnTo>
                  <a:pt x="40427" y="5920"/>
                </a:lnTo>
                <a:lnTo>
                  <a:pt x="40427" y="5526"/>
                </a:lnTo>
                <a:lnTo>
                  <a:pt x="39143" y="4736"/>
                </a:lnTo>
                <a:lnTo>
                  <a:pt x="38502" y="4736"/>
                </a:lnTo>
                <a:lnTo>
                  <a:pt x="37861" y="5526"/>
                </a:lnTo>
                <a:lnTo>
                  <a:pt x="37218" y="5526"/>
                </a:lnTo>
                <a:lnTo>
                  <a:pt x="36578" y="4736"/>
                </a:lnTo>
                <a:lnTo>
                  <a:pt x="35294" y="4736"/>
                </a:lnTo>
                <a:lnTo>
                  <a:pt x="35294" y="5526"/>
                </a:lnTo>
                <a:lnTo>
                  <a:pt x="34653" y="5526"/>
                </a:lnTo>
                <a:lnTo>
                  <a:pt x="34653" y="5920"/>
                </a:lnTo>
                <a:lnTo>
                  <a:pt x="34010" y="5920"/>
                </a:lnTo>
                <a:lnTo>
                  <a:pt x="32726" y="5526"/>
                </a:lnTo>
                <a:lnTo>
                  <a:pt x="32085" y="6315"/>
                </a:lnTo>
                <a:lnTo>
                  <a:pt x="32085" y="7894"/>
                </a:lnTo>
                <a:lnTo>
                  <a:pt x="32726" y="7499"/>
                </a:lnTo>
                <a:lnTo>
                  <a:pt x="33369" y="7499"/>
                </a:lnTo>
                <a:lnTo>
                  <a:pt x="33369" y="8684"/>
                </a:lnTo>
                <a:lnTo>
                  <a:pt x="34010" y="8684"/>
                </a:lnTo>
                <a:lnTo>
                  <a:pt x="34653" y="9078"/>
                </a:lnTo>
                <a:lnTo>
                  <a:pt x="34010" y="9472"/>
                </a:lnTo>
                <a:lnTo>
                  <a:pt x="34010" y="9078"/>
                </a:lnTo>
                <a:lnTo>
                  <a:pt x="32726" y="9078"/>
                </a:lnTo>
                <a:lnTo>
                  <a:pt x="32726" y="10262"/>
                </a:lnTo>
                <a:lnTo>
                  <a:pt x="35294" y="11053"/>
                </a:lnTo>
                <a:lnTo>
                  <a:pt x="35934" y="11447"/>
                </a:lnTo>
                <a:lnTo>
                  <a:pt x="34653" y="11447"/>
                </a:lnTo>
                <a:lnTo>
                  <a:pt x="35294" y="12236"/>
                </a:lnTo>
                <a:lnTo>
                  <a:pt x="35934" y="12631"/>
                </a:lnTo>
                <a:lnTo>
                  <a:pt x="35937" y="13674"/>
                </a:lnTo>
                <a:lnTo>
                  <a:pt x="36085" y="14145"/>
                </a:lnTo>
                <a:lnTo>
                  <a:pt x="37218" y="14210"/>
                </a:lnTo>
                <a:lnTo>
                  <a:pt x="37218" y="6315"/>
                </a:lnTo>
                <a:lnTo>
                  <a:pt x="38502" y="14210"/>
                </a:lnTo>
                <a:lnTo>
                  <a:pt x="38502" y="14605"/>
                </a:lnTo>
                <a:lnTo>
                  <a:pt x="39143" y="14605"/>
                </a:lnTo>
                <a:lnTo>
                  <a:pt x="39143" y="14210"/>
                </a:lnTo>
                <a:lnTo>
                  <a:pt x="39786" y="13814"/>
                </a:lnTo>
                <a:lnTo>
                  <a:pt x="39786" y="13420"/>
                </a:lnTo>
                <a:lnTo>
                  <a:pt x="42994" y="13420"/>
                </a:lnTo>
                <a:lnTo>
                  <a:pt x="43635" y="13026"/>
                </a:lnTo>
                <a:lnTo>
                  <a:pt x="42994" y="12631"/>
                </a:lnTo>
                <a:lnTo>
                  <a:pt x="42994" y="12236"/>
                </a:lnTo>
                <a:lnTo>
                  <a:pt x="43635" y="12236"/>
                </a:lnTo>
                <a:lnTo>
                  <a:pt x="43957" y="12038"/>
                </a:lnTo>
                <a:lnTo>
                  <a:pt x="43635" y="11841"/>
                </a:lnTo>
                <a:lnTo>
                  <a:pt x="44278" y="11841"/>
                </a:lnTo>
                <a:lnTo>
                  <a:pt x="44919" y="12236"/>
                </a:lnTo>
                <a:lnTo>
                  <a:pt x="45562" y="11841"/>
                </a:lnTo>
                <a:lnTo>
                  <a:pt x="45562" y="11447"/>
                </a:lnTo>
                <a:lnTo>
                  <a:pt x="46203" y="11447"/>
                </a:lnTo>
                <a:lnTo>
                  <a:pt x="46203" y="12236"/>
                </a:lnTo>
                <a:lnTo>
                  <a:pt x="46843" y="13026"/>
                </a:lnTo>
                <a:lnTo>
                  <a:pt x="46843" y="13420"/>
                </a:lnTo>
                <a:lnTo>
                  <a:pt x="50695" y="13420"/>
                </a:lnTo>
                <a:lnTo>
                  <a:pt x="50054" y="11447"/>
                </a:lnTo>
                <a:lnTo>
                  <a:pt x="50695" y="13420"/>
                </a:lnTo>
                <a:lnTo>
                  <a:pt x="50695" y="14605"/>
                </a:lnTo>
                <a:lnTo>
                  <a:pt x="51979" y="14605"/>
                </a:lnTo>
                <a:lnTo>
                  <a:pt x="53262" y="14999"/>
                </a:lnTo>
                <a:lnTo>
                  <a:pt x="54544" y="14605"/>
                </a:lnTo>
                <a:lnTo>
                  <a:pt x="55187" y="14605"/>
                </a:lnTo>
                <a:lnTo>
                  <a:pt x="54544" y="15395"/>
                </a:lnTo>
                <a:lnTo>
                  <a:pt x="52308" y="15499"/>
                </a:lnTo>
                <a:lnTo>
                  <a:pt x="49740" y="15560"/>
                </a:lnTo>
                <a:lnTo>
                  <a:pt x="48770" y="15395"/>
                </a:lnTo>
                <a:lnTo>
                  <a:pt x="48127" y="15395"/>
                </a:lnTo>
                <a:lnTo>
                  <a:pt x="46843" y="14999"/>
                </a:lnTo>
                <a:lnTo>
                  <a:pt x="45562" y="14999"/>
                </a:lnTo>
                <a:lnTo>
                  <a:pt x="44919" y="16183"/>
                </a:lnTo>
                <a:lnTo>
                  <a:pt x="42994" y="16183"/>
                </a:lnTo>
                <a:lnTo>
                  <a:pt x="42994" y="15789"/>
                </a:lnTo>
                <a:lnTo>
                  <a:pt x="42354" y="15395"/>
                </a:lnTo>
                <a:lnTo>
                  <a:pt x="40427" y="15395"/>
                </a:lnTo>
                <a:lnTo>
                  <a:pt x="40427" y="16183"/>
                </a:lnTo>
                <a:lnTo>
                  <a:pt x="39786" y="15789"/>
                </a:lnTo>
                <a:lnTo>
                  <a:pt x="39143" y="15395"/>
                </a:lnTo>
                <a:lnTo>
                  <a:pt x="39143" y="16183"/>
                </a:lnTo>
                <a:lnTo>
                  <a:pt x="38502" y="16973"/>
                </a:lnTo>
                <a:lnTo>
                  <a:pt x="39143" y="17368"/>
                </a:lnTo>
                <a:lnTo>
                  <a:pt x="39769" y="18244"/>
                </a:lnTo>
                <a:lnTo>
                  <a:pt x="40396" y="17839"/>
                </a:lnTo>
                <a:lnTo>
                  <a:pt x="41022" y="17371"/>
                </a:lnTo>
                <a:lnTo>
                  <a:pt x="41070" y="17368"/>
                </a:lnTo>
                <a:lnTo>
                  <a:pt x="41710" y="17762"/>
                </a:lnTo>
                <a:lnTo>
                  <a:pt x="42354" y="17762"/>
                </a:lnTo>
                <a:lnTo>
                  <a:pt x="42994" y="18157"/>
                </a:lnTo>
                <a:lnTo>
                  <a:pt x="44919" y="17762"/>
                </a:lnTo>
                <a:lnTo>
                  <a:pt x="48770" y="17762"/>
                </a:lnTo>
                <a:lnTo>
                  <a:pt x="50054" y="23683"/>
                </a:lnTo>
                <a:lnTo>
                  <a:pt x="50695" y="24868"/>
                </a:lnTo>
                <a:lnTo>
                  <a:pt x="51336" y="25262"/>
                </a:lnTo>
                <a:lnTo>
                  <a:pt x="51979" y="26052"/>
                </a:lnTo>
                <a:lnTo>
                  <a:pt x="52619" y="26052"/>
                </a:lnTo>
                <a:lnTo>
                  <a:pt x="52619" y="25658"/>
                </a:lnTo>
                <a:lnTo>
                  <a:pt x="53262" y="25262"/>
                </a:lnTo>
                <a:lnTo>
                  <a:pt x="54544" y="25262"/>
                </a:lnTo>
                <a:lnTo>
                  <a:pt x="53903" y="24473"/>
                </a:lnTo>
                <a:lnTo>
                  <a:pt x="53903" y="23683"/>
                </a:lnTo>
                <a:lnTo>
                  <a:pt x="54544" y="23289"/>
                </a:lnTo>
                <a:lnTo>
                  <a:pt x="55187" y="22894"/>
                </a:lnTo>
                <a:lnTo>
                  <a:pt x="56471" y="23683"/>
                </a:lnTo>
                <a:lnTo>
                  <a:pt x="57755" y="23289"/>
                </a:lnTo>
                <a:lnTo>
                  <a:pt x="59036" y="22499"/>
                </a:lnTo>
                <a:lnTo>
                  <a:pt x="59036" y="22104"/>
                </a:lnTo>
                <a:lnTo>
                  <a:pt x="59679" y="22104"/>
                </a:lnTo>
                <a:lnTo>
                  <a:pt x="59679" y="21710"/>
                </a:lnTo>
                <a:lnTo>
                  <a:pt x="60320" y="21710"/>
                </a:lnTo>
                <a:lnTo>
                  <a:pt x="60320" y="20920"/>
                </a:lnTo>
                <a:lnTo>
                  <a:pt x="62247" y="20920"/>
                </a:lnTo>
                <a:lnTo>
                  <a:pt x="62247" y="20525"/>
                </a:lnTo>
                <a:lnTo>
                  <a:pt x="62887" y="20525"/>
                </a:lnTo>
                <a:lnTo>
                  <a:pt x="63101" y="19236"/>
                </a:lnTo>
                <a:lnTo>
                  <a:pt x="63276" y="18709"/>
                </a:lnTo>
                <a:lnTo>
                  <a:pt x="64572" y="18231"/>
                </a:lnTo>
                <a:lnTo>
                  <a:pt x="64812" y="18157"/>
                </a:lnTo>
                <a:lnTo>
                  <a:pt x="64374" y="16540"/>
                </a:lnTo>
                <a:lnTo>
                  <a:pt x="64623" y="15333"/>
                </a:lnTo>
                <a:lnTo>
                  <a:pt x="65671" y="14499"/>
                </a:lnTo>
                <a:lnTo>
                  <a:pt x="67629" y="14006"/>
                </a:lnTo>
                <a:lnTo>
                  <a:pt x="70608" y="13818"/>
                </a:lnTo>
                <a:lnTo>
                  <a:pt x="71229" y="13814"/>
                </a:lnTo>
                <a:close/>
              </a:path>
              <a:path extrusionOk="0" h="120000" w="120000">
                <a:moveTo>
                  <a:pt x="63566" y="60321"/>
                </a:moveTo>
                <a:lnTo>
                  <a:pt x="63904" y="59767"/>
                </a:lnTo>
                <a:lnTo>
                  <a:pt x="64171" y="59210"/>
                </a:lnTo>
                <a:lnTo>
                  <a:pt x="62887" y="59210"/>
                </a:lnTo>
                <a:lnTo>
                  <a:pt x="62247" y="59604"/>
                </a:lnTo>
                <a:lnTo>
                  <a:pt x="61604" y="59604"/>
                </a:lnTo>
                <a:lnTo>
                  <a:pt x="61604" y="59999"/>
                </a:lnTo>
                <a:lnTo>
                  <a:pt x="60963" y="59999"/>
                </a:lnTo>
                <a:lnTo>
                  <a:pt x="60963" y="61183"/>
                </a:lnTo>
                <a:lnTo>
                  <a:pt x="62247" y="61183"/>
                </a:lnTo>
                <a:lnTo>
                  <a:pt x="63566" y="60321"/>
                </a:lnTo>
                <a:close/>
              </a:path>
              <a:path extrusionOk="0" h="120000" w="120000">
                <a:moveTo>
                  <a:pt x="46203" y="18157"/>
                </a:moveTo>
                <a:lnTo>
                  <a:pt x="45562" y="18157"/>
                </a:lnTo>
                <a:lnTo>
                  <a:pt x="45562" y="18552"/>
                </a:lnTo>
                <a:lnTo>
                  <a:pt x="44919" y="18552"/>
                </a:lnTo>
                <a:lnTo>
                  <a:pt x="44919" y="19735"/>
                </a:lnTo>
                <a:lnTo>
                  <a:pt x="46093" y="20097"/>
                </a:lnTo>
                <a:lnTo>
                  <a:pt x="46843" y="20131"/>
                </a:lnTo>
                <a:lnTo>
                  <a:pt x="47486" y="17762"/>
                </a:lnTo>
                <a:lnTo>
                  <a:pt x="46203" y="18157"/>
                </a:lnTo>
                <a:close/>
              </a:path>
              <a:path extrusionOk="0" h="120000" w="120000">
                <a:moveTo>
                  <a:pt x="54087" y="67479"/>
                </a:moveTo>
                <a:lnTo>
                  <a:pt x="54544" y="67104"/>
                </a:lnTo>
                <a:lnTo>
                  <a:pt x="53903" y="65920"/>
                </a:lnTo>
                <a:lnTo>
                  <a:pt x="53262" y="66315"/>
                </a:lnTo>
                <a:lnTo>
                  <a:pt x="52619" y="65920"/>
                </a:lnTo>
                <a:lnTo>
                  <a:pt x="52619" y="66710"/>
                </a:lnTo>
                <a:lnTo>
                  <a:pt x="50695" y="66710"/>
                </a:lnTo>
                <a:lnTo>
                  <a:pt x="50695" y="66315"/>
                </a:lnTo>
                <a:lnTo>
                  <a:pt x="51336" y="65920"/>
                </a:lnTo>
                <a:lnTo>
                  <a:pt x="50695" y="65525"/>
                </a:lnTo>
                <a:lnTo>
                  <a:pt x="50054" y="65525"/>
                </a:lnTo>
                <a:lnTo>
                  <a:pt x="49211" y="66928"/>
                </a:lnTo>
                <a:lnTo>
                  <a:pt x="48227" y="68058"/>
                </a:lnTo>
                <a:lnTo>
                  <a:pt x="47486" y="69077"/>
                </a:lnTo>
                <a:lnTo>
                  <a:pt x="48127" y="69077"/>
                </a:lnTo>
                <a:lnTo>
                  <a:pt x="48127" y="68683"/>
                </a:lnTo>
                <a:lnTo>
                  <a:pt x="48770" y="68683"/>
                </a:lnTo>
                <a:lnTo>
                  <a:pt x="48770" y="69473"/>
                </a:lnTo>
                <a:lnTo>
                  <a:pt x="49411" y="69867"/>
                </a:lnTo>
                <a:lnTo>
                  <a:pt x="50054" y="69867"/>
                </a:lnTo>
                <a:lnTo>
                  <a:pt x="50054" y="69077"/>
                </a:lnTo>
                <a:lnTo>
                  <a:pt x="50695" y="69077"/>
                </a:lnTo>
                <a:lnTo>
                  <a:pt x="52392" y="68325"/>
                </a:lnTo>
                <a:lnTo>
                  <a:pt x="54087" y="67479"/>
                </a:lnTo>
                <a:close/>
              </a:path>
              <a:path extrusionOk="0" h="120000" w="120000">
                <a:moveTo>
                  <a:pt x="93049" y="59999"/>
                </a:moveTo>
                <a:lnTo>
                  <a:pt x="93049" y="59604"/>
                </a:lnTo>
                <a:lnTo>
                  <a:pt x="93690" y="58026"/>
                </a:lnTo>
                <a:lnTo>
                  <a:pt x="94330" y="57631"/>
                </a:lnTo>
                <a:lnTo>
                  <a:pt x="94330" y="57235"/>
                </a:lnTo>
                <a:lnTo>
                  <a:pt x="96257" y="57235"/>
                </a:lnTo>
                <a:lnTo>
                  <a:pt x="96257" y="56447"/>
                </a:lnTo>
                <a:lnTo>
                  <a:pt x="96898" y="55657"/>
                </a:lnTo>
                <a:lnTo>
                  <a:pt x="94973" y="55657"/>
                </a:lnTo>
                <a:lnTo>
                  <a:pt x="94973" y="54868"/>
                </a:lnTo>
                <a:lnTo>
                  <a:pt x="93690" y="54868"/>
                </a:lnTo>
                <a:lnTo>
                  <a:pt x="94330" y="55262"/>
                </a:lnTo>
                <a:lnTo>
                  <a:pt x="93049" y="55657"/>
                </a:lnTo>
                <a:lnTo>
                  <a:pt x="91765" y="54472"/>
                </a:lnTo>
                <a:lnTo>
                  <a:pt x="90481" y="54472"/>
                </a:lnTo>
                <a:lnTo>
                  <a:pt x="91122" y="55262"/>
                </a:lnTo>
                <a:lnTo>
                  <a:pt x="91122" y="56841"/>
                </a:lnTo>
                <a:lnTo>
                  <a:pt x="92406" y="67894"/>
                </a:lnTo>
                <a:lnTo>
                  <a:pt x="93690" y="67499"/>
                </a:lnTo>
                <a:lnTo>
                  <a:pt x="94973" y="67104"/>
                </a:lnTo>
                <a:lnTo>
                  <a:pt x="95614" y="66710"/>
                </a:lnTo>
                <a:lnTo>
                  <a:pt x="96257" y="65525"/>
                </a:lnTo>
                <a:lnTo>
                  <a:pt x="96257" y="64735"/>
                </a:lnTo>
                <a:lnTo>
                  <a:pt x="95614" y="64735"/>
                </a:lnTo>
                <a:lnTo>
                  <a:pt x="95614" y="63156"/>
                </a:lnTo>
                <a:lnTo>
                  <a:pt x="96257" y="63552"/>
                </a:lnTo>
                <a:lnTo>
                  <a:pt x="96257" y="62368"/>
                </a:lnTo>
                <a:lnTo>
                  <a:pt x="97539" y="61973"/>
                </a:lnTo>
                <a:lnTo>
                  <a:pt x="99466" y="61973"/>
                </a:lnTo>
                <a:lnTo>
                  <a:pt x="100106" y="60789"/>
                </a:lnTo>
                <a:lnTo>
                  <a:pt x="102031" y="60789"/>
                </a:lnTo>
                <a:lnTo>
                  <a:pt x="102674" y="61183"/>
                </a:lnTo>
                <a:lnTo>
                  <a:pt x="103958" y="61183"/>
                </a:lnTo>
                <a:lnTo>
                  <a:pt x="106523" y="59999"/>
                </a:lnTo>
                <a:lnTo>
                  <a:pt x="107756" y="61727"/>
                </a:lnTo>
                <a:lnTo>
                  <a:pt x="108896" y="62308"/>
                </a:lnTo>
                <a:lnTo>
                  <a:pt x="109091" y="62368"/>
                </a:lnTo>
                <a:lnTo>
                  <a:pt x="109731" y="62762"/>
                </a:lnTo>
                <a:lnTo>
                  <a:pt x="111015" y="63156"/>
                </a:lnTo>
                <a:lnTo>
                  <a:pt x="112299" y="63552"/>
                </a:lnTo>
                <a:lnTo>
                  <a:pt x="113583" y="64341"/>
                </a:lnTo>
                <a:lnTo>
                  <a:pt x="114224" y="63946"/>
                </a:lnTo>
                <a:lnTo>
                  <a:pt x="114224" y="65525"/>
                </a:lnTo>
                <a:lnTo>
                  <a:pt x="115507" y="65131"/>
                </a:lnTo>
                <a:lnTo>
                  <a:pt x="116150" y="64341"/>
                </a:lnTo>
                <a:lnTo>
                  <a:pt x="116150" y="61973"/>
                </a:lnTo>
                <a:lnTo>
                  <a:pt x="115507" y="61183"/>
                </a:lnTo>
                <a:lnTo>
                  <a:pt x="116791" y="61578"/>
                </a:lnTo>
                <a:lnTo>
                  <a:pt x="116791" y="60393"/>
                </a:lnTo>
                <a:lnTo>
                  <a:pt x="116150" y="60393"/>
                </a:lnTo>
                <a:lnTo>
                  <a:pt x="116150" y="59999"/>
                </a:lnTo>
                <a:lnTo>
                  <a:pt x="115507" y="59999"/>
                </a:lnTo>
                <a:lnTo>
                  <a:pt x="115507" y="60789"/>
                </a:lnTo>
                <a:lnTo>
                  <a:pt x="114867" y="61183"/>
                </a:lnTo>
                <a:lnTo>
                  <a:pt x="114224" y="60789"/>
                </a:lnTo>
                <a:lnTo>
                  <a:pt x="113583" y="61183"/>
                </a:lnTo>
                <a:lnTo>
                  <a:pt x="113583" y="59999"/>
                </a:lnTo>
                <a:lnTo>
                  <a:pt x="112299" y="59210"/>
                </a:lnTo>
                <a:lnTo>
                  <a:pt x="114224" y="59210"/>
                </a:lnTo>
                <a:lnTo>
                  <a:pt x="114867" y="59604"/>
                </a:lnTo>
                <a:lnTo>
                  <a:pt x="116150" y="59210"/>
                </a:lnTo>
                <a:lnTo>
                  <a:pt x="116791" y="58814"/>
                </a:lnTo>
                <a:lnTo>
                  <a:pt x="116791" y="58026"/>
                </a:lnTo>
                <a:lnTo>
                  <a:pt x="118075" y="58026"/>
                </a:lnTo>
                <a:lnTo>
                  <a:pt x="119359" y="58420"/>
                </a:lnTo>
                <a:lnTo>
                  <a:pt x="120000" y="58026"/>
                </a:lnTo>
                <a:lnTo>
                  <a:pt x="119081" y="56869"/>
                </a:lnTo>
                <a:lnTo>
                  <a:pt x="118012" y="56632"/>
                </a:lnTo>
                <a:lnTo>
                  <a:pt x="116150" y="56841"/>
                </a:lnTo>
                <a:lnTo>
                  <a:pt x="116655" y="55521"/>
                </a:lnTo>
                <a:lnTo>
                  <a:pt x="115946" y="55274"/>
                </a:lnTo>
                <a:lnTo>
                  <a:pt x="114410" y="55939"/>
                </a:lnTo>
                <a:lnTo>
                  <a:pt x="114224" y="56051"/>
                </a:lnTo>
                <a:lnTo>
                  <a:pt x="114224" y="55657"/>
                </a:lnTo>
                <a:lnTo>
                  <a:pt x="112940" y="54078"/>
                </a:lnTo>
                <a:lnTo>
                  <a:pt x="111658" y="54078"/>
                </a:lnTo>
                <a:lnTo>
                  <a:pt x="111658" y="53683"/>
                </a:lnTo>
                <a:lnTo>
                  <a:pt x="110744" y="54802"/>
                </a:lnTo>
                <a:lnTo>
                  <a:pt x="110639" y="55489"/>
                </a:lnTo>
                <a:lnTo>
                  <a:pt x="111015" y="56447"/>
                </a:lnTo>
                <a:lnTo>
                  <a:pt x="109731" y="56841"/>
                </a:lnTo>
                <a:lnTo>
                  <a:pt x="109731" y="57235"/>
                </a:lnTo>
                <a:lnTo>
                  <a:pt x="109095" y="56452"/>
                </a:lnTo>
                <a:lnTo>
                  <a:pt x="109510" y="55606"/>
                </a:lnTo>
                <a:lnTo>
                  <a:pt x="109680" y="54996"/>
                </a:lnTo>
                <a:lnTo>
                  <a:pt x="109091" y="54868"/>
                </a:lnTo>
                <a:lnTo>
                  <a:pt x="109091" y="55262"/>
                </a:lnTo>
                <a:lnTo>
                  <a:pt x="108450" y="55262"/>
                </a:lnTo>
                <a:lnTo>
                  <a:pt x="109091" y="55657"/>
                </a:lnTo>
                <a:lnTo>
                  <a:pt x="107807" y="55657"/>
                </a:lnTo>
                <a:lnTo>
                  <a:pt x="107807" y="54472"/>
                </a:lnTo>
                <a:lnTo>
                  <a:pt x="108450" y="54472"/>
                </a:lnTo>
                <a:lnTo>
                  <a:pt x="110375" y="54078"/>
                </a:lnTo>
                <a:lnTo>
                  <a:pt x="109091" y="53683"/>
                </a:lnTo>
                <a:lnTo>
                  <a:pt x="109091" y="52893"/>
                </a:lnTo>
                <a:lnTo>
                  <a:pt x="107166" y="52893"/>
                </a:lnTo>
                <a:lnTo>
                  <a:pt x="107166" y="52499"/>
                </a:lnTo>
                <a:lnTo>
                  <a:pt x="106523" y="52105"/>
                </a:lnTo>
                <a:lnTo>
                  <a:pt x="105882" y="52499"/>
                </a:lnTo>
                <a:lnTo>
                  <a:pt x="105239" y="52499"/>
                </a:lnTo>
                <a:lnTo>
                  <a:pt x="105239" y="52893"/>
                </a:lnTo>
                <a:lnTo>
                  <a:pt x="105882" y="52893"/>
                </a:lnTo>
                <a:lnTo>
                  <a:pt x="105239" y="53289"/>
                </a:lnTo>
                <a:lnTo>
                  <a:pt x="104599" y="53683"/>
                </a:lnTo>
                <a:lnTo>
                  <a:pt x="103958" y="53683"/>
                </a:lnTo>
                <a:lnTo>
                  <a:pt x="103958" y="54472"/>
                </a:lnTo>
                <a:lnTo>
                  <a:pt x="104599" y="54472"/>
                </a:lnTo>
                <a:lnTo>
                  <a:pt x="104599" y="55262"/>
                </a:lnTo>
                <a:lnTo>
                  <a:pt x="103315" y="55262"/>
                </a:lnTo>
                <a:lnTo>
                  <a:pt x="102674" y="55657"/>
                </a:lnTo>
                <a:lnTo>
                  <a:pt x="103315" y="56051"/>
                </a:lnTo>
                <a:lnTo>
                  <a:pt x="102674" y="56841"/>
                </a:lnTo>
                <a:lnTo>
                  <a:pt x="100749" y="57631"/>
                </a:lnTo>
                <a:lnTo>
                  <a:pt x="100749" y="58026"/>
                </a:lnTo>
                <a:lnTo>
                  <a:pt x="100106" y="58420"/>
                </a:lnTo>
                <a:lnTo>
                  <a:pt x="100106" y="56447"/>
                </a:lnTo>
                <a:lnTo>
                  <a:pt x="100408" y="57247"/>
                </a:lnTo>
                <a:lnTo>
                  <a:pt x="100749" y="56841"/>
                </a:lnTo>
                <a:lnTo>
                  <a:pt x="100749" y="56447"/>
                </a:lnTo>
                <a:lnTo>
                  <a:pt x="100106" y="56051"/>
                </a:lnTo>
                <a:lnTo>
                  <a:pt x="100749" y="55657"/>
                </a:lnTo>
                <a:lnTo>
                  <a:pt x="101390" y="54868"/>
                </a:lnTo>
                <a:lnTo>
                  <a:pt x="102031" y="54472"/>
                </a:lnTo>
                <a:lnTo>
                  <a:pt x="101390" y="54472"/>
                </a:lnTo>
                <a:lnTo>
                  <a:pt x="101390" y="54078"/>
                </a:lnTo>
                <a:lnTo>
                  <a:pt x="100106" y="54078"/>
                </a:lnTo>
                <a:lnTo>
                  <a:pt x="100749" y="54472"/>
                </a:lnTo>
                <a:lnTo>
                  <a:pt x="100749" y="54868"/>
                </a:lnTo>
                <a:lnTo>
                  <a:pt x="99466" y="54868"/>
                </a:lnTo>
                <a:lnTo>
                  <a:pt x="99466" y="55657"/>
                </a:lnTo>
                <a:lnTo>
                  <a:pt x="98182" y="55657"/>
                </a:lnTo>
                <a:lnTo>
                  <a:pt x="98182" y="57235"/>
                </a:lnTo>
                <a:lnTo>
                  <a:pt x="97539" y="57631"/>
                </a:lnTo>
                <a:lnTo>
                  <a:pt x="96898" y="58026"/>
                </a:lnTo>
                <a:lnTo>
                  <a:pt x="95614" y="58026"/>
                </a:lnTo>
                <a:lnTo>
                  <a:pt x="94973" y="58420"/>
                </a:lnTo>
                <a:lnTo>
                  <a:pt x="95614" y="59210"/>
                </a:lnTo>
                <a:lnTo>
                  <a:pt x="94973" y="59604"/>
                </a:lnTo>
                <a:lnTo>
                  <a:pt x="94330" y="59999"/>
                </a:lnTo>
                <a:lnTo>
                  <a:pt x="94330" y="60393"/>
                </a:lnTo>
                <a:lnTo>
                  <a:pt x="93690" y="60393"/>
                </a:lnTo>
                <a:lnTo>
                  <a:pt x="93049" y="59999"/>
                </a:lnTo>
                <a:close/>
              </a:path>
              <a:path extrusionOk="0" h="120000" w="120000">
                <a:moveTo>
                  <a:pt x="94973" y="2763"/>
                </a:moveTo>
                <a:lnTo>
                  <a:pt x="94973" y="1973"/>
                </a:lnTo>
                <a:lnTo>
                  <a:pt x="94330" y="2368"/>
                </a:lnTo>
                <a:lnTo>
                  <a:pt x="93049" y="2763"/>
                </a:lnTo>
                <a:lnTo>
                  <a:pt x="92406" y="3157"/>
                </a:lnTo>
                <a:lnTo>
                  <a:pt x="91765" y="3157"/>
                </a:lnTo>
                <a:lnTo>
                  <a:pt x="91765" y="3947"/>
                </a:lnTo>
                <a:lnTo>
                  <a:pt x="90481" y="4342"/>
                </a:lnTo>
                <a:lnTo>
                  <a:pt x="89197" y="4342"/>
                </a:lnTo>
                <a:lnTo>
                  <a:pt x="89610" y="3223"/>
                </a:lnTo>
                <a:lnTo>
                  <a:pt x="89353" y="2536"/>
                </a:lnTo>
                <a:lnTo>
                  <a:pt x="88557" y="1578"/>
                </a:lnTo>
                <a:lnTo>
                  <a:pt x="88133" y="2731"/>
                </a:lnTo>
                <a:lnTo>
                  <a:pt x="87761" y="3364"/>
                </a:lnTo>
                <a:lnTo>
                  <a:pt x="87202" y="3136"/>
                </a:lnTo>
                <a:lnTo>
                  <a:pt x="86630" y="2368"/>
                </a:lnTo>
                <a:lnTo>
                  <a:pt x="85989" y="3551"/>
                </a:lnTo>
                <a:lnTo>
                  <a:pt x="84705" y="4342"/>
                </a:lnTo>
                <a:lnTo>
                  <a:pt x="84065" y="4342"/>
                </a:lnTo>
                <a:lnTo>
                  <a:pt x="82781" y="3551"/>
                </a:lnTo>
                <a:lnTo>
                  <a:pt x="80213" y="3551"/>
                </a:lnTo>
                <a:lnTo>
                  <a:pt x="80213" y="2763"/>
                </a:lnTo>
                <a:lnTo>
                  <a:pt x="79572" y="2763"/>
                </a:lnTo>
                <a:lnTo>
                  <a:pt x="78929" y="3157"/>
                </a:lnTo>
                <a:lnTo>
                  <a:pt x="78289" y="3157"/>
                </a:lnTo>
                <a:lnTo>
                  <a:pt x="75080" y="2368"/>
                </a:lnTo>
                <a:lnTo>
                  <a:pt x="75080" y="1973"/>
                </a:lnTo>
                <a:lnTo>
                  <a:pt x="73796" y="1184"/>
                </a:lnTo>
                <a:lnTo>
                  <a:pt x="73156" y="788"/>
                </a:lnTo>
                <a:lnTo>
                  <a:pt x="72513" y="1184"/>
                </a:lnTo>
                <a:lnTo>
                  <a:pt x="71229" y="1184"/>
                </a:lnTo>
                <a:lnTo>
                  <a:pt x="71229" y="394"/>
                </a:lnTo>
                <a:lnTo>
                  <a:pt x="70588" y="0"/>
                </a:lnTo>
                <a:lnTo>
                  <a:pt x="69947" y="394"/>
                </a:lnTo>
                <a:lnTo>
                  <a:pt x="69304" y="0"/>
                </a:lnTo>
                <a:lnTo>
                  <a:pt x="69304" y="1578"/>
                </a:lnTo>
                <a:lnTo>
                  <a:pt x="69947" y="1578"/>
                </a:lnTo>
                <a:lnTo>
                  <a:pt x="70588" y="1973"/>
                </a:lnTo>
                <a:lnTo>
                  <a:pt x="68668" y="2215"/>
                </a:lnTo>
                <a:lnTo>
                  <a:pt x="68264" y="2602"/>
                </a:lnTo>
                <a:lnTo>
                  <a:pt x="68074" y="3774"/>
                </a:lnTo>
                <a:lnTo>
                  <a:pt x="68020" y="3947"/>
                </a:lnTo>
                <a:lnTo>
                  <a:pt x="67380" y="3551"/>
                </a:lnTo>
                <a:lnTo>
                  <a:pt x="66737" y="3947"/>
                </a:lnTo>
                <a:lnTo>
                  <a:pt x="66096" y="3947"/>
                </a:lnTo>
                <a:lnTo>
                  <a:pt x="66096" y="4736"/>
                </a:lnTo>
                <a:lnTo>
                  <a:pt x="65455" y="5130"/>
                </a:lnTo>
                <a:lnTo>
                  <a:pt x="64171" y="5130"/>
                </a:lnTo>
                <a:lnTo>
                  <a:pt x="63528" y="5526"/>
                </a:lnTo>
                <a:lnTo>
                  <a:pt x="63528" y="6315"/>
                </a:lnTo>
                <a:lnTo>
                  <a:pt x="65412" y="6837"/>
                </a:lnTo>
                <a:lnTo>
                  <a:pt x="67834" y="7102"/>
                </a:lnTo>
                <a:lnTo>
                  <a:pt x="68020" y="7105"/>
                </a:lnTo>
                <a:lnTo>
                  <a:pt x="69947" y="6315"/>
                </a:lnTo>
                <a:lnTo>
                  <a:pt x="72340" y="6445"/>
                </a:lnTo>
                <a:lnTo>
                  <a:pt x="74646" y="6657"/>
                </a:lnTo>
                <a:lnTo>
                  <a:pt x="75721" y="6710"/>
                </a:lnTo>
                <a:lnTo>
                  <a:pt x="75721" y="7499"/>
                </a:lnTo>
                <a:lnTo>
                  <a:pt x="73534" y="7378"/>
                </a:lnTo>
                <a:lnTo>
                  <a:pt x="71454" y="7367"/>
                </a:lnTo>
                <a:lnTo>
                  <a:pt x="70588" y="7499"/>
                </a:lnTo>
                <a:lnTo>
                  <a:pt x="70588" y="7894"/>
                </a:lnTo>
                <a:lnTo>
                  <a:pt x="71229" y="8289"/>
                </a:lnTo>
                <a:lnTo>
                  <a:pt x="70588" y="8289"/>
                </a:lnTo>
                <a:lnTo>
                  <a:pt x="69304" y="7894"/>
                </a:lnTo>
                <a:lnTo>
                  <a:pt x="68663" y="7894"/>
                </a:lnTo>
                <a:lnTo>
                  <a:pt x="68020" y="7499"/>
                </a:lnTo>
                <a:lnTo>
                  <a:pt x="67380" y="7499"/>
                </a:lnTo>
                <a:lnTo>
                  <a:pt x="67380" y="9078"/>
                </a:lnTo>
                <a:lnTo>
                  <a:pt x="68020" y="9078"/>
                </a:lnTo>
                <a:lnTo>
                  <a:pt x="69901" y="9429"/>
                </a:lnTo>
                <a:lnTo>
                  <a:pt x="71909" y="9272"/>
                </a:lnTo>
                <a:lnTo>
                  <a:pt x="74173" y="9081"/>
                </a:lnTo>
                <a:lnTo>
                  <a:pt x="74437" y="9078"/>
                </a:lnTo>
                <a:lnTo>
                  <a:pt x="75080" y="9868"/>
                </a:lnTo>
                <a:lnTo>
                  <a:pt x="75721" y="9868"/>
                </a:lnTo>
                <a:lnTo>
                  <a:pt x="77005" y="9472"/>
                </a:lnTo>
                <a:lnTo>
                  <a:pt x="78289" y="9868"/>
                </a:lnTo>
                <a:lnTo>
                  <a:pt x="78929" y="10262"/>
                </a:lnTo>
                <a:lnTo>
                  <a:pt x="80213" y="10657"/>
                </a:lnTo>
                <a:lnTo>
                  <a:pt x="80856" y="10262"/>
                </a:lnTo>
                <a:lnTo>
                  <a:pt x="82781" y="10262"/>
                </a:lnTo>
                <a:lnTo>
                  <a:pt x="84705" y="11053"/>
                </a:lnTo>
                <a:lnTo>
                  <a:pt x="85348" y="11053"/>
                </a:lnTo>
                <a:lnTo>
                  <a:pt x="87562" y="10859"/>
                </a:lnTo>
                <a:lnTo>
                  <a:pt x="89746" y="10657"/>
                </a:lnTo>
                <a:lnTo>
                  <a:pt x="89838" y="10657"/>
                </a:lnTo>
                <a:lnTo>
                  <a:pt x="91765" y="11053"/>
                </a:lnTo>
                <a:lnTo>
                  <a:pt x="92406" y="11053"/>
                </a:lnTo>
                <a:lnTo>
                  <a:pt x="94330" y="10657"/>
                </a:lnTo>
                <a:lnTo>
                  <a:pt x="93690" y="9078"/>
                </a:lnTo>
                <a:lnTo>
                  <a:pt x="95643" y="8735"/>
                </a:lnTo>
                <a:lnTo>
                  <a:pt x="98147" y="8684"/>
                </a:lnTo>
                <a:lnTo>
                  <a:pt x="98182" y="8684"/>
                </a:lnTo>
                <a:lnTo>
                  <a:pt x="98182" y="7105"/>
                </a:lnTo>
                <a:lnTo>
                  <a:pt x="100106" y="3947"/>
                </a:lnTo>
                <a:lnTo>
                  <a:pt x="97539" y="3551"/>
                </a:lnTo>
                <a:lnTo>
                  <a:pt x="96898" y="3551"/>
                </a:lnTo>
                <a:lnTo>
                  <a:pt x="97539" y="3157"/>
                </a:lnTo>
                <a:lnTo>
                  <a:pt x="97539" y="2368"/>
                </a:lnTo>
                <a:lnTo>
                  <a:pt x="96257" y="2368"/>
                </a:lnTo>
                <a:lnTo>
                  <a:pt x="96898" y="2763"/>
                </a:lnTo>
                <a:lnTo>
                  <a:pt x="96257" y="3157"/>
                </a:lnTo>
                <a:lnTo>
                  <a:pt x="95614" y="3551"/>
                </a:lnTo>
                <a:lnTo>
                  <a:pt x="94330" y="3551"/>
                </a:lnTo>
                <a:lnTo>
                  <a:pt x="93775" y="3531"/>
                </a:lnTo>
                <a:lnTo>
                  <a:pt x="94837" y="2951"/>
                </a:lnTo>
                <a:lnTo>
                  <a:pt x="94973" y="2763"/>
                </a:lnTo>
                <a:close/>
              </a:path>
              <a:path extrusionOk="0" h="120000" w="120000">
                <a:moveTo>
                  <a:pt x="87273" y="53289"/>
                </a:moveTo>
                <a:lnTo>
                  <a:pt x="87273" y="54078"/>
                </a:lnTo>
                <a:lnTo>
                  <a:pt x="88557" y="54472"/>
                </a:lnTo>
                <a:lnTo>
                  <a:pt x="87914" y="53289"/>
                </a:lnTo>
                <a:lnTo>
                  <a:pt x="87273" y="53289"/>
                </a:lnTo>
                <a:close/>
              </a:path>
              <a:path extrusionOk="0" h="120000" w="120000">
                <a:moveTo>
                  <a:pt x="80015" y="56734"/>
                </a:moveTo>
                <a:lnTo>
                  <a:pt x="80856" y="56841"/>
                </a:lnTo>
                <a:lnTo>
                  <a:pt x="80856" y="56447"/>
                </a:lnTo>
                <a:lnTo>
                  <a:pt x="81497" y="56051"/>
                </a:lnTo>
                <a:lnTo>
                  <a:pt x="79572" y="56051"/>
                </a:lnTo>
                <a:lnTo>
                  <a:pt x="78777" y="56439"/>
                </a:lnTo>
                <a:lnTo>
                  <a:pt x="80015" y="56734"/>
                </a:lnTo>
                <a:close/>
              </a:path>
              <a:path extrusionOk="0" h="120000" w="120000">
                <a:moveTo>
                  <a:pt x="68020" y="56841"/>
                </a:moveTo>
                <a:lnTo>
                  <a:pt x="68020" y="57631"/>
                </a:lnTo>
                <a:lnTo>
                  <a:pt x="69416" y="57371"/>
                </a:lnTo>
                <a:lnTo>
                  <a:pt x="68834" y="56794"/>
                </a:lnTo>
                <a:lnTo>
                  <a:pt x="67676" y="56209"/>
                </a:lnTo>
                <a:lnTo>
                  <a:pt x="67380" y="56051"/>
                </a:lnTo>
                <a:lnTo>
                  <a:pt x="68020" y="56841"/>
                </a:lnTo>
                <a:close/>
              </a:path>
              <a:path extrusionOk="0" h="120000" w="120000">
                <a:moveTo>
                  <a:pt x="71872" y="57631"/>
                </a:moveTo>
                <a:lnTo>
                  <a:pt x="72513" y="56447"/>
                </a:lnTo>
                <a:lnTo>
                  <a:pt x="71229" y="56841"/>
                </a:lnTo>
                <a:lnTo>
                  <a:pt x="71229" y="57631"/>
                </a:lnTo>
                <a:lnTo>
                  <a:pt x="71872" y="57631"/>
                </a:lnTo>
                <a:close/>
              </a:path>
              <a:path extrusionOk="0" h="120000" w="120000">
                <a:moveTo>
                  <a:pt x="84065" y="19735"/>
                </a:moveTo>
                <a:lnTo>
                  <a:pt x="82490" y="18816"/>
                </a:lnTo>
                <a:lnTo>
                  <a:pt x="81070" y="17961"/>
                </a:lnTo>
                <a:lnTo>
                  <a:pt x="79153" y="17732"/>
                </a:lnTo>
                <a:lnTo>
                  <a:pt x="78929" y="17762"/>
                </a:lnTo>
                <a:lnTo>
                  <a:pt x="78929" y="18157"/>
                </a:lnTo>
                <a:lnTo>
                  <a:pt x="76961" y="17964"/>
                </a:lnTo>
                <a:lnTo>
                  <a:pt x="74532" y="17762"/>
                </a:lnTo>
                <a:lnTo>
                  <a:pt x="74437" y="17762"/>
                </a:lnTo>
                <a:lnTo>
                  <a:pt x="74437" y="18157"/>
                </a:lnTo>
                <a:lnTo>
                  <a:pt x="73796" y="18552"/>
                </a:lnTo>
                <a:lnTo>
                  <a:pt x="73156" y="18552"/>
                </a:lnTo>
                <a:lnTo>
                  <a:pt x="72513" y="18947"/>
                </a:lnTo>
                <a:lnTo>
                  <a:pt x="72513" y="19735"/>
                </a:lnTo>
                <a:lnTo>
                  <a:pt x="73156" y="20131"/>
                </a:lnTo>
                <a:lnTo>
                  <a:pt x="73156" y="20920"/>
                </a:lnTo>
                <a:lnTo>
                  <a:pt x="71872" y="21316"/>
                </a:lnTo>
                <a:lnTo>
                  <a:pt x="71872" y="21710"/>
                </a:lnTo>
                <a:lnTo>
                  <a:pt x="72418" y="22046"/>
                </a:lnTo>
                <a:lnTo>
                  <a:pt x="73875" y="21892"/>
                </a:lnTo>
                <a:lnTo>
                  <a:pt x="73156" y="19735"/>
                </a:lnTo>
                <a:lnTo>
                  <a:pt x="73875" y="21892"/>
                </a:lnTo>
                <a:lnTo>
                  <a:pt x="76448" y="21504"/>
                </a:lnTo>
                <a:lnTo>
                  <a:pt x="78289" y="21316"/>
                </a:lnTo>
                <a:lnTo>
                  <a:pt x="78289" y="22499"/>
                </a:lnTo>
                <a:lnTo>
                  <a:pt x="79572" y="22499"/>
                </a:lnTo>
                <a:lnTo>
                  <a:pt x="80856" y="22104"/>
                </a:lnTo>
                <a:lnTo>
                  <a:pt x="83421" y="22104"/>
                </a:lnTo>
                <a:lnTo>
                  <a:pt x="84065" y="21316"/>
                </a:lnTo>
                <a:lnTo>
                  <a:pt x="85348" y="21316"/>
                </a:lnTo>
                <a:lnTo>
                  <a:pt x="86630" y="21710"/>
                </a:lnTo>
                <a:lnTo>
                  <a:pt x="87914" y="21316"/>
                </a:lnTo>
                <a:lnTo>
                  <a:pt x="88557" y="20920"/>
                </a:lnTo>
                <a:lnTo>
                  <a:pt x="89197" y="20525"/>
                </a:lnTo>
                <a:lnTo>
                  <a:pt x="88557" y="20131"/>
                </a:lnTo>
                <a:lnTo>
                  <a:pt x="88557" y="19735"/>
                </a:lnTo>
                <a:lnTo>
                  <a:pt x="86399" y="20032"/>
                </a:lnTo>
                <a:lnTo>
                  <a:pt x="84324" y="19788"/>
                </a:lnTo>
                <a:lnTo>
                  <a:pt x="84065" y="19735"/>
                </a:lnTo>
                <a:close/>
              </a:path>
              <a:path extrusionOk="0" h="120000" w="120000">
                <a:moveTo>
                  <a:pt x="75721" y="58420"/>
                </a:moveTo>
                <a:lnTo>
                  <a:pt x="76364" y="58420"/>
                </a:lnTo>
                <a:lnTo>
                  <a:pt x="77005" y="57631"/>
                </a:lnTo>
                <a:lnTo>
                  <a:pt x="77648" y="58814"/>
                </a:lnTo>
                <a:lnTo>
                  <a:pt x="78289" y="59604"/>
                </a:lnTo>
                <a:lnTo>
                  <a:pt x="78929" y="59999"/>
                </a:lnTo>
                <a:lnTo>
                  <a:pt x="78289" y="60393"/>
                </a:lnTo>
                <a:lnTo>
                  <a:pt x="77648" y="59999"/>
                </a:lnTo>
                <a:lnTo>
                  <a:pt x="77005" y="59999"/>
                </a:lnTo>
                <a:lnTo>
                  <a:pt x="76364" y="59210"/>
                </a:lnTo>
                <a:lnTo>
                  <a:pt x="75721" y="59210"/>
                </a:lnTo>
                <a:lnTo>
                  <a:pt x="75721" y="58814"/>
                </a:lnTo>
                <a:lnTo>
                  <a:pt x="74437" y="58814"/>
                </a:lnTo>
                <a:lnTo>
                  <a:pt x="74437" y="59210"/>
                </a:lnTo>
                <a:lnTo>
                  <a:pt x="75080" y="59604"/>
                </a:lnTo>
                <a:lnTo>
                  <a:pt x="75080" y="60789"/>
                </a:lnTo>
                <a:lnTo>
                  <a:pt x="73156" y="60789"/>
                </a:lnTo>
                <a:lnTo>
                  <a:pt x="73156" y="59210"/>
                </a:lnTo>
                <a:lnTo>
                  <a:pt x="72513" y="59604"/>
                </a:lnTo>
                <a:lnTo>
                  <a:pt x="72513" y="60393"/>
                </a:lnTo>
                <a:lnTo>
                  <a:pt x="71229" y="60789"/>
                </a:lnTo>
                <a:lnTo>
                  <a:pt x="71229" y="61183"/>
                </a:lnTo>
                <a:lnTo>
                  <a:pt x="70588" y="61578"/>
                </a:lnTo>
                <a:lnTo>
                  <a:pt x="71229" y="59604"/>
                </a:lnTo>
                <a:lnTo>
                  <a:pt x="70588" y="59210"/>
                </a:lnTo>
                <a:lnTo>
                  <a:pt x="69162" y="60412"/>
                </a:lnTo>
                <a:lnTo>
                  <a:pt x="67827" y="61302"/>
                </a:lnTo>
                <a:lnTo>
                  <a:pt x="67380" y="61578"/>
                </a:lnTo>
                <a:lnTo>
                  <a:pt x="66737" y="61183"/>
                </a:lnTo>
                <a:lnTo>
                  <a:pt x="66737" y="59999"/>
                </a:lnTo>
                <a:lnTo>
                  <a:pt x="66096" y="60393"/>
                </a:lnTo>
                <a:lnTo>
                  <a:pt x="66737" y="61578"/>
                </a:lnTo>
                <a:lnTo>
                  <a:pt x="67380" y="69867"/>
                </a:lnTo>
                <a:lnTo>
                  <a:pt x="69304" y="69867"/>
                </a:lnTo>
                <a:lnTo>
                  <a:pt x="69947" y="68683"/>
                </a:lnTo>
                <a:lnTo>
                  <a:pt x="70588" y="66710"/>
                </a:lnTo>
                <a:lnTo>
                  <a:pt x="69947" y="65525"/>
                </a:lnTo>
                <a:lnTo>
                  <a:pt x="71872" y="65525"/>
                </a:lnTo>
                <a:lnTo>
                  <a:pt x="74437" y="65131"/>
                </a:lnTo>
                <a:lnTo>
                  <a:pt x="74437" y="63946"/>
                </a:lnTo>
                <a:lnTo>
                  <a:pt x="76364" y="63946"/>
                </a:lnTo>
                <a:lnTo>
                  <a:pt x="82138" y="67499"/>
                </a:lnTo>
                <a:lnTo>
                  <a:pt x="85079" y="67156"/>
                </a:lnTo>
                <a:lnTo>
                  <a:pt x="86568" y="67104"/>
                </a:lnTo>
                <a:lnTo>
                  <a:pt x="86630" y="67104"/>
                </a:lnTo>
                <a:lnTo>
                  <a:pt x="88007" y="67455"/>
                </a:lnTo>
                <a:lnTo>
                  <a:pt x="88060" y="67251"/>
                </a:lnTo>
                <a:lnTo>
                  <a:pt x="88557" y="67104"/>
                </a:lnTo>
                <a:lnTo>
                  <a:pt x="89838" y="67104"/>
                </a:lnTo>
                <a:lnTo>
                  <a:pt x="89838" y="67499"/>
                </a:lnTo>
                <a:lnTo>
                  <a:pt x="93049" y="68683"/>
                </a:lnTo>
                <a:lnTo>
                  <a:pt x="92406" y="67894"/>
                </a:lnTo>
                <a:lnTo>
                  <a:pt x="91122" y="56841"/>
                </a:lnTo>
                <a:lnTo>
                  <a:pt x="91122" y="56051"/>
                </a:lnTo>
                <a:lnTo>
                  <a:pt x="90481" y="56051"/>
                </a:lnTo>
                <a:lnTo>
                  <a:pt x="90481" y="56841"/>
                </a:lnTo>
                <a:lnTo>
                  <a:pt x="89838" y="56841"/>
                </a:lnTo>
                <a:lnTo>
                  <a:pt x="89197" y="56447"/>
                </a:lnTo>
                <a:lnTo>
                  <a:pt x="89197" y="55657"/>
                </a:lnTo>
                <a:lnTo>
                  <a:pt x="88557" y="55657"/>
                </a:lnTo>
                <a:lnTo>
                  <a:pt x="87914" y="56051"/>
                </a:lnTo>
                <a:lnTo>
                  <a:pt x="87914" y="56447"/>
                </a:lnTo>
                <a:lnTo>
                  <a:pt x="85989" y="58026"/>
                </a:lnTo>
                <a:lnTo>
                  <a:pt x="84065" y="58026"/>
                </a:lnTo>
                <a:lnTo>
                  <a:pt x="84065" y="58814"/>
                </a:lnTo>
                <a:lnTo>
                  <a:pt x="83421" y="59210"/>
                </a:lnTo>
                <a:lnTo>
                  <a:pt x="82781" y="58814"/>
                </a:lnTo>
                <a:lnTo>
                  <a:pt x="80856" y="58420"/>
                </a:lnTo>
                <a:lnTo>
                  <a:pt x="80213" y="58026"/>
                </a:lnTo>
                <a:lnTo>
                  <a:pt x="80856" y="57235"/>
                </a:lnTo>
                <a:lnTo>
                  <a:pt x="79572" y="57235"/>
                </a:lnTo>
                <a:lnTo>
                  <a:pt x="78929" y="57631"/>
                </a:lnTo>
                <a:lnTo>
                  <a:pt x="78289" y="57631"/>
                </a:lnTo>
                <a:lnTo>
                  <a:pt x="78289" y="56447"/>
                </a:lnTo>
                <a:lnTo>
                  <a:pt x="77005" y="56841"/>
                </a:lnTo>
                <a:lnTo>
                  <a:pt x="77005" y="57235"/>
                </a:lnTo>
                <a:lnTo>
                  <a:pt x="75080" y="57235"/>
                </a:lnTo>
                <a:lnTo>
                  <a:pt x="75080" y="58420"/>
                </a:lnTo>
                <a:lnTo>
                  <a:pt x="75721" y="58420"/>
                </a:lnTo>
                <a:close/>
              </a:path>
              <a:path extrusionOk="0" h="120000" w="120000">
                <a:moveTo>
                  <a:pt x="54544" y="63552"/>
                </a:moveTo>
                <a:lnTo>
                  <a:pt x="53479" y="64504"/>
                </a:lnTo>
                <a:lnTo>
                  <a:pt x="53536" y="64560"/>
                </a:lnTo>
                <a:lnTo>
                  <a:pt x="54544" y="63946"/>
                </a:lnTo>
                <a:lnTo>
                  <a:pt x="54544" y="63552"/>
                </a:lnTo>
                <a:close/>
              </a:path>
              <a:path extrusionOk="0" h="120000" w="120000">
                <a:moveTo>
                  <a:pt x="47486" y="65920"/>
                </a:moveTo>
                <a:lnTo>
                  <a:pt x="46843" y="65920"/>
                </a:lnTo>
                <a:lnTo>
                  <a:pt x="46843" y="66710"/>
                </a:lnTo>
                <a:lnTo>
                  <a:pt x="46203" y="66710"/>
                </a:lnTo>
                <a:lnTo>
                  <a:pt x="45562" y="67104"/>
                </a:lnTo>
                <a:lnTo>
                  <a:pt x="48127" y="67104"/>
                </a:lnTo>
                <a:lnTo>
                  <a:pt x="48127" y="66710"/>
                </a:lnTo>
                <a:lnTo>
                  <a:pt x="48770" y="65920"/>
                </a:lnTo>
                <a:lnTo>
                  <a:pt x="47486" y="65920"/>
                </a:lnTo>
                <a:close/>
              </a:path>
              <a:path extrusionOk="0" h="120000" w="120000">
                <a:moveTo>
                  <a:pt x="45562" y="69077"/>
                </a:moveTo>
                <a:lnTo>
                  <a:pt x="46843" y="68683"/>
                </a:lnTo>
                <a:lnTo>
                  <a:pt x="46203" y="68683"/>
                </a:lnTo>
                <a:lnTo>
                  <a:pt x="46203" y="68289"/>
                </a:lnTo>
                <a:lnTo>
                  <a:pt x="44919" y="68683"/>
                </a:lnTo>
                <a:lnTo>
                  <a:pt x="44919" y="69867"/>
                </a:lnTo>
                <a:lnTo>
                  <a:pt x="43635" y="69867"/>
                </a:lnTo>
                <a:lnTo>
                  <a:pt x="42994" y="70262"/>
                </a:lnTo>
                <a:lnTo>
                  <a:pt x="44919" y="70262"/>
                </a:lnTo>
                <a:lnTo>
                  <a:pt x="45562" y="69077"/>
                </a:lnTo>
                <a:close/>
              </a:path>
              <a:path extrusionOk="0" h="120000" w="120000">
                <a:moveTo>
                  <a:pt x="41710" y="71052"/>
                </a:moveTo>
                <a:lnTo>
                  <a:pt x="42354" y="71052"/>
                </a:lnTo>
                <a:lnTo>
                  <a:pt x="41710" y="70262"/>
                </a:lnTo>
                <a:lnTo>
                  <a:pt x="40427" y="69867"/>
                </a:lnTo>
                <a:lnTo>
                  <a:pt x="40427" y="70657"/>
                </a:lnTo>
                <a:lnTo>
                  <a:pt x="39786" y="70657"/>
                </a:lnTo>
                <a:lnTo>
                  <a:pt x="40427" y="71052"/>
                </a:lnTo>
                <a:lnTo>
                  <a:pt x="41710" y="71052"/>
                </a:lnTo>
                <a:close/>
              </a:path>
              <a:path extrusionOk="0" h="120000" w="120000">
                <a:moveTo>
                  <a:pt x="46203" y="76973"/>
                </a:moveTo>
                <a:lnTo>
                  <a:pt x="45562" y="77367"/>
                </a:lnTo>
                <a:lnTo>
                  <a:pt x="44919" y="77762"/>
                </a:lnTo>
                <a:lnTo>
                  <a:pt x="45562" y="78157"/>
                </a:lnTo>
                <a:lnTo>
                  <a:pt x="44278" y="78552"/>
                </a:lnTo>
                <a:lnTo>
                  <a:pt x="42994" y="78946"/>
                </a:lnTo>
                <a:lnTo>
                  <a:pt x="42354" y="79342"/>
                </a:lnTo>
                <a:lnTo>
                  <a:pt x="42354" y="79736"/>
                </a:lnTo>
                <a:lnTo>
                  <a:pt x="43635" y="79736"/>
                </a:lnTo>
                <a:lnTo>
                  <a:pt x="43635" y="81315"/>
                </a:lnTo>
                <a:lnTo>
                  <a:pt x="45562" y="81315"/>
                </a:lnTo>
                <a:lnTo>
                  <a:pt x="47486" y="82894"/>
                </a:lnTo>
                <a:lnTo>
                  <a:pt x="48127" y="82499"/>
                </a:lnTo>
                <a:lnTo>
                  <a:pt x="49404" y="81438"/>
                </a:lnTo>
                <a:lnTo>
                  <a:pt x="50364" y="79853"/>
                </a:lnTo>
                <a:lnTo>
                  <a:pt x="50695" y="78946"/>
                </a:lnTo>
                <a:lnTo>
                  <a:pt x="50695" y="76578"/>
                </a:lnTo>
                <a:lnTo>
                  <a:pt x="50054" y="76578"/>
                </a:lnTo>
                <a:lnTo>
                  <a:pt x="49411" y="76183"/>
                </a:lnTo>
                <a:lnTo>
                  <a:pt x="49411" y="76578"/>
                </a:lnTo>
                <a:lnTo>
                  <a:pt x="48770" y="76578"/>
                </a:lnTo>
                <a:lnTo>
                  <a:pt x="48770" y="77367"/>
                </a:lnTo>
                <a:lnTo>
                  <a:pt x="48127" y="77367"/>
                </a:lnTo>
                <a:lnTo>
                  <a:pt x="47486" y="77762"/>
                </a:lnTo>
                <a:lnTo>
                  <a:pt x="46203" y="76973"/>
                </a:lnTo>
                <a:close/>
              </a:path>
              <a:path extrusionOk="0" h="120000" w="120000">
                <a:moveTo>
                  <a:pt x="50054" y="75394"/>
                </a:moveTo>
                <a:lnTo>
                  <a:pt x="49411" y="75394"/>
                </a:lnTo>
                <a:lnTo>
                  <a:pt x="50695" y="75788"/>
                </a:lnTo>
                <a:lnTo>
                  <a:pt x="50695" y="76578"/>
                </a:lnTo>
                <a:lnTo>
                  <a:pt x="53262" y="76578"/>
                </a:lnTo>
                <a:lnTo>
                  <a:pt x="53903" y="76973"/>
                </a:lnTo>
                <a:lnTo>
                  <a:pt x="53903" y="75394"/>
                </a:lnTo>
                <a:lnTo>
                  <a:pt x="55187" y="75394"/>
                </a:lnTo>
                <a:lnTo>
                  <a:pt x="55828" y="75000"/>
                </a:lnTo>
                <a:lnTo>
                  <a:pt x="57112" y="74210"/>
                </a:lnTo>
                <a:lnTo>
                  <a:pt x="57755" y="74210"/>
                </a:lnTo>
                <a:lnTo>
                  <a:pt x="57755" y="72631"/>
                </a:lnTo>
                <a:lnTo>
                  <a:pt x="58395" y="71841"/>
                </a:lnTo>
                <a:lnTo>
                  <a:pt x="58395" y="71052"/>
                </a:lnTo>
                <a:lnTo>
                  <a:pt x="59036" y="70657"/>
                </a:lnTo>
                <a:lnTo>
                  <a:pt x="60320" y="70262"/>
                </a:lnTo>
                <a:lnTo>
                  <a:pt x="63143" y="71748"/>
                </a:lnTo>
                <a:lnTo>
                  <a:pt x="64218" y="72296"/>
                </a:lnTo>
                <a:lnTo>
                  <a:pt x="63993" y="72128"/>
                </a:lnTo>
                <a:lnTo>
                  <a:pt x="63528" y="71841"/>
                </a:lnTo>
                <a:lnTo>
                  <a:pt x="62887" y="71446"/>
                </a:lnTo>
                <a:lnTo>
                  <a:pt x="64171" y="70657"/>
                </a:lnTo>
                <a:lnTo>
                  <a:pt x="63528" y="70262"/>
                </a:lnTo>
                <a:lnTo>
                  <a:pt x="63528" y="69473"/>
                </a:lnTo>
                <a:lnTo>
                  <a:pt x="65455" y="69473"/>
                </a:lnTo>
                <a:lnTo>
                  <a:pt x="65455" y="69077"/>
                </a:lnTo>
                <a:lnTo>
                  <a:pt x="67380" y="69867"/>
                </a:lnTo>
                <a:lnTo>
                  <a:pt x="66737" y="61578"/>
                </a:lnTo>
                <a:lnTo>
                  <a:pt x="66096" y="60393"/>
                </a:lnTo>
                <a:lnTo>
                  <a:pt x="65455" y="60393"/>
                </a:lnTo>
                <a:lnTo>
                  <a:pt x="65455" y="60789"/>
                </a:lnTo>
                <a:lnTo>
                  <a:pt x="64171" y="61183"/>
                </a:lnTo>
                <a:lnTo>
                  <a:pt x="64812" y="61973"/>
                </a:lnTo>
                <a:lnTo>
                  <a:pt x="65455" y="61973"/>
                </a:lnTo>
                <a:lnTo>
                  <a:pt x="65455" y="62368"/>
                </a:lnTo>
                <a:lnTo>
                  <a:pt x="66096" y="63946"/>
                </a:lnTo>
                <a:lnTo>
                  <a:pt x="65455" y="63946"/>
                </a:lnTo>
                <a:lnTo>
                  <a:pt x="64812" y="63156"/>
                </a:lnTo>
                <a:lnTo>
                  <a:pt x="63528" y="63946"/>
                </a:lnTo>
                <a:lnTo>
                  <a:pt x="62887" y="63946"/>
                </a:lnTo>
                <a:lnTo>
                  <a:pt x="63528" y="63552"/>
                </a:lnTo>
                <a:lnTo>
                  <a:pt x="62247" y="63552"/>
                </a:lnTo>
                <a:lnTo>
                  <a:pt x="61604" y="63156"/>
                </a:lnTo>
                <a:lnTo>
                  <a:pt x="61604" y="64341"/>
                </a:lnTo>
                <a:lnTo>
                  <a:pt x="60963" y="64735"/>
                </a:lnTo>
                <a:lnTo>
                  <a:pt x="59679" y="64735"/>
                </a:lnTo>
                <a:lnTo>
                  <a:pt x="59679" y="66315"/>
                </a:lnTo>
                <a:lnTo>
                  <a:pt x="58395" y="66710"/>
                </a:lnTo>
                <a:lnTo>
                  <a:pt x="59036" y="66710"/>
                </a:lnTo>
                <a:lnTo>
                  <a:pt x="59036" y="67894"/>
                </a:lnTo>
                <a:lnTo>
                  <a:pt x="58395" y="68289"/>
                </a:lnTo>
                <a:lnTo>
                  <a:pt x="57755" y="68289"/>
                </a:lnTo>
                <a:lnTo>
                  <a:pt x="57112" y="68683"/>
                </a:lnTo>
                <a:lnTo>
                  <a:pt x="54544" y="68683"/>
                </a:lnTo>
                <a:lnTo>
                  <a:pt x="53903" y="69473"/>
                </a:lnTo>
                <a:lnTo>
                  <a:pt x="53903" y="70262"/>
                </a:lnTo>
                <a:lnTo>
                  <a:pt x="54544" y="69867"/>
                </a:lnTo>
                <a:lnTo>
                  <a:pt x="55828" y="70262"/>
                </a:lnTo>
                <a:lnTo>
                  <a:pt x="56471" y="70262"/>
                </a:lnTo>
                <a:lnTo>
                  <a:pt x="57112" y="69867"/>
                </a:lnTo>
                <a:lnTo>
                  <a:pt x="57112" y="69077"/>
                </a:lnTo>
                <a:lnTo>
                  <a:pt x="58395" y="69473"/>
                </a:lnTo>
                <a:lnTo>
                  <a:pt x="59036" y="69473"/>
                </a:lnTo>
                <a:lnTo>
                  <a:pt x="58395" y="70262"/>
                </a:lnTo>
                <a:lnTo>
                  <a:pt x="55755" y="70461"/>
                </a:lnTo>
                <a:lnTo>
                  <a:pt x="55193" y="71858"/>
                </a:lnTo>
                <a:lnTo>
                  <a:pt x="55187" y="72631"/>
                </a:lnTo>
                <a:lnTo>
                  <a:pt x="53890" y="71346"/>
                </a:lnTo>
                <a:lnTo>
                  <a:pt x="51886" y="71056"/>
                </a:lnTo>
                <a:lnTo>
                  <a:pt x="50695" y="71052"/>
                </a:lnTo>
                <a:lnTo>
                  <a:pt x="50695" y="71446"/>
                </a:lnTo>
                <a:lnTo>
                  <a:pt x="52619" y="71446"/>
                </a:lnTo>
                <a:lnTo>
                  <a:pt x="52619" y="72236"/>
                </a:lnTo>
                <a:lnTo>
                  <a:pt x="53262" y="72631"/>
                </a:lnTo>
                <a:lnTo>
                  <a:pt x="52869" y="73493"/>
                </a:lnTo>
                <a:lnTo>
                  <a:pt x="53743" y="73846"/>
                </a:lnTo>
                <a:lnTo>
                  <a:pt x="53903" y="73815"/>
                </a:lnTo>
                <a:lnTo>
                  <a:pt x="53903" y="74604"/>
                </a:lnTo>
                <a:lnTo>
                  <a:pt x="50695" y="74604"/>
                </a:lnTo>
                <a:lnTo>
                  <a:pt x="50054" y="75394"/>
                </a:lnTo>
                <a:close/>
              </a:path>
              <a:path extrusionOk="0" h="120000" w="120000">
                <a:moveTo>
                  <a:pt x="52619" y="72236"/>
                </a:moveTo>
                <a:lnTo>
                  <a:pt x="51336" y="71841"/>
                </a:lnTo>
                <a:lnTo>
                  <a:pt x="51979" y="72631"/>
                </a:lnTo>
                <a:lnTo>
                  <a:pt x="52619" y="72631"/>
                </a:lnTo>
                <a:lnTo>
                  <a:pt x="52619" y="72236"/>
                </a:lnTo>
                <a:close/>
              </a:path>
              <a:path extrusionOk="0" h="120000" w="120000">
                <a:moveTo>
                  <a:pt x="64171" y="62368"/>
                </a:moveTo>
                <a:lnTo>
                  <a:pt x="62887" y="61973"/>
                </a:lnTo>
                <a:lnTo>
                  <a:pt x="62887" y="62762"/>
                </a:lnTo>
                <a:lnTo>
                  <a:pt x="64171" y="63156"/>
                </a:lnTo>
                <a:lnTo>
                  <a:pt x="64812" y="63156"/>
                </a:lnTo>
                <a:lnTo>
                  <a:pt x="64812" y="62762"/>
                </a:lnTo>
                <a:lnTo>
                  <a:pt x="64171" y="62368"/>
                </a:lnTo>
                <a:close/>
              </a:path>
              <a:path extrusionOk="0" h="120000" w="120000">
                <a:moveTo>
                  <a:pt x="63297" y="2776"/>
                </a:moveTo>
                <a:lnTo>
                  <a:pt x="61221" y="2420"/>
                </a:lnTo>
                <a:lnTo>
                  <a:pt x="60963" y="2368"/>
                </a:lnTo>
                <a:lnTo>
                  <a:pt x="60963" y="3157"/>
                </a:lnTo>
                <a:lnTo>
                  <a:pt x="61604" y="3551"/>
                </a:lnTo>
                <a:lnTo>
                  <a:pt x="61604" y="3947"/>
                </a:lnTo>
                <a:lnTo>
                  <a:pt x="66096" y="3947"/>
                </a:lnTo>
                <a:lnTo>
                  <a:pt x="65455" y="3157"/>
                </a:lnTo>
                <a:lnTo>
                  <a:pt x="63297" y="2776"/>
                </a:lnTo>
                <a:close/>
              </a:path>
              <a:path extrusionOk="0" h="120000" w="120000">
                <a:moveTo>
                  <a:pt x="39786" y="81315"/>
                </a:moveTo>
                <a:lnTo>
                  <a:pt x="40427" y="82104"/>
                </a:lnTo>
                <a:lnTo>
                  <a:pt x="41070" y="82104"/>
                </a:lnTo>
                <a:lnTo>
                  <a:pt x="41070" y="81315"/>
                </a:lnTo>
                <a:lnTo>
                  <a:pt x="39786" y="81315"/>
                </a:lnTo>
                <a:close/>
              </a:path>
              <a:path extrusionOk="0" h="120000" w="120000">
                <a:moveTo>
                  <a:pt x="41070" y="21316"/>
                </a:moveTo>
                <a:lnTo>
                  <a:pt x="40427" y="21710"/>
                </a:lnTo>
                <a:lnTo>
                  <a:pt x="40427" y="22104"/>
                </a:lnTo>
                <a:lnTo>
                  <a:pt x="42801" y="22136"/>
                </a:lnTo>
                <a:lnTo>
                  <a:pt x="45163" y="22357"/>
                </a:lnTo>
                <a:lnTo>
                  <a:pt x="45562" y="22499"/>
                </a:lnTo>
                <a:lnTo>
                  <a:pt x="45562" y="23289"/>
                </a:lnTo>
                <a:lnTo>
                  <a:pt x="46843" y="23289"/>
                </a:lnTo>
                <a:lnTo>
                  <a:pt x="47486" y="23683"/>
                </a:lnTo>
                <a:lnTo>
                  <a:pt x="50054" y="23683"/>
                </a:lnTo>
                <a:lnTo>
                  <a:pt x="48770" y="17762"/>
                </a:lnTo>
                <a:lnTo>
                  <a:pt x="47486" y="17762"/>
                </a:lnTo>
                <a:lnTo>
                  <a:pt x="46843" y="20131"/>
                </a:lnTo>
                <a:lnTo>
                  <a:pt x="46203" y="20131"/>
                </a:lnTo>
                <a:lnTo>
                  <a:pt x="46093" y="20097"/>
                </a:lnTo>
                <a:lnTo>
                  <a:pt x="44151" y="20009"/>
                </a:lnTo>
                <a:lnTo>
                  <a:pt x="42447" y="20019"/>
                </a:lnTo>
                <a:lnTo>
                  <a:pt x="41030" y="19668"/>
                </a:lnTo>
                <a:lnTo>
                  <a:pt x="40427" y="19341"/>
                </a:lnTo>
                <a:lnTo>
                  <a:pt x="40427" y="19735"/>
                </a:lnTo>
                <a:lnTo>
                  <a:pt x="39786" y="20131"/>
                </a:lnTo>
                <a:lnTo>
                  <a:pt x="39786" y="20920"/>
                </a:lnTo>
                <a:lnTo>
                  <a:pt x="40427" y="21316"/>
                </a:lnTo>
                <a:lnTo>
                  <a:pt x="41070" y="21316"/>
                </a:lnTo>
                <a:close/>
              </a:path>
              <a:path extrusionOk="0" h="120000" w="120000">
                <a:moveTo>
                  <a:pt x="44278" y="11841"/>
                </a:moveTo>
                <a:lnTo>
                  <a:pt x="43957" y="12038"/>
                </a:lnTo>
                <a:lnTo>
                  <a:pt x="44278" y="12236"/>
                </a:lnTo>
                <a:lnTo>
                  <a:pt x="44919" y="12236"/>
                </a:lnTo>
                <a:lnTo>
                  <a:pt x="44278" y="11841"/>
                </a:lnTo>
                <a:close/>
              </a:path>
              <a:path extrusionOk="0" h="120000" w="120000">
                <a:moveTo>
                  <a:pt x="29518" y="114473"/>
                </a:moveTo>
                <a:lnTo>
                  <a:pt x="29518" y="115262"/>
                </a:lnTo>
                <a:lnTo>
                  <a:pt x="30802" y="115657"/>
                </a:lnTo>
                <a:lnTo>
                  <a:pt x="29518" y="111710"/>
                </a:lnTo>
                <a:lnTo>
                  <a:pt x="29518" y="114473"/>
                </a:lnTo>
                <a:close/>
              </a:path>
              <a:path extrusionOk="0" h="120000" w="120000">
                <a:moveTo>
                  <a:pt x="18609" y="91184"/>
                </a:moveTo>
                <a:lnTo>
                  <a:pt x="17579" y="91758"/>
                </a:lnTo>
                <a:lnTo>
                  <a:pt x="16850" y="92329"/>
                </a:lnTo>
                <a:lnTo>
                  <a:pt x="17968" y="92367"/>
                </a:lnTo>
                <a:lnTo>
                  <a:pt x="19157" y="91855"/>
                </a:lnTo>
                <a:lnTo>
                  <a:pt x="19038" y="91210"/>
                </a:lnTo>
                <a:lnTo>
                  <a:pt x="18609" y="91184"/>
                </a:lnTo>
                <a:close/>
              </a:path>
              <a:path extrusionOk="0" h="120000" w="120000">
                <a:moveTo>
                  <a:pt x="13476" y="94736"/>
                </a:moveTo>
                <a:lnTo>
                  <a:pt x="12833" y="94736"/>
                </a:lnTo>
                <a:lnTo>
                  <a:pt x="13476" y="95130"/>
                </a:lnTo>
                <a:lnTo>
                  <a:pt x="14117" y="95130"/>
                </a:lnTo>
                <a:lnTo>
                  <a:pt x="13476" y="94736"/>
                </a:lnTo>
                <a:close/>
              </a:path>
              <a:path extrusionOk="0" h="120000" w="120000">
                <a:moveTo>
                  <a:pt x="10268" y="99472"/>
                </a:moveTo>
                <a:lnTo>
                  <a:pt x="9624" y="99472"/>
                </a:lnTo>
                <a:lnTo>
                  <a:pt x="9795" y="99681"/>
                </a:lnTo>
                <a:lnTo>
                  <a:pt x="10197" y="99516"/>
                </a:lnTo>
                <a:lnTo>
                  <a:pt x="10268" y="99472"/>
                </a:lnTo>
                <a:close/>
              </a:path>
              <a:path extrusionOk="0" h="120000" w="120000">
                <a:moveTo>
                  <a:pt x="18609" y="92367"/>
                </a:moveTo>
                <a:lnTo>
                  <a:pt x="18609" y="93551"/>
                </a:lnTo>
                <a:lnTo>
                  <a:pt x="19893" y="93157"/>
                </a:lnTo>
                <a:lnTo>
                  <a:pt x="19252" y="93947"/>
                </a:lnTo>
                <a:lnTo>
                  <a:pt x="18609" y="94341"/>
                </a:lnTo>
                <a:lnTo>
                  <a:pt x="17325" y="93947"/>
                </a:lnTo>
                <a:lnTo>
                  <a:pt x="17325" y="94341"/>
                </a:lnTo>
                <a:lnTo>
                  <a:pt x="16938" y="94776"/>
                </a:lnTo>
                <a:lnTo>
                  <a:pt x="17035" y="95130"/>
                </a:lnTo>
                <a:lnTo>
                  <a:pt x="18609" y="95130"/>
                </a:lnTo>
                <a:lnTo>
                  <a:pt x="18609" y="95920"/>
                </a:lnTo>
                <a:lnTo>
                  <a:pt x="17325" y="95526"/>
                </a:lnTo>
                <a:lnTo>
                  <a:pt x="16684" y="95130"/>
                </a:lnTo>
                <a:lnTo>
                  <a:pt x="16041" y="95130"/>
                </a:lnTo>
                <a:lnTo>
                  <a:pt x="16041" y="94736"/>
                </a:lnTo>
                <a:lnTo>
                  <a:pt x="15400" y="94736"/>
                </a:lnTo>
                <a:lnTo>
                  <a:pt x="16041" y="95920"/>
                </a:lnTo>
                <a:lnTo>
                  <a:pt x="15400" y="95920"/>
                </a:lnTo>
                <a:lnTo>
                  <a:pt x="15400" y="95526"/>
                </a:lnTo>
                <a:lnTo>
                  <a:pt x="14760" y="95526"/>
                </a:lnTo>
                <a:lnTo>
                  <a:pt x="14117" y="95130"/>
                </a:lnTo>
                <a:lnTo>
                  <a:pt x="11551" y="95526"/>
                </a:lnTo>
                <a:lnTo>
                  <a:pt x="10908" y="95526"/>
                </a:lnTo>
                <a:lnTo>
                  <a:pt x="10908" y="96314"/>
                </a:lnTo>
                <a:lnTo>
                  <a:pt x="12192" y="96314"/>
                </a:lnTo>
                <a:lnTo>
                  <a:pt x="12192" y="96709"/>
                </a:lnTo>
                <a:lnTo>
                  <a:pt x="12833" y="96314"/>
                </a:lnTo>
                <a:lnTo>
                  <a:pt x="12833" y="97104"/>
                </a:lnTo>
                <a:lnTo>
                  <a:pt x="12192" y="97104"/>
                </a:lnTo>
                <a:lnTo>
                  <a:pt x="10908" y="97499"/>
                </a:lnTo>
                <a:lnTo>
                  <a:pt x="10908" y="97893"/>
                </a:lnTo>
                <a:lnTo>
                  <a:pt x="11551" y="97893"/>
                </a:lnTo>
                <a:lnTo>
                  <a:pt x="10908" y="98289"/>
                </a:lnTo>
                <a:lnTo>
                  <a:pt x="10268" y="97893"/>
                </a:lnTo>
                <a:lnTo>
                  <a:pt x="9624" y="97499"/>
                </a:lnTo>
                <a:lnTo>
                  <a:pt x="8341" y="97893"/>
                </a:lnTo>
                <a:lnTo>
                  <a:pt x="7059" y="99078"/>
                </a:lnTo>
                <a:lnTo>
                  <a:pt x="8575" y="99087"/>
                </a:lnTo>
                <a:lnTo>
                  <a:pt x="9999" y="99154"/>
                </a:lnTo>
                <a:lnTo>
                  <a:pt x="10631" y="99337"/>
                </a:lnTo>
                <a:lnTo>
                  <a:pt x="10197" y="99516"/>
                </a:lnTo>
                <a:lnTo>
                  <a:pt x="9839" y="99736"/>
                </a:lnTo>
                <a:lnTo>
                  <a:pt x="9947" y="99868"/>
                </a:lnTo>
                <a:lnTo>
                  <a:pt x="10908" y="99868"/>
                </a:lnTo>
                <a:lnTo>
                  <a:pt x="10908" y="100262"/>
                </a:lnTo>
                <a:lnTo>
                  <a:pt x="10268" y="100262"/>
                </a:lnTo>
                <a:lnTo>
                  <a:pt x="10268" y="104604"/>
                </a:lnTo>
                <a:lnTo>
                  <a:pt x="9624" y="104999"/>
                </a:lnTo>
                <a:lnTo>
                  <a:pt x="9624" y="104604"/>
                </a:lnTo>
                <a:lnTo>
                  <a:pt x="8984" y="104999"/>
                </a:lnTo>
                <a:lnTo>
                  <a:pt x="8341" y="105393"/>
                </a:lnTo>
                <a:lnTo>
                  <a:pt x="7700" y="105393"/>
                </a:lnTo>
                <a:lnTo>
                  <a:pt x="7700" y="104999"/>
                </a:lnTo>
                <a:lnTo>
                  <a:pt x="1924" y="104999"/>
                </a:lnTo>
                <a:lnTo>
                  <a:pt x="1283" y="105393"/>
                </a:lnTo>
                <a:lnTo>
                  <a:pt x="640" y="105393"/>
                </a:lnTo>
                <a:lnTo>
                  <a:pt x="640" y="104999"/>
                </a:lnTo>
                <a:lnTo>
                  <a:pt x="0" y="104999"/>
                </a:lnTo>
                <a:lnTo>
                  <a:pt x="0" y="105789"/>
                </a:lnTo>
                <a:lnTo>
                  <a:pt x="1924" y="105789"/>
                </a:lnTo>
                <a:lnTo>
                  <a:pt x="2567" y="106183"/>
                </a:lnTo>
                <a:lnTo>
                  <a:pt x="3208" y="106577"/>
                </a:lnTo>
                <a:lnTo>
                  <a:pt x="3851" y="107762"/>
                </a:lnTo>
                <a:lnTo>
                  <a:pt x="3851" y="108552"/>
                </a:lnTo>
                <a:lnTo>
                  <a:pt x="2567" y="108552"/>
                </a:lnTo>
                <a:lnTo>
                  <a:pt x="2567" y="108946"/>
                </a:lnTo>
                <a:lnTo>
                  <a:pt x="4492" y="108946"/>
                </a:lnTo>
                <a:lnTo>
                  <a:pt x="4492" y="109735"/>
                </a:lnTo>
                <a:lnTo>
                  <a:pt x="5775" y="109735"/>
                </a:lnTo>
                <a:lnTo>
                  <a:pt x="6416" y="109341"/>
                </a:lnTo>
                <a:lnTo>
                  <a:pt x="6416" y="108552"/>
                </a:lnTo>
                <a:lnTo>
                  <a:pt x="7700" y="108156"/>
                </a:lnTo>
                <a:lnTo>
                  <a:pt x="8341" y="107762"/>
                </a:lnTo>
                <a:lnTo>
                  <a:pt x="10908" y="107762"/>
                </a:lnTo>
                <a:lnTo>
                  <a:pt x="9624" y="108156"/>
                </a:lnTo>
                <a:lnTo>
                  <a:pt x="8984" y="108552"/>
                </a:lnTo>
                <a:lnTo>
                  <a:pt x="7700" y="108552"/>
                </a:lnTo>
                <a:lnTo>
                  <a:pt x="7059" y="108946"/>
                </a:lnTo>
                <a:lnTo>
                  <a:pt x="7700" y="109341"/>
                </a:lnTo>
                <a:lnTo>
                  <a:pt x="7059" y="109735"/>
                </a:lnTo>
                <a:lnTo>
                  <a:pt x="6416" y="110131"/>
                </a:lnTo>
                <a:lnTo>
                  <a:pt x="5775" y="110525"/>
                </a:lnTo>
                <a:lnTo>
                  <a:pt x="5775" y="111315"/>
                </a:lnTo>
                <a:lnTo>
                  <a:pt x="5132" y="112104"/>
                </a:lnTo>
                <a:lnTo>
                  <a:pt x="3208" y="111710"/>
                </a:lnTo>
                <a:lnTo>
                  <a:pt x="2567" y="112104"/>
                </a:lnTo>
                <a:lnTo>
                  <a:pt x="1924" y="112498"/>
                </a:lnTo>
                <a:lnTo>
                  <a:pt x="1924" y="113288"/>
                </a:lnTo>
                <a:lnTo>
                  <a:pt x="3208" y="113288"/>
                </a:lnTo>
                <a:lnTo>
                  <a:pt x="3572" y="113752"/>
                </a:lnTo>
                <a:lnTo>
                  <a:pt x="3851" y="113683"/>
                </a:lnTo>
                <a:lnTo>
                  <a:pt x="3851" y="113288"/>
                </a:lnTo>
                <a:lnTo>
                  <a:pt x="6416" y="113288"/>
                </a:lnTo>
                <a:lnTo>
                  <a:pt x="6416" y="112498"/>
                </a:lnTo>
                <a:lnTo>
                  <a:pt x="7059" y="112498"/>
                </a:lnTo>
                <a:lnTo>
                  <a:pt x="7208" y="119100"/>
                </a:lnTo>
                <a:lnTo>
                  <a:pt x="8984" y="119209"/>
                </a:lnTo>
                <a:lnTo>
                  <a:pt x="9624" y="118815"/>
                </a:lnTo>
                <a:lnTo>
                  <a:pt x="8984" y="118419"/>
                </a:lnTo>
                <a:lnTo>
                  <a:pt x="9624" y="118419"/>
                </a:lnTo>
                <a:lnTo>
                  <a:pt x="10268" y="119604"/>
                </a:lnTo>
                <a:lnTo>
                  <a:pt x="12192" y="120000"/>
                </a:lnTo>
                <a:lnTo>
                  <a:pt x="12833" y="119604"/>
                </a:lnTo>
                <a:lnTo>
                  <a:pt x="13476" y="119604"/>
                </a:lnTo>
                <a:lnTo>
                  <a:pt x="14117" y="118815"/>
                </a:lnTo>
                <a:lnTo>
                  <a:pt x="16041" y="118815"/>
                </a:lnTo>
                <a:lnTo>
                  <a:pt x="16684" y="118025"/>
                </a:lnTo>
                <a:lnTo>
                  <a:pt x="17325" y="118025"/>
                </a:lnTo>
                <a:lnTo>
                  <a:pt x="17968" y="117631"/>
                </a:lnTo>
                <a:lnTo>
                  <a:pt x="18609" y="118025"/>
                </a:lnTo>
                <a:lnTo>
                  <a:pt x="19893" y="117631"/>
                </a:lnTo>
                <a:lnTo>
                  <a:pt x="19893" y="117236"/>
                </a:lnTo>
                <a:lnTo>
                  <a:pt x="21176" y="116446"/>
                </a:lnTo>
                <a:lnTo>
                  <a:pt x="21817" y="116052"/>
                </a:lnTo>
                <a:lnTo>
                  <a:pt x="22460" y="116052"/>
                </a:lnTo>
                <a:lnTo>
                  <a:pt x="23101" y="116446"/>
                </a:lnTo>
                <a:lnTo>
                  <a:pt x="23742" y="116052"/>
                </a:lnTo>
                <a:lnTo>
                  <a:pt x="25916" y="115554"/>
                </a:lnTo>
                <a:lnTo>
                  <a:pt x="27683" y="114684"/>
                </a:lnTo>
                <a:lnTo>
                  <a:pt x="28234" y="114473"/>
                </a:lnTo>
                <a:lnTo>
                  <a:pt x="29518" y="114473"/>
                </a:lnTo>
                <a:lnTo>
                  <a:pt x="29518" y="111710"/>
                </a:lnTo>
                <a:lnTo>
                  <a:pt x="30802" y="115657"/>
                </a:lnTo>
                <a:lnTo>
                  <a:pt x="31442" y="116052"/>
                </a:lnTo>
                <a:lnTo>
                  <a:pt x="31442" y="113288"/>
                </a:lnTo>
                <a:lnTo>
                  <a:pt x="30802" y="112894"/>
                </a:lnTo>
                <a:lnTo>
                  <a:pt x="30802" y="111315"/>
                </a:lnTo>
                <a:lnTo>
                  <a:pt x="32085" y="110920"/>
                </a:lnTo>
                <a:lnTo>
                  <a:pt x="31442" y="110525"/>
                </a:lnTo>
                <a:lnTo>
                  <a:pt x="32085" y="110131"/>
                </a:lnTo>
                <a:lnTo>
                  <a:pt x="33369" y="109735"/>
                </a:lnTo>
                <a:lnTo>
                  <a:pt x="33369" y="109341"/>
                </a:lnTo>
                <a:lnTo>
                  <a:pt x="32085" y="108946"/>
                </a:lnTo>
                <a:lnTo>
                  <a:pt x="31442" y="108156"/>
                </a:lnTo>
                <a:lnTo>
                  <a:pt x="32085" y="107762"/>
                </a:lnTo>
                <a:lnTo>
                  <a:pt x="32085" y="106577"/>
                </a:lnTo>
                <a:lnTo>
                  <a:pt x="32726" y="105393"/>
                </a:lnTo>
                <a:lnTo>
                  <a:pt x="34010" y="104999"/>
                </a:lnTo>
                <a:lnTo>
                  <a:pt x="35294" y="104604"/>
                </a:lnTo>
                <a:lnTo>
                  <a:pt x="34653" y="104210"/>
                </a:lnTo>
                <a:lnTo>
                  <a:pt x="34653" y="102235"/>
                </a:lnTo>
                <a:lnTo>
                  <a:pt x="34010" y="101841"/>
                </a:lnTo>
                <a:lnTo>
                  <a:pt x="32726" y="101841"/>
                </a:lnTo>
                <a:lnTo>
                  <a:pt x="32085" y="101051"/>
                </a:lnTo>
                <a:lnTo>
                  <a:pt x="32726" y="100262"/>
                </a:lnTo>
                <a:lnTo>
                  <a:pt x="34010" y="99472"/>
                </a:lnTo>
                <a:lnTo>
                  <a:pt x="33369" y="98683"/>
                </a:lnTo>
                <a:lnTo>
                  <a:pt x="33369" y="97104"/>
                </a:lnTo>
                <a:lnTo>
                  <a:pt x="32726" y="95920"/>
                </a:lnTo>
                <a:lnTo>
                  <a:pt x="33369" y="95526"/>
                </a:lnTo>
                <a:lnTo>
                  <a:pt x="34010" y="94736"/>
                </a:lnTo>
                <a:lnTo>
                  <a:pt x="33369" y="93947"/>
                </a:lnTo>
                <a:lnTo>
                  <a:pt x="32726" y="93551"/>
                </a:lnTo>
                <a:lnTo>
                  <a:pt x="33517" y="92542"/>
                </a:lnTo>
                <a:lnTo>
                  <a:pt x="35170" y="91735"/>
                </a:lnTo>
                <a:lnTo>
                  <a:pt x="35294" y="91578"/>
                </a:lnTo>
                <a:lnTo>
                  <a:pt x="36282" y="90425"/>
                </a:lnTo>
                <a:lnTo>
                  <a:pt x="37696" y="89206"/>
                </a:lnTo>
                <a:lnTo>
                  <a:pt x="37861" y="88815"/>
                </a:lnTo>
                <a:lnTo>
                  <a:pt x="37861" y="88420"/>
                </a:lnTo>
                <a:lnTo>
                  <a:pt x="39786" y="87630"/>
                </a:lnTo>
                <a:lnTo>
                  <a:pt x="41070" y="87236"/>
                </a:lnTo>
                <a:lnTo>
                  <a:pt x="42632" y="87506"/>
                </a:lnTo>
                <a:lnTo>
                  <a:pt x="44167" y="88384"/>
                </a:lnTo>
                <a:lnTo>
                  <a:pt x="44278" y="88420"/>
                </a:lnTo>
                <a:lnTo>
                  <a:pt x="45562" y="88815"/>
                </a:lnTo>
                <a:lnTo>
                  <a:pt x="45562" y="86841"/>
                </a:lnTo>
                <a:lnTo>
                  <a:pt x="45836" y="85407"/>
                </a:lnTo>
                <a:lnTo>
                  <a:pt x="45612" y="84138"/>
                </a:lnTo>
                <a:lnTo>
                  <a:pt x="45562" y="83684"/>
                </a:lnTo>
                <a:lnTo>
                  <a:pt x="45562" y="83288"/>
                </a:lnTo>
                <a:lnTo>
                  <a:pt x="47486" y="82894"/>
                </a:lnTo>
                <a:lnTo>
                  <a:pt x="45562" y="81315"/>
                </a:lnTo>
                <a:lnTo>
                  <a:pt x="44278" y="81709"/>
                </a:lnTo>
                <a:lnTo>
                  <a:pt x="44278" y="81315"/>
                </a:lnTo>
                <a:lnTo>
                  <a:pt x="43635" y="81315"/>
                </a:lnTo>
                <a:lnTo>
                  <a:pt x="43635" y="79736"/>
                </a:lnTo>
                <a:lnTo>
                  <a:pt x="42994" y="80525"/>
                </a:lnTo>
                <a:lnTo>
                  <a:pt x="42354" y="80130"/>
                </a:lnTo>
                <a:lnTo>
                  <a:pt x="42354" y="80921"/>
                </a:lnTo>
                <a:lnTo>
                  <a:pt x="42994" y="81709"/>
                </a:lnTo>
                <a:lnTo>
                  <a:pt x="42354" y="82104"/>
                </a:lnTo>
                <a:lnTo>
                  <a:pt x="39786" y="82894"/>
                </a:lnTo>
                <a:lnTo>
                  <a:pt x="39786" y="83288"/>
                </a:lnTo>
                <a:lnTo>
                  <a:pt x="39143" y="82894"/>
                </a:lnTo>
                <a:lnTo>
                  <a:pt x="38502" y="83288"/>
                </a:lnTo>
                <a:lnTo>
                  <a:pt x="38502" y="83684"/>
                </a:lnTo>
                <a:lnTo>
                  <a:pt x="37861" y="84078"/>
                </a:lnTo>
                <a:lnTo>
                  <a:pt x="37218" y="83684"/>
                </a:lnTo>
                <a:lnTo>
                  <a:pt x="35934" y="83684"/>
                </a:lnTo>
                <a:lnTo>
                  <a:pt x="35934" y="84473"/>
                </a:lnTo>
                <a:lnTo>
                  <a:pt x="35294" y="84473"/>
                </a:lnTo>
                <a:lnTo>
                  <a:pt x="36314" y="85425"/>
                </a:lnTo>
                <a:lnTo>
                  <a:pt x="36040" y="86409"/>
                </a:lnTo>
                <a:lnTo>
                  <a:pt x="35934" y="86446"/>
                </a:lnTo>
                <a:lnTo>
                  <a:pt x="34653" y="86446"/>
                </a:lnTo>
                <a:lnTo>
                  <a:pt x="34010" y="85657"/>
                </a:lnTo>
                <a:lnTo>
                  <a:pt x="32726" y="86051"/>
                </a:lnTo>
                <a:lnTo>
                  <a:pt x="31442" y="86051"/>
                </a:lnTo>
                <a:lnTo>
                  <a:pt x="32726" y="86841"/>
                </a:lnTo>
                <a:lnTo>
                  <a:pt x="32085" y="87236"/>
                </a:lnTo>
                <a:lnTo>
                  <a:pt x="31442" y="86841"/>
                </a:lnTo>
                <a:lnTo>
                  <a:pt x="30802" y="87236"/>
                </a:lnTo>
                <a:lnTo>
                  <a:pt x="30802" y="88025"/>
                </a:lnTo>
                <a:lnTo>
                  <a:pt x="30161" y="88025"/>
                </a:lnTo>
                <a:lnTo>
                  <a:pt x="30161" y="87236"/>
                </a:lnTo>
                <a:lnTo>
                  <a:pt x="29518" y="87630"/>
                </a:lnTo>
                <a:lnTo>
                  <a:pt x="28877" y="88025"/>
                </a:lnTo>
                <a:lnTo>
                  <a:pt x="29518" y="88420"/>
                </a:lnTo>
                <a:lnTo>
                  <a:pt x="28877" y="88815"/>
                </a:lnTo>
                <a:lnTo>
                  <a:pt x="26952" y="89605"/>
                </a:lnTo>
                <a:lnTo>
                  <a:pt x="26309" y="89999"/>
                </a:lnTo>
                <a:lnTo>
                  <a:pt x="26309" y="90788"/>
                </a:lnTo>
                <a:lnTo>
                  <a:pt x="25669" y="90788"/>
                </a:lnTo>
                <a:lnTo>
                  <a:pt x="25669" y="91184"/>
                </a:lnTo>
                <a:lnTo>
                  <a:pt x="24385" y="91184"/>
                </a:lnTo>
                <a:lnTo>
                  <a:pt x="24385" y="91578"/>
                </a:lnTo>
                <a:lnTo>
                  <a:pt x="25026" y="92367"/>
                </a:lnTo>
                <a:lnTo>
                  <a:pt x="26966" y="91676"/>
                </a:lnTo>
                <a:lnTo>
                  <a:pt x="28905" y="91072"/>
                </a:lnTo>
                <a:lnTo>
                  <a:pt x="30802" y="90393"/>
                </a:lnTo>
                <a:lnTo>
                  <a:pt x="30802" y="90788"/>
                </a:lnTo>
                <a:lnTo>
                  <a:pt x="30161" y="90788"/>
                </a:lnTo>
                <a:lnTo>
                  <a:pt x="30161" y="91184"/>
                </a:lnTo>
                <a:lnTo>
                  <a:pt x="29518" y="91972"/>
                </a:lnTo>
                <a:lnTo>
                  <a:pt x="27593" y="91972"/>
                </a:lnTo>
                <a:lnTo>
                  <a:pt x="27593" y="92367"/>
                </a:lnTo>
                <a:lnTo>
                  <a:pt x="26952" y="92762"/>
                </a:lnTo>
                <a:lnTo>
                  <a:pt x="27593" y="93157"/>
                </a:lnTo>
                <a:lnTo>
                  <a:pt x="26952" y="93551"/>
                </a:lnTo>
                <a:lnTo>
                  <a:pt x="25026" y="93551"/>
                </a:lnTo>
                <a:lnTo>
                  <a:pt x="23742" y="93157"/>
                </a:lnTo>
                <a:lnTo>
                  <a:pt x="23742" y="92367"/>
                </a:lnTo>
                <a:lnTo>
                  <a:pt x="22460" y="91578"/>
                </a:lnTo>
                <a:lnTo>
                  <a:pt x="21500" y="92466"/>
                </a:lnTo>
                <a:lnTo>
                  <a:pt x="20263" y="92565"/>
                </a:lnTo>
                <a:lnTo>
                  <a:pt x="18609" y="9236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0" name="Google Shape;290;p8"/>
          <p:cNvSpPr/>
          <p:nvPr/>
        </p:nvSpPr>
        <p:spPr>
          <a:xfrm>
            <a:off x="4937888" y="2289115"/>
            <a:ext cx="682586" cy="644994"/>
          </a:xfrm>
          <a:custGeom>
            <a:rect b="b" l="l" r="r" t="t"/>
            <a:pathLst>
              <a:path extrusionOk="0" h="120000" w="120000">
                <a:moveTo>
                  <a:pt x="29518" y="112325"/>
                </a:moveTo>
                <a:lnTo>
                  <a:pt x="29518" y="111626"/>
                </a:lnTo>
                <a:lnTo>
                  <a:pt x="30802" y="112325"/>
                </a:lnTo>
                <a:lnTo>
                  <a:pt x="31442" y="113022"/>
                </a:lnTo>
                <a:lnTo>
                  <a:pt x="31442" y="110232"/>
                </a:lnTo>
                <a:lnTo>
                  <a:pt x="31442" y="109532"/>
                </a:lnTo>
                <a:lnTo>
                  <a:pt x="31442" y="108138"/>
                </a:lnTo>
                <a:lnTo>
                  <a:pt x="30802" y="107441"/>
                </a:lnTo>
                <a:lnTo>
                  <a:pt x="30802" y="106045"/>
                </a:lnTo>
                <a:lnTo>
                  <a:pt x="30802" y="104651"/>
                </a:lnTo>
                <a:lnTo>
                  <a:pt x="29518" y="105348"/>
                </a:lnTo>
                <a:lnTo>
                  <a:pt x="30802" y="104651"/>
                </a:lnTo>
                <a:lnTo>
                  <a:pt x="32085" y="103951"/>
                </a:lnTo>
                <a:lnTo>
                  <a:pt x="31442" y="103254"/>
                </a:lnTo>
                <a:lnTo>
                  <a:pt x="32085" y="102557"/>
                </a:lnTo>
                <a:lnTo>
                  <a:pt x="33369" y="101858"/>
                </a:lnTo>
                <a:lnTo>
                  <a:pt x="33369" y="101161"/>
                </a:lnTo>
                <a:lnTo>
                  <a:pt x="32085" y="100464"/>
                </a:lnTo>
                <a:lnTo>
                  <a:pt x="31442" y="99067"/>
                </a:lnTo>
                <a:lnTo>
                  <a:pt x="32085" y="98370"/>
                </a:lnTo>
                <a:lnTo>
                  <a:pt x="32085" y="96976"/>
                </a:lnTo>
                <a:lnTo>
                  <a:pt x="32085" y="96277"/>
                </a:lnTo>
                <a:lnTo>
                  <a:pt x="32726" y="94183"/>
                </a:lnTo>
                <a:lnTo>
                  <a:pt x="34010" y="93487"/>
                </a:lnTo>
                <a:lnTo>
                  <a:pt x="35294" y="92789"/>
                </a:lnTo>
                <a:lnTo>
                  <a:pt x="34653" y="92092"/>
                </a:lnTo>
                <a:lnTo>
                  <a:pt x="34653" y="89999"/>
                </a:lnTo>
                <a:lnTo>
                  <a:pt x="34653" y="88603"/>
                </a:lnTo>
                <a:lnTo>
                  <a:pt x="34010" y="87905"/>
                </a:lnTo>
                <a:lnTo>
                  <a:pt x="33369" y="87905"/>
                </a:lnTo>
                <a:lnTo>
                  <a:pt x="32726" y="87905"/>
                </a:lnTo>
                <a:lnTo>
                  <a:pt x="32085" y="86509"/>
                </a:lnTo>
                <a:lnTo>
                  <a:pt x="32726" y="85115"/>
                </a:lnTo>
                <a:lnTo>
                  <a:pt x="34010" y="83719"/>
                </a:lnTo>
                <a:lnTo>
                  <a:pt x="33369" y="82325"/>
                </a:lnTo>
                <a:lnTo>
                  <a:pt x="33369" y="80928"/>
                </a:lnTo>
                <a:lnTo>
                  <a:pt x="33369" y="79534"/>
                </a:lnTo>
                <a:lnTo>
                  <a:pt x="32726" y="77441"/>
                </a:lnTo>
                <a:lnTo>
                  <a:pt x="33369" y="76743"/>
                </a:lnTo>
                <a:lnTo>
                  <a:pt x="34010" y="75347"/>
                </a:lnTo>
                <a:lnTo>
                  <a:pt x="33369" y="73953"/>
                </a:lnTo>
                <a:lnTo>
                  <a:pt x="32726" y="73254"/>
                </a:lnTo>
                <a:lnTo>
                  <a:pt x="33517" y="71470"/>
                </a:lnTo>
                <a:lnTo>
                  <a:pt x="35170" y="70043"/>
                </a:lnTo>
                <a:lnTo>
                  <a:pt x="35294" y="69766"/>
                </a:lnTo>
                <a:lnTo>
                  <a:pt x="36282" y="67728"/>
                </a:lnTo>
                <a:lnTo>
                  <a:pt x="37696" y="65574"/>
                </a:lnTo>
                <a:lnTo>
                  <a:pt x="37861" y="64882"/>
                </a:lnTo>
                <a:lnTo>
                  <a:pt x="37861" y="64185"/>
                </a:lnTo>
                <a:lnTo>
                  <a:pt x="39786" y="62789"/>
                </a:lnTo>
                <a:lnTo>
                  <a:pt x="41070" y="62092"/>
                </a:lnTo>
                <a:lnTo>
                  <a:pt x="42632" y="62570"/>
                </a:lnTo>
                <a:lnTo>
                  <a:pt x="44167" y="64121"/>
                </a:lnTo>
                <a:lnTo>
                  <a:pt x="44278" y="64185"/>
                </a:lnTo>
                <a:lnTo>
                  <a:pt x="45562" y="64882"/>
                </a:lnTo>
                <a:lnTo>
                  <a:pt x="45562" y="62789"/>
                </a:lnTo>
                <a:lnTo>
                  <a:pt x="45562" y="61395"/>
                </a:lnTo>
                <a:lnTo>
                  <a:pt x="45836" y="58860"/>
                </a:lnTo>
                <a:lnTo>
                  <a:pt x="45612" y="56617"/>
                </a:lnTo>
                <a:lnTo>
                  <a:pt x="45562" y="55814"/>
                </a:lnTo>
                <a:lnTo>
                  <a:pt x="45562" y="55114"/>
                </a:lnTo>
                <a:lnTo>
                  <a:pt x="47486" y="54417"/>
                </a:lnTo>
                <a:lnTo>
                  <a:pt x="48127" y="53720"/>
                </a:lnTo>
                <a:lnTo>
                  <a:pt x="49404" y="51844"/>
                </a:lnTo>
                <a:lnTo>
                  <a:pt x="50364" y="49043"/>
                </a:lnTo>
                <a:lnTo>
                  <a:pt x="50695" y="47440"/>
                </a:lnTo>
                <a:lnTo>
                  <a:pt x="50695" y="46046"/>
                </a:lnTo>
                <a:lnTo>
                  <a:pt x="50695" y="43255"/>
                </a:lnTo>
                <a:lnTo>
                  <a:pt x="51979" y="43255"/>
                </a:lnTo>
                <a:lnTo>
                  <a:pt x="53262" y="43255"/>
                </a:lnTo>
                <a:lnTo>
                  <a:pt x="53903" y="43952"/>
                </a:lnTo>
                <a:lnTo>
                  <a:pt x="53903" y="42556"/>
                </a:lnTo>
                <a:lnTo>
                  <a:pt x="53903" y="41162"/>
                </a:lnTo>
                <a:lnTo>
                  <a:pt x="55187" y="41162"/>
                </a:lnTo>
                <a:lnTo>
                  <a:pt x="55828" y="40465"/>
                </a:lnTo>
                <a:lnTo>
                  <a:pt x="57112" y="39069"/>
                </a:lnTo>
                <a:lnTo>
                  <a:pt x="57755" y="39069"/>
                </a:lnTo>
                <a:lnTo>
                  <a:pt x="57755" y="37672"/>
                </a:lnTo>
                <a:lnTo>
                  <a:pt x="57755" y="36278"/>
                </a:lnTo>
                <a:lnTo>
                  <a:pt x="58395" y="34882"/>
                </a:lnTo>
                <a:lnTo>
                  <a:pt x="58395" y="33488"/>
                </a:lnTo>
                <a:lnTo>
                  <a:pt x="59036" y="32791"/>
                </a:lnTo>
                <a:lnTo>
                  <a:pt x="60320" y="32091"/>
                </a:lnTo>
                <a:lnTo>
                  <a:pt x="63143" y="34718"/>
                </a:lnTo>
                <a:lnTo>
                  <a:pt x="64218" y="35687"/>
                </a:lnTo>
                <a:lnTo>
                  <a:pt x="63993" y="35389"/>
                </a:lnTo>
                <a:lnTo>
                  <a:pt x="63528" y="34882"/>
                </a:lnTo>
                <a:lnTo>
                  <a:pt x="62887" y="34185"/>
                </a:lnTo>
                <a:lnTo>
                  <a:pt x="64171" y="32791"/>
                </a:lnTo>
                <a:lnTo>
                  <a:pt x="63528" y="32091"/>
                </a:lnTo>
                <a:lnTo>
                  <a:pt x="63528" y="30697"/>
                </a:lnTo>
                <a:lnTo>
                  <a:pt x="64812" y="30697"/>
                </a:lnTo>
                <a:lnTo>
                  <a:pt x="65455" y="30697"/>
                </a:lnTo>
                <a:lnTo>
                  <a:pt x="65455" y="29998"/>
                </a:lnTo>
                <a:lnTo>
                  <a:pt x="67380" y="31394"/>
                </a:lnTo>
                <a:lnTo>
                  <a:pt x="68663" y="31394"/>
                </a:lnTo>
                <a:lnTo>
                  <a:pt x="69304" y="31394"/>
                </a:lnTo>
                <a:lnTo>
                  <a:pt x="69947" y="29301"/>
                </a:lnTo>
                <a:lnTo>
                  <a:pt x="70588" y="25813"/>
                </a:lnTo>
                <a:lnTo>
                  <a:pt x="69947" y="23720"/>
                </a:lnTo>
                <a:lnTo>
                  <a:pt x="71872" y="23720"/>
                </a:lnTo>
                <a:lnTo>
                  <a:pt x="74437" y="23023"/>
                </a:lnTo>
                <a:lnTo>
                  <a:pt x="74437" y="21626"/>
                </a:lnTo>
                <a:lnTo>
                  <a:pt x="74437" y="20929"/>
                </a:lnTo>
                <a:lnTo>
                  <a:pt x="76364" y="20929"/>
                </a:lnTo>
                <a:lnTo>
                  <a:pt x="82138" y="27207"/>
                </a:lnTo>
                <a:lnTo>
                  <a:pt x="85079" y="26602"/>
                </a:lnTo>
                <a:lnTo>
                  <a:pt x="86568" y="26510"/>
                </a:lnTo>
                <a:lnTo>
                  <a:pt x="86630" y="26510"/>
                </a:lnTo>
                <a:lnTo>
                  <a:pt x="88007" y="27129"/>
                </a:lnTo>
                <a:lnTo>
                  <a:pt x="88060" y="26770"/>
                </a:lnTo>
                <a:lnTo>
                  <a:pt x="88557" y="26510"/>
                </a:lnTo>
                <a:lnTo>
                  <a:pt x="89838" y="26510"/>
                </a:lnTo>
                <a:lnTo>
                  <a:pt x="89838" y="27207"/>
                </a:lnTo>
                <a:lnTo>
                  <a:pt x="93049" y="29301"/>
                </a:lnTo>
                <a:lnTo>
                  <a:pt x="92406" y="27907"/>
                </a:lnTo>
                <a:lnTo>
                  <a:pt x="93690" y="27207"/>
                </a:lnTo>
                <a:lnTo>
                  <a:pt x="94973" y="26510"/>
                </a:lnTo>
                <a:lnTo>
                  <a:pt x="95614" y="25813"/>
                </a:lnTo>
                <a:lnTo>
                  <a:pt x="96257" y="23720"/>
                </a:lnTo>
                <a:lnTo>
                  <a:pt x="96257" y="22323"/>
                </a:lnTo>
                <a:lnTo>
                  <a:pt x="95614" y="22323"/>
                </a:lnTo>
                <a:lnTo>
                  <a:pt x="95614" y="20929"/>
                </a:lnTo>
                <a:lnTo>
                  <a:pt x="95614" y="19533"/>
                </a:lnTo>
                <a:lnTo>
                  <a:pt x="96257" y="20232"/>
                </a:lnTo>
                <a:lnTo>
                  <a:pt x="96257" y="19533"/>
                </a:lnTo>
                <a:lnTo>
                  <a:pt x="96257" y="18139"/>
                </a:lnTo>
                <a:lnTo>
                  <a:pt x="97539" y="17442"/>
                </a:lnTo>
                <a:lnTo>
                  <a:pt x="98182" y="17442"/>
                </a:lnTo>
                <a:lnTo>
                  <a:pt x="99466" y="17442"/>
                </a:lnTo>
                <a:lnTo>
                  <a:pt x="100106" y="15348"/>
                </a:lnTo>
                <a:lnTo>
                  <a:pt x="102031" y="15348"/>
                </a:lnTo>
                <a:lnTo>
                  <a:pt x="102674" y="16045"/>
                </a:lnTo>
                <a:lnTo>
                  <a:pt x="103958" y="16045"/>
                </a:lnTo>
                <a:lnTo>
                  <a:pt x="106523" y="13952"/>
                </a:lnTo>
                <a:lnTo>
                  <a:pt x="107756" y="17006"/>
                </a:lnTo>
                <a:lnTo>
                  <a:pt x="108896" y="18033"/>
                </a:lnTo>
                <a:lnTo>
                  <a:pt x="109091" y="18139"/>
                </a:lnTo>
                <a:lnTo>
                  <a:pt x="109731" y="18836"/>
                </a:lnTo>
                <a:lnTo>
                  <a:pt x="111015" y="19533"/>
                </a:lnTo>
                <a:lnTo>
                  <a:pt x="112299" y="20232"/>
                </a:lnTo>
                <a:lnTo>
                  <a:pt x="113583" y="21626"/>
                </a:lnTo>
                <a:lnTo>
                  <a:pt x="114224" y="20929"/>
                </a:lnTo>
                <a:lnTo>
                  <a:pt x="114224" y="22323"/>
                </a:lnTo>
                <a:lnTo>
                  <a:pt x="114224" y="23720"/>
                </a:lnTo>
                <a:lnTo>
                  <a:pt x="115507" y="23023"/>
                </a:lnTo>
                <a:lnTo>
                  <a:pt x="116150" y="21626"/>
                </a:lnTo>
                <a:lnTo>
                  <a:pt x="116150" y="20232"/>
                </a:lnTo>
                <a:lnTo>
                  <a:pt x="116150" y="18836"/>
                </a:lnTo>
                <a:lnTo>
                  <a:pt x="116150" y="17442"/>
                </a:lnTo>
                <a:lnTo>
                  <a:pt x="115507" y="16045"/>
                </a:lnTo>
                <a:lnTo>
                  <a:pt x="116791" y="16742"/>
                </a:lnTo>
                <a:lnTo>
                  <a:pt x="116791" y="16045"/>
                </a:lnTo>
                <a:lnTo>
                  <a:pt x="116791" y="14649"/>
                </a:lnTo>
                <a:lnTo>
                  <a:pt x="120000" y="13952"/>
                </a:lnTo>
                <a:lnTo>
                  <a:pt x="119359" y="13952"/>
                </a:lnTo>
                <a:lnTo>
                  <a:pt x="119359" y="14649"/>
                </a:lnTo>
                <a:lnTo>
                  <a:pt x="118716" y="13952"/>
                </a:lnTo>
                <a:lnTo>
                  <a:pt x="118075" y="13255"/>
                </a:lnTo>
                <a:lnTo>
                  <a:pt x="117432" y="13952"/>
                </a:lnTo>
                <a:lnTo>
                  <a:pt x="117432" y="14649"/>
                </a:lnTo>
                <a:lnTo>
                  <a:pt x="116791" y="14649"/>
                </a:lnTo>
                <a:lnTo>
                  <a:pt x="116150" y="14649"/>
                </a:lnTo>
                <a:lnTo>
                  <a:pt x="116150" y="13952"/>
                </a:lnTo>
                <a:lnTo>
                  <a:pt x="115507" y="13952"/>
                </a:lnTo>
                <a:lnTo>
                  <a:pt x="115507" y="15348"/>
                </a:lnTo>
                <a:lnTo>
                  <a:pt x="114867" y="16045"/>
                </a:lnTo>
                <a:lnTo>
                  <a:pt x="114224" y="15348"/>
                </a:lnTo>
                <a:lnTo>
                  <a:pt x="113583" y="16045"/>
                </a:lnTo>
                <a:lnTo>
                  <a:pt x="113583" y="13952"/>
                </a:lnTo>
                <a:lnTo>
                  <a:pt x="112299" y="12558"/>
                </a:lnTo>
                <a:lnTo>
                  <a:pt x="114224" y="12558"/>
                </a:lnTo>
                <a:lnTo>
                  <a:pt x="114867" y="13255"/>
                </a:lnTo>
                <a:lnTo>
                  <a:pt x="116150" y="12558"/>
                </a:lnTo>
                <a:lnTo>
                  <a:pt x="116791" y="11858"/>
                </a:lnTo>
                <a:lnTo>
                  <a:pt x="116791" y="11161"/>
                </a:lnTo>
                <a:lnTo>
                  <a:pt x="116791" y="10464"/>
                </a:lnTo>
                <a:lnTo>
                  <a:pt x="118075" y="10464"/>
                </a:lnTo>
                <a:lnTo>
                  <a:pt x="119359" y="11161"/>
                </a:lnTo>
                <a:lnTo>
                  <a:pt x="120000" y="10464"/>
                </a:lnTo>
                <a:lnTo>
                  <a:pt x="119081" y="8419"/>
                </a:lnTo>
                <a:lnTo>
                  <a:pt x="118012" y="8001"/>
                </a:lnTo>
                <a:lnTo>
                  <a:pt x="116150" y="8371"/>
                </a:lnTo>
                <a:lnTo>
                  <a:pt x="116655" y="6038"/>
                </a:lnTo>
                <a:lnTo>
                  <a:pt x="115946" y="5600"/>
                </a:lnTo>
                <a:lnTo>
                  <a:pt x="114410" y="6776"/>
                </a:lnTo>
                <a:lnTo>
                  <a:pt x="114224" y="6974"/>
                </a:lnTo>
                <a:lnTo>
                  <a:pt x="114224" y="6277"/>
                </a:lnTo>
                <a:lnTo>
                  <a:pt x="112940" y="3487"/>
                </a:lnTo>
                <a:lnTo>
                  <a:pt x="112299" y="3487"/>
                </a:lnTo>
                <a:lnTo>
                  <a:pt x="111658" y="3487"/>
                </a:lnTo>
                <a:lnTo>
                  <a:pt x="111658" y="2790"/>
                </a:lnTo>
                <a:lnTo>
                  <a:pt x="110744" y="4766"/>
                </a:lnTo>
                <a:lnTo>
                  <a:pt x="110639" y="5980"/>
                </a:lnTo>
                <a:lnTo>
                  <a:pt x="111015" y="7674"/>
                </a:lnTo>
                <a:lnTo>
                  <a:pt x="109731" y="8371"/>
                </a:lnTo>
                <a:lnTo>
                  <a:pt x="109731" y="9068"/>
                </a:lnTo>
                <a:lnTo>
                  <a:pt x="109095" y="7683"/>
                </a:lnTo>
                <a:lnTo>
                  <a:pt x="109510" y="6187"/>
                </a:lnTo>
                <a:lnTo>
                  <a:pt x="109680" y="5110"/>
                </a:lnTo>
                <a:lnTo>
                  <a:pt x="109091" y="4883"/>
                </a:lnTo>
                <a:lnTo>
                  <a:pt x="109091" y="5580"/>
                </a:lnTo>
                <a:lnTo>
                  <a:pt x="108450" y="5580"/>
                </a:lnTo>
                <a:lnTo>
                  <a:pt x="109091" y="6277"/>
                </a:lnTo>
                <a:lnTo>
                  <a:pt x="108450" y="6277"/>
                </a:lnTo>
                <a:lnTo>
                  <a:pt x="107807" y="6277"/>
                </a:lnTo>
                <a:lnTo>
                  <a:pt x="107807" y="4184"/>
                </a:lnTo>
                <a:lnTo>
                  <a:pt x="108450" y="4184"/>
                </a:lnTo>
                <a:lnTo>
                  <a:pt x="110375" y="3487"/>
                </a:lnTo>
                <a:lnTo>
                  <a:pt x="109091" y="2790"/>
                </a:lnTo>
                <a:lnTo>
                  <a:pt x="109091" y="1393"/>
                </a:lnTo>
                <a:lnTo>
                  <a:pt x="107166" y="1393"/>
                </a:lnTo>
                <a:lnTo>
                  <a:pt x="107166" y="696"/>
                </a:lnTo>
                <a:lnTo>
                  <a:pt x="106523" y="0"/>
                </a:lnTo>
                <a:lnTo>
                  <a:pt x="105882" y="696"/>
                </a:lnTo>
                <a:lnTo>
                  <a:pt x="105239" y="696"/>
                </a:lnTo>
                <a:lnTo>
                  <a:pt x="105239" y="1393"/>
                </a:lnTo>
                <a:lnTo>
                  <a:pt x="105882" y="1393"/>
                </a:lnTo>
                <a:lnTo>
                  <a:pt x="105239" y="2093"/>
                </a:lnTo>
                <a:lnTo>
                  <a:pt x="104599" y="2790"/>
                </a:lnTo>
                <a:lnTo>
                  <a:pt x="103958" y="2790"/>
                </a:lnTo>
                <a:lnTo>
                  <a:pt x="103958" y="4184"/>
                </a:lnTo>
                <a:lnTo>
                  <a:pt x="104599" y="4184"/>
                </a:lnTo>
                <a:lnTo>
                  <a:pt x="104599" y="4883"/>
                </a:lnTo>
                <a:lnTo>
                  <a:pt x="104599" y="5580"/>
                </a:lnTo>
                <a:lnTo>
                  <a:pt x="103958" y="5580"/>
                </a:lnTo>
                <a:lnTo>
                  <a:pt x="103315" y="5580"/>
                </a:lnTo>
                <a:lnTo>
                  <a:pt x="102674" y="6277"/>
                </a:lnTo>
                <a:lnTo>
                  <a:pt x="103315" y="6974"/>
                </a:lnTo>
                <a:lnTo>
                  <a:pt x="102674" y="8371"/>
                </a:lnTo>
                <a:lnTo>
                  <a:pt x="100749" y="9767"/>
                </a:lnTo>
                <a:lnTo>
                  <a:pt x="100749" y="10464"/>
                </a:lnTo>
                <a:lnTo>
                  <a:pt x="100106" y="11161"/>
                </a:lnTo>
                <a:lnTo>
                  <a:pt x="100106" y="8371"/>
                </a:lnTo>
                <a:lnTo>
                  <a:pt x="100106" y="7674"/>
                </a:lnTo>
                <a:lnTo>
                  <a:pt x="100408" y="9089"/>
                </a:lnTo>
                <a:lnTo>
                  <a:pt x="100749" y="8371"/>
                </a:lnTo>
                <a:lnTo>
                  <a:pt x="100749" y="7674"/>
                </a:lnTo>
                <a:lnTo>
                  <a:pt x="100106" y="6974"/>
                </a:lnTo>
                <a:lnTo>
                  <a:pt x="100749" y="6277"/>
                </a:lnTo>
                <a:lnTo>
                  <a:pt x="101390" y="4883"/>
                </a:lnTo>
                <a:lnTo>
                  <a:pt x="102031" y="4184"/>
                </a:lnTo>
                <a:lnTo>
                  <a:pt x="101390" y="4184"/>
                </a:lnTo>
                <a:lnTo>
                  <a:pt x="101390" y="3487"/>
                </a:lnTo>
                <a:lnTo>
                  <a:pt x="100749" y="3487"/>
                </a:lnTo>
                <a:lnTo>
                  <a:pt x="100106" y="3487"/>
                </a:lnTo>
                <a:lnTo>
                  <a:pt x="100749" y="4184"/>
                </a:lnTo>
                <a:lnTo>
                  <a:pt x="100749" y="4883"/>
                </a:lnTo>
                <a:lnTo>
                  <a:pt x="100106" y="4883"/>
                </a:lnTo>
                <a:lnTo>
                  <a:pt x="99466" y="4883"/>
                </a:lnTo>
                <a:lnTo>
                  <a:pt x="99466" y="6277"/>
                </a:lnTo>
                <a:lnTo>
                  <a:pt x="98823" y="6277"/>
                </a:lnTo>
                <a:lnTo>
                  <a:pt x="98182" y="6277"/>
                </a:lnTo>
                <a:lnTo>
                  <a:pt x="98182" y="7674"/>
                </a:lnTo>
                <a:lnTo>
                  <a:pt x="98182" y="9068"/>
                </a:lnTo>
                <a:lnTo>
                  <a:pt x="97539" y="9767"/>
                </a:lnTo>
                <a:lnTo>
                  <a:pt x="96898" y="10464"/>
                </a:lnTo>
                <a:lnTo>
                  <a:pt x="96257" y="10464"/>
                </a:lnTo>
                <a:lnTo>
                  <a:pt x="95614" y="10464"/>
                </a:lnTo>
                <a:lnTo>
                  <a:pt x="94973" y="11161"/>
                </a:lnTo>
                <a:lnTo>
                  <a:pt x="95614" y="12558"/>
                </a:lnTo>
                <a:lnTo>
                  <a:pt x="94973" y="13255"/>
                </a:lnTo>
                <a:lnTo>
                  <a:pt x="94330" y="13952"/>
                </a:lnTo>
                <a:lnTo>
                  <a:pt x="94330" y="14649"/>
                </a:lnTo>
                <a:lnTo>
                  <a:pt x="93690" y="14649"/>
                </a:lnTo>
                <a:lnTo>
                  <a:pt x="93049" y="13952"/>
                </a:lnTo>
                <a:lnTo>
                  <a:pt x="93049" y="13255"/>
                </a:lnTo>
                <a:lnTo>
                  <a:pt x="93690" y="10464"/>
                </a:lnTo>
                <a:lnTo>
                  <a:pt x="94330" y="9767"/>
                </a:lnTo>
                <a:lnTo>
                  <a:pt x="94330" y="9068"/>
                </a:lnTo>
                <a:lnTo>
                  <a:pt x="96257" y="9068"/>
                </a:lnTo>
                <a:lnTo>
                  <a:pt x="96257" y="8371"/>
                </a:lnTo>
                <a:lnTo>
                  <a:pt x="96257" y="7674"/>
                </a:lnTo>
                <a:lnTo>
                  <a:pt x="96898" y="6277"/>
                </a:lnTo>
                <a:lnTo>
                  <a:pt x="94973" y="6277"/>
                </a:lnTo>
                <a:lnTo>
                  <a:pt x="94973" y="4883"/>
                </a:lnTo>
                <a:lnTo>
                  <a:pt x="93690" y="4883"/>
                </a:lnTo>
                <a:lnTo>
                  <a:pt x="94330" y="5580"/>
                </a:lnTo>
                <a:lnTo>
                  <a:pt x="93049" y="6277"/>
                </a:lnTo>
                <a:lnTo>
                  <a:pt x="91765" y="4184"/>
                </a:lnTo>
                <a:lnTo>
                  <a:pt x="91122" y="4184"/>
                </a:lnTo>
                <a:lnTo>
                  <a:pt x="90481" y="4184"/>
                </a:lnTo>
                <a:lnTo>
                  <a:pt x="91122" y="5580"/>
                </a:lnTo>
                <a:lnTo>
                  <a:pt x="91122" y="6277"/>
                </a:lnTo>
                <a:lnTo>
                  <a:pt x="91122" y="6974"/>
                </a:lnTo>
                <a:lnTo>
                  <a:pt x="90481" y="6974"/>
                </a:lnTo>
                <a:lnTo>
                  <a:pt x="90481" y="8371"/>
                </a:lnTo>
                <a:lnTo>
                  <a:pt x="91122" y="8371"/>
                </a:lnTo>
                <a:lnTo>
                  <a:pt x="89838" y="8371"/>
                </a:lnTo>
                <a:lnTo>
                  <a:pt x="89197" y="7674"/>
                </a:lnTo>
                <a:lnTo>
                  <a:pt x="89197" y="6277"/>
                </a:lnTo>
                <a:lnTo>
                  <a:pt x="87914" y="6277"/>
                </a:lnTo>
                <a:lnTo>
                  <a:pt x="87273" y="6974"/>
                </a:lnTo>
                <a:lnTo>
                  <a:pt x="88557" y="6277"/>
                </a:lnTo>
                <a:lnTo>
                  <a:pt x="87914" y="6974"/>
                </a:lnTo>
                <a:lnTo>
                  <a:pt x="87914" y="7674"/>
                </a:lnTo>
                <a:lnTo>
                  <a:pt x="85989" y="10464"/>
                </a:lnTo>
                <a:lnTo>
                  <a:pt x="85348" y="10464"/>
                </a:lnTo>
                <a:lnTo>
                  <a:pt x="84065" y="10464"/>
                </a:lnTo>
                <a:lnTo>
                  <a:pt x="84065" y="11858"/>
                </a:lnTo>
                <a:lnTo>
                  <a:pt x="83421" y="12558"/>
                </a:lnTo>
                <a:lnTo>
                  <a:pt x="82781" y="11858"/>
                </a:lnTo>
                <a:lnTo>
                  <a:pt x="80856" y="11161"/>
                </a:lnTo>
                <a:lnTo>
                  <a:pt x="80213" y="10464"/>
                </a:lnTo>
                <a:lnTo>
                  <a:pt x="80856" y="9068"/>
                </a:lnTo>
                <a:lnTo>
                  <a:pt x="80213" y="9068"/>
                </a:lnTo>
                <a:lnTo>
                  <a:pt x="79572" y="9068"/>
                </a:lnTo>
                <a:lnTo>
                  <a:pt x="78929" y="9767"/>
                </a:lnTo>
                <a:lnTo>
                  <a:pt x="78289" y="9767"/>
                </a:lnTo>
                <a:lnTo>
                  <a:pt x="78289" y="7674"/>
                </a:lnTo>
                <a:lnTo>
                  <a:pt x="77005" y="8371"/>
                </a:lnTo>
                <a:lnTo>
                  <a:pt x="77005" y="9068"/>
                </a:lnTo>
                <a:lnTo>
                  <a:pt x="76364" y="9068"/>
                </a:lnTo>
                <a:lnTo>
                  <a:pt x="75080" y="9068"/>
                </a:lnTo>
                <a:lnTo>
                  <a:pt x="75080" y="10464"/>
                </a:lnTo>
                <a:lnTo>
                  <a:pt x="75080" y="11161"/>
                </a:lnTo>
                <a:lnTo>
                  <a:pt x="75721" y="11161"/>
                </a:lnTo>
                <a:lnTo>
                  <a:pt x="76364" y="11161"/>
                </a:lnTo>
                <a:lnTo>
                  <a:pt x="77005" y="9767"/>
                </a:lnTo>
                <a:lnTo>
                  <a:pt x="77648" y="11858"/>
                </a:lnTo>
                <a:lnTo>
                  <a:pt x="78289" y="13255"/>
                </a:lnTo>
                <a:lnTo>
                  <a:pt x="78929" y="13952"/>
                </a:lnTo>
                <a:lnTo>
                  <a:pt x="78289" y="14649"/>
                </a:lnTo>
                <a:lnTo>
                  <a:pt x="77648" y="13952"/>
                </a:lnTo>
                <a:lnTo>
                  <a:pt x="77005" y="13952"/>
                </a:lnTo>
                <a:lnTo>
                  <a:pt x="76364" y="12558"/>
                </a:lnTo>
                <a:lnTo>
                  <a:pt x="75721" y="12558"/>
                </a:lnTo>
                <a:lnTo>
                  <a:pt x="75721" y="11858"/>
                </a:lnTo>
                <a:lnTo>
                  <a:pt x="75080" y="11858"/>
                </a:lnTo>
                <a:lnTo>
                  <a:pt x="74437" y="11858"/>
                </a:lnTo>
                <a:lnTo>
                  <a:pt x="74437" y="12558"/>
                </a:lnTo>
                <a:lnTo>
                  <a:pt x="74437" y="13255"/>
                </a:lnTo>
                <a:lnTo>
                  <a:pt x="74437" y="12558"/>
                </a:lnTo>
                <a:lnTo>
                  <a:pt x="75080" y="13255"/>
                </a:lnTo>
                <a:lnTo>
                  <a:pt x="75080" y="13952"/>
                </a:lnTo>
                <a:lnTo>
                  <a:pt x="75080" y="13255"/>
                </a:lnTo>
                <a:lnTo>
                  <a:pt x="75080" y="15348"/>
                </a:lnTo>
                <a:lnTo>
                  <a:pt x="74437" y="15348"/>
                </a:lnTo>
                <a:lnTo>
                  <a:pt x="73156" y="15348"/>
                </a:lnTo>
                <a:lnTo>
                  <a:pt x="73156" y="12558"/>
                </a:lnTo>
                <a:lnTo>
                  <a:pt x="72513" y="13255"/>
                </a:lnTo>
                <a:lnTo>
                  <a:pt x="72513" y="14649"/>
                </a:lnTo>
                <a:lnTo>
                  <a:pt x="71229" y="15348"/>
                </a:lnTo>
                <a:lnTo>
                  <a:pt x="71229" y="16045"/>
                </a:lnTo>
                <a:lnTo>
                  <a:pt x="70588" y="16742"/>
                </a:lnTo>
                <a:lnTo>
                  <a:pt x="71229" y="13255"/>
                </a:lnTo>
                <a:lnTo>
                  <a:pt x="70588" y="12558"/>
                </a:lnTo>
                <a:lnTo>
                  <a:pt x="69162" y="14681"/>
                </a:lnTo>
                <a:lnTo>
                  <a:pt x="67827" y="16255"/>
                </a:lnTo>
                <a:lnTo>
                  <a:pt x="67380" y="16742"/>
                </a:lnTo>
                <a:lnTo>
                  <a:pt x="66737" y="16045"/>
                </a:lnTo>
                <a:lnTo>
                  <a:pt x="66737" y="16742"/>
                </a:lnTo>
                <a:lnTo>
                  <a:pt x="66737" y="13952"/>
                </a:lnTo>
                <a:lnTo>
                  <a:pt x="66096" y="14649"/>
                </a:lnTo>
                <a:lnTo>
                  <a:pt x="65455" y="14649"/>
                </a:lnTo>
                <a:lnTo>
                  <a:pt x="65455" y="15348"/>
                </a:lnTo>
                <a:lnTo>
                  <a:pt x="64171" y="16045"/>
                </a:lnTo>
                <a:lnTo>
                  <a:pt x="64812" y="17442"/>
                </a:lnTo>
                <a:lnTo>
                  <a:pt x="65455" y="17442"/>
                </a:lnTo>
                <a:lnTo>
                  <a:pt x="65455" y="18139"/>
                </a:lnTo>
                <a:lnTo>
                  <a:pt x="66096" y="20929"/>
                </a:lnTo>
                <a:lnTo>
                  <a:pt x="65455" y="20929"/>
                </a:lnTo>
                <a:lnTo>
                  <a:pt x="64812" y="19533"/>
                </a:lnTo>
                <a:lnTo>
                  <a:pt x="64812" y="18836"/>
                </a:lnTo>
                <a:lnTo>
                  <a:pt x="64171" y="18139"/>
                </a:lnTo>
                <a:lnTo>
                  <a:pt x="62887" y="17442"/>
                </a:lnTo>
                <a:lnTo>
                  <a:pt x="62887" y="18836"/>
                </a:lnTo>
                <a:lnTo>
                  <a:pt x="64171" y="19533"/>
                </a:lnTo>
                <a:lnTo>
                  <a:pt x="64812" y="19533"/>
                </a:lnTo>
                <a:lnTo>
                  <a:pt x="63528" y="20929"/>
                </a:lnTo>
                <a:lnTo>
                  <a:pt x="62887" y="20929"/>
                </a:lnTo>
                <a:lnTo>
                  <a:pt x="63528" y="20232"/>
                </a:lnTo>
                <a:lnTo>
                  <a:pt x="62247" y="20232"/>
                </a:lnTo>
                <a:lnTo>
                  <a:pt x="61604" y="19533"/>
                </a:lnTo>
                <a:lnTo>
                  <a:pt x="62247" y="19533"/>
                </a:lnTo>
                <a:lnTo>
                  <a:pt x="61604" y="19533"/>
                </a:lnTo>
                <a:lnTo>
                  <a:pt x="61604" y="21626"/>
                </a:lnTo>
                <a:lnTo>
                  <a:pt x="60963" y="22323"/>
                </a:lnTo>
                <a:lnTo>
                  <a:pt x="59679" y="22323"/>
                </a:lnTo>
                <a:lnTo>
                  <a:pt x="59679" y="25116"/>
                </a:lnTo>
                <a:lnTo>
                  <a:pt x="58395" y="25813"/>
                </a:lnTo>
                <a:lnTo>
                  <a:pt x="59036" y="25813"/>
                </a:lnTo>
                <a:lnTo>
                  <a:pt x="59036" y="27907"/>
                </a:lnTo>
                <a:lnTo>
                  <a:pt x="58395" y="28604"/>
                </a:lnTo>
                <a:lnTo>
                  <a:pt x="57755" y="28604"/>
                </a:lnTo>
                <a:lnTo>
                  <a:pt x="57112" y="29301"/>
                </a:lnTo>
                <a:lnTo>
                  <a:pt x="54544" y="29301"/>
                </a:lnTo>
                <a:lnTo>
                  <a:pt x="53903" y="30697"/>
                </a:lnTo>
                <a:lnTo>
                  <a:pt x="53903" y="32091"/>
                </a:lnTo>
                <a:lnTo>
                  <a:pt x="54544" y="31394"/>
                </a:lnTo>
                <a:lnTo>
                  <a:pt x="55828" y="32091"/>
                </a:lnTo>
                <a:lnTo>
                  <a:pt x="56471" y="32091"/>
                </a:lnTo>
                <a:lnTo>
                  <a:pt x="57112" y="31394"/>
                </a:lnTo>
                <a:lnTo>
                  <a:pt x="57112" y="29998"/>
                </a:lnTo>
                <a:lnTo>
                  <a:pt x="58395" y="30697"/>
                </a:lnTo>
                <a:lnTo>
                  <a:pt x="59036" y="30697"/>
                </a:lnTo>
                <a:lnTo>
                  <a:pt x="58395" y="32091"/>
                </a:lnTo>
                <a:lnTo>
                  <a:pt x="55755" y="32444"/>
                </a:lnTo>
                <a:lnTo>
                  <a:pt x="55193" y="34912"/>
                </a:lnTo>
                <a:lnTo>
                  <a:pt x="55187" y="36278"/>
                </a:lnTo>
                <a:lnTo>
                  <a:pt x="53890" y="34008"/>
                </a:lnTo>
                <a:lnTo>
                  <a:pt x="51886" y="33496"/>
                </a:lnTo>
                <a:lnTo>
                  <a:pt x="50695" y="33488"/>
                </a:lnTo>
                <a:lnTo>
                  <a:pt x="50695" y="34185"/>
                </a:lnTo>
                <a:lnTo>
                  <a:pt x="51336" y="34185"/>
                </a:lnTo>
                <a:lnTo>
                  <a:pt x="52619" y="34185"/>
                </a:lnTo>
                <a:lnTo>
                  <a:pt x="52619" y="35581"/>
                </a:lnTo>
                <a:lnTo>
                  <a:pt x="51336" y="34882"/>
                </a:lnTo>
                <a:lnTo>
                  <a:pt x="51979" y="36278"/>
                </a:lnTo>
                <a:lnTo>
                  <a:pt x="51336" y="36278"/>
                </a:lnTo>
                <a:lnTo>
                  <a:pt x="52619" y="36278"/>
                </a:lnTo>
                <a:lnTo>
                  <a:pt x="52619" y="35581"/>
                </a:lnTo>
                <a:lnTo>
                  <a:pt x="53262" y="36278"/>
                </a:lnTo>
                <a:lnTo>
                  <a:pt x="52869" y="37801"/>
                </a:lnTo>
                <a:lnTo>
                  <a:pt x="53743" y="38425"/>
                </a:lnTo>
                <a:lnTo>
                  <a:pt x="53903" y="38371"/>
                </a:lnTo>
                <a:lnTo>
                  <a:pt x="53903" y="39765"/>
                </a:lnTo>
                <a:lnTo>
                  <a:pt x="50695" y="39765"/>
                </a:lnTo>
                <a:lnTo>
                  <a:pt x="50054" y="41162"/>
                </a:lnTo>
                <a:lnTo>
                  <a:pt x="49411" y="41162"/>
                </a:lnTo>
                <a:lnTo>
                  <a:pt x="50695" y="41859"/>
                </a:lnTo>
                <a:lnTo>
                  <a:pt x="50695" y="43255"/>
                </a:lnTo>
                <a:lnTo>
                  <a:pt x="50054" y="43255"/>
                </a:lnTo>
                <a:lnTo>
                  <a:pt x="49411" y="42556"/>
                </a:lnTo>
                <a:lnTo>
                  <a:pt x="49411" y="43255"/>
                </a:lnTo>
                <a:lnTo>
                  <a:pt x="48770" y="43255"/>
                </a:lnTo>
                <a:lnTo>
                  <a:pt x="48770" y="44649"/>
                </a:lnTo>
                <a:lnTo>
                  <a:pt x="48127" y="44649"/>
                </a:lnTo>
                <a:lnTo>
                  <a:pt x="47486" y="45347"/>
                </a:lnTo>
                <a:lnTo>
                  <a:pt x="46203" y="43952"/>
                </a:lnTo>
                <a:lnTo>
                  <a:pt x="45562" y="44649"/>
                </a:lnTo>
                <a:lnTo>
                  <a:pt x="44919" y="45347"/>
                </a:lnTo>
                <a:lnTo>
                  <a:pt x="45562" y="46046"/>
                </a:lnTo>
                <a:lnTo>
                  <a:pt x="44278" y="46743"/>
                </a:lnTo>
                <a:lnTo>
                  <a:pt x="42994" y="47440"/>
                </a:lnTo>
                <a:lnTo>
                  <a:pt x="42354" y="48139"/>
                </a:lnTo>
                <a:lnTo>
                  <a:pt x="42354" y="48836"/>
                </a:lnTo>
                <a:lnTo>
                  <a:pt x="43635" y="48836"/>
                </a:lnTo>
                <a:lnTo>
                  <a:pt x="42994" y="50230"/>
                </a:lnTo>
                <a:lnTo>
                  <a:pt x="42354" y="49533"/>
                </a:lnTo>
                <a:lnTo>
                  <a:pt x="42354" y="51627"/>
                </a:lnTo>
                <a:lnTo>
                  <a:pt x="42354" y="50930"/>
                </a:lnTo>
                <a:lnTo>
                  <a:pt x="42994" y="52324"/>
                </a:lnTo>
                <a:lnTo>
                  <a:pt x="42354" y="53021"/>
                </a:lnTo>
                <a:lnTo>
                  <a:pt x="39786" y="54417"/>
                </a:lnTo>
                <a:lnTo>
                  <a:pt x="39786" y="55114"/>
                </a:lnTo>
                <a:lnTo>
                  <a:pt x="39143" y="54417"/>
                </a:lnTo>
                <a:lnTo>
                  <a:pt x="38502" y="55114"/>
                </a:lnTo>
                <a:lnTo>
                  <a:pt x="38502" y="55814"/>
                </a:lnTo>
                <a:lnTo>
                  <a:pt x="37861" y="56511"/>
                </a:lnTo>
                <a:lnTo>
                  <a:pt x="37218" y="55814"/>
                </a:lnTo>
                <a:lnTo>
                  <a:pt x="36578" y="55814"/>
                </a:lnTo>
                <a:lnTo>
                  <a:pt x="35934" y="55814"/>
                </a:lnTo>
                <a:lnTo>
                  <a:pt x="35934" y="57208"/>
                </a:lnTo>
                <a:lnTo>
                  <a:pt x="35294" y="57208"/>
                </a:lnTo>
                <a:lnTo>
                  <a:pt x="36314" y="58891"/>
                </a:lnTo>
                <a:lnTo>
                  <a:pt x="36040" y="60631"/>
                </a:lnTo>
                <a:lnTo>
                  <a:pt x="35934" y="60695"/>
                </a:lnTo>
                <a:lnTo>
                  <a:pt x="34653" y="60695"/>
                </a:lnTo>
                <a:lnTo>
                  <a:pt x="34010" y="59301"/>
                </a:lnTo>
                <a:lnTo>
                  <a:pt x="32726" y="59998"/>
                </a:lnTo>
                <a:lnTo>
                  <a:pt x="31442" y="59998"/>
                </a:lnTo>
                <a:lnTo>
                  <a:pt x="32726" y="61395"/>
                </a:lnTo>
                <a:lnTo>
                  <a:pt x="32085" y="62092"/>
                </a:lnTo>
                <a:lnTo>
                  <a:pt x="31442" y="61395"/>
                </a:lnTo>
                <a:lnTo>
                  <a:pt x="30802" y="62092"/>
                </a:lnTo>
                <a:lnTo>
                  <a:pt x="30802" y="63486"/>
                </a:lnTo>
                <a:lnTo>
                  <a:pt x="30161" y="63486"/>
                </a:lnTo>
                <a:lnTo>
                  <a:pt x="30161" y="62092"/>
                </a:lnTo>
                <a:lnTo>
                  <a:pt x="29518" y="62789"/>
                </a:lnTo>
                <a:lnTo>
                  <a:pt x="28877" y="63486"/>
                </a:lnTo>
                <a:lnTo>
                  <a:pt x="29518" y="64185"/>
                </a:lnTo>
                <a:lnTo>
                  <a:pt x="28877" y="64882"/>
                </a:lnTo>
                <a:lnTo>
                  <a:pt x="26952" y="66279"/>
                </a:lnTo>
                <a:lnTo>
                  <a:pt x="26309" y="66976"/>
                </a:lnTo>
                <a:lnTo>
                  <a:pt x="26309" y="68370"/>
                </a:lnTo>
                <a:lnTo>
                  <a:pt x="25669" y="68370"/>
                </a:lnTo>
                <a:lnTo>
                  <a:pt x="25669" y="69069"/>
                </a:lnTo>
                <a:lnTo>
                  <a:pt x="24385" y="69069"/>
                </a:lnTo>
                <a:lnTo>
                  <a:pt x="24385" y="69766"/>
                </a:lnTo>
                <a:lnTo>
                  <a:pt x="25026" y="71160"/>
                </a:lnTo>
                <a:lnTo>
                  <a:pt x="26966" y="69939"/>
                </a:lnTo>
                <a:lnTo>
                  <a:pt x="28905" y="68872"/>
                </a:lnTo>
                <a:lnTo>
                  <a:pt x="30802" y="67673"/>
                </a:lnTo>
                <a:lnTo>
                  <a:pt x="30802" y="68370"/>
                </a:lnTo>
                <a:lnTo>
                  <a:pt x="30161" y="68370"/>
                </a:lnTo>
                <a:lnTo>
                  <a:pt x="30161" y="69069"/>
                </a:lnTo>
                <a:lnTo>
                  <a:pt x="29518" y="70463"/>
                </a:lnTo>
                <a:lnTo>
                  <a:pt x="27593" y="70463"/>
                </a:lnTo>
                <a:lnTo>
                  <a:pt x="27593" y="71160"/>
                </a:lnTo>
                <a:lnTo>
                  <a:pt x="26952" y="71860"/>
                </a:lnTo>
                <a:lnTo>
                  <a:pt x="27593" y="72557"/>
                </a:lnTo>
                <a:lnTo>
                  <a:pt x="26952" y="73254"/>
                </a:lnTo>
                <a:lnTo>
                  <a:pt x="25669" y="73254"/>
                </a:lnTo>
                <a:lnTo>
                  <a:pt x="25026" y="73254"/>
                </a:lnTo>
                <a:lnTo>
                  <a:pt x="23742" y="72557"/>
                </a:lnTo>
                <a:lnTo>
                  <a:pt x="23742" y="71160"/>
                </a:lnTo>
                <a:lnTo>
                  <a:pt x="22460" y="69766"/>
                </a:lnTo>
                <a:lnTo>
                  <a:pt x="21500" y="71337"/>
                </a:lnTo>
                <a:lnTo>
                  <a:pt x="20263" y="71511"/>
                </a:lnTo>
                <a:lnTo>
                  <a:pt x="18609" y="71160"/>
                </a:lnTo>
                <a:lnTo>
                  <a:pt x="18609" y="73254"/>
                </a:lnTo>
                <a:lnTo>
                  <a:pt x="19893" y="72557"/>
                </a:lnTo>
                <a:lnTo>
                  <a:pt x="19252" y="73953"/>
                </a:lnTo>
                <a:lnTo>
                  <a:pt x="18609" y="74650"/>
                </a:lnTo>
                <a:lnTo>
                  <a:pt x="17325" y="73953"/>
                </a:lnTo>
                <a:lnTo>
                  <a:pt x="17325" y="74650"/>
                </a:lnTo>
                <a:lnTo>
                  <a:pt x="16938" y="75418"/>
                </a:lnTo>
                <a:lnTo>
                  <a:pt x="17057" y="76187"/>
                </a:lnTo>
                <a:lnTo>
                  <a:pt x="16684" y="76044"/>
                </a:lnTo>
                <a:lnTo>
                  <a:pt x="16041" y="76044"/>
                </a:lnTo>
                <a:lnTo>
                  <a:pt x="16041" y="75347"/>
                </a:lnTo>
                <a:lnTo>
                  <a:pt x="15400" y="75347"/>
                </a:lnTo>
                <a:lnTo>
                  <a:pt x="16041" y="77441"/>
                </a:lnTo>
                <a:lnTo>
                  <a:pt x="15400" y="77441"/>
                </a:lnTo>
                <a:lnTo>
                  <a:pt x="15400" y="76743"/>
                </a:lnTo>
                <a:lnTo>
                  <a:pt x="14760" y="76743"/>
                </a:lnTo>
                <a:lnTo>
                  <a:pt x="14117" y="76044"/>
                </a:lnTo>
                <a:lnTo>
                  <a:pt x="11551" y="76743"/>
                </a:lnTo>
                <a:lnTo>
                  <a:pt x="10908" y="76743"/>
                </a:lnTo>
                <a:lnTo>
                  <a:pt x="10908" y="78138"/>
                </a:lnTo>
                <a:lnTo>
                  <a:pt x="12192" y="78138"/>
                </a:lnTo>
                <a:lnTo>
                  <a:pt x="12192" y="78835"/>
                </a:lnTo>
                <a:lnTo>
                  <a:pt x="12833" y="78138"/>
                </a:lnTo>
                <a:lnTo>
                  <a:pt x="12833" y="79534"/>
                </a:lnTo>
                <a:lnTo>
                  <a:pt x="12192" y="79534"/>
                </a:lnTo>
                <a:lnTo>
                  <a:pt x="10908" y="80231"/>
                </a:lnTo>
                <a:lnTo>
                  <a:pt x="10908" y="80928"/>
                </a:lnTo>
                <a:lnTo>
                  <a:pt x="11551" y="80928"/>
                </a:lnTo>
                <a:lnTo>
                  <a:pt x="10908" y="81627"/>
                </a:lnTo>
                <a:lnTo>
                  <a:pt x="10268" y="80928"/>
                </a:lnTo>
                <a:lnTo>
                  <a:pt x="9624" y="80231"/>
                </a:lnTo>
                <a:lnTo>
                  <a:pt x="8341" y="80928"/>
                </a:lnTo>
                <a:lnTo>
                  <a:pt x="7700" y="80928"/>
                </a:lnTo>
                <a:lnTo>
                  <a:pt x="8341" y="80928"/>
                </a:lnTo>
                <a:lnTo>
                  <a:pt x="7059" y="83021"/>
                </a:lnTo>
                <a:lnTo>
                  <a:pt x="8575" y="83039"/>
                </a:lnTo>
                <a:lnTo>
                  <a:pt x="9999" y="83157"/>
                </a:lnTo>
                <a:lnTo>
                  <a:pt x="10631" y="83480"/>
                </a:lnTo>
                <a:lnTo>
                  <a:pt x="9769" y="84107"/>
                </a:lnTo>
                <a:lnTo>
                  <a:pt x="8984" y="84418"/>
                </a:lnTo>
                <a:lnTo>
                  <a:pt x="7700" y="84418"/>
                </a:lnTo>
                <a:lnTo>
                  <a:pt x="8341" y="84418"/>
                </a:lnTo>
                <a:lnTo>
                  <a:pt x="8341" y="85115"/>
                </a:lnTo>
                <a:lnTo>
                  <a:pt x="7700" y="84418"/>
                </a:lnTo>
                <a:lnTo>
                  <a:pt x="7700" y="83719"/>
                </a:lnTo>
                <a:lnTo>
                  <a:pt x="7059" y="83719"/>
                </a:lnTo>
                <a:lnTo>
                  <a:pt x="7059" y="85115"/>
                </a:lnTo>
                <a:lnTo>
                  <a:pt x="3208" y="85115"/>
                </a:lnTo>
                <a:lnTo>
                  <a:pt x="3208" y="85812"/>
                </a:lnTo>
                <a:lnTo>
                  <a:pt x="2567" y="85812"/>
                </a:lnTo>
                <a:lnTo>
                  <a:pt x="2567" y="85115"/>
                </a:lnTo>
                <a:lnTo>
                  <a:pt x="1924" y="85115"/>
                </a:lnTo>
                <a:lnTo>
                  <a:pt x="1924" y="87208"/>
                </a:lnTo>
                <a:lnTo>
                  <a:pt x="5775" y="87208"/>
                </a:lnTo>
                <a:lnTo>
                  <a:pt x="5132" y="87208"/>
                </a:lnTo>
                <a:lnTo>
                  <a:pt x="6416" y="87905"/>
                </a:lnTo>
                <a:lnTo>
                  <a:pt x="5775" y="88603"/>
                </a:lnTo>
                <a:lnTo>
                  <a:pt x="6416" y="88603"/>
                </a:lnTo>
                <a:lnTo>
                  <a:pt x="3990" y="88133"/>
                </a:lnTo>
                <a:lnTo>
                  <a:pt x="1858" y="88149"/>
                </a:lnTo>
                <a:lnTo>
                  <a:pt x="0" y="88603"/>
                </a:lnTo>
                <a:lnTo>
                  <a:pt x="640" y="90696"/>
                </a:lnTo>
                <a:lnTo>
                  <a:pt x="640" y="92789"/>
                </a:lnTo>
                <a:lnTo>
                  <a:pt x="1924" y="92789"/>
                </a:lnTo>
                <a:lnTo>
                  <a:pt x="2567" y="92092"/>
                </a:lnTo>
                <a:lnTo>
                  <a:pt x="1924" y="91393"/>
                </a:lnTo>
                <a:lnTo>
                  <a:pt x="3208" y="92092"/>
                </a:lnTo>
                <a:lnTo>
                  <a:pt x="3851" y="92092"/>
                </a:lnTo>
                <a:lnTo>
                  <a:pt x="3851" y="92789"/>
                </a:lnTo>
                <a:lnTo>
                  <a:pt x="4492" y="92789"/>
                </a:lnTo>
                <a:lnTo>
                  <a:pt x="5775" y="92789"/>
                </a:lnTo>
                <a:lnTo>
                  <a:pt x="5775" y="91393"/>
                </a:lnTo>
                <a:lnTo>
                  <a:pt x="6416" y="91393"/>
                </a:lnTo>
                <a:lnTo>
                  <a:pt x="7059" y="92092"/>
                </a:lnTo>
                <a:lnTo>
                  <a:pt x="7700" y="92092"/>
                </a:lnTo>
                <a:lnTo>
                  <a:pt x="7700" y="91393"/>
                </a:lnTo>
                <a:lnTo>
                  <a:pt x="8984" y="92092"/>
                </a:lnTo>
                <a:lnTo>
                  <a:pt x="8984" y="92789"/>
                </a:lnTo>
                <a:lnTo>
                  <a:pt x="9624" y="92789"/>
                </a:lnTo>
                <a:lnTo>
                  <a:pt x="10268" y="92789"/>
                </a:lnTo>
                <a:lnTo>
                  <a:pt x="9624" y="92092"/>
                </a:lnTo>
                <a:lnTo>
                  <a:pt x="10268" y="92092"/>
                </a:lnTo>
                <a:lnTo>
                  <a:pt x="10268" y="92789"/>
                </a:lnTo>
                <a:lnTo>
                  <a:pt x="9624" y="93487"/>
                </a:lnTo>
                <a:lnTo>
                  <a:pt x="9624" y="92789"/>
                </a:lnTo>
                <a:lnTo>
                  <a:pt x="8984" y="93487"/>
                </a:lnTo>
                <a:lnTo>
                  <a:pt x="8341" y="94183"/>
                </a:lnTo>
                <a:lnTo>
                  <a:pt x="7700" y="94183"/>
                </a:lnTo>
                <a:lnTo>
                  <a:pt x="7700" y="93487"/>
                </a:lnTo>
                <a:lnTo>
                  <a:pt x="7059" y="93487"/>
                </a:lnTo>
                <a:lnTo>
                  <a:pt x="1924" y="93487"/>
                </a:lnTo>
                <a:lnTo>
                  <a:pt x="1283" y="94183"/>
                </a:lnTo>
                <a:lnTo>
                  <a:pt x="640" y="94183"/>
                </a:lnTo>
                <a:lnTo>
                  <a:pt x="640" y="93487"/>
                </a:lnTo>
                <a:lnTo>
                  <a:pt x="0" y="93487"/>
                </a:lnTo>
                <a:lnTo>
                  <a:pt x="0" y="94883"/>
                </a:lnTo>
                <a:lnTo>
                  <a:pt x="1283" y="94883"/>
                </a:lnTo>
                <a:lnTo>
                  <a:pt x="1924" y="94883"/>
                </a:lnTo>
                <a:lnTo>
                  <a:pt x="2567" y="95580"/>
                </a:lnTo>
                <a:lnTo>
                  <a:pt x="3208" y="96277"/>
                </a:lnTo>
                <a:lnTo>
                  <a:pt x="2567" y="95580"/>
                </a:lnTo>
                <a:lnTo>
                  <a:pt x="2567" y="96976"/>
                </a:lnTo>
                <a:lnTo>
                  <a:pt x="640" y="96976"/>
                </a:lnTo>
                <a:lnTo>
                  <a:pt x="1283" y="97673"/>
                </a:lnTo>
                <a:lnTo>
                  <a:pt x="1283" y="98370"/>
                </a:lnTo>
                <a:lnTo>
                  <a:pt x="241" y="98387"/>
                </a:lnTo>
                <a:lnTo>
                  <a:pt x="513" y="98505"/>
                </a:lnTo>
                <a:lnTo>
                  <a:pt x="521" y="98824"/>
                </a:lnTo>
                <a:lnTo>
                  <a:pt x="0" y="99067"/>
                </a:lnTo>
                <a:lnTo>
                  <a:pt x="2567" y="99067"/>
                </a:lnTo>
                <a:lnTo>
                  <a:pt x="2567" y="98370"/>
                </a:lnTo>
                <a:lnTo>
                  <a:pt x="3208" y="98370"/>
                </a:lnTo>
                <a:lnTo>
                  <a:pt x="3851" y="98370"/>
                </a:lnTo>
                <a:lnTo>
                  <a:pt x="3208" y="99067"/>
                </a:lnTo>
                <a:lnTo>
                  <a:pt x="3851" y="98370"/>
                </a:lnTo>
                <a:lnTo>
                  <a:pt x="3851" y="99767"/>
                </a:lnTo>
                <a:lnTo>
                  <a:pt x="2567" y="99767"/>
                </a:lnTo>
                <a:lnTo>
                  <a:pt x="2567" y="100464"/>
                </a:lnTo>
                <a:lnTo>
                  <a:pt x="4492" y="100464"/>
                </a:lnTo>
                <a:lnTo>
                  <a:pt x="4492" y="101858"/>
                </a:lnTo>
                <a:lnTo>
                  <a:pt x="5775" y="101858"/>
                </a:lnTo>
                <a:lnTo>
                  <a:pt x="6416" y="101161"/>
                </a:lnTo>
                <a:lnTo>
                  <a:pt x="6416" y="99767"/>
                </a:lnTo>
                <a:lnTo>
                  <a:pt x="7700" y="99067"/>
                </a:lnTo>
                <a:lnTo>
                  <a:pt x="8341" y="98370"/>
                </a:lnTo>
                <a:lnTo>
                  <a:pt x="9624" y="98370"/>
                </a:lnTo>
                <a:lnTo>
                  <a:pt x="10908" y="98370"/>
                </a:lnTo>
                <a:lnTo>
                  <a:pt x="9624" y="99067"/>
                </a:lnTo>
                <a:lnTo>
                  <a:pt x="8984" y="99767"/>
                </a:lnTo>
                <a:lnTo>
                  <a:pt x="7700" y="99767"/>
                </a:lnTo>
                <a:lnTo>
                  <a:pt x="7059" y="100464"/>
                </a:lnTo>
                <a:lnTo>
                  <a:pt x="7700" y="101161"/>
                </a:lnTo>
                <a:lnTo>
                  <a:pt x="7059" y="101858"/>
                </a:lnTo>
                <a:lnTo>
                  <a:pt x="6416" y="102557"/>
                </a:lnTo>
                <a:lnTo>
                  <a:pt x="5775" y="103254"/>
                </a:lnTo>
                <a:lnTo>
                  <a:pt x="5775" y="104651"/>
                </a:lnTo>
                <a:lnTo>
                  <a:pt x="5132" y="106045"/>
                </a:lnTo>
                <a:lnTo>
                  <a:pt x="3208" y="105348"/>
                </a:lnTo>
                <a:lnTo>
                  <a:pt x="2567" y="106045"/>
                </a:lnTo>
                <a:lnTo>
                  <a:pt x="1924" y="106742"/>
                </a:lnTo>
                <a:lnTo>
                  <a:pt x="1924" y="107441"/>
                </a:lnTo>
                <a:lnTo>
                  <a:pt x="1924" y="108138"/>
                </a:lnTo>
                <a:lnTo>
                  <a:pt x="3208" y="108138"/>
                </a:lnTo>
                <a:lnTo>
                  <a:pt x="3572" y="108958"/>
                </a:lnTo>
                <a:lnTo>
                  <a:pt x="3577" y="108991"/>
                </a:lnTo>
                <a:lnTo>
                  <a:pt x="3851" y="108835"/>
                </a:lnTo>
                <a:lnTo>
                  <a:pt x="3851" y="108138"/>
                </a:lnTo>
                <a:lnTo>
                  <a:pt x="6416" y="108138"/>
                </a:lnTo>
                <a:lnTo>
                  <a:pt x="6416" y="106742"/>
                </a:lnTo>
                <a:lnTo>
                  <a:pt x="7059" y="106742"/>
                </a:lnTo>
                <a:lnTo>
                  <a:pt x="6416" y="108138"/>
                </a:lnTo>
                <a:lnTo>
                  <a:pt x="6411" y="110245"/>
                </a:lnTo>
                <a:lnTo>
                  <a:pt x="5816" y="112709"/>
                </a:lnTo>
                <a:lnTo>
                  <a:pt x="5775" y="113022"/>
                </a:lnTo>
                <a:lnTo>
                  <a:pt x="5132" y="113719"/>
                </a:lnTo>
                <a:lnTo>
                  <a:pt x="4492" y="113022"/>
                </a:lnTo>
                <a:lnTo>
                  <a:pt x="3851" y="113022"/>
                </a:lnTo>
                <a:lnTo>
                  <a:pt x="3851" y="113719"/>
                </a:lnTo>
                <a:lnTo>
                  <a:pt x="4492" y="115116"/>
                </a:lnTo>
                <a:lnTo>
                  <a:pt x="3851" y="115813"/>
                </a:lnTo>
                <a:lnTo>
                  <a:pt x="5379" y="117051"/>
                </a:lnTo>
                <a:lnTo>
                  <a:pt x="7208" y="118410"/>
                </a:lnTo>
                <a:lnTo>
                  <a:pt x="8984" y="118603"/>
                </a:lnTo>
                <a:lnTo>
                  <a:pt x="9624" y="117906"/>
                </a:lnTo>
                <a:lnTo>
                  <a:pt x="8984" y="117207"/>
                </a:lnTo>
                <a:lnTo>
                  <a:pt x="9624" y="117207"/>
                </a:lnTo>
                <a:lnTo>
                  <a:pt x="9624" y="119300"/>
                </a:lnTo>
                <a:lnTo>
                  <a:pt x="10268" y="119300"/>
                </a:lnTo>
                <a:lnTo>
                  <a:pt x="12192" y="120000"/>
                </a:lnTo>
                <a:lnTo>
                  <a:pt x="12833" y="119300"/>
                </a:lnTo>
                <a:lnTo>
                  <a:pt x="13476" y="119300"/>
                </a:lnTo>
                <a:lnTo>
                  <a:pt x="14117" y="117906"/>
                </a:lnTo>
                <a:lnTo>
                  <a:pt x="15400" y="117906"/>
                </a:lnTo>
                <a:lnTo>
                  <a:pt x="16041" y="117906"/>
                </a:lnTo>
                <a:lnTo>
                  <a:pt x="16684" y="116510"/>
                </a:lnTo>
                <a:lnTo>
                  <a:pt x="17325" y="116510"/>
                </a:lnTo>
                <a:lnTo>
                  <a:pt x="17968" y="115813"/>
                </a:lnTo>
                <a:lnTo>
                  <a:pt x="18609" y="116510"/>
                </a:lnTo>
                <a:lnTo>
                  <a:pt x="19893" y="115813"/>
                </a:lnTo>
                <a:lnTo>
                  <a:pt x="19893" y="115116"/>
                </a:lnTo>
                <a:lnTo>
                  <a:pt x="21176" y="113719"/>
                </a:lnTo>
                <a:lnTo>
                  <a:pt x="21817" y="113022"/>
                </a:lnTo>
                <a:lnTo>
                  <a:pt x="22460" y="113022"/>
                </a:lnTo>
                <a:lnTo>
                  <a:pt x="23101" y="113719"/>
                </a:lnTo>
                <a:lnTo>
                  <a:pt x="23742" y="113022"/>
                </a:lnTo>
                <a:lnTo>
                  <a:pt x="25916" y="112143"/>
                </a:lnTo>
                <a:lnTo>
                  <a:pt x="27683" y="110605"/>
                </a:lnTo>
                <a:lnTo>
                  <a:pt x="28234" y="110232"/>
                </a:lnTo>
                <a:lnTo>
                  <a:pt x="29518" y="110232"/>
                </a:lnTo>
                <a:lnTo>
                  <a:pt x="29518" y="112325"/>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1" name="Google Shape;291;p8"/>
          <p:cNvSpPr/>
          <p:nvPr/>
        </p:nvSpPr>
        <p:spPr>
          <a:xfrm>
            <a:off x="8042617" y="3524486"/>
            <a:ext cx="156451" cy="221399"/>
          </a:xfrm>
          <a:custGeom>
            <a:rect b="b" l="l" r="r" t="t"/>
            <a:pathLst>
              <a:path extrusionOk="0" h="120000" w="120000">
                <a:moveTo>
                  <a:pt x="5581" y="79318"/>
                </a:moveTo>
                <a:lnTo>
                  <a:pt x="8367" y="79318"/>
                </a:lnTo>
                <a:lnTo>
                  <a:pt x="13948" y="81355"/>
                </a:lnTo>
                <a:lnTo>
                  <a:pt x="12131" y="88656"/>
                </a:lnTo>
                <a:lnTo>
                  <a:pt x="15143" y="93826"/>
                </a:lnTo>
                <a:lnTo>
                  <a:pt x="16744" y="95590"/>
                </a:lnTo>
                <a:lnTo>
                  <a:pt x="7247" y="97473"/>
                </a:lnTo>
                <a:lnTo>
                  <a:pt x="3523" y="100907"/>
                </a:lnTo>
                <a:lnTo>
                  <a:pt x="0" y="107795"/>
                </a:lnTo>
                <a:lnTo>
                  <a:pt x="2785" y="107795"/>
                </a:lnTo>
                <a:lnTo>
                  <a:pt x="8367" y="109825"/>
                </a:lnTo>
                <a:lnTo>
                  <a:pt x="13948" y="111863"/>
                </a:lnTo>
                <a:lnTo>
                  <a:pt x="8367" y="113894"/>
                </a:lnTo>
                <a:lnTo>
                  <a:pt x="8367" y="115931"/>
                </a:lnTo>
                <a:lnTo>
                  <a:pt x="13948" y="117962"/>
                </a:lnTo>
                <a:lnTo>
                  <a:pt x="16744" y="120000"/>
                </a:lnTo>
                <a:lnTo>
                  <a:pt x="19530" y="120000"/>
                </a:lnTo>
                <a:lnTo>
                  <a:pt x="22326" y="115931"/>
                </a:lnTo>
                <a:lnTo>
                  <a:pt x="36275" y="115931"/>
                </a:lnTo>
                <a:lnTo>
                  <a:pt x="47439" y="107795"/>
                </a:lnTo>
                <a:lnTo>
                  <a:pt x="55816" y="105764"/>
                </a:lnTo>
                <a:lnTo>
                  <a:pt x="61397" y="109825"/>
                </a:lnTo>
                <a:lnTo>
                  <a:pt x="69765" y="109825"/>
                </a:lnTo>
                <a:lnTo>
                  <a:pt x="75346" y="107795"/>
                </a:lnTo>
                <a:lnTo>
                  <a:pt x="72560" y="105764"/>
                </a:lnTo>
                <a:lnTo>
                  <a:pt x="69765" y="103727"/>
                </a:lnTo>
                <a:lnTo>
                  <a:pt x="69765" y="95590"/>
                </a:lnTo>
                <a:lnTo>
                  <a:pt x="61759" y="91523"/>
                </a:lnTo>
                <a:lnTo>
                  <a:pt x="52011" y="87789"/>
                </a:lnTo>
                <a:lnTo>
                  <a:pt x="50234" y="87454"/>
                </a:lnTo>
                <a:lnTo>
                  <a:pt x="50234" y="85424"/>
                </a:lnTo>
                <a:lnTo>
                  <a:pt x="55816" y="83386"/>
                </a:lnTo>
                <a:lnTo>
                  <a:pt x="55816" y="79318"/>
                </a:lnTo>
                <a:lnTo>
                  <a:pt x="53020" y="77287"/>
                </a:lnTo>
                <a:lnTo>
                  <a:pt x="55816" y="73219"/>
                </a:lnTo>
                <a:lnTo>
                  <a:pt x="55816" y="71188"/>
                </a:lnTo>
                <a:lnTo>
                  <a:pt x="66979" y="71188"/>
                </a:lnTo>
                <a:lnTo>
                  <a:pt x="69765" y="69151"/>
                </a:lnTo>
                <a:lnTo>
                  <a:pt x="72560" y="67120"/>
                </a:lnTo>
                <a:lnTo>
                  <a:pt x="78132" y="61014"/>
                </a:lnTo>
                <a:lnTo>
                  <a:pt x="80928" y="58984"/>
                </a:lnTo>
                <a:lnTo>
                  <a:pt x="83714" y="56947"/>
                </a:lnTo>
                <a:lnTo>
                  <a:pt x="86509" y="58984"/>
                </a:lnTo>
                <a:lnTo>
                  <a:pt x="89295" y="56947"/>
                </a:lnTo>
                <a:lnTo>
                  <a:pt x="92091" y="56947"/>
                </a:lnTo>
                <a:lnTo>
                  <a:pt x="92091" y="52878"/>
                </a:lnTo>
                <a:lnTo>
                  <a:pt x="94878" y="50847"/>
                </a:lnTo>
                <a:lnTo>
                  <a:pt x="97673" y="50847"/>
                </a:lnTo>
                <a:lnTo>
                  <a:pt x="97581" y="44787"/>
                </a:lnTo>
                <a:lnTo>
                  <a:pt x="95011" y="38724"/>
                </a:lnTo>
                <a:lnTo>
                  <a:pt x="94825" y="32663"/>
                </a:lnTo>
                <a:lnTo>
                  <a:pt x="94878" y="30507"/>
                </a:lnTo>
                <a:lnTo>
                  <a:pt x="100459" y="30507"/>
                </a:lnTo>
                <a:lnTo>
                  <a:pt x="100459" y="26439"/>
                </a:lnTo>
                <a:lnTo>
                  <a:pt x="103255" y="24408"/>
                </a:lnTo>
                <a:lnTo>
                  <a:pt x="106041" y="26439"/>
                </a:lnTo>
                <a:lnTo>
                  <a:pt x="108836" y="24408"/>
                </a:lnTo>
                <a:lnTo>
                  <a:pt x="111622" y="24408"/>
                </a:lnTo>
                <a:lnTo>
                  <a:pt x="117204" y="14234"/>
                </a:lnTo>
                <a:lnTo>
                  <a:pt x="119999" y="14234"/>
                </a:lnTo>
                <a:lnTo>
                  <a:pt x="106041" y="0"/>
                </a:lnTo>
                <a:lnTo>
                  <a:pt x="106041" y="10173"/>
                </a:lnTo>
                <a:lnTo>
                  <a:pt x="94878" y="12204"/>
                </a:lnTo>
                <a:lnTo>
                  <a:pt x="97673" y="16272"/>
                </a:lnTo>
                <a:lnTo>
                  <a:pt x="92091" y="18303"/>
                </a:lnTo>
                <a:lnTo>
                  <a:pt x="83714" y="18303"/>
                </a:lnTo>
                <a:lnTo>
                  <a:pt x="75346" y="22371"/>
                </a:lnTo>
                <a:lnTo>
                  <a:pt x="75346" y="32544"/>
                </a:lnTo>
                <a:lnTo>
                  <a:pt x="64183" y="30507"/>
                </a:lnTo>
                <a:lnTo>
                  <a:pt x="55816" y="30507"/>
                </a:lnTo>
                <a:lnTo>
                  <a:pt x="50234" y="24408"/>
                </a:lnTo>
                <a:lnTo>
                  <a:pt x="41856" y="26439"/>
                </a:lnTo>
                <a:lnTo>
                  <a:pt x="44652" y="34575"/>
                </a:lnTo>
                <a:lnTo>
                  <a:pt x="30693" y="42711"/>
                </a:lnTo>
                <a:lnTo>
                  <a:pt x="25112" y="48810"/>
                </a:lnTo>
                <a:lnTo>
                  <a:pt x="16744" y="58984"/>
                </a:lnTo>
                <a:lnTo>
                  <a:pt x="8367" y="63052"/>
                </a:lnTo>
                <a:lnTo>
                  <a:pt x="2785" y="75257"/>
                </a:lnTo>
                <a:lnTo>
                  <a:pt x="2785" y="77287"/>
                </a:lnTo>
                <a:lnTo>
                  <a:pt x="5581" y="7931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2" name="Google Shape;292;p8"/>
          <p:cNvSpPr/>
          <p:nvPr/>
        </p:nvSpPr>
        <p:spPr>
          <a:xfrm>
            <a:off x="8042617" y="3524486"/>
            <a:ext cx="156451" cy="221399"/>
          </a:xfrm>
          <a:custGeom>
            <a:rect b="b" l="l" r="r" t="t"/>
            <a:pathLst>
              <a:path extrusionOk="0" h="120000" w="120000">
                <a:moveTo>
                  <a:pt x="75346" y="107795"/>
                </a:moveTo>
                <a:lnTo>
                  <a:pt x="72560" y="105764"/>
                </a:lnTo>
                <a:lnTo>
                  <a:pt x="69765" y="103727"/>
                </a:lnTo>
                <a:lnTo>
                  <a:pt x="69765" y="95590"/>
                </a:lnTo>
                <a:lnTo>
                  <a:pt x="61759" y="91523"/>
                </a:lnTo>
                <a:lnTo>
                  <a:pt x="52011" y="87789"/>
                </a:lnTo>
                <a:lnTo>
                  <a:pt x="50234" y="87454"/>
                </a:lnTo>
                <a:lnTo>
                  <a:pt x="50234" y="85424"/>
                </a:lnTo>
                <a:lnTo>
                  <a:pt x="55816" y="83386"/>
                </a:lnTo>
                <a:lnTo>
                  <a:pt x="55816" y="81355"/>
                </a:lnTo>
                <a:lnTo>
                  <a:pt x="55816" y="79318"/>
                </a:lnTo>
                <a:lnTo>
                  <a:pt x="53020" y="77287"/>
                </a:lnTo>
                <a:lnTo>
                  <a:pt x="55816" y="73219"/>
                </a:lnTo>
                <a:lnTo>
                  <a:pt x="55816" y="71188"/>
                </a:lnTo>
                <a:lnTo>
                  <a:pt x="66979" y="71188"/>
                </a:lnTo>
                <a:lnTo>
                  <a:pt x="69765" y="69151"/>
                </a:lnTo>
                <a:lnTo>
                  <a:pt x="72560" y="67120"/>
                </a:lnTo>
                <a:lnTo>
                  <a:pt x="78132" y="61014"/>
                </a:lnTo>
                <a:lnTo>
                  <a:pt x="80928" y="58984"/>
                </a:lnTo>
                <a:lnTo>
                  <a:pt x="83714" y="56947"/>
                </a:lnTo>
                <a:lnTo>
                  <a:pt x="86509" y="58984"/>
                </a:lnTo>
                <a:lnTo>
                  <a:pt x="89295" y="56947"/>
                </a:lnTo>
                <a:lnTo>
                  <a:pt x="92091" y="56947"/>
                </a:lnTo>
                <a:lnTo>
                  <a:pt x="92091" y="52878"/>
                </a:lnTo>
                <a:lnTo>
                  <a:pt x="94878" y="50847"/>
                </a:lnTo>
                <a:lnTo>
                  <a:pt x="97673" y="50847"/>
                </a:lnTo>
                <a:lnTo>
                  <a:pt x="97581" y="44787"/>
                </a:lnTo>
                <a:lnTo>
                  <a:pt x="95011" y="38724"/>
                </a:lnTo>
                <a:lnTo>
                  <a:pt x="94825" y="32663"/>
                </a:lnTo>
                <a:lnTo>
                  <a:pt x="94878" y="32544"/>
                </a:lnTo>
                <a:lnTo>
                  <a:pt x="94878" y="30507"/>
                </a:lnTo>
                <a:lnTo>
                  <a:pt x="97673" y="30507"/>
                </a:lnTo>
                <a:lnTo>
                  <a:pt x="100459" y="30507"/>
                </a:lnTo>
                <a:lnTo>
                  <a:pt x="100459" y="26439"/>
                </a:lnTo>
                <a:lnTo>
                  <a:pt x="103255" y="24408"/>
                </a:lnTo>
                <a:lnTo>
                  <a:pt x="106041" y="26439"/>
                </a:lnTo>
                <a:lnTo>
                  <a:pt x="108836" y="24408"/>
                </a:lnTo>
                <a:lnTo>
                  <a:pt x="111622" y="24408"/>
                </a:lnTo>
                <a:lnTo>
                  <a:pt x="117204" y="14234"/>
                </a:lnTo>
                <a:lnTo>
                  <a:pt x="119999" y="14234"/>
                </a:lnTo>
                <a:lnTo>
                  <a:pt x="106041" y="0"/>
                </a:lnTo>
                <a:lnTo>
                  <a:pt x="106041" y="10173"/>
                </a:lnTo>
                <a:lnTo>
                  <a:pt x="94878" y="12204"/>
                </a:lnTo>
                <a:lnTo>
                  <a:pt x="97673" y="16272"/>
                </a:lnTo>
                <a:lnTo>
                  <a:pt x="92091" y="18303"/>
                </a:lnTo>
                <a:lnTo>
                  <a:pt x="83714" y="18303"/>
                </a:lnTo>
                <a:lnTo>
                  <a:pt x="75346" y="22371"/>
                </a:lnTo>
                <a:lnTo>
                  <a:pt x="75346" y="26439"/>
                </a:lnTo>
                <a:lnTo>
                  <a:pt x="75346" y="32544"/>
                </a:lnTo>
                <a:lnTo>
                  <a:pt x="64183" y="30507"/>
                </a:lnTo>
                <a:lnTo>
                  <a:pt x="55816" y="30507"/>
                </a:lnTo>
                <a:lnTo>
                  <a:pt x="50234" y="24408"/>
                </a:lnTo>
                <a:lnTo>
                  <a:pt x="41856" y="26439"/>
                </a:lnTo>
                <a:lnTo>
                  <a:pt x="44652" y="34575"/>
                </a:lnTo>
                <a:lnTo>
                  <a:pt x="30693" y="42711"/>
                </a:lnTo>
                <a:lnTo>
                  <a:pt x="25112" y="48810"/>
                </a:lnTo>
                <a:lnTo>
                  <a:pt x="16744" y="58984"/>
                </a:lnTo>
                <a:lnTo>
                  <a:pt x="8367" y="63052"/>
                </a:lnTo>
                <a:lnTo>
                  <a:pt x="2785" y="75257"/>
                </a:lnTo>
                <a:lnTo>
                  <a:pt x="2785" y="77287"/>
                </a:lnTo>
                <a:lnTo>
                  <a:pt x="5581" y="79318"/>
                </a:lnTo>
                <a:lnTo>
                  <a:pt x="8367" y="79318"/>
                </a:lnTo>
                <a:lnTo>
                  <a:pt x="13948" y="81355"/>
                </a:lnTo>
                <a:lnTo>
                  <a:pt x="12131" y="88656"/>
                </a:lnTo>
                <a:lnTo>
                  <a:pt x="15143" y="93826"/>
                </a:lnTo>
                <a:lnTo>
                  <a:pt x="16744" y="95590"/>
                </a:lnTo>
                <a:lnTo>
                  <a:pt x="7247" y="97473"/>
                </a:lnTo>
                <a:lnTo>
                  <a:pt x="3523" y="100907"/>
                </a:lnTo>
                <a:lnTo>
                  <a:pt x="0" y="107795"/>
                </a:lnTo>
                <a:lnTo>
                  <a:pt x="2785" y="107795"/>
                </a:lnTo>
                <a:lnTo>
                  <a:pt x="8367" y="109825"/>
                </a:lnTo>
                <a:lnTo>
                  <a:pt x="13948" y="111863"/>
                </a:lnTo>
                <a:lnTo>
                  <a:pt x="8367" y="113894"/>
                </a:lnTo>
                <a:lnTo>
                  <a:pt x="8367" y="115931"/>
                </a:lnTo>
                <a:lnTo>
                  <a:pt x="13948" y="117962"/>
                </a:lnTo>
                <a:lnTo>
                  <a:pt x="16744" y="120000"/>
                </a:lnTo>
                <a:lnTo>
                  <a:pt x="19530" y="120000"/>
                </a:lnTo>
                <a:lnTo>
                  <a:pt x="22326" y="115931"/>
                </a:lnTo>
                <a:lnTo>
                  <a:pt x="25112" y="115931"/>
                </a:lnTo>
                <a:lnTo>
                  <a:pt x="36275" y="115931"/>
                </a:lnTo>
                <a:lnTo>
                  <a:pt x="47439" y="107795"/>
                </a:lnTo>
                <a:lnTo>
                  <a:pt x="55816" y="105764"/>
                </a:lnTo>
                <a:lnTo>
                  <a:pt x="61397" y="109825"/>
                </a:lnTo>
                <a:lnTo>
                  <a:pt x="64183" y="109825"/>
                </a:lnTo>
                <a:lnTo>
                  <a:pt x="69765" y="109825"/>
                </a:lnTo>
                <a:lnTo>
                  <a:pt x="75346" y="107795"/>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3" name="Google Shape;293;p8"/>
          <p:cNvSpPr/>
          <p:nvPr/>
        </p:nvSpPr>
        <p:spPr>
          <a:xfrm>
            <a:off x="4873272" y="4835269"/>
            <a:ext cx="153440" cy="326529"/>
          </a:xfrm>
          <a:custGeom>
            <a:rect b="b" l="l" r="r" t="t"/>
            <a:pathLst>
              <a:path extrusionOk="0" h="120000" w="120000">
                <a:moveTo>
                  <a:pt x="120000" y="5516"/>
                </a:moveTo>
                <a:lnTo>
                  <a:pt x="117159" y="5516"/>
                </a:lnTo>
                <a:lnTo>
                  <a:pt x="117159" y="0"/>
                </a:lnTo>
                <a:lnTo>
                  <a:pt x="114319" y="0"/>
                </a:lnTo>
                <a:lnTo>
                  <a:pt x="114319" y="16550"/>
                </a:lnTo>
                <a:lnTo>
                  <a:pt x="114319" y="13791"/>
                </a:lnTo>
                <a:lnTo>
                  <a:pt x="117159" y="13791"/>
                </a:lnTo>
                <a:lnTo>
                  <a:pt x="117159" y="9651"/>
                </a:lnTo>
                <a:lnTo>
                  <a:pt x="120000" y="5516"/>
                </a:lnTo>
                <a:close/>
              </a:path>
              <a:path extrusionOk="0" h="120000" w="120000">
                <a:moveTo>
                  <a:pt x="1018" y="-27175"/>
                </a:moveTo>
                <a:lnTo>
                  <a:pt x="0" y="-22901"/>
                </a:lnTo>
                <a:lnTo>
                  <a:pt x="495" y="-22071"/>
                </a:lnTo>
                <a:lnTo>
                  <a:pt x="6186" y="-19312"/>
                </a:lnTo>
                <a:lnTo>
                  <a:pt x="3345" y="-17931"/>
                </a:lnTo>
                <a:lnTo>
                  <a:pt x="3345" y="-12414"/>
                </a:lnTo>
                <a:lnTo>
                  <a:pt x="495" y="-6898"/>
                </a:lnTo>
                <a:lnTo>
                  <a:pt x="9037" y="-8275"/>
                </a:lnTo>
                <a:lnTo>
                  <a:pt x="14718" y="-9656"/>
                </a:lnTo>
                <a:lnTo>
                  <a:pt x="17569" y="-8275"/>
                </a:lnTo>
                <a:lnTo>
                  <a:pt x="14718" y="-6898"/>
                </a:lnTo>
                <a:lnTo>
                  <a:pt x="37482" y="-6898"/>
                </a:lnTo>
                <a:lnTo>
                  <a:pt x="43173" y="-5516"/>
                </a:lnTo>
                <a:lnTo>
                  <a:pt x="46024" y="-1381"/>
                </a:lnTo>
                <a:lnTo>
                  <a:pt x="48865" y="0"/>
                </a:lnTo>
                <a:lnTo>
                  <a:pt x="51715" y="0"/>
                </a:lnTo>
                <a:lnTo>
                  <a:pt x="54556" y="-1381"/>
                </a:lnTo>
                <a:lnTo>
                  <a:pt x="54556" y="0"/>
                </a:lnTo>
                <a:lnTo>
                  <a:pt x="57407" y="0"/>
                </a:lnTo>
                <a:lnTo>
                  <a:pt x="54556" y="1376"/>
                </a:lnTo>
                <a:lnTo>
                  <a:pt x="54556" y="2758"/>
                </a:lnTo>
                <a:lnTo>
                  <a:pt x="60247" y="2758"/>
                </a:lnTo>
                <a:lnTo>
                  <a:pt x="60247" y="5516"/>
                </a:lnTo>
                <a:lnTo>
                  <a:pt x="63098" y="6893"/>
                </a:lnTo>
                <a:lnTo>
                  <a:pt x="63098" y="8275"/>
                </a:lnTo>
                <a:lnTo>
                  <a:pt x="60247" y="8275"/>
                </a:lnTo>
                <a:lnTo>
                  <a:pt x="57407" y="9651"/>
                </a:lnTo>
                <a:lnTo>
                  <a:pt x="62108" y="14266"/>
                </a:lnTo>
                <a:lnTo>
                  <a:pt x="67286" y="18025"/>
                </a:lnTo>
                <a:lnTo>
                  <a:pt x="68789" y="19308"/>
                </a:lnTo>
                <a:lnTo>
                  <a:pt x="85862" y="19308"/>
                </a:lnTo>
                <a:lnTo>
                  <a:pt x="85862" y="17931"/>
                </a:lnTo>
                <a:lnTo>
                  <a:pt x="88703" y="17931"/>
                </a:lnTo>
                <a:lnTo>
                  <a:pt x="88703" y="19308"/>
                </a:lnTo>
                <a:lnTo>
                  <a:pt x="94394" y="17931"/>
                </a:lnTo>
                <a:lnTo>
                  <a:pt x="94394" y="16550"/>
                </a:lnTo>
                <a:lnTo>
                  <a:pt x="97245" y="16550"/>
                </a:lnTo>
                <a:lnTo>
                  <a:pt x="97245" y="17931"/>
                </a:lnTo>
                <a:lnTo>
                  <a:pt x="100085" y="17931"/>
                </a:lnTo>
                <a:lnTo>
                  <a:pt x="102936" y="16550"/>
                </a:lnTo>
                <a:lnTo>
                  <a:pt x="102936" y="13791"/>
                </a:lnTo>
                <a:lnTo>
                  <a:pt x="111468" y="13791"/>
                </a:lnTo>
                <a:lnTo>
                  <a:pt x="111468" y="15173"/>
                </a:lnTo>
                <a:lnTo>
                  <a:pt x="114319" y="16550"/>
                </a:lnTo>
                <a:lnTo>
                  <a:pt x="114319" y="0"/>
                </a:lnTo>
                <a:lnTo>
                  <a:pt x="122850" y="0"/>
                </a:lnTo>
                <a:lnTo>
                  <a:pt x="122850" y="-6898"/>
                </a:lnTo>
                <a:lnTo>
                  <a:pt x="129721" y="-8936"/>
                </a:lnTo>
                <a:lnTo>
                  <a:pt x="136819" y="-10810"/>
                </a:lnTo>
                <a:lnTo>
                  <a:pt x="137073" y="-11033"/>
                </a:lnTo>
                <a:lnTo>
                  <a:pt x="142764" y="-12414"/>
                </a:lnTo>
                <a:lnTo>
                  <a:pt x="148455" y="-12414"/>
                </a:lnTo>
                <a:lnTo>
                  <a:pt x="151306" y="-11033"/>
                </a:lnTo>
                <a:lnTo>
                  <a:pt x="156997" y="-9656"/>
                </a:lnTo>
                <a:lnTo>
                  <a:pt x="154147" y="-6898"/>
                </a:lnTo>
                <a:lnTo>
                  <a:pt x="154147" y="-4139"/>
                </a:lnTo>
                <a:lnTo>
                  <a:pt x="161656" y="-5371"/>
                </a:lnTo>
                <a:lnTo>
                  <a:pt x="166511" y="-8979"/>
                </a:lnTo>
                <a:lnTo>
                  <a:pt x="168380" y="-9656"/>
                </a:lnTo>
                <a:lnTo>
                  <a:pt x="174071" y="-11033"/>
                </a:lnTo>
                <a:lnTo>
                  <a:pt x="168380" y="-13796"/>
                </a:lnTo>
                <a:lnTo>
                  <a:pt x="168380" y="-16554"/>
                </a:lnTo>
                <a:lnTo>
                  <a:pt x="171220" y="-19312"/>
                </a:lnTo>
                <a:lnTo>
                  <a:pt x="174071" y="-22071"/>
                </a:lnTo>
                <a:lnTo>
                  <a:pt x="176911" y="-24829"/>
                </a:lnTo>
                <a:lnTo>
                  <a:pt x="179762" y="-23448"/>
                </a:lnTo>
                <a:lnTo>
                  <a:pt x="182602" y="-26206"/>
                </a:lnTo>
                <a:lnTo>
                  <a:pt x="185453" y="-30346"/>
                </a:lnTo>
                <a:lnTo>
                  <a:pt x="182602" y="-30346"/>
                </a:lnTo>
                <a:lnTo>
                  <a:pt x="188293" y="-31723"/>
                </a:lnTo>
                <a:lnTo>
                  <a:pt x="191144" y="-33104"/>
                </a:lnTo>
                <a:lnTo>
                  <a:pt x="191144" y="-41379"/>
                </a:lnTo>
                <a:lnTo>
                  <a:pt x="196835" y="-42761"/>
                </a:lnTo>
                <a:lnTo>
                  <a:pt x="202526" y="-42761"/>
                </a:lnTo>
                <a:lnTo>
                  <a:pt x="208217" y="-45519"/>
                </a:lnTo>
                <a:lnTo>
                  <a:pt x="211058" y="-45519"/>
                </a:lnTo>
                <a:lnTo>
                  <a:pt x="213908" y="-46896"/>
                </a:lnTo>
                <a:lnTo>
                  <a:pt x="211058" y="-51036"/>
                </a:lnTo>
                <a:lnTo>
                  <a:pt x="211058" y="-55171"/>
                </a:lnTo>
                <a:lnTo>
                  <a:pt x="219600" y="-55171"/>
                </a:lnTo>
                <a:lnTo>
                  <a:pt x="219600" y="-59311"/>
                </a:lnTo>
                <a:lnTo>
                  <a:pt x="222441" y="-62069"/>
                </a:lnTo>
                <a:lnTo>
                  <a:pt x="219600" y="-63446"/>
                </a:lnTo>
                <a:lnTo>
                  <a:pt x="222441" y="-64828"/>
                </a:lnTo>
                <a:lnTo>
                  <a:pt x="225281" y="-66209"/>
                </a:lnTo>
                <a:lnTo>
                  <a:pt x="230972" y="-68967"/>
                </a:lnTo>
                <a:lnTo>
                  <a:pt x="230972" y="-73103"/>
                </a:lnTo>
                <a:lnTo>
                  <a:pt x="239514" y="-73103"/>
                </a:lnTo>
                <a:lnTo>
                  <a:pt x="242354" y="-80001"/>
                </a:lnTo>
                <a:lnTo>
                  <a:pt x="242354" y="-82759"/>
                </a:lnTo>
                <a:lnTo>
                  <a:pt x="236663" y="-84136"/>
                </a:lnTo>
                <a:lnTo>
                  <a:pt x="239514" y="-93793"/>
                </a:lnTo>
                <a:lnTo>
                  <a:pt x="228132" y="-103449"/>
                </a:lnTo>
                <a:lnTo>
                  <a:pt x="213908" y="-100691"/>
                </a:lnTo>
                <a:lnTo>
                  <a:pt x="211058" y="-96551"/>
                </a:lnTo>
                <a:lnTo>
                  <a:pt x="202526" y="-96551"/>
                </a:lnTo>
                <a:lnTo>
                  <a:pt x="193769" y="-96663"/>
                </a:lnTo>
                <a:lnTo>
                  <a:pt x="183200" y="-97447"/>
                </a:lnTo>
                <a:lnTo>
                  <a:pt x="179762" y="-97933"/>
                </a:lnTo>
                <a:lnTo>
                  <a:pt x="168134" y="-98471"/>
                </a:lnTo>
                <a:lnTo>
                  <a:pt x="160241" y="-97940"/>
                </a:lnTo>
                <a:lnTo>
                  <a:pt x="154147" y="-97933"/>
                </a:lnTo>
                <a:lnTo>
                  <a:pt x="145614" y="-96551"/>
                </a:lnTo>
                <a:lnTo>
                  <a:pt x="145614" y="-93793"/>
                </a:lnTo>
                <a:lnTo>
                  <a:pt x="140377" y="-93255"/>
                </a:lnTo>
                <a:lnTo>
                  <a:pt x="127159" y="-93785"/>
                </a:lnTo>
                <a:lnTo>
                  <a:pt x="125691" y="-93793"/>
                </a:lnTo>
                <a:lnTo>
                  <a:pt x="118277" y="-94591"/>
                </a:lnTo>
                <a:lnTo>
                  <a:pt x="117476" y="-96376"/>
                </a:lnTo>
                <a:lnTo>
                  <a:pt x="117159" y="-96551"/>
                </a:lnTo>
                <a:lnTo>
                  <a:pt x="108975" y="-98122"/>
                </a:lnTo>
                <a:lnTo>
                  <a:pt x="100790" y="-96722"/>
                </a:lnTo>
                <a:lnTo>
                  <a:pt x="100085" y="-96551"/>
                </a:lnTo>
                <a:lnTo>
                  <a:pt x="94394" y="-93793"/>
                </a:lnTo>
                <a:lnTo>
                  <a:pt x="85862" y="-95174"/>
                </a:lnTo>
                <a:lnTo>
                  <a:pt x="80171" y="-100691"/>
                </a:lnTo>
                <a:lnTo>
                  <a:pt x="71630" y="-100691"/>
                </a:lnTo>
                <a:lnTo>
                  <a:pt x="71630" y="-103449"/>
                </a:lnTo>
                <a:lnTo>
                  <a:pt x="57407" y="-103449"/>
                </a:lnTo>
                <a:lnTo>
                  <a:pt x="51715" y="-102068"/>
                </a:lnTo>
                <a:lnTo>
                  <a:pt x="41030" y="-99979"/>
                </a:lnTo>
                <a:lnTo>
                  <a:pt x="30541" y="-98193"/>
                </a:lnTo>
                <a:lnTo>
                  <a:pt x="28951" y="-97933"/>
                </a:lnTo>
                <a:lnTo>
                  <a:pt x="28951" y="-89657"/>
                </a:lnTo>
                <a:lnTo>
                  <a:pt x="20409" y="-85518"/>
                </a:lnTo>
                <a:lnTo>
                  <a:pt x="11877" y="-78620"/>
                </a:lnTo>
                <a:lnTo>
                  <a:pt x="14718" y="-74484"/>
                </a:lnTo>
                <a:lnTo>
                  <a:pt x="11877" y="-71726"/>
                </a:lnTo>
                <a:lnTo>
                  <a:pt x="9037" y="-70344"/>
                </a:lnTo>
                <a:lnTo>
                  <a:pt x="11877" y="-70344"/>
                </a:lnTo>
                <a:lnTo>
                  <a:pt x="14718" y="-68967"/>
                </a:lnTo>
                <a:lnTo>
                  <a:pt x="20409" y="-67586"/>
                </a:lnTo>
                <a:lnTo>
                  <a:pt x="20409" y="-66209"/>
                </a:lnTo>
                <a:lnTo>
                  <a:pt x="17569" y="-63446"/>
                </a:lnTo>
                <a:lnTo>
                  <a:pt x="14718" y="-59311"/>
                </a:lnTo>
                <a:lnTo>
                  <a:pt x="20409" y="-56553"/>
                </a:lnTo>
                <a:lnTo>
                  <a:pt x="11877" y="-56553"/>
                </a:lnTo>
                <a:lnTo>
                  <a:pt x="11877" y="-46896"/>
                </a:lnTo>
                <a:lnTo>
                  <a:pt x="9037" y="-44138"/>
                </a:lnTo>
                <a:lnTo>
                  <a:pt x="6186" y="-44138"/>
                </a:lnTo>
                <a:lnTo>
                  <a:pt x="6186" y="-42761"/>
                </a:lnTo>
                <a:lnTo>
                  <a:pt x="9037" y="-41379"/>
                </a:lnTo>
                <a:lnTo>
                  <a:pt x="9037" y="-38621"/>
                </a:lnTo>
                <a:lnTo>
                  <a:pt x="3345" y="-38621"/>
                </a:lnTo>
                <a:lnTo>
                  <a:pt x="495" y="-40002"/>
                </a:lnTo>
                <a:lnTo>
                  <a:pt x="495" y="-38621"/>
                </a:lnTo>
                <a:lnTo>
                  <a:pt x="3345" y="-35863"/>
                </a:lnTo>
                <a:lnTo>
                  <a:pt x="3419" y="-32119"/>
                </a:lnTo>
                <a:lnTo>
                  <a:pt x="1018" y="-2717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4" name="Google Shape;294;p8"/>
          <p:cNvSpPr/>
          <p:nvPr/>
        </p:nvSpPr>
        <p:spPr>
          <a:xfrm>
            <a:off x="4873272" y="4553772"/>
            <a:ext cx="309891" cy="334035"/>
          </a:xfrm>
          <a:custGeom>
            <a:rect b="b" l="l" r="r" t="t"/>
            <a:pathLst>
              <a:path extrusionOk="0" h="120000" w="120000">
                <a:moveTo>
                  <a:pt x="58010" y="114607"/>
                </a:moveTo>
                <a:lnTo>
                  <a:pt x="58010" y="110560"/>
                </a:lnTo>
                <a:lnTo>
                  <a:pt x="59417" y="106517"/>
                </a:lnTo>
                <a:lnTo>
                  <a:pt x="58010" y="106517"/>
                </a:lnTo>
                <a:lnTo>
                  <a:pt x="58010" y="103821"/>
                </a:lnTo>
                <a:lnTo>
                  <a:pt x="58010" y="101125"/>
                </a:lnTo>
                <a:lnTo>
                  <a:pt x="56604" y="101125"/>
                </a:lnTo>
                <a:lnTo>
                  <a:pt x="58010" y="101125"/>
                </a:lnTo>
                <a:lnTo>
                  <a:pt x="60828" y="101125"/>
                </a:lnTo>
                <a:lnTo>
                  <a:pt x="60828" y="97078"/>
                </a:lnTo>
                <a:lnTo>
                  <a:pt x="60828" y="94381"/>
                </a:lnTo>
                <a:lnTo>
                  <a:pt x="64230" y="92389"/>
                </a:lnTo>
                <a:lnTo>
                  <a:pt x="67745" y="90558"/>
                </a:lnTo>
                <a:lnTo>
                  <a:pt x="67870" y="90339"/>
                </a:lnTo>
                <a:lnTo>
                  <a:pt x="70688" y="88989"/>
                </a:lnTo>
                <a:lnTo>
                  <a:pt x="72100" y="88989"/>
                </a:lnTo>
                <a:lnTo>
                  <a:pt x="73506" y="88989"/>
                </a:lnTo>
                <a:lnTo>
                  <a:pt x="74917" y="90339"/>
                </a:lnTo>
                <a:lnTo>
                  <a:pt x="77735" y="91685"/>
                </a:lnTo>
                <a:lnTo>
                  <a:pt x="76324" y="94381"/>
                </a:lnTo>
                <a:lnTo>
                  <a:pt x="76324" y="97078"/>
                </a:lnTo>
                <a:lnTo>
                  <a:pt x="80042" y="95874"/>
                </a:lnTo>
                <a:lnTo>
                  <a:pt x="82446" y="92347"/>
                </a:lnTo>
                <a:lnTo>
                  <a:pt x="83372" y="91685"/>
                </a:lnTo>
                <a:lnTo>
                  <a:pt x="86189" y="90339"/>
                </a:lnTo>
                <a:lnTo>
                  <a:pt x="83372" y="87638"/>
                </a:lnTo>
                <a:lnTo>
                  <a:pt x="83372" y="86292"/>
                </a:lnTo>
                <a:lnTo>
                  <a:pt x="83372" y="84942"/>
                </a:lnTo>
                <a:lnTo>
                  <a:pt x="84778" y="82245"/>
                </a:lnTo>
                <a:lnTo>
                  <a:pt x="86189" y="79549"/>
                </a:lnTo>
                <a:lnTo>
                  <a:pt x="87596" y="76853"/>
                </a:lnTo>
                <a:lnTo>
                  <a:pt x="89007" y="78203"/>
                </a:lnTo>
                <a:lnTo>
                  <a:pt x="90414" y="75507"/>
                </a:lnTo>
                <a:lnTo>
                  <a:pt x="91825" y="71460"/>
                </a:lnTo>
                <a:lnTo>
                  <a:pt x="90414" y="71460"/>
                </a:lnTo>
                <a:lnTo>
                  <a:pt x="93232" y="70114"/>
                </a:lnTo>
                <a:lnTo>
                  <a:pt x="94643" y="68764"/>
                </a:lnTo>
                <a:lnTo>
                  <a:pt x="94643" y="67418"/>
                </a:lnTo>
                <a:lnTo>
                  <a:pt x="94643" y="63371"/>
                </a:lnTo>
                <a:lnTo>
                  <a:pt x="94643" y="60675"/>
                </a:lnTo>
                <a:lnTo>
                  <a:pt x="97461" y="59324"/>
                </a:lnTo>
                <a:lnTo>
                  <a:pt x="100279" y="59324"/>
                </a:lnTo>
                <a:lnTo>
                  <a:pt x="103097" y="56628"/>
                </a:lnTo>
                <a:lnTo>
                  <a:pt x="104504" y="56628"/>
                </a:lnTo>
                <a:lnTo>
                  <a:pt x="105915" y="55282"/>
                </a:lnTo>
                <a:lnTo>
                  <a:pt x="104504" y="51235"/>
                </a:lnTo>
                <a:lnTo>
                  <a:pt x="104504" y="47193"/>
                </a:lnTo>
                <a:lnTo>
                  <a:pt x="105915" y="47193"/>
                </a:lnTo>
                <a:lnTo>
                  <a:pt x="108733" y="47193"/>
                </a:lnTo>
                <a:lnTo>
                  <a:pt x="108733" y="44497"/>
                </a:lnTo>
                <a:lnTo>
                  <a:pt x="108733" y="43146"/>
                </a:lnTo>
                <a:lnTo>
                  <a:pt x="110139" y="40450"/>
                </a:lnTo>
                <a:lnTo>
                  <a:pt x="108733" y="39104"/>
                </a:lnTo>
                <a:lnTo>
                  <a:pt x="110139" y="37753"/>
                </a:lnTo>
                <a:lnTo>
                  <a:pt x="111546" y="36403"/>
                </a:lnTo>
                <a:lnTo>
                  <a:pt x="114364" y="33706"/>
                </a:lnTo>
                <a:lnTo>
                  <a:pt x="114364" y="32361"/>
                </a:lnTo>
                <a:lnTo>
                  <a:pt x="114364" y="31010"/>
                </a:lnTo>
                <a:lnTo>
                  <a:pt x="114364" y="29664"/>
                </a:lnTo>
                <a:lnTo>
                  <a:pt x="117182" y="29664"/>
                </a:lnTo>
                <a:lnTo>
                  <a:pt x="118593" y="29664"/>
                </a:lnTo>
                <a:lnTo>
                  <a:pt x="120000" y="22921"/>
                </a:lnTo>
                <a:lnTo>
                  <a:pt x="120000" y="21575"/>
                </a:lnTo>
                <a:lnTo>
                  <a:pt x="120000" y="20225"/>
                </a:lnTo>
                <a:lnTo>
                  <a:pt x="117182" y="18878"/>
                </a:lnTo>
                <a:lnTo>
                  <a:pt x="118593" y="9439"/>
                </a:lnTo>
                <a:lnTo>
                  <a:pt x="112957" y="0"/>
                </a:lnTo>
                <a:lnTo>
                  <a:pt x="105915" y="2696"/>
                </a:lnTo>
                <a:lnTo>
                  <a:pt x="104504" y="6743"/>
                </a:lnTo>
                <a:lnTo>
                  <a:pt x="100279" y="6743"/>
                </a:lnTo>
                <a:lnTo>
                  <a:pt x="95943" y="6633"/>
                </a:lnTo>
                <a:lnTo>
                  <a:pt x="90710" y="5867"/>
                </a:lnTo>
                <a:lnTo>
                  <a:pt x="89007" y="5392"/>
                </a:lnTo>
                <a:lnTo>
                  <a:pt x="83250" y="4867"/>
                </a:lnTo>
                <a:lnTo>
                  <a:pt x="79342" y="5385"/>
                </a:lnTo>
                <a:lnTo>
                  <a:pt x="79142" y="5392"/>
                </a:lnTo>
                <a:lnTo>
                  <a:pt x="76324" y="5392"/>
                </a:lnTo>
                <a:lnTo>
                  <a:pt x="72100" y="6743"/>
                </a:lnTo>
                <a:lnTo>
                  <a:pt x="72100" y="9439"/>
                </a:lnTo>
                <a:lnTo>
                  <a:pt x="69506" y="9965"/>
                </a:lnTo>
                <a:lnTo>
                  <a:pt x="62962" y="9446"/>
                </a:lnTo>
                <a:lnTo>
                  <a:pt x="62234" y="9439"/>
                </a:lnTo>
                <a:lnTo>
                  <a:pt x="58563" y="8659"/>
                </a:lnTo>
                <a:lnTo>
                  <a:pt x="58167" y="6913"/>
                </a:lnTo>
                <a:lnTo>
                  <a:pt x="58010" y="6743"/>
                </a:lnTo>
                <a:lnTo>
                  <a:pt x="53958" y="5207"/>
                </a:lnTo>
                <a:lnTo>
                  <a:pt x="49905" y="6575"/>
                </a:lnTo>
                <a:lnTo>
                  <a:pt x="49556" y="6743"/>
                </a:lnTo>
                <a:lnTo>
                  <a:pt x="46738" y="9439"/>
                </a:lnTo>
                <a:lnTo>
                  <a:pt x="42514" y="8089"/>
                </a:lnTo>
                <a:lnTo>
                  <a:pt x="39696" y="2696"/>
                </a:lnTo>
                <a:lnTo>
                  <a:pt x="38284" y="2696"/>
                </a:lnTo>
                <a:lnTo>
                  <a:pt x="35467" y="2696"/>
                </a:lnTo>
                <a:lnTo>
                  <a:pt x="35467" y="0"/>
                </a:lnTo>
                <a:lnTo>
                  <a:pt x="32649" y="0"/>
                </a:lnTo>
                <a:lnTo>
                  <a:pt x="29831" y="0"/>
                </a:lnTo>
                <a:lnTo>
                  <a:pt x="28424" y="0"/>
                </a:lnTo>
                <a:lnTo>
                  <a:pt x="25606" y="1350"/>
                </a:lnTo>
                <a:lnTo>
                  <a:pt x="20315" y="3391"/>
                </a:lnTo>
                <a:lnTo>
                  <a:pt x="15122" y="5138"/>
                </a:lnTo>
                <a:lnTo>
                  <a:pt x="14334" y="5392"/>
                </a:lnTo>
                <a:lnTo>
                  <a:pt x="14334" y="10785"/>
                </a:lnTo>
                <a:lnTo>
                  <a:pt x="14334" y="13481"/>
                </a:lnTo>
                <a:lnTo>
                  <a:pt x="10105" y="17528"/>
                </a:lnTo>
                <a:lnTo>
                  <a:pt x="5881" y="24271"/>
                </a:lnTo>
                <a:lnTo>
                  <a:pt x="7287" y="28314"/>
                </a:lnTo>
                <a:lnTo>
                  <a:pt x="5881" y="31010"/>
                </a:lnTo>
                <a:lnTo>
                  <a:pt x="4474" y="32361"/>
                </a:lnTo>
                <a:lnTo>
                  <a:pt x="5881" y="32361"/>
                </a:lnTo>
                <a:lnTo>
                  <a:pt x="7287" y="33706"/>
                </a:lnTo>
                <a:lnTo>
                  <a:pt x="10105" y="35057"/>
                </a:lnTo>
                <a:lnTo>
                  <a:pt x="10105" y="36403"/>
                </a:lnTo>
                <a:lnTo>
                  <a:pt x="8699" y="39104"/>
                </a:lnTo>
                <a:lnTo>
                  <a:pt x="7287" y="43146"/>
                </a:lnTo>
                <a:lnTo>
                  <a:pt x="10105" y="45842"/>
                </a:lnTo>
                <a:lnTo>
                  <a:pt x="8699" y="45842"/>
                </a:lnTo>
                <a:lnTo>
                  <a:pt x="5881" y="45842"/>
                </a:lnTo>
                <a:lnTo>
                  <a:pt x="5881" y="48539"/>
                </a:lnTo>
                <a:lnTo>
                  <a:pt x="5881" y="55282"/>
                </a:lnTo>
                <a:lnTo>
                  <a:pt x="4474" y="57978"/>
                </a:lnTo>
                <a:lnTo>
                  <a:pt x="3063" y="57978"/>
                </a:lnTo>
                <a:lnTo>
                  <a:pt x="3063" y="59324"/>
                </a:lnTo>
                <a:lnTo>
                  <a:pt x="4474" y="60675"/>
                </a:lnTo>
                <a:lnTo>
                  <a:pt x="4474" y="63371"/>
                </a:lnTo>
                <a:lnTo>
                  <a:pt x="1656" y="63371"/>
                </a:lnTo>
                <a:lnTo>
                  <a:pt x="245" y="62020"/>
                </a:lnTo>
                <a:lnTo>
                  <a:pt x="245" y="63371"/>
                </a:lnTo>
                <a:lnTo>
                  <a:pt x="1656" y="66067"/>
                </a:lnTo>
                <a:lnTo>
                  <a:pt x="1692" y="69727"/>
                </a:lnTo>
                <a:lnTo>
                  <a:pt x="504" y="74560"/>
                </a:lnTo>
                <a:lnTo>
                  <a:pt x="0" y="78738"/>
                </a:lnTo>
                <a:lnTo>
                  <a:pt x="245" y="79549"/>
                </a:lnTo>
                <a:lnTo>
                  <a:pt x="3063" y="82245"/>
                </a:lnTo>
                <a:lnTo>
                  <a:pt x="1656" y="83596"/>
                </a:lnTo>
                <a:lnTo>
                  <a:pt x="1656" y="86292"/>
                </a:lnTo>
                <a:lnTo>
                  <a:pt x="1656" y="88989"/>
                </a:lnTo>
                <a:lnTo>
                  <a:pt x="245" y="94381"/>
                </a:lnTo>
                <a:lnTo>
                  <a:pt x="4474" y="93036"/>
                </a:lnTo>
                <a:lnTo>
                  <a:pt x="7287" y="91685"/>
                </a:lnTo>
                <a:lnTo>
                  <a:pt x="8699" y="93036"/>
                </a:lnTo>
                <a:lnTo>
                  <a:pt x="7287" y="94381"/>
                </a:lnTo>
                <a:lnTo>
                  <a:pt x="18559" y="94381"/>
                </a:lnTo>
                <a:lnTo>
                  <a:pt x="21377" y="95732"/>
                </a:lnTo>
                <a:lnTo>
                  <a:pt x="22788" y="99774"/>
                </a:lnTo>
                <a:lnTo>
                  <a:pt x="24195" y="101125"/>
                </a:lnTo>
                <a:lnTo>
                  <a:pt x="25606" y="101125"/>
                </a:lnTo>
                <a:lnTo>
                  <a:pt x="27013" y="99774"/>
                </a:lnTo>
                <a:lnTo>
                  <a:pt x="27013" y="101125"/>
                </a:lnTo>
                <a:lnTo>
                  <a:pt x="28424" y="101125"/>
                </a:lnTo>
                <a:lnTo>
                  <a:pt x="27013" y="102471"/>
                </a:lnTo>
                <a:lnTo>
                  <a:pt x="27013" y="103821"/>
                </a:lnTo>
                <a:lnTo>
                  <a:pt x="29831" y="103821"/>
                </a:lnTo>
                <a:lnTo>
                  <a:pt x="29831" y="105167"/>
                </a:lnTo>
                <a:lnTo>
                  <a:pt x="29831" y="106517"/>
                </a:lnTo>
                <a:lnTo>
                  <a:pt x="31242" y="107864"/>
                </a:lnTo>
                <a:lnTo>
                  <a:pt x="31242" y="109214"/>
                </a:lnTo>
                <a:lnTo>
                  <a:pt x="29831" y="109214"/>
                </a:lnTo>
                <a:lnTo>
                  <a:pt x="28424" y="110560"/>
                </a:lnTo>
                <a:lnTo>
                  <a:pt x="30752" y="115071"/>
                </a:lnTo>
                <a:lnTo>
                  <a:pt x="33316" y="118745"/>
                </a:lnTo>
                <a:lnTo>
                  <a:pt x="34060" y="120000"/>
                </a:lnTo>
                <a:lnTo>
                  <a:pt x="42514" y="120000"/>
                </a:lnTo>
                <a:lnTo>
                  <a:pt x="42514" y="118653"/>
                </a:lnTo>
                <a:lnTo>
                  <a:pt x="43920" y="118653"/>
                </a:lnTo>
                <a:lnTo>
                  <a:pt x="43920" y="120000"/>
                </a:lnTo>
                <a:lnTo>
                  <a:pt x="46738" y="118653"/>
                </a:lnTo>
                <a:lnTo>
                  <a:pt x="46738" y="117303"/>
                </a:lnTo>
                <a:lnTo>
                  <a:pt x="48150" y="117303"/>
                </a:lnTo>
                <a:lnTo>
                  <a:pt x="48150" y="118653"/>
                </a:lnTo>
                <a:lnTo>
                  <a:pt x="49556" y="118653"/>
                </a:lnTo>
                <a:lnTo>
                  <a:pt x="50967" y="117303"/>
                </a:lnTo>
                <a:lnTo>
                  <a:pt x="50967" y="114607"/>
                </a:lnTo>
                <a:lnTo>
                  <a:pt x="55192" y="114607"/>
                </a:lnTo>
                <a:lnTo>
                  <a:pt x="55192" y="117303"/>
                </a:lnTo>
                <a:lnTo>
                  <a:pt x="55192" y="115957"/>
                </a:lnTo>
                <a:lnTo>
                  <a:pt x="56604" y="117303"/>
                </a:lnTo>
                <a:lnTo>
                  <a:pt x="56604" y="114607"/>
                </a:lnTo>
                <a:lnTo>
                  <a:pt x="58010" y="11460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5" name="Google Shape;295;p8"/>
          <p:cNvSpPr/>
          <p:nvPr/>
        </p:nvSpPr>
        <p:spPr>
          <a:xfrm>
            <a:off x="4796753" y="4233340"/>
            <a:ext cx="415143" cy="386461"/>
          </a:xfrm>
          <a:custGeom>
            <a:rect b="b" l="l" r="r" t="t"/>
            <a:pathLst>
              <a:path extrusionOk="0" h="120000" w="120000">
                <a:moveTo>
                  <a:pt x="14731" y="118836"/>
                </a:moveTo>
                <a:lnTo>
                  <a:pt x="17888" y="114175"/>
                </a:lnTo>
                <a:lnTo>
                  <a:pt x="19992" y="114175"/>
                </a:lnTo>
                <a:lnTo>
                  <a:pt x="21042" y="115342"/>
                </a:lnTo>
                <a:lnTo>
                  <a:pt x="23149" y="116505"/>
                </a:lnTo>
                <a:lnTo>
                  <a:pt x="22095" y="118836"/>
                </a:lnTo>
                <a:lnTo>
                  <a:pt x="26302" y="119999"/>
                </a:lnTo>
                <a:lnTo>
                  <a:pt x="29459" y="114175"/>
                </a:lnTo>
                <a:lnTo>
                  <a:pt x="32616" y="110681"/>
                </a:lnTo>
                <a:lnTo>
                  <a:pt x="32616" y="103689"/>
                </a:lnTo>
                <a:lnTo>
                  <a:pt x="37754" y="101767"/>
                </a:lnTo>
                <a:lnTo>
                  <a:pt x="40023" y="100747"/>
                </a:lnTo>
                <a:lnTo>
                  <a:pt x="41034" y="100195"/>
                </a:lnTo>
                <a:lnTo>
                  <a:pt x="43138" y="99028"/>
                </a:lnTo>
                <a:lnTo>
                  <a:pt x="48398" y="99028"/>
                </a:lnTo>
                <a:lnTo>
                  <a:pt x="48398" y="101359"/>
                </a:lnTo>
                <a:lnTo>
                  <a:pt x="51555" y="101359"/>
                </a:lnTo>
                <a:lnTo>
                  <a:pt x="53659" y="106020"/>
                </a:lnTo>
                <a:lnTo>
                  <a:pt x="56816" y="107187"/>
                </a:lnTo>
                <a:lnTo>
                  <a:pt x="58919" y="104856"/>
                </a:lnTo>
                <a:lnTo>
                  <a:pt x="61945" y="103565"/>
                </a:lnTo>
                <a:lnTo>
                  <a:pt x="64970" y="104583"/>
                </a:lnTo>
                <a:lnTo>
                  <a:pt x="65234" y="104856"/>
                </a:lnTo>
                <a:lnTo>
                  <a:pt x="65612" y="106400"/>
                </a:lnTo>
                <a:lnTo>
                  <a:pt x="67875" y="107180"/>
                </a:lnTo>
                <a:lnTo>
                  <a:pt x="68391" y="107187"/>
                </a:lnTo>
                <a:lnTo>
                  <a:pt x="73475" y="107603"/>
                </a:lnTo>
                <a:lnTo>
                  <a:pt x="75737" y="107326"/>
                </a:lnTo>
                <a:lnTo>
                  <a:pt x="75755" y="104856"/>
                </a:lnTo>
                <a:lnTo>
                  <a:pt x="78912" y="103689"/>
                </a:lnTo>
                <a:lnTo>
                  <a:pt x="81015" y="103689"/>
                </a:lnTo>
                <a:lnTo>
                  <a:pt x="83737" y="103273"/>
                </a:lnTo>
                <a:lnTo>
                  <a:pt x="87967" y="103550"/>
                </a:lnTo>
                <a:lnTo>
                  <a:pt x="88379" y="103689"/>
                </a:lnTo>
                <a:lnTo>
                  <a:pt x="92391" y="104643"/>
                </a:lnTo>
                <a:lnTo>
                  <a:pt x="95890" y="104853"/>
                </a:lnTo>
                <a:lnTo>
                  <a:pt x="99954" y="104856"/>
                </a:lnTo>
                <a:lnTo>
                  <a:pt x="101004" y="101359"/>
                </a:lnTo>
                <a:lnTo>
                  <a:pt x="106264" y="99028"/>
                </a:lnTo>
                <a:lnTo>
                  <a:pt x="106264" y="89710"/>
                </a:lnTo>
                <a:lnTo>
                  <a:pt x="117839" y="78056"/>
                </a:lnTo>
                <a:lnTo>
                  <a:pt x="117514" y="68293"/>
                </a:lnTo>
                <a:lnTo>
                  <a:pt x="117275" y="60770"/>
                </a:lnTo>
                <a:lnTo>
                  <a:pt x="117121" y="55166"/>
                </a:lnTo>
                <a:lnTo>
                  <a:pt x="117053" y="51161"/>
                </a:lnTo>
                <a:lnTo>
                  <a:pt x="117070" y="48435"/>
                </a:lnTo>
                <a:lnTo>
                  <a:pt x="117174" y="46668"/>
                </a:lnTo>
                <a:lnTo>
                  <a:pt x="117363" y="45539"/>
                </a:lnTo>
                <a:lnTo>
                  <a:pt x="117638" y="44728"/>
                </a:lnTo>
                <a:lnTo>
                  <a:pt x="117839" y="44273"/>
                </a:lnTo>
                <a:lnTo>
                  <a:pt x="117985" y="40041"/>
                </a:lnTo>
                <a:lnTo>
                  <a:pt x="119008" y="36297"/>
                </a:lnTo>
                <a:lnTo>
                  <a:pt x="119943" y="34951"/>
                </a:lnTo>
                <a:lnTo>
                  <a:pt x="120000" y="31650"/>
                </a:lnTo>
                <a:lnTo>
                  <a:pt x="117901" y="28163"/>
                </a:lnTo>
                <a:lnTo>
                  <a:pt x="116786" y="26795"/>
                </a:lnTo>
                <a:lnTo>
                  <a:pt x="112579" y="5824"/>
                </a:lnTo>
                <a:lnTo>
                  <a:pt x="107318" y="9318"/>
                </a:lnTo>
                <a:lnTo>
                  <a:pt x="106264" y="11648"/>
                </a:lnTo>
                <a:lnTo>
                  <a:pt x="88379" y="0"/>
                </a:lnTo>
                <a:lnTo>
                  <a:pt x="47348" y="34951"/>
                </a:lnTo>
                <a:lnTo>
                  <a:pt x="44191" y="43105"/>
                </a:lnTo>
                <a:lnTo>
                  <a:pt x="32616" y="44273"/>
                </a:lnTo>
                <a:lnTo>
                  <a:pt x="33670" y="68738"/>
                </a:lnTo>
                <a:lnTo>
                  <a:pt x="31563" y="71069"/>
                </a:lnTo>
                <a:lnTo>
                  <a:pt x="31563" y="74563"/>
                </a:lnTo>
                <a:lnTo>
                  <a:pt x="30513" y="76893"/>
                </a:lnTo>
                <a:lnTo>
                  <a:pt x="26302" y="76893"/>
                </a:lnTo>
                <a:lnTo>
                  <a:pt x="21122" y="80105"/>
                </a:lnTo>
                <a:lnTo>
                  <a:pt x="18420" y="81346"/>
                </a:lnTo>
                <a:lnTo>
                  <a:pt x="16078" y="81554"/>
                </a:lnTo>
                <a:lnTo>
                  <a:pt x="15781" y="81554"/>
                </a:lnTo>
                <a:lnTo>
                  <a:pt x="11764" y="81694"/>
                </a:lnTo>
                <a:lnTo>
                  <a:pt x="8462" y="82671"/>
                </a:lnTo>
                <a:lnTo>
                  <a:pt x="8417" y="82718"/>
                </a:lnTo>
                <a:lnTo>
                  <a:pt x="7367" y="83885"/>
                </a:lnTo>
                <a:lnTo>
                  <a:pt x="3157" y="83885"/>
                </a:lnTo>
                <a:lnTo>
                  <a:pt x="3157" y="86216"/>
                </a:lnTo>
                <a:lnTo>
                  <a:pt x="1053" y="85048"/>
                </a:lnTo>
                <a:lnTo>
                  <a:pt x="0" y="88542"/>
                </a:lnTo>
                <a:lnTo>
                  <a:pt x="3157" y="92040"/>
                </a:lnTo>
                <a:lnTo>
                  <a:pt x="8417" y="95534"/>
                </a:lnTo>
                <a:lnTo>
                  <a:pt x="7367" y="99028"/>
                </a:lnTo>
                <a:lnTo>
                  <a:pt x="10521" y="107187"/>
                </a:lnTo>
                <a:lnTo>
                  <a:pt x="13678" y="106020"/>
                </a:lnTo>
                <a:lnTo>
                  <a:pt x="13678" y="109514"/>
                </a:lnTo>
                <a:lnTo>
                  <a:pt x="12628" y="110681"/>
                </a:lnTo>
                <a:lnTo>
                  <a:pt x="14731" y="11883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6" name="Google Shape;296;p8"/>
          <p:cNvSpPr/>
          <p:nvPr/>
        </p:nvSpPr>
        <p:spPr>
          <a:xfrm>
            <a:off x="4796753" y="4233340"/>
            <a:ext cx="415143" cy="386461"/>
          </a:xfrm>
          <a:custGeom>
            <a:rect b="b" l="l" r="r" t="t"/>
            <a:pathLst>
              <a:path extrusionOk="0" h="120000" w="120000">
                <a:moveTo>
                  <a:pt x="112579" y="5824"/>
                </a:moveTo>
                <a:lnTo>
                  <a:pt x="107318" y="9318"/>
                </a:lnTo>
                <a:lnTo>
                  <a:pt x="106264" y="11648"/>
                </a:lnTo>
                <a:lnTo>
                  <a:pt x="88379" y="0"/>
                </a:lnTo>
                <a:lnTo>
                  <a:pt x="47348" y="34951"/>
                </a:lnTo>
                <a:lnTo>
                  <a:pt x="44191" y="43105"/>
                </a:lnTo>
                <a:lnTo>
                  <a:pt x="32616" y="44273"/>
                </a:lnTo>
                <a:lnTo>
                  <a:pt x="33670" y="68738"/>
                </a:lnTo>
                <a:lnTo>
                  <a:pt x="31563" y="71069"/>
                </a:lnTo>
                <a:lnTo>
                  <a:pt x="31563" y="74563"/>
                </a:lnTo>
                <a:lnTo>
                  <a:pt x="30513" y="76893"/>
                </a:lnTo>
                <a:lnTo>
                  <a:pt x="26302" y="76893"/>
                </a:lnTo>
                <a:lnTo>
                  <a:pt x="21122" y="80105"/>
                </a:lnTo>
                <a:lnTo>
                  <a:pt x="18420" y="81346"/>
                </a:lnTo>
                <a:lnTo>
                  <a:pt x="16078" y="81554"/>
                </a:lnTo>
                <a:lnTo>
                  <a:pt x="15781" y="81554"/>
                </a:lnTo>
                <a:lnTo>
                  <a:pt x="11764" y="81694"/>
                </a:lnTo>
                <a:lnTo>
                  <a:pt x="8462" y="82671"/>
                </a:lnTo>
                <a:lnTo>
                  <a:pt x="8417" y="82718"/>
                </a:lnTo>
                <a:lnTo>
                  <a:pt x="7367" y="83885"/>
                </a:lnTo>
                <a:lnTo>
                  <a:pt x="3157" y="83885"/>
                </a:lnTo>
                <a:lnTo>
                  <a:pt x="3157" y="86216"/>
                </a:lnTo>
                <a:lnTo>
                  <a:pt x="1053" y="85048"/>
                </a:lnTo>
                <a:lnTo>
                  <a:pt x="0" y="88542"/>
                </a:lnTo>
                <a:lnTo>
                  <a:pt x="3157" y="92040"/>
                </a:lnTo>
                <a:lnTo>
                  <a:pt x="8417" y="95534"/>
                </a:lnTo>
                <a:lnTo>
                  <a:pt x="7367" y="99028"/>
                </a:lnTo>
                <a:lnTo>
                  <a:pt x="10521" y="107187"/>
                </a:lnTo>
                <a:lnTo>
                  <a:pt x="13678" y="106020"/>
                </a:lnTo>
                <a:lnTo>
                  <a:pt x="13678" y="107187"/>
                </a:lnTo>
                <a:lnTo>
                  <a:pt x="13678" y="109514"/>
                </a:lnTo>
                <a:lnTo>
                  <a:pt x="12628" y="110681"/>
                </a:lnTo>
                <a:lnTo>
                  <a:pt x="14731" y="118836"/>
                </a:lnTo>
                <a:lnTo>
                  <a:pt x="17888" y="114175"/>
                </a:lnTo>
                <a:lnTo>
                  <a:pt x="19992" y="114175"/>
                </a:lnTo>
                <a:lnTo>
                  <a:pt x="21042" y="115342"/>
                </a:lnTo>
                <a:lnTo>
                  <a:pt x="23149" y="116505"/>
                </a:lnTo>
                <a:lnTo>
                  <a:pt x="22095" y="118836"/>
                </a:lnTo>
                <a:lnTo>
                  <a:pt x="26302" y="119999"/>
                </a:lnTo>
                <a:lnTo>
                  <a:pt x="29459" y="114175"/>
                </a:lnTo>
                <a:lnTo>
                  <a:pt x="32616" y="110681"/>
                </a:lnTo>
                <a:lnTo>
                  <a:pt x="32616" y="108350"/>
                </a:lnTo>
                <a:lnTo>
                  <a:pt x="32616" y="103689"/>
                </a:lnTo>
                <a:lnTo>
                  <a:pt x="37754" y="101767"/>
                </a:lnTo>
                <a:lnTo>
                  <a:pt x="40023" y="100747"/>
                </a:lnTo>
                <a:lnTo>
                  <a:pt x="41034" y="100195"/>
                </a:lnTo>
                <a:lnTo>
                  <a:pt x="43138" y="99028"/>
                </a:lnTo>
                <a:lnTo>
                  <a:pt x="44191" y="99028"/>
                </a:lnTo>
                <a:lnTo>
                  <a:pt x="46295" y="99028"/>
                </a:lnTo>
                <a:lnTo>
                  <a:pt x="48398" y="99028"/>
                </a:lnTo>
                <a:lnTo>
                  <a:pt x="48398" y="101359"/>
                </a:lnTo>
                <a:lnTo>
                  <a:pt x="50502" y="101359"/>
                </a:lnTo>
                <a:lnTo>
                  <a:pt x="51555" y="101359"/>
                </a:lnTo>
                <a:lnTo>
                  <a:pt x="53659" y="106020"/>
                </a:lnTo>
                <a:lnTo>
                  <a:pt x="56816" y="107187"/>
                </a:lnTo>
                <a:lnTo>
                  <a:pt x="58919" y="104856"/>
                </a:lnTo>
                <a:lnTo>
                  <a:pt x="61945" y="103565"/>
                </a:lnTo>
                <a:lnTo>
                  <a:pt x="64970" y="104583"/>
                </a:lnTo>
                <a:lnTo>
                  <a:pt x="65234" y="104856"/>
                </a:lnTo>
                <a:lnTo>
                  <a:pt x="65612" y="106400"/>
                </a:lnTo>
                <a:lnTo>
                  <a:pt x="67875" y="107180"/>
                </a:lnTo>
                <a:lnTo>
                  <a:pt x="68391" y="107187"/>
                </a:lnTo>
                <a:lnTo>
                  <a:pt x="73475" y="107603"/>
                </a:lnTo>
                <a:lnTo>
                  <a:pt x="75737" y="107326"/>
                </a:lnTo>
                <a:lnTo>
                  <a:pt x="75755" y="107187"/>
                </a:lnTo>
                <a:lnTo>
                  <a:pt x="75755" y="104856"/>
                </a:lnTo>
                <a:lnTo>
                  <a:pt x="78912" y="103689"/>
                </a:lnTo>
                <a:lnTo>
                  <a:pt x="81015" y="103689"/>
                </a:lnTo>
                <a:lnTo>
                  <a:pt x="83737" y="103273"/>
                </a:lnTo>
                <a:lnTo>
                  <a:pt x="87967" y="103550"/>
                </a:lnTo>
                <a:lnTo>
                  <a:pt x="88379" y="103689"/>
                </a:lnTo>
                <a:lnTo>
                  <a:pt x="92391" y="104643"/>
                </a:lnTo>
                <a:lnTo>
                  <a:pt x="95890" y="104853"/>
                </a:lnTo>
                <a:lnTo>
                  <a:pt x="96797" y="104856"/>
                </a:lnTo>
                <a:lnTo>
                  <a:pt x="99954" y="104856"/>
                </a:lnTo>
                <a:lnTo>
                  <a:pt x="101004" y="101359"/>
                </a:lnTo>
                <a:lnTo>
                  <a:pt x="106264" y="99028"/>
                </a:lnTo>
                <a:lnTo>
                  <a:pt x="106264" y="89710"/>
                </a:lnTo>
                <a:lnTo>
                  <a:pt x="117839" y="78056"/>
                </a:lnTo>
                <a:lnTo>
                  <a:pt x="117514" y="68293"/>
                </a:lnTo>
                <a:lnTo>
                  <a:pt x="117275" y="60770"/>
                </a:lnTo>
                <a:lnTo>
                  <a:pt x="117121" y="55166"/>
                </a:lnTo>
                <a:lnTo>
                  <a:pt x="117053" y="51161"/>
                </a:lnTo>
                <a:lnTo>
                  <a:pt x="117070" y="48435"/>
                </a:lnTo>
                <a:lnTo>
                  <a:pt x="117174" y="46668"/>
                </a:lnTo>
                <a:lnTo>
                  <a:pt x="117363" y="45539"/>
                </a:lnTo>
                <a:lnTo>
                  <a:pt x="117638" y="44728"/>
                </a:lnTo>
                <a:lnTo>
                  <a:pt x="117839" y="44273"/>
                </a:lnTo>
                <a:lnTo>
                  <a:pt x="117985" y="40041"/>
                </a:lnTo>
                <a:lnTo>
                  <a:pt x="119008" y="36297"/>
                </a:lnTo>
                <a:lnTo>
                  <a:pt x="119943" y="34951"/>
                </a:lnTo>
                <a:lnTo>
                  <a:pt x="120000" y="31650"/>
                </a:lnTo>
                <a:lnTo>
                  <a:pt x="117901" y="28163"/>
                </a:lnTo>
                <a:lnTo>
                  <a:pt x="116786" y="26795"/>
                </a:lnTo>
                <a:lnTo>
                  <a:pt x="112579" y="582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7" name="Google Shape;297;p8"/>
          <p:cNvSpPr/>
          <p:nvPr/>
        </p:nvSpPr>
        <p:spPr>
          <a:xfrm>
            <a:off x="2534836" y="4560741"/>
            <a:ext cx="109321" cy="109334"/>
          </a:xfrm>
          <a:custGeom>
            <a:rect b="b" l="l" r="r" t="t"/>
            <a:pathLst>
              <a:path extrusionOk="0" h="120000" w="120000">
                <a:moveTo>
                  <a:pt x="12002" y="37244"/>
                </a:moveTo>
                <a:lnTo>
                  <a:pt x="0" y="33104"/>
                </a:lnTo>
                <a:lnTo>
                  <a:pt x="0" y="41384"/>
                </a:lnTo>
                <a:lnTo>
                  <a:pt x="3999" y="45524"/>
                </a:lnTo>
                <a:lnTo>
                  <a:pt x="12002" y="49650"/>
                </a:lnTo>
                <a:lnTo>
                  <a:pt x="16003" y="53790"/>
                </a:lnTo>
                <a:lnTo>
                  <a:pt x="21622" y="64649"/>
                </a:lnTo>
                <a:lnTo>
                  <a:pt x="25512" y="75500"/>
                </a:lnTo>
                <a:lnTo>
                  <a:pt x="28006" y="78615"/>
                </a:lnTo>
                <a:lnTo>
                  <a:pt x="28006" y="82754"/>
                </a:lnTo>
                <a:lnTo>
                  <a:pt x="36008" y="91034"/>
                </a:lnTo>
                <a:lnTo>
                  <a:pt x="39707" y="57921"/>
                </a:lnTo>
                <a:lnTo>
                  <a:pt x="32007" y="62069"/>
                </a:lnTo>
                <a:lnTo>
                  <a:pt x="28006" y="62069"/>
                </a:lnTo>
                <a:lnTo>
                  <a:pt x="20004" y="49650"/>
                </a:lnTo>
                <a:lnTo>
                  <a:pt x="16003" y="0"/>
                </a:lnTo>
                <a:lnTo>
                  <a:pt x="16003" y="28964"/>
                </a:lnTo>
                <a:lnTo>
                  <a:pt x="12002" y="37244"/>
                </a:lnTo>
                <a:close/>
              </a:path>
              <a:path extrusionOk="0" h="120000" w="120000">
                <a:moveTo>
                  <a:pt x="20004" y="49650"/>
                </a:moveTo>
                <a:lnTo>
                  <a:pt x="24005" y="49650"/>
                </a:lnTo>
                <a:lnTo>
                  <a:pt x="34957" y="53785"/>
                </a:lnTo>
                <a:lnTo>
                  <a:pt x="39707" y="57921"/>
                </a:lnTo>
                <a:lnTo>
                  <a:pt x="36008" y="91034"/>
                </a:lnTo>
                <a:lnTo>
                  <a:pt x="39995" y="95174"/>
                </a:lnTo>
                <a:lnTo>
                  <a:pt x="43996" y="91034"/>
                </a:lnTo>
                <a:lnTo>
                  <a:pt x="51998" y="95174"/>
                </a:lnTo>
                <a:lnTo>
                  <a:pt x="47997" y="91034"/>
                </a:lnTo>
                <a:lnTo>
                  <a:pt x="47997" y="86894"/>
                </a:lnTo>
                <a:lnTo>
                  <a:pt x="43996" y="82754"/>
                </a:lnTo>
                <a:lnTo>
                  <a:pt x="39995" y="82754"/>
                </a:lnTo>
                <a:lnTo>
                  <a:pt x="39995" y="74475"/>
                </a:lnTo>
                <a:lnTo>
                  <a:pt x="47997" y="66209"/>
                </a:lnTo>
                <a:lnTo>
                  <a:pt x="47997" y="70348"/>
                </a:lnTo>
                <a:lnTo>
                  <a:pt x="51998" y="78615"/>
                </a:lnTo>
                <a:lnTo>
                  <a:pt x="55998" y="78615"/>
                </a:lnTo>
                <a:lnTo>
                  <a:pt x="60015" y="83112"/>
                </a:lnTo>
                <a:lnTo>
                  <a:pt x="65613" y="87607"/>
                </a:lnTo>
                <a:lnTo>
                  <a:pt x="68001" y="91034"/>
                </a:lnTo>
                <a:lnTo>
                  <a:pt x="72002" y="95174"/>
                </a:lnTo>
                <a:lnTo>
                  <a:pt x="72002" y="103440"/>
                </a:lnTo>
                <a:lnTo>
                  <a:pt x="80004" y="99300"/>
                </a:lnTo>
                <a:lnTo>
                  <a:pt x="88006" y="103440"/>
                </a:lnTo>
                <a:lnTo>
                  <a:pt x="88006" y="111720"/>
                </a:lnTo>
                <a:lnTo>
                  <a:pt x="108011" y="111720"/>
                </a:lnTo>
                <a:lnTo>
                  <a:pt x="108011" y="107580"/>
                </a:lnTo>
                <a:lnTo>
                  <a:pt x="100008" y="103440"/>
                </a:lnTo>
                <a:lnTo>
                  <a:pt x="100008" y="91034"/>
                </a:lnTo>
                <a:lnTo>
                  <a:pt x="104010" y="95174"/>
                </a:lnTo>
                <a:lnTo>
                  <a:pt x="104010" y="86894"/>
                </a:lnTo>
                <a:lnTo>
                  <a:pt x="100008" y="74475"/>
                </a:lnTo>
                <a:lnTo>
                  <a:pt x="100008" y="66209"/>
                </a:lnTo>
                <a:lnTo>
                  <a:pt x="104010" y="57930"/>
                </a:lnTo>
                <a:lnTo>
                  <a:pt x="104010" y="49650"/>
                </a:lnTo>
                <a:lnTo>
                  <a:pt x="108011" y="49650"/>
                </a:lnTo>
                <a:lnTo>
                  <a:pt x="107248" y="35577"/>
                </a:lnTo>
                <a:lnTo>
                  <a:pt x="106277" y="22396"/>
                </a:lnTo>
                <a:lnTo>
                  <a:pt x="107076" y="8751"/>
                </a:lnTo>
                <a:lnTo>
                  <a:pt x="108011" y="4138"/>
                </a:lnTo>
                <a:lnTo>
                  <a:pt x="112012" y="-4138"/>
                </a:lnTo>
                <a:lnTo>
                  <a:pt x="119999" y="-8265"/>
                </a:lnTo>
                <a:lnTo>
                  <a:pt x="119999" y="-16544"/>
                </a:lnTo>
                <a:lnTo>
                  <a:pt x="115998" y="-28964"/>
                </a:lnTo>
                <a:lnTo>
                  <a:pt x="96007" y="-28964"/>
                </a:lnTo>
                <a:lnTo>
                  <a:pt x="88006" y="-20684"/>
                </a:lnTo>
                <a:lnTo>
                  <a:pt x="88006" y="-12405"/>
                </a:lnTo>
                <a:lnTo>
                  <a:pt x="72002" y="-8265"/>
                </a:lnTo>
                <a:lnTo>
                  <a:pt x="68001" y="-8265"/>
                </a:lnTo>
                <a:lnTo>
                  <a:pt x="59999" y="-4138"/>
                </a:lnTo>
                <a:lnTo>
                  <a:pt x="55998" y="0"/>
                </a:lnTo>
                <a:lnTo>
                  <a:pt x="51998" y="-4138"/>
                </a:lnTo>
                <a:lnTo>
                  <a:pt x="47997" y="-12405"/>
                </a:lnTo>
                <a:lnTo>
                  <a:pt x="43996" y="-12405"/>
                </a:lnTo>
                <a:lnTo>
                  <a:pt x="36008" y="-8265"/>
                </a:lnTo>
                <a:lnTo>
                  <a:pt x="28006" y="-8265"/>
                </a:lnTo>
                <a:lnTo>
                  <a:pt x="16003" y="0"/>
                </a:lnTo>
                <a:lnTo>
                  <a:pt x="20004" y="49650"/>
                </a:lnTo>
                <a:close/>
              </a:path>
            </a:pathLst>
          </a:custGeom>
          <a:solidFill>
            <a:srgbClr val="ACB2B8"/>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8" name="Google Shape;298;p8"/>
          <p:cNvSpPr/>
          <p:nvPr/>
        </p:nvSpPr>
        <p:spPr>
          <a:xfrm>
            <a:off x="9308138" y="6246439"/>
            <a:ext cx="7277" cy="37477"/>
          </a:xfrm>
          <a:custGeom>
            <a:rect b="b" l="l" r="r" t="t"/>
            <a:pathLst>
              <a:path extrusionOk="0" h="120000" w="120000">
                <a:moveTo>
                  <a:pt x="120000" y="120000"/>
                </a:moveTo>
                <a:lnTo>
                  <a:pt x="0" y="0"/>
                </a:lnTo>
                <a:lnTo>
                  <a:pt x="0" y="96007"/>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299" name="Google Shape;299;p8"/>
          <p:cNvSpPr/>
          <p:nvPr/>
        </p:nvSpPr>
        <p:spPr>
          <a:xfrm>
            <a:off x="9359116" y="6295169"/>
            <a:ext cx="7277" cy="7492"/>
          </a:xfrm>
          <a:custGeom>
            <a:rect b="b" l="l" r="r" t="t"/>
            <a:pathLst>
              <a:path extrusionOk="0" h="120000" w="120000">
                <a:moveTo>
                  <a:pt x="120000" y="60000"/>
                </a:moveTo>
                <a:lnTo>
                  <a:pt x="0" y="0"/>
                </a:lnTo>
                <a:lnTo>
                  <a:pt x="60090" y="120016"/>
                </a:lnTo>
                <a:lnTo>
                  <a:pt x="120000" y="6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0" name="Google Shape;300;p8"/>
          <p:cNvSpPr/>
          <p:nvPr/>
        </p:nvSpPr>
        <p:spPr>
          <a:xfrm>
            <a:off x="9144270" y="6681274"/>
            <a:ext cx="21856" cy="26238"/>
          </a:xfrm>
          <a:custGeom>
            <a:rect b="b" l="l" r="r" t="t"/>
            <a:pathLst>
              <a:path extrusionOk="0" h="120000" w="120000">
                <a:moveTo>
                  <a:pt x="79974" y="68593"/>
                </a:moveTo>
                <a:lnTo>
                  <a:pt x="79974" y="17132"/>
                </a:lnTo>
                <a:lnTo>
                  <a:pt x="40020" y="0"/>
                </a:lnTo>
                <a:lnTo>
                  <a:pt x="20007" y="0"/>
                </a:lnTo>
                <a:lnTo>
                  <a:pt x="10618" y="57351"/>
                </a:lnTo>
                <a:lnTo>
                  <a:pt x="98" y="115682"/>
                </a:lnTo>
                <a:lnTo>
                  <a:pt x="0" y="120000"/>
                </a:lnTo>
                <a:lnTo>
                  <a:pt x="99987" y="120000"/>
                </a:lnTo>
                <a:lnTo>
                  <a:pt x="119999" y="102863"/>
                </a:lnTo>
                <a:lnTo>
                  <a:pt x="99987" y="85730"/>
                </a:lnTo>
                <a:lnTo>
                  <a:pt x="119999" y="85730"/>
                </a:lnTo>
                <a:lnTo>
                  <a:pt x="79974" y="6859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1" name="Google Shape;301;p8"/>
          <p:cNvSpPr/>
          <p:nvPr/>
        </p:nvSpPr>
        <p:spPr>
          <a:xfrm>
            <a:off x="9115136" y="6445105"/>
            <a:ext cx="211201" cy="239915"/>
          </a:xfrm>
          <a:custGeom>
            <a:rect b="b" l="l" r="r" t="t"/>
            <a:pathLst>
              <a:path extrusionOk="0" h="120000" w="120000">
                <a:moveTo>
                  <a:pt x="8276" y="95626"/>
                </a:moveTo>
                <a:lnTo>
                  <a:pt x="6212" y="97500"/>
                </a:lnTo>
                <a:lnTo>
                  <a:pt x="4141" y="97500"/>
                </a:lnTo>
                <a:lnTo>
                  <a:pt x="4141" y="99374"/>
                </a:lnTo>
                <a:lnTo>
                  <a:pt x="6212" y="101248"/>
                </a:lnTo>
                <a:lnTo>
                  <a:pt x="4141" y="103128"/>
                </a:lnTo>
                <a:lnTo>
                  <a:pt x="0" y="103128"/>
                </a:lnTo>
                <a:lnTo>
                  <a:pt x="2070" y="105002"/>
                </a:lnTo>
                <a:lnTo>
                  <a:pt x="0" y="105002"/>
                </a:lnTo>
                <a:lnTo>
                  <a:pt x="0" y="106876"/>
                </a:lnTo>
                <a:lnTo>
                  <a:pt x="2070" y="108750"/>
                </a:lnTo>
                <a:lnTo>
                  <a:pt x="6212" y="108750"/>
                </a:lnTo>
                <a:lnTo>
                  <a:pt x="8276" y="110624"/>
                </a:lnTo>
                <a:lnTo>
                  <a:pt x="10347" y="112504"/>
                </a:lnTo>
                <a:lnTo>
                  <a:pt x="14489" y="112504"/>
                </a:lnTo>
                <a:lnTo>
                  <a:pt x="16552" y="108750"/>
                </a:lnTo>
                <a:lnTo>
                  <a:pt x="18623" y="110624"/>
                </a:lnTo>
                <a:lnTo>
                  <a:pt x="20694" y="116252"/>
                </a:lnTo>
                <a:lnTo>
                  <a:pt x="22758" y="116252"/>
                </a:lnTo>
                <a:lnTo>
                  <a:pt x="24829" y="114378"/>
                </a:lnTo>
                <a:lnTo>
                  <a:pt x="26900" y="116252"/>
                </a:lnTo>
                <a:lnTo>
                  <a:pt x="28971" y="118126"/>
                </a:lnTo>
                <a:lnTo>
                  <a:pt x="31035" y="118126"/>
                </a:lnTo>
                <a:lnTo>
                  <a:pt x="41382" y="120000"/>
                </a:lnTo>
                <a:lnTo>
                  <a:pt x="43453" y="120000"/>
                </a:lnTo>
                <a:lnTo>
                  <a:pt x="49659" y="116252"/>
                </a:lnTo>
                <a:lnTo>
                  <a:pt x="49659" y="112504"/>
                </a:lnTo>
                <a:lnTo>
                  <a:pt x="51730" y="110624"/>
                </a:lnTo>
                <a:lnTo>
                  <a:pt x="53794" y="112504"/>
                </a:lnTo>
                <a:lnTo>
                  <a:pt x="53794" y="108750"/>
                </a:lnTo>
                <a:lnTo>
                  <a:pt x="55865" y="106876"/>
                </a:lnTo>
                <a:lnTo>
                  <a:pt x="60000" y="106876"/>
                </a:lnTo>
                <a:lnTo>
                  <a:pt x="62071" y="105002"/>
                </a:lnTo>
                <a:lnTo>
                  <a:pt x="64142" y="101248"/>
                </a:lnTo>
                <a:lnTo>
                  <a:pt x="62071" y="99374"/>
                </a:lnTo>
                <a:lnTo>
                  <a:pt x="64142" y="95626"/>
                </a:lnTo>
                <a:lnTo>
                  <a:pt x="66376" y="90026"/>
                </a:lnTo>
                <a:lnTo>
                  <a:pt x="68727" y="85044"/>
                </a:lnTo>
                <a:lnTo>
                  <a:pt x="70213" y="78304"/>
                </a:lnTo>
                <a:lnTo>
                  <a:pt x="70347" y="75000"/>
                </a:lnTo>
                <a:lnTo>
                  <a:pt x="72418" y="75000"/>
                </a:lnTo>
                <a:lnTo>
                  <a:pt x="72418" y="73126"/>
                </a:lnTo>
                <a:lnTo>
                  <a:pt x="76553" y="73126"/>
                </a:lnTo>
                <a:lnTo>
                  <a:pt x="78624" y="75000"/>
                </a:lnTo>
                <a:lnTo>
                  <a:pt x="84830" y="71252"/>
                </a:lnTo>
                <a:lnTo>
                  <a:pt x="86901" y="67498"/>
                </a:lnTo>
                <a:lnTo>
                  <a:pt x="88972" y="65624"/>
                </a:lnTo>
                <a:lnTo>
                  <a:pt x="97241" y="67498"/>
                </a:lnTo>
                <a:lnTo>
                  <a:pt x="99312" y="67498"/>
                </a:lnTo>
                <a:lnTo>
                  <a:pt x="97241" y="65624"/>
                </a:lnTo>
                <a:lnTo>
                  <a:pt x="95177" y="65624"/>
                </a:lnTo>
                <a:lnTo>
                  <a:pt x="94615" y="57978"/>
                </a:lnTo>
                <a:lnTo>
                  <a:pt x="97560" y="53504"/>
                </a:lnTo>
                <a:lnTo>
                  <a:pt x="99312" y="52501"/>
                </a:lnTo>
                <a:lnTo>
                  <a:pt x="101383" y="50626"/>
                </a:lnTo>
                <a:lnTo>
                  <a:pt x="103453" y="52501"/>
                </a:lnTo>
                <a:lnTo>
                  <a:pt x="103453" y="50626"/>
                </a:lnTo>
                <a:lnTo>
                  <a:pt x="105518" y="48753"/>
                </a:lnTo>
                <a:lnTo>
                  <a:pt x="103453" y="44998"/>
                </a:lnTo>
                <a:lnTo>
                  <a:pt x="105518" y="43125"/>
                </a:lnTo>
                <a:lnTo>
                  <a:pt x="105518" y="41251"/>
                </a:lnTo>
                <a:lnTo>
                  <a:pt x="109659" y="39377"/>
                </a:lnTo>
                <a:lnTo>
                  <a:pt x="111723" y="37503"/>
                </a:lnTo>
                <a:lnTo>
                  <a:pt x="113794" y="31875"/>
                </a:lnTo>
                <a:lnTo>
                  <a:pt x="117936" y="31875"/>
                </a:lnTo>
                <a:lnTo>
                  <a:pt x="117936" y="28127"/>
                </a:lnTo>
                <a:lnTo>
                  <a:pt x="113794" y="26253"/>
                </a:lnTo>
                <a:lnTo>
                  <a:pt x="115865" y="22499"/>
                </a:lnTo>
                <a:lnTo>
                  <a:pt x="117936" y="20625"/>
                </a:lnTo>
                <a:lnTo>
                  <a:pt x="120000" y="18751"/>
                </a:lnTo>
                <a:lnTo>
                  <a:pt x="117936" y="15003"/>
                </a:lnTo>
                <a:lnTo>
                  <a:pt x="117936" y="13129"/>
                </a:lnTo>
                <a:lnTo>
                  <a:pt x="113794" y="15003"/>
                </a:lnTo>
                <a:lnTo>
                  <a:pt x="111723" y="15003"/>
                </a:lnTo>
                <a:lnTo>
                  <a:pt x="111723" y="13129"/>
                </a:lnTo>
                <a:lnTo>
                  <a:pt x="105518" y="13129"/>
                </a:lnTo>
                <a:lnTo>
                  <a:pt x="105518" y="15003"/>
                </a:lnTo>
                <a:lnTo>
                  <a:pt x="101383" y="15003"/>
                </a:lnTo>
                <a:lnTo>
                  <a:pt x="101383" y="11249"/>
                </a:lnTo>
                <a:lnTo>
                  <a:pt x="99312" y="9375"/>
                </a:lnTo>
                <a:lnTo>
                  <a:pt x="97241" y="9375"/>
                </a:lnTo>
                <a:lnTo>
                  <a:pt x="97241" y="7501"/>
                </a:lnTo>
                <a:lnTo>
                  <a:pt x="95177" y="5627"/>
                </a:lnTo>
                <a:lnTo>
                  <a:pt x="95177" y="3753"/>
                </a:lnTo>
                <a:lnTo>
                  <a:pt x="97241" y="3753"/>
                </a:lnTo>
                <a:lnTo>
                  <a:pt x="97241" y="1880"/>
                </a:lnTo>
                <a:lnTo>
                  <a:pt x="93106" y="0"/>
                </a:lnTo>
                <a:lnTo>
                  <a:pt x="93106" y="1880"/>
                </a:lnTo>
                <a:lnTo>
                  <a:pt x="91035" y="1880"/>
                </a:lnTo>
                <a:lnTo>
                  <a:pt x="88972" y="5627"/>
                </a:lnTo>
                <a:lnTo>
                  <a:pt x="85163" y="9732"/>
                </a:lnTo>
                <a:lnTo>
                  <a:pt x="84317" y="12458"/>
                </a:lnTo>
                <a:lnTo>
                  <a:pt x="84346" y="15697"/>
                </a:lnTo>
                <a:lnTo>
                  <a:pt x="83165" y="21340"/>
                </a:lnTo>
                <a:lnTo>
                  <a:pt x="82759" y="22499"/>
                </a:lnTo>
                <a:lnTo>
                  <a:pt x="82759" y="24379"/>
                </a:lnTo>
                <a:lnTo>
                  <a:pt x="78624" y="24379"/>
                </a:lnTo>
                <a:lnTo>
                  <a:pt x="78624" y="30001"/>
                </a:lnTo>
                <a:lnTo>
                  <a:pt x="74482" y="31875"/>
                </a:lnTo>
                <a:lnTo>
                  <a:pt x="72418" y="35629"/>
                </a:lnTo>
                <a:lnTo>
                  <a:pt x="72418" y="41251"/>
                </a:lnTo>
                <a:lnTo>
                  <a:pt x="70347" y="41251"/>
                </a:lnTo>
                <a:lnTo>
                  <a:pt x="67564" y="47528"/>
                </a:lnTo>
                <a:lnTo>
                  <a:pt x="63840" y="52640"/>
                </a:lnTo>
                <a:lnTo>
                  <a:pt x="62071" y="54374"/>
                </a:lnTo>
                <a:lnTo>
                  <a:pt x="62071" y="56248"/>
                </a:lnTo>
                <a:lnTo>
                  <a:pt x="60000" y="54374"/>
                </a:lnTo>
                <a:lnTo>
                  <a:pt x="57936" y="56248"/>
                </a:lnTo>
                <a:lnTo>
                  <a:pt x="55865" y="56248"/>
                </a:lnTo>
                <a:lnTo>
                  <a:pt x="55865" y="58129"/>
                </a:lnTo>
                <a:lnTo>
                  <a:pt x="53794" y="61876"/>
                </a:lnTo>
                <a:lnTo>
                  <a:pt x="49659" y="61876"/>
                </a:lnTo>
                <a:lnTo>
                  <a:pt x="45517" y="63751"/>
                </a:lnTo>
                <a:lnTo>
                  <a:pt x="43453" y="67498"/>
                </a:lnTo>
                <a:lnTo>
                  <a:pt x="41382" y="67498"/>
                </a:lnTo>
                <a:lnTo>
                  <a:pt x="37248" y="69379"/>
                </a:lnTo>
                <a:lnTo>
                  <a:pt x="35177" y="67498"/>
                </a:lnTo>
                <a:lnTo>
                  <a:pt x="31035" y="69379"/>
                </a:lnTo>
                <a:lnTo>
                  <a:pt x="27142" y="74635"/>
                </a:lnTo>
                <a:lnTo>
                  <a:pt x="23098" y="80290"/>
                </a:lnTo>
                <a:lnTo>
                  <a:pt x="22758" y="80629"/>
                </a:lnTo>
                <a:lnTo>
                  <a:pt x="16552" y="80629"/>
                </a:lnTo>
                <a:lnTo>
                  <a:pt x="16552" y="84376"/>
                </a:lnTo>
                <a:lnTo>
                  <a:pt x="14489" y="86250"/>
                </a:lnTo>
                <a:lnTo>
                  <a:pt x="12418" y="84376"/>
                </a:lnTo>
                <a:lnTo>
                  <a:pt x="12418" y="86250"/>
                </a:lnTo>
                <a:lnTo>
                  <a:pt x="10347" y="86250"/>
                </a:lnTo>
                <a:lnTo>
                  <a:pt x="10347" y="89998"/>
                </a:lnTo>
                <a:lnTo>
                  <a:pt x="6212" y="89998"/>
                </a:lnTo>
                <a:lnTo>
                  <a:pt x="8276" y="9562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2" name="Google Shape;302;p8"/>
          <p:cNvSpPr/>
          <p:nvPr/>
        </p:nvSpPr>
        <p:spPr>
          <a:xfrm>
            <a:off x="9279004" y="6223947"/>
            <a:ext cx="156578" cy="266141"/>
          </a:xfrm>
          <a:custGeom>
            <a:rect b="b" l="l" r="r" t="t"/>
            <a:pathLst>
              <a:path extrusionOk="0" h="120000" w="120000">
                <a:moveTo>
                  <a:pt x="27904" y="32112"/>
                </a:moveTo>
                <a:lnTo>
                  <a:pt x="30697" y="32112"/>
                </a:lnTo>
                <a:lnTo>
                  <a:pt x="33491" y="33802"/>
                </a:lnTo>
                <a:lnTo>
                  <a:pt x="33491" y="32112"/>
                </a:lnTo>
                <a:lnTo>
                  <a:pt x="36274" y="33802"/>
                </a:lnTo>
                <a:lnTo>
                  <a:pt x="36274" y="35491"/>
                </a:lnTo>
                <a:lnTo>
                  <a:pt x="39068" y="35491"/>
                </a:lnTo>
                <a:lnTo>
                  <a:pt x="39068" y="37180"/>
                </a:lnTo>
                <a:lnTo>
                  <a:pt x="33491" y="38869"/>
                </a:lnTo>
                <a:lnTo>
                  <a:pt x="36274" y="42254"/>
                </a:lnTo>
                <a:lnTo>
                  <a:pt x="36274" y="45632"/>
                </a:lnTo>
                <a:lnTo>
                  <a:pt x="44645" y="45632"/>
                </a:lnTo>
                <a:lnTo>
                  <a:pt x="44645" y="47321"/>
                </a:lnTo>
                <a:lnTo>
                  <a:pt x="41861" y="47321"/>
                </a:lnTo>
                <a:lnTo>
                  <a:pt x="44203" y="53000"/>
                </a:lnTo>
                <a:lnTo>
                  <a:pt x="45663" y="58314"/>
                </a:lnTo>
                <a:lnTo>
                  <a:pt x="45356" y="63800"/>
                </a:lnTo>
                <a:lnTo>
                  <a:pt x="44645" y="65914"/>
                </a:lnTo>
                <a:lnTo>
                  <a:pt x="41861" y="67604"/>
                </a:lnTo>
                <a:lnTo>
                  <a:pt x="39068" y="69293"/>
                </a:lnTo>
                <a:lnTo>
                  <a:pt x="36274" y="72677"/>
                </a:lnTo>
                <a:lnTo>
                  <a:pt x="36274" y="76056"/>
                </a:lnTo>
                <a:lnTo>
                  <a:pt x="33491" y="77745"/>
                </a:lnTo>
                <a:lnTo>
                  <a:pt x="27904" y="77745"/>
                </a:lnTo>
                <a:lnTo>
                  <a:pt x="25110" y="79434"/>
                </a:lnTo>
                <a:lnTo>
                  <a:pt x="22327" y="81129"/>
                </a:lnTo>
                <a:lnTo>
                  <a:pt x="22327" y="82819"/>
                </a:lnTo>
                <a:lnTo>
                  <a:pt x="29217" y="85462"/>
                </a:lnTo>
                <a:lnTo>
                  <a:pt x="36908" y="88192"/>
                </a:lnTo>
                <a:lnTo>
                  <a:pt x="44033" y="91423"/>
                </a:lnTo>
                <a:lnTo>
                  <a:pt x="49223" y="95570"/>
                </a:lnTo>
                <a:lnTo>
                  <a:pt x="51106" y="101045"/>
                </a:lnTo>
                <a:lnTo>
                  <a:pt x="50232" y="104790"/>
                </a:lnTo>
                <a:lnTo>
                  <a:pt x="50232" y="108169"/>
                </a:lnTo>
                <a:lnTo>
                  <a:pt x="44645" y="109858"/>
                </a:lnTo>
                <a:lnTo>
                  <a:pt x="44645" y="111553"/>
                </a:lnTo>
                <a:lnTo>
                  <a:pt x="41861" y="113242"/>
                </a:lnTo>
                <a:lnTo>
                  <a:pt x="44645" y="113242"/>
                </a:lnTo>
                <a:lnTo>
                  <a:pt x="44645" y="114932"/>
                </a:lnTo>
                <a:lnTo>
                  <a:pt x="53025" y="116621"/>
                </a:lnTo>
                <a:lnTo>
                  <a:pt x="55809" y="116621"/>
                </a:lnTo>
                <a:lnTo>
                  <a:pt x="58602" y="120000"/>
                </a:lnTo>
                <a:lnTo>
                  <a:pt x="61396" y="120000"/>
                </a:lnTo>
                <a:lnTo>
                  <a:pt x="67109" y="117637"/>
                </a:lnTo>
                <a:lnTo>
                  <a:pt x="69589" y="115308"/>
                </a:lnTo>
                <a:lnTo>
                  <a:pt x="72560" y="111553"/>
                </a:lnTo>
                <a:lnTo>
                  <a:pt x="75343" y="108169"/>
                </a:lnTo>
                <a:lnTo>
                  <a:pt x="78137" y="108169"/>
                </a:lnTo>
                <a:lnTo>
                  <a:pt x="78137" y="106480"/>
                </a:lnTo>
                <a:lnTo>
                  <a:pt x="75343" y="104790"/>
                </a:lnTo>
                <a:lnTo>
                  <a:pt x="78137" y="103101"/>
                </a:lnTo>
                <a:lnTo>
                  <a:pt x="78137" y="101412"/>
                </a:lnTo>
                <a:lnTo>
                  <a:pt x="86507" y="101412"/>
                </a:lnTo>
                <a:lnTo>
                  <a:pt x="89301" y="99717"/>
                </a:lnTo>
                <a:lnTo>
                  <a:pt x="89301" y="91271"/>
                </a:lnTo>
                <a:lnTo>
                  <a:pt x="92094" y="91271"/>
                </a:lnTo>
                <a:lnTo>
                  <a:pt x="94878" y="89576"/>
                </a:lnTo>
                <a:lnTo>
                  <a:pt x="92094" y="87886"/>
                </a:lnTo>
                <a:lnTo>
                  <a:pt x="89301" y="86197"/>
                </a:lnTo>
                <a:lnTo>
                  <a:pt x="96352" y="82622"/>
                </a:lnTo>
                <a:lnTo>
                  <a:pt x="100845" y="81095"/>
                </a:lnTo>
                <a:lnTo>
                  <a:pt x="107586" y="81883"/>
                </a:lnTo>
                <a:lnTo>
                  <a:pt x="111629" y="82819"/>
                </a:lnTo>
                <a:lnTo>
                  <a:pt x="108835" y="81129"/>
                </a:lnTo>
                <a:lnTo>
                  <a:pt x="106042" y="79434"/>
                </a:lnTo>
                <a:lnTo>
                  <a:pt x="108835" y="76056"/>
                </a:lnTo>
                <a:lnTo>
                  <a:pt x="111629" y="76056"/>
                </a:lnTo>
                <a:lnTo>
                  <a:pt x="111629" y="74366"/>
                </a:lnTo>
                <a:lnTo>
                  <a:pt x="116512" y="69124"/>
                </a:lnTo>
                <a:lnTo>
                  <a:pt x="119193" y="63667"/>
                </a:lnTo>
                <a:lnTo>
                  <a:pt x="120000" y="62536"/>
                </a:lnTo>
                <a:lnTo>
                  <a:pt x="114212" y="58365"/>
                </a:lnTo>
                <a:lnTo>
                  <a:pt x="109219" y="58252"/>
                </a:lnTo>
                <a:lnTo>
                  <a:pt x="103416" y="60451"/>
                </a:lnTo>
                <a:lnTo>
                  <a:pt x="97671" y="62536"/>
                </a:lnTo>
                <a:lnTo>
                  <a:pt x="94878" y="64225"/>
                </a:lnTo>
                <a:lnTo>
                  <a:pt x="78137" y="60847"/>
                </a:lnTo>
                <a:lnTo>
                  <a:pt x="72560" y="57463"/>
                </a:lnTo>
                <a:lnTo>
                  <a:pt x="72560" y="55773"/>
                </a:lnTo>
                <a:lnTo>
                  <a:pt x="69766" y="50706"/>
                </a:lnTo>
                <a:lnTo>
                  <a:pt x="69766" y="42254"/>
                </a:lnTo>
                <a:lnTo>
                  <a:pt x="64189" y="43943"/>
                </a:lnTo>
                <a:lnTo>
                  <a:pt x="64189" y="37180"/>
                </a:lnTo>
                <a:lnTo>
                  <a:pt x="61396" y="37180"/>
                </a:lnTo>
                <a:lnTo>
                  <a:pt x="58743" y="43344"/>
                </a:lnTo>
                <a:lnTo>
                  <a:pt x="56337" y="48328"/>
                </a:lnTo>
                <a:lnTo>
                  <a:pt x="55809" y="49011"/>
                </a:lnTo>
                <a:lnTo>
                  <a:pt x="53025" y="47321"/>
                </a:lnTo>
                <a:lnTo>
                  <a:pt x="55809" y="45632"/>
                </a:lnTo>
                <a:lnTo>
                  <a:pt x="50232" y="45632"/>
                </a:lnTo>
                <a:lnTo>
                  <a:pt x="47438" y="43943"/>
                </a:lnTo>
                <a:lnTo>
                  <a:pt x="47438" y="40564"/>
                </a:lnTo>
                <a:lnTo>
                  <a:pt x="50232" y="35491"/>
                </a:lnTo>
                <a:lnTo>
                  <a:pt x="47438" y="33802"/>
                </a:lnTo>
                <a:lnTo>
                  <a:pt x="47438" y="32112"/>
                </a:lnTo>
                <a:lnTo>
                  <a:pt x="41861" y="28728"/>
                </a:lnTo>
                <a:lnTo>
                  <a:pt x="41861" y="25349"/>
                </a:lnTo>
                <a:lnTo>
                  <a:pt x="44645" y="23660"/>
                </a:lnTo>
                <a:lnTo>
                  <a:pt x="44645" y="16897"/>
                </a:lnTo>
                <a:lnTo>
                  <a:pt x="39068" y="16897"/>
                </a:lnTo>
                <a:lnTo>
                  <a:pt x="39068" y="18587"/>
                </a:lnTo>
                <a:lnTo>
                  <a:pt x="36274" y="18587"/>
                </a:lnTo>
                <a:lnTo>
                  <a:pt x="33491" y="16897"/>
                </a:lnTo>
                <a:lnTo>
                  <a:pt x="36274" y="15208"/>
                </a:lnTo>
                <a:lnTo>
                  <a:pt x="30697" y="10140"/>
                </a:lnTo>
                <a:lnTo>
                  <a:pt x="25110" y="10140"/>
                </a:lnTo>
                <a:lnTo>
                  <a:pt x="22327" y="6756"/>
                </a:lnTo>
                <a:lnTo>
                  <a:pt x="18470" y="8679"/>
                </a:lnTo>
                <a:lnTo>
                  <a:pt x="18129" y="10128"/>
                </a:lnTo>
                <a:lnTo>
                  <a:pt x="16610" y="8969"/>
                </a:lnTo>
                <a:lnTo>
                  <a:pt x="13956" y="6756"/>
                </a:lnTo>
                <a:lnTo>
                  <a:pt x="11163" y="5067"/>
                </a:lnTo>
                <a:lnTo>
                  <a:pt x="5577" y="3378"/>
                </a:lnTo>
                <a:lnTo>
                  <a:pt x="5577" y="1689"/>
                </a:lnTo>
                <a:lnTo>
                  <a:pt x="8369" y="1689"/>
                </a:lnTo>
                <a:lnTo>
                  <a:pt x="8369" y="0"/>
                </a:lnTo>
                <a:lnTo>
                  <a:pt x="2792" y="0"/>
                </a:lnTo>
                <a:lnTo>
                  <a:pt x="2792" y="1689"/>
                </a:lnTo>
                <a:lnTo>
                  <a:pt x="0" y="0"/>
                </a:lnTo>
                <a:lnTo>
                  <a:pt x="0" y="3378"/>
                </a:lnTo>
                <a:lnTo>
                  <a:pt x="5666" y="6844"/>
                </a:lnTo>
                <a:lnTo>
                  <a:pt x="13701" y="11544"/>
                </a:lnTo>
                <a:lnTo>
                  <a:pt x="13956" y="11830"/>
                </a:lnTo>
                <a:lnTo>
                  <a:pt x="16740" y="15208"/>
                </a:lnTo>
                <a:lnTo>
                  <a:pt x="16740" y="18587"/>
                </a:lnTo>
                <a:lnTo>
                  <a:pt x="19533" y="21971"/>
                </a:lnTo>
                <a:lnTo>
                  <a:pt x="22327" y="23660"/>
                </a:lnTo>
                <a:lnTo>
                  <a:pt x="22327" y="10140"/>
                </a:lnTo>
                <a:lnTo>
                  <a:pt x="27904" y="27039"/>
                </a:lnTo>
                <a:lnTo>
                  <a:pt x="30697" y="28728"/>
                </a:lnTo>
                <a:lnTo>
                  <a:pt x="30697" y="30423"/>
                </a:lnTo>
                <a:lnTo>
                  <a:pt x="27904" y="3211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3" name="Google Shape;303;p8"/>
          <p:cNvSpPr/>
          <p:nvPr/>
        </p:nvSpPr>
        <p:spPr>
          <a:xfrm>
            <a:off x="9308138" y="6396375"/>
            <a:ext cx="7277" cy="7505"/>
          </a:xfrm>
          <a:custGeom>
            <a:rect b="b" l="l" r="r" t="t"/>
            <a:pathLst>
              <a:path extrusionOk="0" h="120000" w="120000">
                <a:moveTo>
                  <a:pt x="0" y="59896"/>
                </a:moveTo>
                <a:lnTo>
                  <a:pt x="0" y="120000"/>
                </a:lnTo>
                <a:lnTo>
                  <a:pt x="59892" y="59896"/>
                </a:lnTo>
                <a:lnTo>
                  <a:pt x="120000" y="0"/>
                </a:lnTo>
                <a:lnTo>
                  <a:pt x="0" y="598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4" name="Google Shape;304;p8"/>
          <p:cNvSpPr/>
          <p:nvPr/>
        </p:nvSpPr>
        <p:spPr>
          <a:xfrm>
            <a:off x="9115136" y="6445105"/>
            <a:ext cx="211201" cy="239915"/>
          </a:xfrm>
          <a:custGeom>
            <a:rect b="b" l="l" r="r" t="t"/>
            <a:pathLst>
              <a:path extrusionOk="0" h="120000" w="120000">
                <a:moveTo>
                  <a:pt x="93106" y="1880"/>
                </a:moveTo>
                <a:lnTo>
                  <a:pt x="91035" y="1880"/>
                </a:lnTo>
                <a:lnTo>
                  <a:pt x="88972" y="5627"/>
                </a:lnTo>
                <a:lnTo>
                  <a:pt x="85163" y="9732"/>
                </a:lnTo>
                <a:lnTo>
                  <a:pt x="84317" y="12458"/>
                </a:lnTo>
                <a:lnTo>
                  <a:pt x="84346" y="15697"/>
                </a:lnTo>
                <a:lnTo>
                  <a:pt x="83165" y="21340"/>
                </a:lnTo>
                <a:lnTo>
                  <a:pt x="82759" y="22499"/>
                </a:lnTo>
                <a:lnTo>
                  <a:pt x="82759" y="24379"/>
                </a:lnTo>
                <a:lnTo>
                  <a:pt x="78624" y="24379"/>
                </a:lnTo>
                <a:lnTo>
                  <a:pt x="78624" y="26253"/>
                </a:lnTo>
                <a:lnTo>
                  <a:pt x="78624" y="30001"/>
                </a:lnTo>
                <a:lnTo>
                  <a:pt x="74482" y="31875"/>
                </a:lnTo>
                <a:lnTo>
                  <a:pt x="72418" y="35629"/>
                </a:lnTo>
                <a:lnTo>
                  <a:pt x="72418" y="37503"/>
                </a:lnTo>
                <a:lnTo>
                  <a:pt x="72418" y="41251"/>
                </a:lnTo>
                <a:lnTo>
                  <a:pt x="70347" y="41251"/>
                </a:lnTo>
                <a:lnTo>
                  <a:pt x="67564" y="47528"/>
                </a:lnTo>
                <a:lnTo>
                  <a:pt x="63840" y="52640"/>
                </a:lnTo>
                <a:lnTo>
                  <a:pt x="62071" y="54374"/>
                </a:lnTo>
                <a:lnTo>
                  <a:pt x="62071" y="56248"/>
                </a:lnTo>
                <a:lnTo>
                  <a:pt x="60000" y="54374"/>
                </a:lnTo>
                <a:lnTo>
                  <a:pt x="57936" y="56248"/>
                </a:lnTo>
                <a:lnTo>
                  <a:pt x="55865" y="56248"/>
                </a:lnTo>
                <a:lnTo>
                  <a:pt x="55865" y="58129"/>
                </a:lnTo>
                <a:lnTo>
                  <a:pt x="53794" y="61876"/>
                </a:lnTo>
                <a:lnTo>
                  <a:pt x="49659" y="61876"/>
                </a:lnTo>
                <a:lnTo>
                  <a:pt x="45517" y="63751"/>
                </a:lnTo>
                <a:lnTo>
                  <a:pt x="43453" y="67498"/>
                </a:lnTo>
                <a:lnTo>
                  <a:pt x="41382" y="67498"/>
                </a:lnTo>
                <a:lnTo>
                  <a:pt x="37248" y="69379"/>
                </a:lnTo>
                <a:lnTo>
                  <a:pt x="35177" y="67498"/>
                </a:lnTo>
                <a:lnTo>
                  <a:pt x="31035" y="69379"/>
                </a:lnTo>
                <a:lnTo>
                  <a:pt x="27142" y="74635"/>
                </a:lnTo>
                <a:lnTo>
                  <a:pt x="23098" y="80290"/>
                </a:lnTo>
                <a:lnTo>
                  <a:pt x="22758" y="80629"/>
                </a:lnTo>
                <a:lnTo>
                  <a:pt x="16552" y="80629"/>
                </a:lnTo>
                <a:lnTo>
                  <a:pt x="16552" y="84376"/>
                </a:lnTo>
                <a:lnTo>
                  <a:pt x="14489" y="86250"/>
                </a:lnTo>
                <a:lnTo>
                  <a:pt x="12418" y="84376"/>
                </a:lnTo>
                <a:lnTo>
                  <a:pt x="12418" y="86250"/>
                </a:lnTo>
                <a:lnTo>
                  <a:pt x="10347" y="86250"/>
                </a:lnTo>
                <a:lnTo>
                  <a:pt x="10347" y="89998"/>
                </a:lnTo>
                <a:lnTo>
                  <a:pt x="6212" y="89998"/>
                </a:lnTo>
                <a:lnTo>
                  <a:pt x="6212" y="93752"/>
                </a:lnTo>
                <a:lnTo>
                  <a:pt x="6212" y="89998"/>
                </a:lnTo>
                <a:lnTo>
                  <a:pt x="8276" y="95626"/>
                </a:lnTo>
                <a:lnTo>
                  <a:pt x="6212" y="97500"/>
                </a:lnTo>
                <a:lnTo>
                  <a:pt x="4141" y="97500"/>
                </a:lnTo>
                <a:lnTo>
                  <a:pt x="4141" y="99374"/>
                </a:lnTo>
                <a:lnTo>
                  <a:pt x="6212" y="101248"/>
                </a:lnTo>
                <a:lnTo>
                  <a:pt x="4141" y="103128"/>
                </a:lnTo>
                <a:lnTo>
                  <a:pt x="0" y="103128"/>
                </a:lnTo>
                <a:lnTo>
                  <a:pt x="2070" y="105002"/>
                </a:lnTo>
                <a:lnTo>
                  <a:pt x="0" y="105002"/>
                </a:lnTo>
                <a:lnTo>
                  <a:pt x="0" y="106876"/>
                </a:lnTo>
                <a:lnTo>
                  <a:pt x="2070" y="108750"/>
                </a:lnTo>
                <a:lnTo>
                  <a:pt x="6212" y="108750"/>
                </a:lnTo>
                <a:lnTo>
                  <a:pt x="8276" y="110624"/>
                </a:lnTo>
                <a:lnTo>
                  <a:pt x="10347" y="112504"/>
                </a:lnTo>
                <a:lnTo>
                  <a:pt x="14489" y="112504"/>
                </a:lnTo>
                <a:lnTo>
                  <a:pt x="16552" y="108750"/>
                </a:lnTo>
                <a:lnTo>
                  <a:pt x="18623" y="110624"/>
                </a:lnTo>
                <a:lnTo>
                  <a:pt x="20694" y="116252"/>
                </a:lnTo>
                <a:lnTo>
                  <a:pt x="22758" y="116252"/>
                </a:lnTo>
                <a:lnTo>
                  <a:pt x="24829" y="114378"/>
                </a:lnTo>
                <a:lnTo>
                  <a:pt x="26900" y="116252"/>
                </a:lnTo>
                <a:lnTo>
                  <a:pt x="28971" y="118126"/>
                </a:lnTo>
                <a:lnTo>
                  <a:pt x="31035" y="118126"/>
                </a:lnTo>
                <a:lnTo>
                  <a:pt x="41382" y="120000"/>
                </a:lnTo>
                <a:lnTo>
                  <a:pt x="43453" y="120000"/>
                </a:lnTo>
                <a:lnTo>
                  <a:pt x="49659" y="116252"/>
                </a:lnTo>
                <a:lnTo>
                  <a:pt x="49659" y="114378"/>
                </a:lnTo>
                <a:lnTo>
                  <a:pt x="49659" y="112504"/>
                </a:lnTo>
                <a:lnTo>
                  <a:pt x="51730" y="110624"/>
                </a:lnTo>
                <a:lnTo>
                  <a:pt x="53794" y="112504"/>
                </a:lnTo>
                <a:lnTo>
                  <a:pt x="53794" y="110624"/>
                </a:lnTo>
                <a:lnTo>
                  <a:pt x="53794" y="108750"/>
                </a:lnTo>
                <a:lnTo>
                  <a:pt x="55865" y="106876"/>
                </a:lnTo>
                <a:lnTo>
                  <a:pt x="60000" y="106876"/>
                </a:lnTo>
                <a:lnTo>
                  <a:pt x="62071" y="105002"/>
                </a:lnTo>
                <a:lnTo>
                  <a:pt x="64142" y="101248"/>
                </a:lnTo>
                <a:lnTo>
                  <a:pt x="62071" y="99374"/>
                </a:lnTo>
                <a:lnTo>
                  <a:pt x="64142" y="95626"/>
                </a:lnTo>
                <a:lnTo>
                  <a:pt x="66376" y="90026"/>
                </a:lnTo>
                <a:lnTo>
                  <a:pt x="68727" y="85044"/>
                </a:lnTo>
                <a:lnTo>
                  <a:pt x="70213" y="78304"/>
                </a:lnTo>
                <a:lnTo>
                  <a:pt x="70347" y="75000"/>
                </a:lnTo>
                <a:lnTo>
                  <a:pt x="72418" y="75000"/>
                </a:lnTo>
                <a:lnTo>
                  <a:pt x="72418" y="73126"/>
                </a:lnTo>
                <a:lnTo>
                  <a:pt x="76553" y="73126"/>
                </a:lnTo>
                <a:lnTo>
                  <a:pt x="78624" y="75000"/>
                </a:lnTo>
                <a:lnTo>
                  <a:pt x="84830" y="71252"/>
                </a:lnTo>
                <a:lnTo>
                  <a:pt x="86901" y="67498"/>
                </a:lnTo>
                <a:lnTo>
                  <a:pt x="88972" y="65624"/>
                </a:lnTo>
                <a:lnTo>
                  <a:pt x="97241" y="67498"/>
                </a:lnTo>
                <a:lnTo>
                  <a:pt x="99312" y="67498"/>
                </a:lnTo>
                <a:lnTo>
                  <a:pt x="97241" y="65624"/>
                </a:lnTo>
                <a:lnTo>
                  <a:pt x="95177" y="65624"/>
                </a:lnTo>
                <a:lnTo>
                  <a:pt x="94615" y="57978"/>
                </a:lnTo>
                <a:lnTo>
                  <a:pt x="97560" y="53504"/>
                </a:lnTo>
                <a:lnTo>
                  <a:pt x="99312" y="52501"/>
                </a:lnTo>
                <a:lnTo>
                  <a:pt x="101383" y="50626"/>
                </a:lnTo>
                <a:lnTo>
                  <a:pt x="103453" y="52501"/>
                </a:lnTo>
                <a:lnTo>
                  <a:pt x="103453" y="50626"/>
                </a:lnTo>
                <a:lnTo>
                  <a:pt x="105518" y="48753"/>
                </a:lnTo>
                <a:lnTo>
                  <a:pt x="103453" y="44998"/>
                </a:lnTo>
                <a:lnTo>
                  <a:pt x="105518" y="43125"/>
                </a:lnTo>
                <a:lnTo>
                  <a:pt x="105518" y="41251"/>
                </a:lnTo>
                <a:lnTo>
                  <a:pt x="109659" y="39377"/>
                </a:lnTo>
                <a:lnTo>
                  <a:pt x="111723" y="37503"/>
                </a:lnTo>
                <a:lnTo>
                  <a:pt x="113794" y="31875"/>
                </a:lnTo>
                <a:lnTo>
                  <a:pt x="115865" y="31875"/>
                </a:lnTo>
                <a:lnTo>
                  <a:pt x="117936" y="31875"/>
                </a:lnTo>
                <a:lnTo>
                  <a:pt x="117936" y="28127"/>
                </a:lnTo>
                <a:lnTo>
                  <a:pt x="113794" y="26253"/>
                </a:lnTo>
                <a:lnTo>
                  <a:pt x="115865" y="22499"/>
                </a:lnTo>
                <a:lnTo>
                  <a:pt x="117936" y="20625"/>
                </a:lnTo>
                <a:lnTo>
                  <a:pt x="120000" y="18751"/>
                </a:lnTo>
                <a:lnTo>
                  <a:pt x="117936" y="15003"/>
                </a:lnTo>
                <a:lnTo>
                  <a:pt x="117936" y="13129"/>
                </a:lnTo>
                <a:lnTo>
                  <a:pt x="113794" y="15003"/>
                </a:lnTo>
                <a:lnTo>
                  <a:pt x="111723" y="15003"/>
                </a:lnTo>
                <a:lnTo>
                  <a:pt x="111723" y="13129"/>
                </a:lnTo>
                <a:lnTo>
                  <a:pt x="109659" y="13129"/>
                </a:lnTo>
                <a:lnTo>
                  <a:pt x="107589" y="13129"/>
                </a:lnTo>
                <a:lnTo>
                  <a:pt x="105518" y="13129"/>
                </a:lnTo>
                <a:lnTo>
                  <a:pt x="105518" y="15003"/>
                </a:lnTo>
                <a:lnTo>
                  <a:pt x="101383" y="15003"/>
                </a:lnTo>
                <a:lnTo>
                  <a:pt x="101383" y="11249"/>
                </a:lnTo>
                <a:lnTo>
                  <a:pt x="99312" y="9375"/>
                </a:lnTo>
                <a:lnTo>
                  <a:pt x="97241" y="9375"/>
                </a:lnTo>
                <a:lnTo>
                  <a:pt x="97241" y="7501"/>
                </a:lnTo>
                <a:lnTo>
                  <a:pt x="95177" y="5627"/>
                </a:lnTo>
                <a:lnTo>
                  <a:pt x="95177" y="3753"/>
                </a:lnTo>
                <a:lnTo>
                  <a:pt x="97241" y="3753"/>
                </a:lnTo>
                <a:lnTo>
                  <a:pt x="97241" y="1880"/>
                </a:lnTo>
                <a:lnTo>
                  <a:pt x="93106" y="0"/>
                </a:lnTo>
                <a:lnTo>
                  <a:pt x="93106" y="188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5" name="Google Shape;305;p8"/>
          <p:cNvSpPr/>
          <p:nvPr/>
        </p:nvSpPr>
        <p:spPr>
          <a:xfrm>
            <a:off x="9279004" y="6223947"/>
            <a:ext cx="156578" cy="266141"/>
          </a:xfrm>
          <a:custGeom>
            <a:rect b="b" l="l" r="r" t="t"/>
            <a:pathLst>
              <a:path extrusionOk="0" h="120000" w="120000">
                <a:moveTo>
                  <a:pt x="2792" y="0"/>
                </a:moveTo>
                <a:lnTo>
                  <a:pt x="2792" y="1689"/>
                </a:lnTo>
                <a:lnTo>
                  <a:pt x="0" y="0"/>
                </a:lnTo>
                <a:lnTo>
                  <a:pt x="0" y="3378"/>
                </a:lnTo>
                <a:lnTo>
                  <a:pt x="5666" y="6844"/>
                </a:lnTo>
                <a:lnTo>
                  <a:pt x="13701" y="11544"/>
                </a:lnTo>
                <a:lnTo>
                  <a:pt x="13956" y="11830"/>
                </a:lnTo>
                <a:lnTo>
                  <a:pt x="16740" y="15208"/>
                </a:lnTo>
                <a:lnTo>
                  <a:pt x="16740" y="18587"/>
                </a:lnTo>
                <a:lnTo>
                  <a:pt x="19533" y="21971"/>
                </a:lnTo>
                <a:lnTo>
                  <a:pt x="22327" y="23660"/>
                </a:lnTo>
                <a:lnTo>
                  <a:pt x="27904" y="27039"/>
                </a:lnTo>
                <a:lnTo>
                  <a:pt x="30697" y="28728"/>
                </a:lnTo>
                <a:lnTo>
                  <a:pt x="30697" y="30423"/>
                </a:lnTo>
                <a:lnTo>
                  <a:pt x="27904" y="32112"/>
                </a:lnTo>
                <a:lnTo>
                  <a:pt x="30697" y="32112"/>
                </a:lnTo>
                <a:lnTo>
                  <a:pt x="33491" y="33802"/>
                </a:lnTo>
                <a:lnTo>
                  <a:pt x="33491" y="32112"/>
                </a:lnTo>
                <a:lnTo>
                  <a:pt x="36274" y="33802"/>
                </a:lnTo>
                <a:lnTo>
                  <a:pt x="36274" y="35491"/>
                </a:lnTo>
                <a:lnTo>
                  <a:pt x="39068" y="35491"/>
                </a:lnTo>
                <a:lnTo>
                  <a:pt x="39068" y="37180"/>
                </a:lnTo>
                <a:lnTo>
                  <a:pt x="33491" y="38869"/>
                </a:lnTo>
                <a:lnTo>
                  <a:pt x="36274" y="42254"/>
                </a:lnTo>
                <a:lnTo>
                  <a:pt x="36274" y="45632"/>
                </a:lnTo>
                <a:lnTo>
                  <a:pt x="44645" y="45632"/>
                </a:lnTo>
                <a:lnTo>
                  <a:pt x="44645" y="47321"/>
                </a:lnTo>
                <a:lnTo>
                  <a:pt x="41861" y="47321"/>
                </a:lnTo>
                <a:lnTo>
                  <a:pt x="44203" y="53000"/>
                </a:lnTo>
                <a:lnTo>
                  <a:pt x="45663" y="58314"/>
                </a:lnTo>
                <a:lnTo>
                  <a:pt x="45356" y="63800"/>
                </a:lnTo>
                <a:lnTo>
                  <a:pt x="44645" y="65914"/>
                </a:lnTo>
                <a:lnTo>
                  <a:pt x="41861" y="67604"/>
                </a:lnTo>
                <a:lnTo>
                  <a:pt x="39068" y="69293"/>
                </a:lnTo>
                <a:lnTo>
                  <a:pt x="36274" y="72677"/>
                </a:lnTo>
                <a:lnTo>
                  <a:pt x="36274" y="74366"/>
                </a:lnTo>
                <a:lnTo>
                  <a:pt x="36274" y="76056"/>
                </a:lnTo>
                <a:lnTo>
                  <a:pt x="33491" y="77745"/>
                </a:lnTo>
                <a:lnTo>
                  <a:pt x="27904" y="77745"/>
                </a:lnTo>
                <a:lnTo>
                  <a:pt x="22327" y="79434"/>
                </a:lnTo>
                <a:lnTo>
                  <a:pt x="22327" y="81129"/>
                </a:lnTo>
                <a:lnTo>
                  <a:pt x="25110" y="79434"/>
                </a:lnTo>
                <a:lnTo>
                  <a:pt x="22327" y="81129"/>
                </a:lnTo>
                <a:lnTo>
                  <a:pt x="22327" y="82819"/>
                </a:lnTo>
                <a:lnTo>
                  <a:pt x="29217" y="85462"/>
                </a:lnTo>
                <a:lnTo>
                  <a:pt x="36908" y="88192"/>
                </a:lnTo>
                <a:lnTo>
                  <a:pt x="44033" y="91423"/>
                </a:lnTo>
                <a:lnTo>
                  <a:pt x="49223" y="95570"/>
                </a:lnTo>
                <a:lnTo>
                  <a:pt x="51106" y="101045"/>
                </a:lnTo>
                <a:lnTo>
                  <a:pt x="50232" y="104790"/>
                </a:lnTo>
                <a:lnTo>
                  <a:pt x="50232" y="108169"/>
                </a:lnTo>
                <a:lnTo>
                  <a:pt x="44645" y="109858"/>
                </a:lnTo>
                <a:lnTo>
                  <a:pt x="44645" y="111553"/>
                </a:lnTo>
                <a:lnTo>
                  <a:pt x="41861" y="113242"/>
                </a:lnTo>
                <a:lnTo>
                  <a:pt x="44645" y="113242"/>
                </a:lnTo>
                <a:lnTo>
                  <a:pt x="44645" y="114932"/>
                </a:lnTo>
                <a:lnTo>
                  <a:pt x="53025" y="116621"/>
                </a:lnTo>
                <a:lnTo>
                  <a:pt x="55809" y="116621"/>
                </a:lnTo>
                <a:lnTo>
                  <a:pt x="58602" y="120000"/>
                </a:lnTo>
                <a:lnTo>
                  <a:pt x="61396" y="120000"/>
                </a:lnTo>
                <a:lnTo>
                  <a:pt x="67109" y="117637"/>
                </a:lnTo>
                <a:lnTo>
                  <a:pt x="69589" y="115308"/>
                </a:lnTo>
                <a:lnTo>
                  <a:pt x="72560" y="111553"/>
                </a:lnTo>
                <a:lnTo>
                  <a:pt x="75343" y="108169"/>
                </a:lnTo>
                <a:lnTo>
                  <a:pt x="78137" y="108169"/>
                </a:lnTo>
                <a:lnTo>
                  <a:pt x="78137" y="106480"/>
                </a:lnTo>
                <a:lnTo>
                  <a:pt x="75343" y="104790"/>
                </a:lnTo>
                <a:lnTo>
                  <a:pt x="78137" y="103101"/>
                </a:lnTo>
                <a:lnTo>
                  <a:pt x="78137" y="101412"/>
                </a:lnTo>
                <a:lnTo>
                  <a:pt x="86507" y="101412"/>
                </a:lnTo>
                <a:lnTo>
                  <a:pt x="89301" y="99717"/>
                </a:lnTo>
                <a:lnTo>
                  <a:pt x="89301" y="92960"/>
                </a:lnTo>
                <a:lnTo>
                  <a:pt x="89301" y="91271"/>
                </a:lnTo>
                <a:lnTo>
                  <a:pt x="92094" y="91271"/>
                </a:lnTo>
                <a:lnTo>
                  <a:pt x="94878" y="89576"/>
                </a:lnTo>
                <a:lnTo>
                  <a:pt x="92094" y="87886"/>
                </a:lnTo>
                <a:lnTo>
                  <a:pt x="89301" y="86197"/>
                </a:lnTo>
                <a:lnTo>
                  <a:pt x="96352" y="82622"/>
                </a:lnTo>
                <a:lnTo>
                  <a:pt x="100845" y="81095"/>
                </a:lnTo>
                <a:lnTo>
                  <a:pt x="107586" y="81883"/>
                </a:lnTo>
                <a:lnTo>
                  <a:pt x="111629" y="82819"/>
                </a:lnTo>
                <a:lnTo>
                  <a:pt x="108835" y="81129"/>
                </a:lnTo>
                <a:lnTo>
                  <a:pt x="106042" y="79434"/>
                </a:lnTo>
                <a:lnTo>
                  <a:pt x="108835" y="76056"/>
                </a:lnTo>
                <a:lnTo>
                  <a:pt x="111629" y="76056"/>
                </a:lnTo>
                <a:lnTo>
                  <a:pt x="111629" y="74366"/>
                </a:lnTo>
                <a:lnTo>
                  <a:pt x="116512" y="69124"/>
                </a:lnTo>
                <a:lnTo>
                  <a:pt x="119193" y="63667"/>
                </a:lnTo>
                <a:lnTo>
                  <a:pt x="120000" y="62536"/>
                </a:lnTo>
                <a:lnTo>
                  <a:pt x="114212" y="58365"/>
                </a:lnTo>
                <a:lnTo>
                  <a:pt x="109219" y="58252"/>
                </a:lnTo>
                <a:lnTo>
                  <a:pt x="103416" y="60451"/>
                </a:lnTo>
                <a:lnTo>
                  <a:pt x="97671" y="62536"/>
                </a:lnTo>
                <a:lnTo>
                  <a:pt x="94878" y="64225"/>
                </a:lnTo>
                <a:lnTo>
                  <a:pt x="78137" y="60847"/>
                </a:lnTo>
                <a:lnTo>
                  <a:pt x="72560" y="57463"/>
                </a:lnTo>
                <a:lnTo>
                  <a:pt x="72560" y="55773"/>
                </a:lnTo>
                <a:lnTo>
                  <a:pt x="69766" y="50706"/>
                </a:lnTo>
                <a:lnTo>
                  <a:pt x="69766" y="43943"/>
                </a:lnTo>
                <a:lnTo>
                  <a:pt x="69766" y="42254"/>
                </a:lnTo>
                <a:lnTo>
                  <a:pt x="64189" y="43943"/>
                </a:lnTo>
                <a:lnTo>
                  <a:pt x="64189" y="37180"/>
                </a:lnTo>
                <a:lnTo>
                  <a:pt x="61396" y="37180"/>
                </a:lnTo>
                <a:lnTo>
                  <a:pt x="58743" y="43344"/>
                </a:lnTo>
                <a:lnTo>
                  <a:pt x="56337" y="48328"/>
                </a:lnTo>
                <a:lnTo>
                  <a:pt x="55809" y="49011"/>
                </a:lnTo>
                <a:lnTo>
                  <a:pt x="53025" y="47321"/>
                </a:lnTo>
                <a:lnTo>
                  <a:pt x="55809" y="45632"/>
                </a:lnTo>
                <a:lnTo>
                  <a:pt x="53025" y="45632"/>
                </a:lnTo>
                <a:lnTo>
                  <a:pt x="50232" y="45632"/>
                </a:lnTo>
                <a:lnTo>
                  <a:pt x="47438" y="43943"/>
                </a:lnTo>
                <a:lnTo>
                  <a:pt x="47438" y="40564"/>
                </a:lnTo>
                <a:lnTo>
                  <a:pt x="50232" y="35491"/>
                </a:lnTo>
                <a:lnTo>
                  <a:pt x="47438" y="33802"/>
                </a:lnTo>
                <a:lnTo>
                  <a:pt x="47438" y="32112"/>
                </a:lnTo>
                <a:lnTo>
                  <a:pt x="41861" y="28728"/>
                </a:lnTo>
                <a:lnTo>
                  <a:pt x="41861" y="27039"/>
                </a:lnTo>
                <a:lnTo>
                  <a:pt x="41861" y="25349"/>
                </a:lnTo>
                <a:lnTo>
                  <a:pt x="44645" y="23660"/>
                </a:lnTo>
                <a:lnTo>
                  <a:pt x="44645" y="16897"/>
                </a:lnTo>
                <a:lnTo>
                  <a:pt x="39068" y="16897"/>
                </a:lnTo>
                <a:lnTo>
                  <a:pt x="39068" y="18587"/>
                </a:lnTo>
                <a:lnTo>
                  <a:pt x="36274" y="18587"/>
                </a:lnTo>
                <a:lnTo>
                  <a:pt x="33491" y="16897"/>
                </a:lnTo>
                <a:lnTo>
                  <a:pt x="36274" y="15208"/>
                </a:lnTo>
                <a:lnTo>
                  <a:pt x="30697" y="10140"/>
                </a:lnTo>
                <a:lnTo>
                  <a:pt x="22327" y="10140"/>
                </a:lnTo>
                <a:lnTo>
                  <a:pt x="25110" y="10140"/>
                </a:lnTo>
                <a:lnTo>
                  <a:pt x="22327" y="6756"/>
                </a:lnTo>
                <a:lnTo>
                  <a:pt x="18470" y="8679"/>
                </a:lnTo>
                <a:lnTo>
                  <a:pt x="18129" y="10128"/>
                </a:lnTo>
                <a:lnTo>
                  <a:pt x="16610" y="8969"/>
                </a:lnTo>
                <a:lnTo>
                  <a:pt x="13956" y="6756"/>
                </a:lnTo>
                <a:lnTo>
                  <a:pt x="11163" y="5067"/>
                </a:lnTo>
                <a:lnTo>
                  <a:pt x="5577" y="3378"/>
                </a:lnTo>
                <a:lnTo>
                  <a:pt x="5577" y="1689"/>
                </a:lnTo>
                <a:lnTo>
                  <a:pt x="8369" y="1689"/>
                </a:lnTo>
                <a:lnTo>
                  <a:pt x="8369" y="0"/>
                </a:lnTo>
                <a:lnTo>
                  <a:pt x="2792"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6" name="Google Shape;306;p8"/>
          <p:cNvSpPr/>
          <p:nvPr/>
        </p:nvSpPr>
        <p:spPr>
          <a:xfrm>
            <a:off x="4891006" y="3122486"/>
            <a:ext cx="83997" cy="104863"/>
          </a:xfrm>
          <a:custGeom>
            <a:rect b="b" l="l" r="r" t="t"/>
            <a:pathLst>
              <a:path extrusionOk="0" h="120000" w="120000">
                <a:moveTo>
                  <a:pt x="15657" y="90004"/>
                </a:moveTo>
                <a:lnTo>
                  <a:pt x="15657" y="94291"/>
                </a:lnTo>
                <a:lnTo>
                  <a:pt x="20863" y="90004"/>
                </a:lnTo>
                <a:lnTo>
                  <a:pt x="26089" y="94291"/>
                </a:lnTo>
                <a:lnTo>
                  <a:pt x="31296" y="94291"/>
                </a:lnTo>
                <a:lnTo>
                  <a:pt x="31296" y="85716"/>
                </a:lnTo>
                <a:lnTo>
                  <a:pt x="26089" y="81429"/>
                </a:lnTo>
                <a:lnTo>
                  <a:pt x="20863" y="85716"/>
                </a:lnTo>
                <a:lnTo>
                  <a:pt x="10431" y="81429"/>
                </a:lnTo>
                <a:lnTo>
                  <a:pt x="14164" y="90616"/>
                </a:lnTo>
                <a:lnTo>
                  <a:pt x="15657" y="90004"/>
                </a:lnTo>
                <a:close/>
              </a:path>
              <a:path extrusionOk="0" h="120000" w="120000">
                <a:moveTo>
                  <a:pt x="104342" y="0"/>
                </a:moveTo>
                <a:lnTo>
                  <a:pt x="92633" y="10556"/>
                </a:lnTo>
                <a:lnTo>
                  <a:pt x="102436" y="9081"/>
                </a:lnTo>
                <a:lnTo>
                  <a:pt x="104342" y="8559"/>
                </a:lnTo>
                <a:lnTo>
                  <a:pt x="120000" y="0"/>
                </a:lnTo>
                <a:lnTo>
                  <a:pt x="104342" y="0"/>
                </a:lnTo>
                <a:close/>
              </a:path>
              <a:path extrusionOk="0" h="120000" w="120000">
                <a:moveTo>
                  <a:pt x="5205" y="94291"/>
                </a:moveTo>
                <a:lnTo>
                  <a:pt x="0" y="94291"/>
                </a:lnTo>
                <a:lnTo>
                  <a:pt x="10393" y="108795"/>
                </a:lnTo>
                <a:lnTo>
                  <a:pt x="24703" y="114333"/>
                </a:lnTo>
                <a:lnTo>
                  <a:pt x="31296" y="115713"/>
                </a:lnTo>
                <a:lnTo>
                  <a:pt x="41728" y="115713"/>
                </a:lnTo>
                <a:lnTo>
                  <a:pt x="46954" y="107153"/>
                </a:lnTo>
                <a:lnTo>
                  <a:pt x="62612" y="107153"/>
                </a:lnTo>
                <a:lnTo>
                  <a:pt x="73045" y="102865"/>
                </a:lnTo>
                <a:lnTo>
                  <a:pt x="73045" y="120000"/>
                </a:lnTo>
                <a:lnTo>
                  <a:pt x="88703" y="120000"/>
                </a:lnTo>
                <a:lnTo>
                  <a:pt x="93651" y="100955"/>
                </a:lnTo>
                <a:lnTo>
                  <a:pt x="98157" y="91610"/>
                </a:lnTo>
                <a:lnTo>
                  <a:pt x="99134" y="90004"/>
                </a:lnTo>
                <a:lnTo>
                  <a:pt x="105248" y="79641"/>
                </a:lnTo>
                <a:lnTo>
                  <a:pt x="117661" y="80217"/>
                </a:lnTo>
                <a:lnTo>
                  <a:pt x="120000" y="81429"/>
                </a:lnTo>
                <a:lnTo>
                  <a:pt x="135657" y="85716"/>
                </a:lnTo>
                <a:lnTo>
                  <a:pt x="140865" y="72855"/>
                </a:lnTo>
                <a:lnTo>
                  <a:pt x="161730" y="68567"/>
                </a:lnTo>
                <a:lnTo>
                  <a:pt x="151298" y="64280"/>
                </a:lnTo>
                <a:lnTo>
                  <a:pt x="146090" y="59992"/>
                </a:lnTo>
                <a:lnTo>
                  <a:pt x="146090" y="51432"/>
                </a:lnTo>
                <a:lnTo>
                  <a:pt x="156522" y="55719"/>
                </a:lnTo>
                <a:lnTo>
                  <a:pt x="161730" y="55719"/>
                </a:lnTo>
                <a:lnTo>
                  <a:pt x="166955" y="34283"/>
                </a:lnTo>
                <a:lnTo>
                  <a:pt x="166955" y="29995"/>
                </a:lnTo>
                <a:lnTo>
                  <a:pt x="156522" y="29995"/>
                </a:lnTo>
                <a:lnTo>
                  <a:pt x="156522" y="17134"/>
                </a:lnTo>
                <a:lnTo>
                  <a:pt x="146090" y="12846"/>
                </a:lnTo>
                <a:lnTo>
                  <a:pt x="140865" y="17134"/>
                </a:lnTo>
                <a:lnTo>
                  <a:pt x="125207" y="17134"/>
                </a:lnTo>
                <a:lnTo>
                  <a:pt x="120000" y="12846"/>
                </a:lnTo>
                <a:lnTo>
                  <a:pt x="114775" y="12846"/>
                </a:lnTo>
                <a:lnTo>
                  <a:pt x="104342" y="17134"/>
                </a:lnTo>
                <a:lnTo>
                  <a:pt x="93910" y="17134"/>
                </a:lnTo>
                <a:lnTo>
                  <a:pt x="93910" y="21421"/>
                </a:lnTo>
                <a:lnTo>
                  <a:pt x="88703" y="25708"/>
                </a:lnTo>
                <a:lnTo>
                  <a:pt x="88703" y="29995"/>
                </a:lnTo>
                <a:lnTo>
                  <a:pt x="78252" y="34283"/>
                </a:lnTo>
                <a:lnTo>
                  <a:pt x="67819" y="29995"/>
                </a:lnTo>
                <a:lnTo>
                  <a:pt x="62612" y="34283"/>
                </a:lnTo>
                <a:lnTo>
                  <a:pt x="57339" y="45826"/>
                </a:lnTo>
                <a:lnTo>
                  <a:pt x="49938" y="61293"/>
                </a:lnTo>
                <a:lnTo>
                  <a:pt x="46954" y="64280"/>
                </a:lnTo>
                <a:lnTo>
                  <a:pt x="41728" y="68567"/>
                </a:lnTo>
                <a:lnTo>
                  <a:pt x="52180" y="72855"/>
                </a:lnTo>
                <a:lnTo>
                  <a:pt x="52180" y="77141"/>
                </a:lnTo>
                <a:lnTo>
                  <a:pt x="41728" y="77141"/>
                </a:lnTo>
                <a:lnTo>
                  <a:pt x="41728" y="94291"/>
                </a:lnTo>
                <a:lnTo>
                  <a:pt x="36522" y="94291"/>
                </a:lnTo>
                <a:lnTo>
                  <a:pt x="36522" y="98578"/>
                </a:lnTo>
                <a:lnTo>
                  <a:pt x="15657" y="98578"/>
                </a:lnTo>
                <a:lnTo>
                  <a:pt x="15657" y="94291"/>
                </a:lnTo>
                <a:lnTo>
                  <a:pt x="14164" y="90616"/>
                </a:lnTo>
                <a:lnTo>
                  <a:pt x="5205" y="9429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7" name="Google Shape;307;p8"/>
          <p:cNvSpPr/>
          <p:nvPr/>
        </p:nvSpPr>
        <p:spPr>
          <a:xfrm>
            <a:off x="6887151" y="4019717"/>
            <a:ext cx="211112" cy="132054"/>
          </a:xfrm>
          <a:custGeom>
            <a:rect b="b" l="l" r="r" t="t"/>
            <a:pathLst>
              <a:path extrusionOk="0" h="120000" w="120000">
                <a:moveTo>
                  <a:pt x="117855" y="116468"/>
                </a:moveTo>
                <a:lnTo>
                  <a:pt x="119999" y="109405"/>
                </a:lnTo>
                <a:lnTo>
                  <a:pt x="119999" y="102354"/>
                </a:lnTo>
                <a:lnTo>
                  <a:pt x="115711" y="95291"/>
                </a:lnTo>
                <a:lnTo>
                  <a:pt x="119999" y="88228"/>
                </a:lnTo>
                <a:lnTo>
                  <a:pt x="119999" y="75879"/>
                </a:lnTo>
                <a:lnTo>
                  <a:pt x="107142" y="72348"/>
                </a:lnTo>
                <a:lnTo>
                  <a:pt x="95354" y="72348"/>
                </a:lnTo>
                <a:lnTo>
                  <a:pt x="88929" y="61765"/>
                </a:lnTo>
                <a:lnTo>
                  <a:pt x="80353" y="61765"/>
                </a:lnTo>
                <a:lnTo>
                  <a:pt x="78216" y="54702"/>
                </a:lnTo>
                <a:lnTo>
                  <a:pt x="71784" y="40587"/>
                </a:lnTo>
                <a:lnTo>
                  <a:pt x="64284" y="33525"/>
                </a:lnTo>
                <a:lnTo>
                  <a:pt x="64284" y="24696"/>
                </a:lnTo>
                <a:lnTo>
                  <a:pt x="57859" y="17645"/>
                </a:lnTo>
                <a:lnTo>
                  <a:pt x="49283" y="21176"/>
                </a:lnTo>
                <a:lnTo>
                  <a:pt x="42858" y="21176"/>
                </a:lnTo>
                <a:lnTo>
                  <a:pt x="36426" y="3519"/>
                </a:lnTo>
                <a:lnTo>
                  <a:pt x="33213" y="0"/>
                </a:lnTo>
                <a:lnTo>
                  <a:pt x="13925" y="0"/>
                </a:lnTo>
                <a:lnTo>
                  <a:pt x="5356" y="10582"/>
                </a:lnTo>
                <a:lnTo>
                  <a:pt x="0" y="28228"/>
                </a:lnTo>
                <a:lnTo>
                  <a:pt x="2143" y="40587"/>
                </a:lnTo>
                <a:lnTo>
                  <a:pt x="9644" y="44108"/>
                </a:lnTo>
                <a:lnTo>
                  <a:pt x="11788" y="54702"/>
                </a:lnTo>
                <a:lnTo>
                  <a:pt x="20357" y="61765"/>
                </a:lnTo>
                <a:lnTo>
                  <a:pt x="28925" y="65285"/>
                </a:lnTo>
                <a:lnTo>
                  <a:pt x="36426" y="75879"/>
                </a:lnTo>
                <a:lnTo>
                  <a:pt x="47139" y="75879"/>
                </a:lnTo>
                <a:lnTo>
                  <a:pt x="53571" y="81176"/>
                </a:lnTo>
                <a:lnTo>
                  <a:pt x="57859" y="91759"/>
                </a:lnTo>
                <a:lnTo>
                  <a:pt x="64284" y="91759"/>
                </a:lnTo>
                <a:lnTo>
                  <a:pt x="69640" y="102354"/>
                </a:lnTo>
                <a:lnTo>
                  <a:pt x="82497" y="102354"/>
                </a:lnTo>
                <a:lnTo>
                  <a:pt x="95354" y="116468"/>
                </a:lnTo>
                <a:lnTo>
                  <a:pt x="102854" y="116468"/>
                </a:lnTo>
                <a:lnTo>
                  <a:pt x="109287" y="120000"/>
                </a:lnTo>
                <a:lnTo>
                  <a:pt x="117855" y="1164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8" name="Google Shape;308;p8"/>
          <p:cNvSpPr/>
          <p:nvPr/>
        </p:nvSpPr>
        <p:spPr>
          <a:xfrm>
            <a:off x="5178925" y="5690640"/>
            <a:ext cx="14604" cy="184213"/>
          </a:xfrm>
          <a:custGeom>
            <a:rect b="b" l="l" r="r" t="t"/>
            <a:pathLst>
              <a:path extrusionOk="0" h="120000" w="120000">
                <a:moveTo>
                  <a:pt x="30049" y="83267"/>
                </a:moveTo>
                <a:lnTo>
                  <a:pt x="0" y="83267"/>
                </a:lnTo>
                <a:lnTo>
                  <a:pt x="0" y="85716"/>
                </a:lnTo>
                <a:lnTo>
                  <a:pt x="30049" y="95511"/>
                </a:lnTo>
                <a:lnTo>
                  <a:pt x="30049" y="97960"/>
                </a:lnTo>
                <a:lnTo>
                  <a:pt x="0" y="100409"/>
                </a:lnTo>
                <a:lnTo>
                  <a:pt x="30049" y="102858"/>
                </a:lnTo>
                <a:lnTo>
                  <a:pt x="30049" y="107755"/>
                </a:lnTo>
                <a:lnTo>
                  <a:pt x="90057" y="112653"/>
                </a:lnTo>
                <a:lnTo>
                  <a:pt x="90057" y="117551"/>
                </a:lnTo>
                <a:lnTo>
                  <a:pt x="120008" y="120000"/>
                </a:lnTo>
                <a:lnTo>
                  <a:pt x="90057" y="0"/>
                </a:lnTo>
                <a:lnTo>
                  <a:pt x="45028" y="1837"/>
                </a:lnTo>
                <a:lnTo>
                  <a:pt x="60000" y="2448"/>
                </a:lnTo>
                <a:lnTo>
                  <a:pt x="30049" y="2448"/>
                </a:lnTo>
                <a:lnTo>
                  <a:pt x="30049" y="61228"/>
                </a:lnTo>
                <a:lnTo>
                  <a:pt x="0" y="61228"/>
                </a:lnTo>
                <a:lnTo>
                  <a:pt x="30049" y="63676"/>
                </a:lnTo>
                <a:lnTo>
                  <a:pt x="0" y="66126"/>
                </a:lnTo>
                <a:lnTo>
                  <a:pt x="30049" y="71023"/>
                </a:lnTo>
                <a:lnTo>
                  <a:pt x="0" y="75921"/>
                </a:lnTo>
                <a:lnTo>
                  <a:pt x="0" y="80819"/>
                </a:lnTo>
                <a:lnTo>
                  <a:pt x="30049" y="8326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09" name="Google Shape;309;p8"/>
          <p:cNvSpPr/>
          <p:nvPr/>
        </p:nvSpPr>
        <p:spPr>
          <a:xfrm>
            <a:off x="5105887" y="5596660"/>
            <a:ext cx="350596" cy="409778"/>
          </a:xfrm>
          <a:custGeom>
            <a:rect b="b" l="l" r="r" t="t"/>
            <a:pathLst>
              <a:path extrusionOk="0" h="120000" w="120000">
                <a:moveTo>
                  <a:pt x="26250" y="53945"/>
                </a:moveTo>
                <a:lnTo>
                  <a:pt x="26250" y="28622"/>
                </a:lnTo>
                <a:lnTo>
                  <a:pt x="26874" y="28347"/>
                </a:lnTo>
                <a:lnTo>
                  <a:pt x="24998" y="27521"/>
                </a:lnTo>
                <a:lnTo>
                  <a:pt x="28750" y="27521"/>
                </a:lnTo>
                <a:lnTo>
                  <a:pt x="29997" y="81466"/>
                </a:lnTo>
                <a:lnTo>
                  <a:pt x="28750" y="83668"/>
                </a:lnTo>
                <a:lnTo>
                  <a:pt x="28750" y="86970"/>
                </a:lnTo>
                <a:lnTo>
                  <a:pt x="27498" y="86970"/>
                </a:lnTo>
                <a:lnTo>
                  <a:pt x="27498" y="89172"/>
                </a:lnTo>
                <a:lnTo>
                  <a:pt x="29997" y="89172"/>
                </a:lnTo>
                <a:lnTo>
                  <a:pt x="29997" y="90273"/>
                </a:lnTo>
                <a:lnTo>
                  <a:pt x="29091" y="92992"/>
                </a:lnTo>
                <a:lnTo>
                  <a:pt x="29447" y="97224"/>
                </a:lnTo>
                <a:lnTo>
                  <a:pt x="29997" y="99079"/>
                </a:lnTo>
                <a:lnTo>
                  <a:pt x="31249" y="99079"/>
                </a:lnTo>
                <a:lnTo>
                  <a:pt x="32501" y="101281"/>
                </a:lnTo>
                <a:lnTo>
                  <a:pt x="31249" y="102382"/>
                </a:lnTo>
                <a:lnTo>
                  <a:pt x="32501" y="104584"/>
                </a:lnTo>
                <a:lnTo>
                  <a:pt x="34034" y="108474"/>
                </a:lnTo>
                <a:lnTo>
                  <a:pt x="36755" y="111921"/>
                </a:lnTo>
                <a:lnTo>
                  <a:pt x="37500" y="112290"/>
                </a:lnTo>
                <a:lnTo>
                  <a:pt x="41247" y="112290"/>
                </a:lnTo>
                <a:lnTo>
                  <a:pt x="42499" y="113391"/>
                </a:lnTo>
                <a:lnTo>
                  <a:pt x="41247" y="114491"/>
                </a:lnTo>
                <a:lnTo>
                  <a:pt x="41247" y="115596"/>
                </a:lnTo>
                <a:lnTo>
                  <a:pt x="42499" y="116697"/>
                </a:lnTo>
                <a:lnTo>
                  <a:pt x="42499" y="117798"/>
                </a:lnTo>
                <a:lnTo>
                  <a:pt x="46250" y="115596"/>
                </a:lnTo>
                <a:lnTo>
                  <a:pt x="47498" y="114491"/>
                </a:lnTo>
                <a:lnTo>
                  <a:pt x="47498" y="113391"/>
                </a:lnTo>
                <a:lnTo>
                  <a:pt x="52501" y="113391"/>
                </a:lnTo>
                <a:lnTo>
                  <a:pt x="49997" y="115596"/>
                </a:lnTo>
                <a:lnTo>
                  <a:pt x="51249" y="116697"/>
                </a:lnTo>
                <a:lnTo>
                  <a:pt x="52501" y="118899"/>
                </a:lnTo>
                <a:lnTo>
                  <a:pt x="58747" y="118899"/>
                </a:lnTo>
                <a:lnTo>
                  <a:pt x="58747" y="120000"/>
                </a:lnTo>
                <a:lnTo>
                  <a:pt x="61251" y="118899"/>
                </a:lnTo>
                <a:lnTo>
                  <a:pt x="62499" y="117798"/>
                </a:lnTo>
                <a:lnTo>
                  <a:pt x="63751" y="117798"/>
                </a:lnTo>
                <a:lnTo>
                  <a:pt x="64998" y="115596"/>
                </a:lnTo>
                <a:lnTo>
                  <a:pt x="66250" y="113391"/>
                </a:lnTo>
                <a:lnTo>
                  <a:pt x="69997" y="114491"/>
                </a:lnTo>
                <a:lnTo>
                  <a:pt x="71249" y="83668"/>
                </a:lnTo>
                <a:lnTo>
                  <a:pt x="71249" y="48440"/>
                </a:lnTo>
                <a:lnTo>
                  <a:pt x="81251" y="48440"/>
                </a:lnTo>
                <a:lnTo>
                  <a:pt x="81251" y="15411"/>
                </a:lnTo>
                <a:lnTo>
                  <a:pt x="88750" y="15411"/>
                </a:lnTo>
                <a:lnTo>
                  <a:pt x="108750" y="13210"/>
                </a:lnTo>
                <a:lnTo>
                  <a:pt x="111249" y="14310"/>
                </a:lnTo>
                <a:lnTo>
                  <a:pt x="111249" y="12109"/>
                </a:lnTo>
                <a:lnTo>
                  <a:pt x="112865" y="11735"/>
                </a:lnTo>
                <a:lnTo>
                  <a:pt x="115521" y="12735"/>
                </a:lnTo>
                <a:lnTo>
                  <a:pt x="116248" y="12109"/>
                </a:lnTo>
                <a:lnTo>
                  <a:pt x="116248" y="8806"/>
                </a:lnTo>
                <a:lnTo>
                  <a:pt x="120000" y="9907"/>
                </a:lnTo>
                <a:lnTo>
                  <a:pt x="117500" y="7705"/>
                </a:lnTo>
                <a:lnTo>
                  <a:pt x="116248" y="5504"/>
                </a:lnTo>
                <a:lnTo>
                  <a:pt x="113749" y="6605"/>
                </a:lnTo>
                <a:lnTo>
                  <a:pt x="102499" y="7705"/>
                </a:lnTo>
                <a:lnTo>
                  <a:pt x="83751" y="11008"/>
                </a:lnTo>
                <a:lnTo>
                  <a:pt x="78748" y="8806"/>
                </a:lnTo>
                <a:lnTo>
                  <a:pt x="76248" y="8806"/>
                </a:lnTo>
                <a:lnTo>
                  <a:pt x="74904" y="8922"/>
                </a:lnTo>
                <a:lnTo>
                  <a:pt x="73760" y="8517"/>
                </a:lnTo>
                <a:lnTo>
                  <a:pt x="72501" y="8806"/>
                </a:lnTo>
                <a:lnTo>
                  <a:pt x="69461" y="8307"/>
                </a:lnTo>
                <a:lnTo>
                  <a:pt x="66478" y="7616"/>
                </a:lnTo>
                <a:lnTo>
                  <a:pt x="66250" y="7705"/>
                </a:lnTo>
                <a:lnTo>
                  <a:pt x="63345" y="7108"/>
                </a:lnTo>
                <a:lnTo>
                  <a:pt x="61563" y="5522"/>
                </a:lnTo>
                <a:lnTo>
                  <a:pt x="60000" y="5504"/>
                </a:lnTo>
                <a:lnTo>
                  <a:pt x="58747" y="3302"/>
                </a:lnTo>
                <a:lnTo>
                  <a:pt x="18748" y="2201"/>
                </a:lnTo>
                <a:lnTo>
                  <a:pt x="16248" y="0"/>
                </a:lnTo>
                <a:lnTo>
                  <a:pt x="11249" y="0"/>
                </a:lnTo>
                <a:lnTo>
                  <a:pt x="11249" y="3302"/>
                </a:lnTo>
                <a:lnTo>
                  <a:pt x="8750" y="2201"/>
                </a:lnTo>
                <a:lnTo>
                  <a:pt x="4998" y="1100"/>
                </a:lnTo>
                <a:lnTo>
                  <a:pt x="2499" y="2201"/>
                </a:lnTo>
                <a:lnTo>
                  <a:pt x="2499" y="5504"/>
                </a:lnTo>
                <a:lnTo>
                  <a:pt x="0" y="7705"/>
                </a:lnTo>
                <a:lnTo>
                  <a:pt x="1247" y="11008"/>
                </a:lnTo>
                <a:lnTo>
                  <a:pt x="2499" y="13210"/>
                </a:lnTo>
                <a:lnTo>
                  <a:pt x="2499" y="14310"/>
                </a:lnTo>
                <a:lnTo>
                  <a:pt x="4998" y="14310"/>
                </a:lnTo>
                <a:lnTo>
                  <a:pt x="6903" y="17387"/>
                </a:lnTo>
                <a:lnTo>
                  <a:pt x="9598" y="20706"/>
                </a:lnTo>
                <a:lnTo>
                  <a:pt x="9997" y="20915"/>
                </a:lnTo>
                <a:lnTo>
                  <a:pt x="12501" y="20915"/>
                </a:lnTo>
                <a:lnTo>
                  <a:pt x="12501" y="23117"/>
                </a:lnTo>
                <a:lnTo>
                  <a:pt x="11249" y="26420"/>
                </a:lnTo>
                <a:lnTo>
                  <a:pt x="11249" y="27521"/>
                </a:lnTo>
                <a:lnTo>
                  <a:pt x="13749" y="29722"/>
                </a:lnTo>
                <a:lnTo>
                  <a:pt x="13749" y="34126"/>
                </a:lnTo>
                <a:lnTo>
                  <a:pt x="17500" y="39630"/>
                </a:lnTo>
                <a:lnTo>
                  <a:pt x="17500" y="40735"/>
                </a:lnTo>
                <a:lnTo>
                  <a:pt x="19999" y="40735"/>
                </a:lnTo>
                <a:lnTo>
                  <a:pt x="20497" y="44299"/>
                </a:lnTo>
                <a:lnTo>
                  <a:pt x="20016" y="47964"/>
                </a:lnTo>
                <a:lnTo>
                  <a:pt x="19999" y="48440"/>
                </a:lnTo>
                <a:lnTo>
                  <a:pt x="22499" y="48440"/>
                </a:lnTo>
                <a:lnTo>
                  <a:pt x="22499" y="50642"/>
                </a:lnTo>
                <a:lnTo>
                  <a:pt x="24998" y="51743"/>
                </a:lnTo>
                <a:lnTo>
                  <a:pt x="24998" y="53945"/>
                </a:lnTo>
                <a:lnTo>
                  <a:pt x="26250" y="5394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0" name="Google Shape;310;p8"/>
          <p:cNvSpPr/>
          <p:nvPr/>
        </p:nvSpPr>
        <p:spPr>
          <a:xfrm>
            <a:off x="5105887" y="5596660"/>
            <a:ext cx="350596" cy="409778"/>
          </a:xfrm>
          <a:custGeom>
            <a:rect b="b" l="l" r="r" t="t"/>
            <a:pathLst>
              <a:path extrusionOk="0" h="120000" w="120000">
                <a:moveTo>
                  <a:pt x="2499" y="2201"/>
                </a:moveTo>
                <a:lnTo>
                  <a:pt x="2499" y="4403"/>
                </a:lnTo>
                <a:lnTo>
                  <a:pt x="2499" y="5504"/>
                </a:lnTo>
                <a:lnTo>
                  <a:pt x="0" y="7705"/>
                </a:lnTo>
                <a:lnTo>
                  <a:pt x="1247" y="11008"/>
                </a:lnTo>
                <a:lnTo>
                  <a:pt x="2499" y="13210"/>
                </a:lnTo>
                <a:lnTo>
                  <a:pt x="2499" y="14310"/>
                </a:lnTo>
                <a:lnTo>
                  <a:pt x="4998" y="14310"/>
                </a:lnTo>
                <a:lnTo>
                  <a:pt x="6903" y="17387"/>
                </a:lnTo>
                <a:lnTo>
                  <a:pt x="9598" y="20706"/>
                </a:lnTo>
                <a:lnTo>
                  <a:pt x="9997" y="20915"/>
                </a:lnTo>
                <a:lnTo>
                  <a:pt x="12501" y="20915"/>
                </a:lnTo>
                <a:lnTo>
                  <a:pt x="12501" y="22016"/>
                </a:lnTo>
                <a:lnTo>
                  <a:pt x="12501" y="23117"/>
                </a:lnTo>
                <a:lnTo>
                  <a:pt x="11249" y="26420"/>
                </a:lnTo>
                <a:lnTo>
                  <a:pt x="11249" y="27521"/>
                </a:lnTo>
                <a:lnTo>
                  <a:pt x="13749" y="29722"/>
                </a:lnTo>
                <a:lnTo>
                  <a:pt x="13749" y="30823"/>
                </a:lnTo>
                <a:lnTo>
                  <a:pt x="13749" y="34126"/>
                </a:lnTo>
                <a:lnTo>
                  <a:pt x="17500" y="39630"/>
                </a:lnTo>
                <a:lnTo>
                  <a:pt x="17500" y="40735"/>
                </a:lnTo>
                <a:lnTo>
                  <a:pt x="19999" y="40735"/>
                </a:lnTo>
                <a:lnTo>
                  <a:pt x="20497" y="44299"/>
                </a:lnTo>
                <a:lnTo>
                  <a:pt x="20016" y="47964"/>
                </a:lnTo>
                <a:lnTo>
                  <a:pt x="19999" y="48440"/>
                </a:lnTo>
                <a:lnTo>
                  <a:pt x="21247" y="48440"/>
                </a:lnTo>
                <a:lnTo>
                  <a:pt x="22499" y="48440"/>
                </a:lnTo>
                <a:lnTo>
                  <a:pt x="22499" y="49541"/>
                </a:lnTo>
                <a:lnTo>
                  <a:pt x="22499" y="50642"/>
                </a:lnTo>
                <a:lnTo>
                  <a:pt x="24998" y="51743"/>
                </a:lnTo>
                <a:lnTo>
                  <a:pt x="24998" y="53945"/>
                </a:lnTo>
                <a:lnTo>
                  <a:pt x="26250" y="53945"/>
                </a:lnTo>
                <a:lnTo>
                  <a:pt x="26250" y="55046"/>
                </a:lnTo>
                <a:lnTo>
                  <a:pt x="24998" y="55046"/>
                </a:lnTo>
                <a:lnTo>
                  <a:pt x="26250" y="56146"/>
                </a:lnTo>
                <a:lnTo>
                  <a:pt x="24998" y="57247"/>
                </a:lnTo>
                <a:lnTo>
                  <a:pt x="26250" y="59449"/>
                </a:lnTo>
                <a:lnTo>
                  <a:pt x="24998" y="61651"/>
                </a:lnTo>
                <a:lnTo>
                  <a:pt x="24998" y="63852"/>
                </a:lnTo>
                <a:lnTo>
                  <a:pt x="26250" y="64953"/>
                </a:lnTo>
                <a:lnTo>
                  <a:pt x="24998" y="64953"/>
                </a:lnTo>
                <a:lnTo>
                  <a:pt x="24998" y="66054"/>
                </a:lnTo>
                <a:lnTo>
                  <a:pt x="26250" y="70457"/>
                </a:lnTo>
                <a:lnTo>
                  <a:pt x="26250" y="71558"/>
                </a:lnTo>
                <a:lnTo>
                  <a:pt x="24998" y="72659"/>
                </a:lnTo>
                <a:lnTo>
                  <a:pt x="26250" y="73760"/>
                </a:lnTo>
                <a:lnTo>
                  <a:pt x="26250" y="75962"/>
                </a:lnTo>
                <a:lnTo>
                  <a:pt x="28750" y="78163"/>
                </a:lnTo>
                <a:lnTo>
                  <a:pt x="28750" y="80365"/>
                </a:lnTo>
                <a:lnTo>
                  <a:pt x="29997" y="81466"/>
                </a:lnTo>
                <a:lnTo>
                  <a:pt x="28750" y="83668"/>
                </a:lnTo>
                <a:lnTo>
                  <a:pt x="28750" y="86970"/>
                </a:lnTo>
                <a:lnTo>
                  <a:pt x="27498" y="86970"/>
                </a:lnTo>
                <a:lnTo>
                  <a:pt x="27498" y="89172"/>
                </a:lnTo>
                <a:lnTo>
                  <a:pt x="29997" y="89172"/>
                </a:lnTo>
                <a:lnTo>
                  <a:pt x="29997" y="90273"/>
                </a:lnTo>
                <a:lnTo>
                  <a:pt x="29091" y="92992"/>
                </a:lnTo>
                <a:lnTo>
                  <a:pt x="29447" y="97224"/>
                </a:lnTo>
                <a:lnTo>
                  <a:pt x="29997" y="99079"/>
                </a:lnTo>
                <a:lnTo>
                  <a:pt x="31249" y="99079"/>
                </a:lnTo>
                <a:lnTo>
                  <a:pt x="32501" y="101281"/>
                </a:lnTo>
                <a:lnTo>
                  <a:pt x="31249" y="102382"/>
                </a:lnTo>
                <a:lnTo>
                  <a:pt x="32501" y="104584"/>
                </a:lnTo>
                <a:lnTo>
                  <a:pt x="34034" y="108474"/>
                </a:lnTo>
                <a:lnTo>
                  <a:pt x="36755" y="111921"/>
                </a:lnTo>
                <a:lnTo>
                  <a:pt x="37500" y="112290"/>
                </a:lnTo>
                <a:lnTo>
                  <a:pt x="41247" y="112290"/>
                </a:lnTo>
                <a:lnTo>
                  <a:pt x="42499" y="113391"/>
                </a:lnTo>
                <a:lnTo>
                  <a:pt x="41247" y="114491"/>
                </a:lnTo>
                <a:lnTo>
                  <a:pt x="41247" y="115596"/>
                </a:lnTo>
                <a:lnTo>
                  <a:pt x="42499" y="116697"/>
                </a:lnTo>
                <a:lnTo>
                  <a:pt x="42499" y="117798"/>
                </a:lnTo>
                <a:lnTo>
                  <a:pt x="46250" y="115596"/>
                </a:lnTo>
                <a:lnTo>
                  <a:pt x="47498" y="114491"/>
                </a:lnTo>
                <a:lnTo>
                  <a:pt x="47498" y="113391"/>
                </a:lnTo>
                <a:lnTo>
                  <a:pt x="48750" y="113391"/>
                </a:lnTo>
                <a:lnTo>
                  <a:pt x="51249" y="113391"/>
                </a:lnTo>
                <a:lnTo>
                  <a:pt x="52501" y="113391"/>
                </a:lnTo>
                <a:lnTo>
                  <a:pt x="49997" y="115596"/>
                </a:lnTo>
                <a:lnTo>
                  <a:pt x="51249" y="116697"/>
                </a:lnTo>
                <a:lnTo>
                  <a:pt x="52501" y="118899"/>
                </a:lnTo>
                <a:lnTo>
                  <a:pt x="56248" y="118899"/>
                </a:lnTo>
                <a:lnTo>
                  <a:pt x="58747" y="118899"/>
                </a:lnTo>
                <a:lnTo>
                  <a:pt x="58747" y="120000"/>
                </a:lnTo>
                <a:lnTo>
                  <a:pt x="61251" y="118899"/>
                </a:lnTo>
                <a:lnTo>
                  <a:pt x="62499" y="117798"/>
                </a:lnTo>
                <a:lnTo>
                  <a:pt x="63751" y="117798"/>
                </a:lnTo>
                <a:lnTo>
                  <a:pt x="64998" y="115596"/>
                </a:lnTo>
                <a:lnTo>
                  <a:pt x="66250" y="113391"/>
                </a:lnTo>
                <a:lnTo>
                  <a:pt x="69997" y="114491"/>
                </a:lnTo>
                <a:lnTo>
                  <a:pt x="71249" y="83668"/>
                </a:lnTo>
                <a:lnTo>
                  <a:pt x="71249" y="48440"/>
                </a:lnTo>
                <a:lnTo>
                  <a:pt x="81251" y="48440"/>
                </a:lnTo>
                <a:lnTo>
                  <a:pt x="81251" y="15411"/>
                </a:lnTo>
                <a:lnTo>
                  <a:pt x="88750" y="15411"/>
                </a:lnTo>
                <a:lnTo>
                  <a:pt x="108750" y="13210"/>
                </a:lnTo>
                <a:lnTo>
                  <a:pt x="111249" y="14310"/>
                </a:lnTo>
                <a:lnTo>
                  <a:pt x="111249" y="12109"/>
                </a:lnTo>
                <a:lnTo>
                  <a:pt x="112865" y="11735"/>
                </a:lnTo>
                <a:lnTo>
                  <a:pt x="115521" y="12735"/>
                </a:lnTo>
                <a:lnTo>
                  <a:pt x="116248" y="12109"/>
                </a:lnTo>
                <a:lnTo>
                  <a:pt x="116248" y="8806"/>
                </a:lnTo>
                <a:lnTo>
                  <a:pt x="120000" y="9907"/>
                </a:lnTo>
                <a:lnTo>
                  <a:pt x="117500" y="7705"/>
                </a:lnTo>
                <a:lnTo>
                  <a:pt x="116248" y="5504"/>
                </a:lnTo>
                <a:lnTo>
                  <a:pt x="113749" y="6605"/>
                </a:lnTo>
                <a:lnTo>
                  <a:pt x="102499" y="7705"/>
                </a:lnTo>
                <a:lnTo>
                  <a:pt x="83751" y="11008"/>
                </a:lnTo>
                <a:lnTo>
                  <a:pt x="78748" y="8806"/>
                </a:lnTo>
                <a:lnTo>
                  <a:pt x="76248" y="8806"/>
                </a:lnTo>
                <a:lnTo>
                  <a:pt x="74904" y="8922"/>
                </a:lnTo>
                <a:lnTo>
                  <a:pt x="73760" y="8517"/>
                </a:lnTo>
                <a:lnTo>
                  <a:pt x="72501" y="8806"/>
                </a:lnTo>
                <a:lnTo>
                  <a:pt x="69461" y="8307"/>
                </a:lnTo>
                <a:lnTo>
                  <a:pt x="66478" y="7616"/>
                </a:lnTo>
                <a:lnTo>
                  <a:pt x="66250" y="7705"/>
                </a:lnTo>
                <a:lnTo>
                  <a:pt x="63345" y="7108"/>
                </a:lnTo>
                <a:lnTo>
                  <a:pt x="61563" y="5522"/>
                </a:lnTo>
                <a:lnTo>
                  <a:pt x="61251" y="5504"/>
                </a:lnTo>
                <a:lnTo>
                  <a:pt x="60000" y="5504"/>
                </a:lnTo>
                <a:lnTo>
                  <a:pt x="58747" y="3302"/>
                </a:lnTo>
                <a:lnTo>
                  <a:pt x="18748" y="2201"/>
                </a:lnTo>
                <a:lnTo>
                  <a:pt x="16248" y="0"/>
                </a:lnTo>
                <a:lnTo>
                  <a:pt x="13749" y="0"/>
                </a:lnTo>
                <a:lnTo>
                  <a:pt x="11249" y="0"/>
                </a:lnTo>
                <a:lnTo>
                  <a:pt x="11249" y="3302"/>
                </a:lnTo>
                <a:lnTo>
                  <a:pt x="8750" y="2201"/>
                </a:lnTo>
                <a:lnTo>
                  <a:pt x="4998" y="1100"/>
                </a:lnTo>
                <a:lnTo>
                  <a:pt x="2499" y="220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1" name="Google Shape;311;p8"/>
          <p:cNvSpPr/>
          <p:nvPr/>
        </p:nvSpPr>
        <p:spPr>
          <a:xfrm>
            <a:off x="6002634" y="3637123"/>
            <a:ext cx="45720" cy="45720"/>
          </a:xfrm>
          <a:custGeom>
            <a:rect b="b" l="l" r="r" t="t"/>
            <a:pathLst>
              <a:path extrusionOk="0" h="120000" w="120000">
                <a:moveTo>
                  <a:pt x="60000" y="0"/>
                </a:moveTo>
                <a:lnTo>
                  <a:pt x="0" y="17131"/>
                </a:lnTo>
                <a:lnTo>
                  <a:pt x="868" y="24396"/>
                </a:lnTo>
                <a:lnTo>
                  <a:pt x="14293" y="48299"/>
                </a:lnTo>
                <a:lnTo>
                  <a:pt x="39307" y="72196"/>
                </a:lnTo>
                <a:lnTo>
                  <a:pt x="69881" y="96094"/>
                </a:lnTo>
                <a:lnTo>
                  <a:pt x="100000" y="120000"/>
                </a:lnTo>
                <a:lnTo>
                  <a:pt x="120000" y="120000"/>
                </a:lnTo>
                <a:lnTo>
                  <a:pt x="120000" y="85698"/>
                </a:lnTo>
                <a:lnTo>
                  <a:pt x="100000" y="68564"/>
                </a:lnTo>
                <a:lnTo>
                  <a:pt x="80000" y="68564"/>
                </a:lnTo>
                <a:lnTo>
                  <a:pt x="60000" y="34299"/>
                </a:lnTo>
                <a:lnTo>
                  <a:pt x="80000" y="34299"/>
                </a:lnTo>
                <a:lnTo>
                  <a:pt x="6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2" name="Google Shape;312;p8"/>
          <p:cNvSpPr/>
          <p:nvPr/>
        </p:nvSpPr>
        <p:spPr>
          <a:xfrm>
            <a:off x="5588426" y="5394684"/>
            <a:ext cx="280860" cy="528243"/>
          </a:xfrm>
          <a:custGeom>
            <a:rect b="b" l="l" r="r" t="t"/>
            <a:pathLst>
              <a:path extrusionOk="0" h="120000" w="120000">
                <a:moveTo>
                  <a:pt x="56106" y="22128"/>
                </a:moveTo>
                <a:lnTo>
                  <a:pt x="56106" y="22979"/>
                </a:lnTo>
                <a:lnTo>
                  <a:pt x="57663" y="25532"/>
                </a:lnTo>
                <a:lnTo>
                  <a:pt x="57663" y="27234"/>
                </a:lnTo>
                <a:lnTo>
                  <a:pt x="59221" y="27234"/>
                </a:lnTo>
                <a:lnTo>
                  <a:pt x="60778" y="28085"/>
                </a:lnTo>
                <a:lnTo>
                  <a:pt x="62558" y="29533"/>
                </a:lnTo>
                <a:lnTo>
                  <a:pt x="61023" y="32790"/>
                </a:lnTo>
                <a:lnTo>
                  <a:pt x="60778" y="33192"/>
                </a:lnTo>
                <a:lnTo>
                  <a:pt x="60717" y="34526"/>
                </a:lnTo>
                <a:lnTo>
                  <a:pt x="60984" y="36225"/>
                </a:lnTo>
                <a:lnTo>
                  <a:pt x="60778" y="36596"/>
                </a:lnTo>
                <a:lnTo>
                  <a:pt x="60778" y="38298"/>
                </a:lnTo>
                <a:lnTo>
                  <a:pt x="57663" y="38298"/>
                </a:lnTo>
                <a:lnTo>
                  <a:pt x="54543" y="37447"/>
                </a:lnTo>
                <a:lnTo>
                  <a:pt x="54044" y="39671"/>
                </a:lnTo>
                <a:lnTo>
                  <a:pt x="55612" y="43001"/>
                </a:lnTo>
                <a:lnTo>
                  <a:pt x="56106" y="43405"/>
                </a:lnTo>
                <a:lnTo>
                  <a:pt x="57663" y="44256"/>
                </a:lnTo>
                <a:lnTo>
                  <a:pt x="54543" y="45958"/>
                </a:lnTo>
                <a:lnTo>
                  <a:pt x="52986" y="46809"/>
                </a:lnTo>
                <a:lnTo>
                  <a:pt x="49871" y="46809"/>
                </a:lnTo>
                <a:lnTo>
                  <a:pt x="51429" y="43405"/>
                </a:lnTo>
                <a:lnTo>
                  <a:pt x="49871" y="43405"/>
                </a:lnTo>
                <a:lnTo>
                  <a:pt x="46751" y="42554"/>
                </a:lnTo>
                <a:lnTo>
                  <a:pt x="45194" y="41703"/>
                </a:lnTo>
                <a:lnTo>
                  <a:pt x="42079" y="40000"/>
                </a:lnTo>
                <a:lnTo>
                  <a:pt x="40522" y="39149"/>
                </a:lnTo>
                <a:lnTo>
                  <a:pt x="38960" y="38298"/>
                </a:lnTo>
                <a:lnTo>
                  <a:pt x="38960" y="37447"/>
                </a:lnTo>
                <a:lnTo>
                  <a:pt x="40522" y="36596"/>
                </a:lnTo>
                <a:lnTo>
                  <a:pt x="42079" y="34894"/>
                </a:lnTo>
                <a:lnTo>
                  <a:pt x="42079" y="29787"/>
                </a:lnTo>
                <a:lnTo>
                  <a:pt x="40522" y="28936"/>
                </a:lnTo>
                <a:lnTo>
                  <a:pt x="34287" y="29787"/>
                </a:lnTo>
                <a:lnTo>
                  <a:pt x="32730" y="30639"/>
                </a:lnTo>
                <a:lnTo>
                  <a:pt x="29610" y="30639"/>
                </a:lnTo>
                <a:lnTo>
                  <a:pt x="31167" y="29787"/>
                </a:lnTo>
                <a:lnTo>
                  <a:pt x="31167" y="28085"/>
                </a:lnTo>
                <a:lnTo>
                  <a:pt x="29610" y="26383"/>
                </a:lnTo>
                <a:lnTo>
                  <a:pt x="26496" y="25532"/>
                </a:lnTo>
                <a:lnTo>
                  <a:pt x="0" y="30639"/>
                </a:lnTo>
                <a:lnTo>
                  <a:pt x="4677" y="32341"/>
                </a:lnTo>
                <a:lnTo>
                  <a:pt x="3119" y="34043"/>
                </a:lnTo>
                <a:lnTo>
                  <a:pt x="3119" y="38298"/>
                </a:lnTo>
                <a:lnTo>
                  <a:pt x="7791" y="38298"/>
                </a:lnTo>
                <a:lnTo>
                  <a:pt x="9354" y="39149"/>
                </a:lnTo>
                <a:lnTo>
                  <a:pt x="10911" y="39149"/>
                </a:lnTo>
                <a:lnTo>
                  <a:pt x="14026" y="40000"/>
                </a:lnTo>
                <a:lnTo>
                  <a:pt x="15583" y="40852"/>
                </a:lnTo>
                <a:lnTo>
                  <a:pt x="17146" y="41703"/>
                </a:lnTo>
                <a:lnTo>
                  <a:pt x="20261" y="42554"/>
                </a:lnTo>
                <a:lnTo>
                  <a:pt x="23375" y="42554"/>
                </a:lnTo>
                <a:lnTo>
                  <a:pt x="24938" y="43405"/>
                </a:lnTo>
                <a:lnTo>
                  <a:pt x="26496" y="44256"/>
                </a:lnTo>
                <a:lnTo>
                  <a:pt x="28053" y="45107"/>
                </a:lnTo>
                <a:lnTo>
                  <a:pt x="28053" y="47660"/>
                </a:lnTo>
                <a:lnTo>
                  <a:pt x="24938" y="48511"/>
                </a:lnTo>
                <a:lnTo>
                  <a:pt x="26496" y="50213"/>
                </a:lnTo>
                <a:lnTo>
                  <a:pt x="26496" y="51916"/>
                </a:lnTo>
                <a:lnTo>
                  <a:pt x="24938" y="53618"/>
                </a:lnTo>
                <a:lnTo>
                  <a:pt x="26496" y="55320"/>
                </a:lnTo>
                <a:lnTo>
                  <a:pt x="28053" y="57022"/>
                </a:lnTo>
                <a:lnTo>
                  <a:pt x="31167" y="58724"/>
                </a:lnTo>
                <a:lnTo>
                  <a:pt x="29610" y="59575"/>
                </a:lnTo>
                <a:lnTo>
                  <a:pt x="28053" y="60426"/>
                </a:lnTo>
                <a:lnTo>
                  <a:pt x="26496" y="61278"/>
                </a:lnTo>
                <a:lnTo>
                  <a:pt x="23375" y="62126"/>
                </a:lnTo>
                <a:lnTo>
                  <a:pt x="24938" y="63828"/>
                </a:lnTo>
                <a:lnTo>
                  <a:pt x="28053" y="64679"/>
                </a:lnTo>
                <a:lnTo>
                  <a:pt x="28053" y="65530"/>
                </a:lnTo>
                <a:lnTo>
                  <a:pt x="26607" y="67389"/>
                </a:lnTo>
                <a:lnTo>
                  <a:pt x="26958" y="68587"/>
                </a:lnTo>
                <a:lnTo>
                  <a:pt x="26496" y="69786"/>
                </a:lnTo>
                <a:lnTo>
                  <a:pt x="24938" y="72339"/>
                </a:lnTo>
                <a:lnTo>
                  <a:pt x="28053" y="73190"/>
                </a:lnTo>
                <a:lnTo>
                  <a:pt x="26496" y="74041"/>
                </a:lnTo>
                <a:lnTo>
                  <a:pt x="25764" y="76260"/>
                </a:lnTo>
                <a:lnTo>
                  <a:pt x="24938" y="76594"/>
                </a:lnTo>
                <a:lnTo>
                  <a:pt x="27638" y="77440"/>
                </a:lnTo>
                <a:lnTo>
                  <a:pt x="29060" y="77648"/>
                </a:lnTo>
                <a:lnTo>
                  <a:pt x="28053" y="78296"/>
                </a:lnTo>
                <a:lnTo>
                  <a:pt x="26496" y="79147"/>
                </a:lnTo>
                <a:lnTo>
                  <a:pt x="23375" y="82552"/>
                </a:lnTo>
                <a:lnTo>
                  <a:pt x="15583" y="87658"/>
                </a:lnTo>
                <a:lnTo>
                  <a:pt x="16608" y="91758"/>
                </a:lnTo>
                <a:lnTo>
                  <a:pt x="15560" y="93580"/>
                </a:lnTo>
                <a:lnTo>
                  <a:pt x="14026" y="94467"/>
                </a:lnTo>
                <a:lnTo>
                  <a:pt x="13450" y="96851"/>
                </a:lnTo>
                <a:lnTo>
                  <a:pt x="14657" y="99721"/>
                </a:lnTo>
                <a:lnTo>
                  <a:pt x="15583" y="101276"/>
                </a:lnTo>
                <a:lnTo>
                  <a:pt x="16085" y="104264"/>
                </a:lnTo>
                <a:lnTo>
                  <a:pt x="14519" y="106689"/>
                </a:lnTo>
                <a:lnTo>
                  <a:pt x="14026" y="107233"/>
                </a:lnTo>
                <a:lnTo>
                  <a:pt x="14026" y="108936"/>
                </a:lnTo>
                <a:lnTo>
                  <a:pt x="12469" y="109786"/>
                </a:lnTo>
                <a:lnTo>
                  <a:pt x="14026" y="110638"/>
                </a:lnTo>
                <a:lnTo>
                  <a:pt x="15583" y="112340"/>
                </a:lnTo>
                <a:lnTo>
                  <a:pt x="15583" y="113191"/>
                </a:lnTo>
                <a:lnTo>
                  <a:pt x="20261" y="114893"/>
                </a:lnTo>
                <a:lnTo>
                  <a:pt x="20261" y="120000"/>
                </a:lnTo>
                <a:lnTo>
                  <a:pt x="26496" y="120000"/>
                </a:lnTo>
                <a:lnTo>
                  <a:pt x="28053" y="119149"/>
                </a:lnTo>
                <a:lnTo>
                  <a:pt x="28053" y="117446"/>
                </a:lnTo>
                <a:lnTo>
                  <a:pt x="26496" y="116595"/>
                </a:lnTo>
                <a:lnTo>
                  <a:pt x="24938" y="116595"/>
                </a:lnTo>
                <a:lnTo>
                  <a:pt x="23375" y="115744"/>
                </a:lnTo>
                <a:lnTo>
                  <a:pt x="24938" y="114893"/>
                </a:lnTo>
                <a:lnTo>
                  <a:pt x="23375" y="114893"/>
                </a:lnTo>
                <a:lnTo>
                  <a:pt x="27318" y="112986"/>
                </a:lnTo>
                <a:lnTo>
                  <a:pt x="32190" y="111526"/>
                </a:lnTo>
                <a:lnTo>
                  <a:pt x="37580" y="110335"/>
                </a:lnTo>
                <a:lnTo>
                  <a:pt x="43078" y="109232"/>
                </a:lnTo>
                <a:lnTo>
                  <a:pt x="48275" y="108039"/>
                </a:lnTo>
                <a:lnTo>
                  <a:pt x="52759" y="106577"/>
                </a:lnTo>
                <a:lnTo>
                  <a:pt x="56106" y="104680"/>
                </a:lnTo>
                <a:lnTo>
                  <a:pt x="57663" y="103829"/>
                </a:lnTo>
                <a:lnTo>
                  <a:pt x="59221" y="102127"/>
                </a:lnTo>
                <a:lnTo>
                  <a:pt x="56106" y="101276"/>
                </a:lnTo>
                <a:lnTo>
                  <a:pt x="56106" y="100425"/>
                </a:lnTo>
                <a:lnTo>
                  <a:pt x="56311" y="98082"/>
                </a:lnTo>
                <a:lnTo>
                  <a:pt x="56666" y="95058"/>
                </a:lnTo>
                <a:lnTo>
                  <a:pt x="56784" y="91846"/>
                </a:lnTo>
                <a:lnTo>
                  <a:pt x="56281" y="88937"/>
                </a:lnTo>
                <a:lnTo>
                  <a:pt x="56106" y="88509"/>
                </a:lnTo>
                <a:lnTo>
                  <a:pt x="56106" y="87658"/>
                </a:lnTo>
                <a:lnTo>
                  <a:pt x="52986" y="84254"/>
                </a:lnTo>
                <a:lnTo>
                  <a:pt x="52986" y="83403"/>
                </a:lnTo>
                <a:lnTo>
                  <a:pt x="52320" y="80054"/>
                </a:lnTo>
                <a:lnTo>
                  <a:pt x="52866" y="77265"/>
                </a:lnTo>
                <a:lnTo>
                  <a:pt x="52986" y="76594"/>
                </a:lnTo>
                <a:lnTo>
                  <a:pt x="51429" y="75743"/>
                </a:lnTo>
                <a:lnTo>
                  <a:pt x="48314" y="75743"/>
                </a:lnTo>
                <a:lnTo>
                  <a:pt x="47968" y="73543"/>
                </a:lnTo>
                <a:lnTo>
                  <a:pt x="47620" y="70020"/>
                </a:lnTo>
                <a:lnTo>
                  <a:pt x="48314" y="67232"/>
                </a:lnTo>
                <a:lnTo>
                  <a:pt x="52986" y="66381"/>
                </a:lnTo>
                <a:lnTo>
                  <a:pt x="54543" y="66381"/>
                </a:lnTo>
                <a:lnTo>
                  <a:pt x="56106" y="65530"/>
                </a:lnTo>
                <a:lnTo>
                  <a:pt x="56106" y="63828"/>
                </a:lnTo>
                <a:lnTo>
                  <a:pt x="57663" y="62126"/>
                </a:lnTo>
                <a:lnTo>
                  <a:pt x="60778" y="62126"/>
                </a:lnTo>
                <a:lnTo>
                  <a:pt x="62335" y="61278"/>
                </a:lnTo>
                <a:lnTo>
                  <a:pt x="64273" y="58705"/>
                </a:lnTo>
                <a:lnTo>
                  <a:pt x="63944" y="55698"/>
                </a:lnTo>
                <a:lnTo>
                  <a:pt x="63898" y="55320"/>
                </a:lnTo>
                <a:lnTo>
                  <a:pt x="68570" y="54469"/>
                </a:lnTo>
                <a:lnTo>
                  <a:pt x="71690" y="55320"/>
                </a:lnTo>
                <a:lnTo>
                  <a:pt x="73248" y="55320"/>
                </a:lnTo>
                <a:lnTo>
                  <a:pt x="73248" y="54469"/>
                </a:lnTo>
                <a:lnTo>
                  <a:pt x="74805" y="53618"/>
                </a:lnTo>
                <a:lnTo>
                  <a:pt x="76362" y="53618"/>
                </a:lnTo>
                <a:lnTo>
                  <a:pt x="77920" y="54469"/>
                </a:lnTo>
                <a:lnTo>
                  <a:pt x="79482" y="53618"/>
                </a:lnTo>
                <a:lnTo>
                  <a:pt x="79482" y="52767"/>
                </a:lnTo>
                <a:lnTo>
                  <a:pt x="82597" y="52767"/>
                </a:lnTo>
                <a:lnTo>
                  <a:pt x="84154" y="51916"/>
                </a:lnTo>
                <a:lnTo>
                  <a:pt x="85712" y="51916"/>
                </a:lnTo>
                <a:lnTo>
                  <a:pt x="87274" y="50213"/>
                </a:lnTo>
                <a:lnTo>
                  <a:pt x="91899" y="49722"/>
                </a:lnTo>
                <a:lnTo>
                  <a:pt x="96769" y="49094"/>
                </a:lnTo>
                <a:lnTo>
                  <a:pt x="98181" y="48511"/>
                </a:lnTo>
                <a:lnTo>
                  <a:pt x="99738" y="48511"/>
                </a:lnTo>
                <a:lnTo>
                  <a:pt x="101295" y="45958"/>
                </a:lnTo>
                <a:lnTo>
                  <a:pt x="102858" y="45107"/>
                </a:lnTo>
                <a:lnTo>
                  <a:pt x="104416" y="44256"/>
                </a:lnTo>
                <a:lnTo>
                  <a:pt x="107530" y="45107"/>
                </a:lnTo>
                <a:lnTo>
                  <a:pt x="107530" y="43405"/>
                </a:lnTo>
                <a:lnTo>
                  <a:pt x="109087" y="42554"/>
                </a:lnTo>
                <a:lnTo>
                  <a:pt x="107530" y="41703"/>
                </a:lnTo>
                <a:lnTo>
                  <a:pt x="109087" y="40852"/>
                </a:lnTo>
                <a:lnTo>
                  <a:pt x="109087" y="40000"/>
                </a:lnTo>
                <a:lnTo>
                  <a:pt x="112208" y="40000"/>
                </a:lnTo>
                <a:lnTo>
                  <a:pt x="112208" y="39149"/>
                </a:lnTo>
                <a:lnTo>
                  <a:pt x="115322" y="37447"/>
                </a:lnTo>
                <a:lnTo>
                  <a:pt x="112208" y="37447"/>
                </a:lnTo>
                <a:lnTo>
                  <a:pt x="113765" y="35745"/>
                </a:lnTo>
                <a:lnTo>
                  <a:pt x="113765" y="34894"/>
                </a:lnTo>
                <a:lnTo>
                  <a:pt x="116885" y="34894"/>
                </a:lnTo>
                <a:lnTo>
                  <a:pt x="116885" y="34043"/>
                </a:lnTo>
                <a:lnTo>
                  <a:pt x="118442" y="33192"/>
                </a:lnTo>
                <a:lnTo>
                  <a:pt x="115322" y="33192"/>
                </a:lnTo>
                <a:lnTo>
                  <a:pt x="112208" y="29787"/>
                </a:lnTo>
                <a:lnTo>
                  <a:pt x="113765" y="29787"/>
                </a:lnTo>
                <a:lnTo>
                  <a:pt x="114917" y="27588"/>
                </a:lnTo>
                <a:lnTo>
                  <a:pt x="115724" y="23497"/>
                </a:lnTo>
                <a:lnTo>
                  <a:pt x="116885" y="21277"/>
                </a:lnTo>
                <a:lnTo>
                  <a:pt x="120000" y="20426"/>
                </a:lnTo>
                <a:lnTo>
                  <a:pt x="118442" y="20426"/>
                </a:lnTo>
                <a:lnTo>
                  <a:pt x="116508" y="17920"/>
                </a:lnTo>
                <a:lnTo>
                  <a:pt x="116839" y="14656"/>
                </a:lnTo>
                <a:lnTo>
                  <a:pt x="116885" y="14468"/>
                </a:lnTo>
                <a:lnTo>
                  <a:pt x="115975" y="11587"/>
                </a:lnTo>
                <a:lnTo>
                  <a:pt x="115218" y="8238"/>
                </a:lnTo>
                <a:lnTo>
                  <a:pt x="114240" y="5102"/>
                </a:lnTo>
                <a:lnTo>
                  <a:pt x="112668" y="2858"/>
                </a:lnTo>
                <a:lnTo>
                  <a:pt x="112208" y="2553"/>
                </a:lnTo>
                <a:lnTo>
                  <a:pt x="113765" y="850"/>
                </a:lnTo>
                <a:lnTo>
                  <a:pt x="113765" y="0"/>
                </a:lnTo>
                <a:lnTo>
                  <a:pt x="105973" y="1702"/>
                </a:lnTo>
                <a:lnTo>
                  <a:pt x="104416" y="2553"/>
                </a:lnTo>
                <a:lnTo>
                  <a:pt x="101295" y="3404"/>
                </a:lnTo>
                <a:lnTo>
                  <a:pt x="98181" y="3404"/>
                </a:lnTo>
                <a:lnTo>
                  <a:pt x="95066" y="4255"/>
                </a:lnTo>
                <a:lnTo>
                  <a:pt x="91946" y="4255"/>
                </a:lnTo>
                <a:lnTo>
                  <a:pt x="91946" y="5957"/>
                </a:lnTo>
                <a:lnTo>
                  <a:pt x="87274" y="5957"/>
                </a:lnTo>
                <a:lnTo>
                  <a:pt x="87274" y="6808"/>
                </a:lnTo>
                <a:lnTo>
                  <a:pt x="85712" y="5957"/>
                </a:lnTo>
                <a:lnTo>
                  <a:pt x="84154" y="5106"/>
                </a:lnTo>
                <a:lnTo>
                  <a:pt x="82597" y="6808"/>
                </a:lnTo>
                <a:lnTo>
                  <a:pt x="81039" y="7659"/>
                </a:lnTo>
                <a:lnTo>
                  <a:pt x="77920" y="7659"/>
                </a:lnTo>
                <a:lnTo>
                  <a:pt x="74805" y="8510"/>
                </a:lnTo>
                <a:lnTo>
                  <a:pt x="68570" y="8510"/>
                </a:lnTo>
                <a:lnTo>
                  <a:pt x="65456" y="9361"/>
                </a:lnTo>
                <a:lnTo>
                  <a:pt x="61970" y="8662"/>
                </a:lnTo>
                <a:lnTo>
                  <a:pt x="60147" y="6938"/>
                </a:lnTo>
                <a:lnTo>
                  <a:pt x="59221" y="6808"/>
                </a:lnTo>
                <a:lnTo>
                  <a:pt x="56106" y="5957"/>
                </a:lnTo>
                <a:lnTo>
                  <a:pt x="57663" y="6808"/>
                </a:lnTo>
                <a:lnTo>
                  <a:pt x="54543" y="7659"/>
                </a:lnTo>
                <a:lnTo>
                  <a:pt x="52986" y="7659"/>
                </a:lnTo>
                <a:lnTo>
                  <a:pt x="51429" y="8510"/>
                </a:lnTo>
                <a:lnTo>
                  <a:pt x="49871" y="7659"/>
                </a:lnTo>
                <a:lnTo>
                  <a:pt x="49871" y="9361"/>
                </a:lnTo>
                <a:lnTo>
                  <a:pt x="48314" y="10213"/>
                </a:lnTo>
                <a:lnTo>
                  <a:pt x="48314" y="11915"/>
                </a:lnTo>
                <a:lnTo>
                  <a:pt x="51429" y="13617"/>
                </a:lnTo>
                <a:lnTo>
                  <a:pt x="51429" y="15319"/>
                </a:lnTo>
                <a:lnTo>
                  <a:pt x="49871" y="16170"/>
                </a:lnTo>
                <a:lnTo>
                  <a:pt x="49871" y="17021"/>
                </a:lnTo>
                <a:lnTo>
                  <a:pt x="51429" y="18723"/>
                </a:lnTo>
                <a:lnTo>
                  <a:pt x="51429" y="20426"/>
                </a:lnTo>
                <a:lnTo>
                  <a:pt x="52986" y="20426"/>
                </a:lnTo>
                <a:lnTo>
                  <a:pt x="52986" y="21277"/>
                </a:lnTo>
                <a:lnTo>
                  <a:pt x="56106" y="2212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3" name="Google Shape;313;p8"/>
          <p:cNvSpPr/>
          <p:nvPr/>
        </p:nvSpPr>
        <p:spPr>
          <a:xfrm>
            <a:off x="5588426" y="5394684"/>
            <a:ext cx="280860" cy="528243"/>
          </a:xfrm>
          <a:custGeom>
            <a:rect b="b" l="l" r="r" t="t"/>
            <a:pathLst>
              <a:path extrusionOk="0" h="120000" w="120000">
                <a:moveTo>
                  <a:pt x="51429" y="20426"/>
                </a:moveTo>
                <a:lnTo>
                  <a:pt x="52986" y="20426"/>
                </a:lnTo>
                <a:lnTo>
                  <a:pt x="52986" y="21277"/>
                </a:lnTo>
                <a:lnTo>
                  <a:pt x="56106" y="22128"/>
                </a:lnTo>
                <a:lnTo>
                  <a:pt x="56106" y="22979"/>
                </a:lnTo>
                <a:lnTo>
                  <a:pt x="57663" y="25532"/>
                </a:lnTo>
                <a:lnTo>
                  <a:pt x="57663" y="27234"/>
                </a:lnTo>
                <a:lnTo>
                  <a:pt x="59221" y="27234"/>
                </a:lnTo>
                <a:lnTo>
                  <a:pt x="60778" y="28085"/>
                </a:lnTo>
                <a:lnTo>
                  <a:pt x="62558" y="29533"/>
                </a:lnTo>
                <a:lnTo>
                  <a:pt x="61023" y="32790"/>
                </a:lnTo>
                <a:lnTo>
                  <a:pt x="60778" y="33192"/>
                </a:lnTo>
                <a:lnTo>
                  <a:pt x="60717" y="34526"/>
                </a:lnTo>
                <a:lnTo>
                  <a:pt x="60984" y="36225"/>
                </a:lnTo>
                <a:lnTo>
                  <a:pt x="60778" y="36596"/>
                </a:lnTo>
                <a:lnTo>
                  <a:pt x="60778" y="38298"/>
                </a:lnTo>
                <a:lnTo>
                  <a:pt x="57663" y="38298"/>
                </a:lnTo>
                <a:lnTo>
                  <a:pt x="54543" y="37447"/>
                </a:lnTo>
                <a:lnTo>
                  <a:pt x="54044" y="39671"/>
                </a:lnTo>
                <a:lnTo>
                  <a:pt x="55612" y="43001"/>
                </a:lnTo>
                <a:lnTo>
                  <a:pt x="56106" y="43405"/>
                </a:lnTo>
                <a:lnTo>
                  <a:pt x="57663" y="44256"/>
                </a:lnTo>
                <a:lnTo>
                  <a:pt x="54543" y="45958"/>
                </a:lnTo>
                <a:lnTo>
                  <a:pt x="52986" y="46809"/>
                </a:lnTo>
                <a:lnTo>
                  <a:pt x="49871" y="46809"/>
                </a:lnTo>
                <a:lnTo>
                  <a:pt x="51429" y="43405"/>
                </a:lnTo>
                <a:lnTo>
                  <a:pt x="49871" y="43405"/>
                </a:lnTo>
                <a:lnTo>
                  <a:pt x="46751" y="42554"/>
                </a:lnTo>
                <a:lnTo>
                  <a:pt x="45194" y="41703"/>
                </a:lnTo>
                <a:lnTo>
                  <a:pt x="42079" y="40000"/>
                </a:lnTo>
                <a:lnTo>
                  <a:pt x="40522" y="39149"/>
                </a:lnTo>
                <a:lnTo>
                  <a:pt x="38960" y="38298"/>
                </a:lnTo>
                <a:lnTo>
                  <a:pt x="38960" y="37447"/>
                </a:lnTo>
                <a:lnTo>
                  <a:pt x="40522" y="36596"/>
                </a:lnTo>
                <a:lnTo>
                  <a:pt x="42079" y="34894"/>
                </a:lnTo>
                <a:lnTo>
                  <a:pt x="42079" y="33192"/>
                </a:lnTo>
                <a:lnTo>
                  <a:pt x="42079" y="31490"/>
                </a:lnTo>
                <a:lnTo>
                  <a:pt x="42079" y="29787"/>
                </a:lnTo>
                <a:lnTo>
                  <a:pt x="40522" y="28936"/>
                </a:lnTo>
                <a:lnTo>
                  <a:pt x="34287" y="29787"/>
                </a:lnTo>
                <a:lnTo>
                  <a:pt x="32730" y="30639"/>
                </a:lnTo>
                <a:lnTo>
                  <a:pt x="29610" y="30639"/>
                </a:lnTo>
                <a:lnTo>
                  <a:pt x="31167" y="29787"/>
                </a:lnTo>
                <a:lnTo>
                  <a:pt x="31167" y="28085"/>
                </a:lnTo>
                <a:lnTo>
                  <a:pt x="29610" y="26383"/>
                </a:lnTo>
                <a:lnTo>
                  <a:pt x="26496" y="25532"/>
                </a:lnTo>
                <a:lnTo>
                  <a:pt x="0" y="30639"/>
                </a:lnTo>
                <a:lnTo>
                  <a:pt x="4677" y="32341"/>
                </a:lnTo>
                <a:lnTo>
                  <a:pt x="3119" y="34043"/>
                </a:lnTo>
                <a:lnTo>
                  <a:pt x="3119" y="38298"/>
                </a:lnTo>
                <a:lnTo>
                  <a:pt x="7791" y="38298"/>
                </a:lnTo>
                <a:lnTo>
                  <a:pt x="9354" y="39149"/>
                </a:lnTo>
                <a:lnTo>
                  <a:pt x="10911" y="39149"/>
                </a:lnTo>
                <a:lnTo>
                  <a:pt x="14026" y="40000"/>
                </a:lnTo>
                <a:lnTo>
                  <a:pt x="15583" y="40852"/>
                </a:lnTo>
                <a:lnTo>
                  <a:pt x="17146" y="41703"/>
                </a:lnTo>
                <a:lnTo>
                  <a:pt x="20261" y="42554"/>
                </a:lnTo>
                <a:lnTo>
                  <a:pt x="23375" y="42554"/>
                </a:lnTo>
                <a:lnTo>
                  <a:pt x="24938" y="43405"/>
                </a:lnTo>
                <a:lnTo>
                  <a:pt x="26496" y="44256"/>
                </a:lnTo>
                <a:lnTo>
                  <a:pt x="28053" y="45107"/>
                </a:lnTo>
                <a:lnTo>
                  <a:pt x="28053" y="47660"/>
                </a:lnTo>
                <a:lnTo>
                  <a:pt x="24938" y="48511"/>
                </a:lnTo>
                <a:lnTo>
                  <a:pt x="26496" y="50213"/>
                </a:lnTo>
                <a:lnTo>
                  <a:pt x="26496" y="51916"/>
                </a:lnTo>
                <a:lnTo>
                  <a:pt x="24938" y="53618"/>
                </a:lnTo>
                <a:lnTo>
                  <a:pt x="26496" y="55320"/>
                </a:lnTo>
                <a:lnTo>
                  <a:pt x="28053" y="57022"/>
                </a:lnTo>
                <a:lnTo>
                  <a:pt x="31167" y="58724"/>
                </a:lnTo>
                <a:lnTo>
                  <a:pt x="29610" y="59575"/>
                </a:lnTo>
                <a:lnTo>
                  <a:pt x="28053" y="60426"/>
                </a:lnTo>
                <a:lnTo>
                  <a:pt x="26496" y="61278"/>
                </a:lnTo>
                <a:lnTo>
                  <a:pt x="23375" y="62126"/>
                </a:lnTo>
                <a:lnTo>
                  <a:pt x="24938" y="63828"/>
                </a:lnTo>
                <a:lnTo>
                  <a:pt x="28053" y="64679"/>
                </a:lnTo>
                <a:lnTo>
                  <a:pt x="28053" y="65530"/>
                </a:lnTo>
                <a:lnTo>
                  <a:pt x="26607" y="67389"/>
                </a:lnTo>
                <a:lnTo>
                  <a:pt x="26958" y="68587"/>
                </a:lnTo>
                <a:lnTo>
                  <a:pt x="26496" y="69786"/>
                </a:lnTo>
                <a:lnTo>
                  <a:pt x="24938" y="72339"/>
                </a:lnTo>
                <a:lnTo>
                  <a:pt x="28053" y="73190"/>
                </a:lnTo>
                <a:lnTo>
                  <a:pt x="26496" y="74041"/>
                </a:lnTo>
                <a:lnTo>
                  <a:pt x="25764" y="76260"/>
                </a:lnTo>
                <a:lnTo>
                  <a:pt x="24945" y="76502"/>
                </a:lnTo>
                <a:lnTo>
                  <a:pt x="24938" y="76594"/>
                </a:lnTo>
                <a:lnTo>
                  <a:pt x="27638" y="77440"/>
                </a:lnTo>
                <a:lnTo>
                  <a:pt x="29060" y="77648"/>
                </a:lnTo>
                <a:lnTo>
                  <a:pt x="28053" y="78296"/>
                </a:lnTo>
                <a:lnTo>
                  <a:pt x="26496" y="79147"/>
                </a:lnTo>
                <a:lnTo>
                  <a:pt x="23375" y="82552"/>
                </a:lnTo>
                <a:lnTo>
                  <a:pt x="15583" y="87658"/>
                </a:lnTo>
                <a:lnTo>
                  <a:pt x="16608" y="91758"/>
                </a:lnTo>
                <a:lnTo>
                  <a:pt x="15560" y="93580"/>
                </a:lnTo>
                <a:lnTo>
                  <a:pt x="14026" y="94467"/>
                </a:lnTo>
                <a:lnTo>
                  <a:pt x="13450" y="96851"/>
                </a:lnTo>
                <a:lnTo>
                  <a:pt x="14657" y="99721"/>
                </a:lnTo>
                <a:lnTo>
                  <a:pt x="15583" y="101276"/>
                </a:lnTo>
                <a:lnTo>
                  <a:pt x="16085" y="104264"/>
                </a:lnTo>
                <a:lnTo>
                  <a:pt x="14519" y="106689"/>
                </a:lnTo>
                <a:lnTo>
                  <a:pt x="14026" y="107233"/>
                </a:lnTo>
                <a:lnTo>
                  <a:pt x="14026" y="108936"/>
                </a:lnTo>
                <a:lnTo>
                  <a:pt x="12469" y="109786"/>
                </a:lnTo>
                <a:lnTo>
                  <a:pt x="14026" y="110638"/>
                </a:lnTo>
                <a:lnTo>
                  <a:pt x="15583" y="112340"/>
                </a:lnTo>
                <a:lnTo>
                  <a:pt x="15583" y="113191"/>
                </a:lnTo>
                <a:lnTo>
                  <a:pt x="20261" y="114893"/>
                </a:lnTo>
                <a:lnTo>
                  <a:pt x="20261" y="115744"/>
                </a:lnTo>
                <a:lnTo>
                  <a:pt x="20261" y="120000"/>
                </a:lnTo>
                <a:lnTo>
                  <a:pt x="26496" y="120000"/>
                </a:lnTo>
                <a:lnTo>
                  <a:pt x="28053" y="119149"/>
                </a:lnTo>
                <a:lnTo>
                  <a:pt x="28053" y="118297"/>
                </a:lnTo>
                <a:lnTo>
                  <a:pt x="28053" y="117446"/>
                </a:lnTo>
                <a:lnTo>
                  <a:pt x="26496" y="116595"/>
                </a:lnTo>
                <a:lnTo>
                  <a:pt x="24938" y="116595"/>
                </a:lnTo>
                <a:lnTo>
                  <a:pt x="23375" y="115744"/>
                </a:lnTo>
                <a:lnTo>
                  <a:pt x="24938" y="114893"/>
                </a:lnTo>
                <a:lnTo>
                  <a:pt x="23375" y="114893"/>
                </a:lnTo>
                <a:lnTo>
                  <a:pt x="27318" y="112986"/>
                </a:lnTo>
                <a:lnTo>
                  <a:pt x="32190" y="111526"/>
                </a:lnTo>
                <a:lnTo>
                  <a:pt x="37580" y="110335"/>
                </a:lnTo>
                <a:lnTo>
                  <a:pt x="43078" y="109232"/>
                </a:lnTo>
                <a:lnTo>
                  <a:pt x="48275" y="108039"/>
                </a:lnTo>
                <a:lnTo>
                  <a:pt x="52759" y="106577"/>
                </a:lnTo>
                <a:lnTo>
                  <a:pt x="56106" y="104680"/>
                </a:lnTo>
                <a:lnTo>
                  <a:pt x="57663" y="103829"/>
                </a:lnTo>
                <a:lnTo>
                  <a:pt x="59221" y="102127"/>
                </a:lnTo>
                <a:lnTo>
                  <a:pt x="56106" y="101276"/>
                </a:lnTo>
                <a:lnTo>
                  <a:pt x="56106" y="100425"/>
                </a:lnTo>
                <a:lnTo>
                  <a:pt x="56311" y="98082"/>
                </a:lnTo>
                <a:lnTo>
                  <a:pt x="56666" y="95058"/>
                </a:lnTo>
                <a:lnTo>
                  <a:pt x="56784" y="91846"/>
                </a:lnTo>
                <a:lnTo>
                  <a:pt x="56281" y="88937"/>
                </a:lnTo>
                <a:lnTo>
                  <a:pt x="56106" y="88509"/>
                </a:lnTo>
                <a:lnTo>
                  <a:pt x="56106" y="87658"/>
                </a:lnTo>
                <a:lnTo>
                  <a:pt x="52986" y="84254"/>
                </a:lnTo>
                <a:lnTo>
                  <a:pt x="52986" y="83403"/>
                </a:lnTo>
                <a:lnTo>
                  <a:pt x="52320" y="80054"/>
                </a:lnTo>
                <a:lnTo>
                  <a:pt x="52866" y="77265"/>
                </a:lnTo>
                <a:lnTo>
                  <a:pt x="52986" y="76594"/>
                </a:lnTo>
                <a:lnTo>
                  <a:pt x="51429" y="75743"/>
                </a:lnTo>
                <a:lnTo>
                  <a:pt x="49871" y="75743"/>
                </a:lnTo>
                <a:lnTo>
                  <a:pt x="48314" y="75743"/>
                </a:lnTo>
                <a:lnTo>
                  <a:pt x="47968" y="73543"/>
                </a:lnTo>
                <a:lnTo>
                  <a:pt x="47620" y="70020"/>
                </a:lnTo>
                <a:lnTo>
                  <a:pt x="48314" y="67232"/>
                </a:lnTo>
                <a:lnTo>
                  <a:pt x="52986" y="66381"/>
                </a:lnTo>
                <a:lnTo>
                  <a:pt x="54543" y="66381"/>
                </a:lnTo>
                <a:lnTo>
                  <a:pt x="56106" y="65530"/>
                </a:lnTo>
                <a:lnTo>
                  <a:pt x="56106" y="63828"/>
                </a:lnTo>
                <a:lnTo>
                  <a:pt x="57663" y="62126"/>
                </a:lnTo>
                <a:lnTo>
                  <a:pt x="60778" y="62126"/>
                </a:lnTo>
                <a:lnTo>
                  <a:pt x="62335" y="61278"/>
                </a:lnTo>
                <a:lnTo>
                  <a:pt x="64273" y="58705"/>
                </a:lnTo>
                <a:lnTo>
                  <a:pt x="63944" y="55698"/>
                </a:lnTo>
                <a:lnTo>
                  <a:pt x="63898" y="55320"/>
                </a:lnTo>
                <a:lnTo>
                  <a:pt x="68570" y="54469"/>
                </a:lnTo>
                <a:lnTo>
                  <a:pt x="71690" y="55320"/>
                </a:lnTo>
                <a:lnTo>
                  <a:pt x="73248" y="55320"/>
                </a:lnTo>
                <a:lnTo>
                  <a:pt x="73248" y="54469"/>
                </a:lnTo>
                <a:lnTo>
                  <a:pt x="74805" y="53618"/>
                </a:lnTo>
                <a:lnTo>
                  <a:pt x="76362" y="53618"/>
                </a:lnTo>
                <a:lnTo>
                  <a:pt x="77920" y="54469"/>
                </a:lnTo>
                <a:lnTo>
                  <a:pt x="79482" y="53618"/>
                </a:lnTo>
                <a:lnTo>
                  <a:pt x="79482" y="52767"/>
                </a:lnTo>
                <a:lnTo>
                  <a:pt x="81039" y="52767"/>
                </a:lnTo>
                <a:lnTo>
                  <a:pt x="82597" y="52767"/>
                </a:lnTo>
                <a:lnTo>
                  <a:pt x="84154" y="51916"/>
                </a:lnTo>
                <a:lnTo>
                  <a:pt x="85712" y="51916"/>
                </a:lnTo>
                <a:lnTo>
                  <a:pt x="87274" y="50213"/>
                </a:lnTo>
                <a:lnTo>
                  <a:pt x="91899" y="49722"/>
                </a:lnTo>
                <a:lnTo>
                  <a:pt x="96769" y="49094"/>
                </a:lnTo>
                <a:lnTo>
                  <a:pt x="98181" y="48511"/>
                </a:lnTo>
                <a:lnTo>
                  <a:pt x="99738" y="48511"/>
                </a:lnTo>
                <a:lnTo>
                  <a:pt x="101295" y="45958"/>
                </a:lnTo>
                <a:lnTo>
                  <a:pt x="102858" y="45107"/>
                </a:lnTo>
                <a:lnTo>
                  <a:pt x="104416" y="44256"/>
                </a:lnTo>
                <a:lnTo>
                  <a:pt x="107530" y="45107"/>
                </a:lnTo>
                <a:lnTo>
                  <a:pt x="107530" y="43405"/>
                </a:lnTo>
                <a:lnTo>
                  <a:pt x="109087" y="42554"/>
                </a:lnTo>
                <a:lnTo>
                  <a:pt x="107530" y="41703"/>
                </a:lnTo>
                <a:lnTo>
                  <a:pt x="109087" y="40852"/>
                </a:lnTo>
                <a:lnTo>
                  <a:pt x="109087" y="40000"/>
                </a:lnTo>
                <a:lnTo>
                  <a:pt x="112208" y="40000"/>
                </a:lnTo>
                <a:lnTo>
                  <a:pt x="112208" y="39149"/>
                </a:lnTo>
                <a:lnTo>
                  <a:pt x="115322" y="37447"/>
                </a:lnTo>
                <a:lnTo>
                  <a:pt x="112208" y="37447"/>
                </a:lnTo>
                <a:lnTo>
                  <a:pt x="113765" y="35745"/>
                </a:lnTo>
                <a:lnTo>
                  <a:pt x="113765" y="34894"/>
                </a:lnTo>
                <a:lnTo>
                  <a:pt x="116885" y="34894"/>
                </a:lnTo>
                <a:lnTo>
                  <a:pt x="116885" y="34043"/>
                </a:lnTo>
                <a:lnTo>
                  <a:pt x="118442" y="33192"/>
                </a:lnTo>
                <a:lnTo>
                  <a:pt x="116885" y="33192"/>
                </a:lnTo>
                <a:lnTo>
                  <a:pt x="115322" y="33192"/>
                </a:lnTo>
                <a:lnTo>
                  <a:pt x="112208" y="29787"/>
                </a:lnTo>
                <a:lnTo>
                  <a:pt x="113765" y="29787"/>
                </a:lnTo>
                <a:lnTo>
                  <a:pt x="114917" y="27588"/>
                </a:lnTo>
                <a:lnTo>
                  <a:pt x="115724" y="23497"/>
                </a:lnTo>
                <a:lnTo>
                  <a:pt x="116885" y="21277"/>
                </a:lnTo>
                <a:lnTo>
                  <a:pt x="120000" y="20426"/>
                </a:lnTo>
                <a:lnTo>
                  <a:pt x="118442" y="20426"/>
                </a:lnTo>
                <a:lnTo>
                  <a:pt x="116508" y="17920"/>
                </a:lnTo>
                <a:lnTo>
                  <a:pt x="116839" y="14656"/>
                </a:lnTo>
                <a:lnTo>
                  <a:pt x="116885" y="14468"/>
                </a:lnTo>
                <a:lnTo>
                  <a:pt x="115975" y="11587"/>
                </a:lnTo>
                <a:lnTo>
                  <a:pt x="115218" y="8238"/>
                </a:lnTo>
                <a:lnTo>
                  <a:pt x="114240" y="5102"/>
                </a:lnTo>
                <a:lnTo>
                  <a:pt x="112668" y="2858"/>
                </a:lnTo>
                <a:lnTo>
                  <a:pt x="112208" y="2553"/>
                </a:lnTo>
                <a:lnTo>
                  <a:pt x="113765" y="850"/>
                </a:lnTo>
                <a:lnTo>
                  <a:pt x="113765" y="0"/>
                </a:lnTo>
                <a:lnTo>
                  <a:pt x="105973" y="1702"/>
                </a:lnTo>
                <a:lnTo>
                  <a:pt x="104416" y="2553"/>
                </a:lnTo>
                <a:lnTo>
                  <a:pt x="101295" y="3404"/>
                </a:lnTo>
                <a:lnTo>
                  <a:pt x="98181" y="3404"/>
                </a:lnTo>
                <a:lnTo>
                  <a:pt x="95066" y="4255"/>
                </a:lnTo>
                <a:lnTo>
                  <a:pt x="91946" y="4255"/>
                </a:lnTo>
                <a:lnTo>
                  <a:pt x="91946" y="5957"/>
                </a:lnTo>
                <a:lnTo>
                  <a:pt x="90389" y="5957"/>
                </a:lnTo>
                <a:lnTo>
                  <a:pt x="87274" y="5957"/>
                </a:lnTo>
                <a:lnTo>
                  <a:pt x="87274" y="6808"/>
                </a:lnTo>
                <a:lnTo>
                  <a:pt x="85712" y="5957"/>
                </a:lnTo>
                <a:lnTo>
                  <a:pt x="84154" y="5106"/>
                </a:lnTo>
                <a:lnTo>
                  <a:pt x="82597" y="6808"/>
                </a:lnTo>
                <a:lnTo>
                  <a:pt x="81039" y="7659"/>
                </a:lnTo>
                <a:lnTo>
                  <a:pt x="77920" y="7659"/>
                </a:lnTo>
                <a:lnTo>
                  <a:pt x="74805" y="8510"/>
                </a:lnTo>
                <a:lnTo>
                  <a:pt x="73248" y="8510"/>
                </a:lnTo>
                <a:lnTo>
                  <a:pt x="70127" y="8510"/>
                </a:lnTo>
                <a:lnTo>
                  <a:pt x="68570" y="8510"/>
                </a:lnTo>
                <a:lnTo>
                  <a:pt x="65456" y="9361"/>
                </a:lnTo>
                <a:lnTo>
                  <a:pt x="61970" y="8662"/>
                </a:lnTo>
                <a:lnTo>
                  <a:pt x="60147" y="6938"/>
                </a:lnTo>
                <a:lnTo>
                  <a:pt x="59221" y="6808"/>
                </a:lnTo>
                <a:lnTo>
                  <a:pt x="56106" y="5957"/>
                </a:lnTo>
                <a:lnTo>
                  <a:pt x="57663" y="6808"/>
                </a:lnTo>
                <a:lnTo>
                  <a:pt x="54543" y="7659"/>
                </a:lnTo>
                <a:lnTo>
                  <a:pt x="52986" y="7659"/>
                </a:lnTo>
                <a:lnTo>
                  <a:pt x="51429" y="8510"/>
                </a:lnTo>
                <a:lnTo>
                  <a:pt x="49871" y="7659"/>
                </a:lnTo>
                <a:lnTo>
                  <a:pt x="49871" y="9361"/>
                </a:lnTo>
                <a:lnTo>
                  <a:pt x="48314" y="10213"/>
                </a:lnTo>
                <a:lnTo>
                  <a:pt x="48314" y="11915"/>
                </a:lnTo>
                <a:lnTo>
                  <a:pt x="51429" y="13617"/>
                </a:lnTo>
                <a:lnTo>
                  <a:pt x="51429" y="15319"/>
                </a:lnTo>
                <a:lnTo>
                  <a:pt x="49871" y="16170"/>
                </a:lnTo>
                <a:lnTo>
                  <a:pt x="49871" y="17021"/>
                </a:lnTo>
                <a:lnTo>
                  <a:pt x="51429" y="18723"/>
                </a:lnTo>
                <a:lnTo>
                  <a:pt x="51429" y="2042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4" name="Google Shape;314;p8"/>
          <p:cNvSpPr/>
          <p:nvPr/>
        </p:nvSpPr>
        <p:spPr>
          <a:xfrm>
            <a:off x="4481968" y="3802200"/>
            <a:ext cx="292176" cy="297129"/>
          </a:xfrm>
          <a:custGeom>
            <a:rect b="b" l="l" r="r" t="t"/>
            <a:pathLst>
              <a:path extrusionOk="0" h="120000" w="120000">
                <a:moveTo>
                  <a:pt x="118497" y="44053"/>
                </a:moveTo>
                <a:lnTo>
                  <a:pt x="115498" y="41012"/>
                </a:lnTo>
                <a:lnTo>
                  <a:pt x="113996" y="37975"/>
                </a:lnTo>
                <a:lnTo>
                  <a:pt x="113996" y="30379"/>
                </a:lnTo>
                <a:lnTo>
                  <a:pt x="110996" y="30379"/>
                </a:lnTo>
                <a:lnTo>
                  <a:pt x="110996" y="22783"/>
                </a:lnTo>
                <a:lnTo>
                  <a:pt x="112499" y="21265"/>
                </a:lnTo>
                <a:lnTo>
                  <a:pt x="112499" y="15192"/>
                </a:lnTo>
                <a:lnTo>
                  <a:pt x="107997" y="9114"/>
                </a:lnTo>
                <a:lnTo>
                  <a:pt x="104998" y="9114"/>
                </a:lnTo>
                <a:lnTo>
                  <a:pt x="103496" y="7595"/>
                </a:lnTo>
                <a:lnTo>
                  <a:pt x="103496" y="6077"/>
                </a:lnTo>
                <a:lnTo>
                  <a:pt x="101999" y="6077"/>
                </a:lnTo>
                <a:lnTo>
                  <a:pt x="100496" y="9114"/>
                </a:lnTo>
                <a:lnTo>
                  <a:pt x="95995" y="9114"/>
                </a:lnTo>
                <a:lnTo>
                  <a:pt x="92996" y="7595"/>
                </a:lnTo>
                <a:lnTo>
                  <a:pt x="88500" y="7595"/>
                </a:lnTo>
                <a:lnTo>
                  <a:pt x="85501" y="10632"/>
                </a:lnTo>
                <a:lnTo>
                  <a:pt x="82496" y="9114"/>
                </a:lnTo>
                <a:lnTo>
                  <a:pt x="79092" y="6005"/>
                </a:lnTo>
                <a:lnTo>
                  <a:pt x="76746" y="527"/>
                </a:lnTo>
                <a:lnTo>
                  <a:pt x="76498" y="0"/>
                </a:lnTo>
                <a:lnTo>
                  <a:pt x="71996" y="0"/>
                </a:lnTo>
                <a:lnTo>
                  <a:pt x="68997" y="3036"/>
                </a:lnTo>
                <a:lnTo>
                  <a:pt x="68997" y="4559"/>
                </a:lnTo>
                <a:lnTo>
                  <a:pt x="67500" y="6077"/>
                </a:lnTo>
                <a:lnTo>
                  <a:pt x="68997" y="9114"/>
                </a:lnTo>
                <a:lnTo>
                  <a:pt x="67500" y="10632"/>
                </a:lnTo>
                <a:lnTo>
                  <a:pt x="65998" y="10632"/>
                </a:lnTo>
                <a:lnTo>
                  <a:pt x="64501" y="13668"/>
                </a:lnTo>
                <a:lnTo>
                  <a:pt x="65998" y="15192"/>
                </a:lnTo>
                <a:lnTo>
                  <a:pt x="65998" y="16710"/>
                </a:lnTo>
                <a:lnTo>
                  <a:pt x="64501" y="19746"/>
                </a:lnTo>
                <a:lnTo>
                  <a:pt x="61501" y="21265"/>
                </a:lnTo>
                <a:lnTo>
                  <a:pt x="60000" y="24306"/>
                </a:lnTo>
                <a:lnTo>
                  <a:pt x="60000" y="27342"/>
                </a:lnTo>
                <a:lnTo>
                  <a:pt x="56407" y="30875"/>
                </a:lnTo>
                <a:lnTo>
                  <a:pt x="50827" y="34491"/>
                </a:lnTo>
                <a:lnTo>
                  <a:pt x="46751" y="36422"/>
                </a:lnTo>
                <a:lnTo>
                  <a:pt x="46500" y="36457"/>
                </a:lnTo>
                <a:lnTo>
                  <a:pt x="44998" y="37975"/>
                </a:lnTo>
                <a:lnTo>
                  <a:pt x="43501" y="36457"/>
                </a:lnTo>
                <a:lnTo>
                  <a:pt x="41999" y="36457"/>
                </a:lnTo>
                <a:lnTo>
                  <a:pt x="38774" y="39774"/>
                </a:lnTo>
                <a:lnTo>
                  <a:pt x="34185" y="44774"/>
                </a:lnTo>
                <a:lnTo>
                  <a:pt x="31531" y="48421"/>
                </a:lnTo>
                <a:lnTo>
                  <a:pt x="31499" y="50126"/>
                </a:lnTo>
                <a:lnTo>
                  <a:pt x="33001" y="53168"/>
                </a:lnTo>
                <a:lnTo>
                  <a:pt x="31499" y="54686"/>
                </a:lnTo>
                <a:lnTo>
                  <a:pt x="31499" y="56204"/>
                </a:lnTo>
                <a:lnTo>
                  <a:pt x="28500" y="57722"/>
                </a:lnTo>
                <a:lnTo>
                  <a:pt x="27003" y="59240"/>
                </a:lnTo>
                <a:lnTo>
                  <a:pt x="26375" y="64031"/>
                </a:lnTo>
                <a:lnTo>
                  <a:pt x="26669" y="68578"/>
                </a:lnTo>
                <a:lnTo>
                  <a:pt x="27479" y="72972"/>
                </a:lnTo>
                <a:lnTo>
                  <a:pt x="28402" y="77304"/>
                </a:lnTo>
                <a:lnTo>
                  <a:pt x="29033" y="81664"/>
                </a:lnTo>
                <a:lnTo>
                  <a:pt x="28968" y="86144"/>
                </a:lnTo>
                <a:lnTo>
                  <a:pt x="27803" y="90835"/>
                </a:lnTo>
                <a:lnTo>
                  <a:pt x="27003" y="92661"/>
                </a:lnTo>
                <a:lnTo>
                  <a:pt x="25501" y="94180"/>
                </a:lnTo>
                <a:lnTo>
                  <a:pt x="22666" y="97448"/>
                </a:lnTo>
                <a:lnTo>
                  <a:pt x="19832" y="102675"/>
                </a:lnTo>
                <a:lnTo>
                  <a:pt x="16998" y="107295"/>
                </a:lnTo>
                <a:lnTo>
                  <a:pt x="16503" y="107848"/>
                </a:lnTo>
                <a:lnTo>
                  <a:pt x="13498" y="107848"/>
                </a:lnTo>
                <a:lnTo>
                  <a:pt x="10499" y="109367"/>
                </a:lnTo>
                <a:lnTo>
                  <a:pt x="9002" y="113927"/>
                </a:lnTo>
                <a:lnTo>
                  <a:pt x="7500" y="115445"/>
                </a:lnTo>
                <a:lnTo>
                  <a:pt x="4501" y="115445"/>
                </a:lnTo>
                <a:lnTo>
                  <a:pt x="3004" y="116963"/>
                </a:lnTo>
                <a:lnTo>
                  <a:pt x="1501" y="118481"/>
                </a:lnTo>
                <a:lnTo>
                  <a:pt x="0" y="119999"/>
                </a:lnTo>
                <a:lnTo>
                  <a:pt x="46500" y="119999"/>
                </a:lnTo>
                <a:lnTo>
                  <a:pt x="46500" y="106330"/>
                </a:lnTo>
                <a:lnTo>
                  <a:pt x="49499" y="104812"/>
                </a:lnTo>
                <a:lnTo>
                  <a:pt x="51002" y="101776"/>
                </a:lnTo>
                <a:lnTo>
                  <a:pt x="52499" y="100253"/>
                </a:lnTo>
                <a:lnTo>
                  <a:pt x="54001" y="98734"/>
                </a:lnTo>
                <a:lnTo>
                  <a:pt x="55498" y="95698"/>
                </a:lnTo>
                <a:lnTo>
                  <a:pt x="58497" y="95698"/>
                </a:lnTo>
                <a:lnTo>
                  <a:pt x="62999" y="94180"/>
                </a:lnTo>
                <a:lnTo>
                  <a:pt x="67736" y="92622"/>
                </a:lnTo>
                <a:lnTo>
                  <a:pt x="72643" y="90379"/>
                </a:lnTo>
                <a:lnTo>
                  <a:pt x="73498" y="89620"/>
                </a:lnTo>
                <a:lnTo>
                  <a:pt x="76375" y="86967"/>
                </a:lnTo>
                <a:lnTo>
                  <a:pt x="79030" y="86794"/>
                </a:lnTo>
                <a:lnTo>
                  <a:pt x="79497" y="86583"/>
                </a:lnTo>
                <a:lnTo>
                  <a:pt x="83998" y="86583"/>
                </a:lnTo>
                <a:lnTo>
                  <a:pt x="83998" y="85065"/>
                </a:lnTo>
                <a:lnTo>
                  <a:pt x="86998" y="82029"/>
                </a:lnTo>
                <a:lnTo>
                  <a:pt x="91424" y="78073"/>
                </a:lnTo>
                <a:lnTo>
                  <a:pt x="94778" y="72459"/>
                </a:lnTo>
                <a:lnTo>
                  <a:pt x="95995" y="69873"/>
                </a:lnTo>
                <a:lnTo>
                  <a:pt x="98999" y="69873"/>
                </a:lnTo>
                <a:lnTo>
                  <a:pt x="101999" y="66836"/>
                </a:lnTo>
                <a:lnTo>
                  <a:pt x="105149" y="64461"/>
                </a:lnTo>
                <a:lnTo>
                  <a:pt x="105010" y="61456"/>
                </a:lnTo>
                <a:lnTo>
                  <a:pt x="104998" y="56204"/>
                </a:lnTo>
                <a:lnTo>
                  <a:pt x="109500" y="57722"/>
                </a:lnTo>
                <a:lnTo>
                  <a:pt x="109500" y="54686"/>
                </a:lnTo>
                <a:lnTo>
                  <a:pt x="113322" y="50669"/>
                </a:lnTo>
                <a:lnTo>
                  <a:pt x="117775" y="48067"/>
                </a:lnTo>
                <a:lnTo>
                  <a:pt x="118497" y="47089"/>
                </a:lnTo>
                <a:lnTo>
                  <a:pt x="120000" y="45571"/>
                </a:lnTo>
                <a:lnTo>
                  <a:pt x="118497" y="4405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5" name="Google Shape;315;p8"/>
          <p:cNvSpPr/>
          <p:nvPr/>
        </p:nvSpPr>
        <p:spPr>
          <a:xfrm>
            <a:off x="7102034" y="3220283"/>
            <a:ext cx="816178" cy="383451"/>
          </a:xfrm>
          <a:custGeom>
            <a:rect b="b" l="l" r="r" t="t"/>
            <a:pathLst>
              <a:path extrusionOk="0" h="120000" w="120000">
                <a:moveTo>
                  <a:pt x="13927" y="65883"/>
                </a:moveTo>
                <a:lnTo>
                  <a:pt x="13393" y="71766"/>
                </a:lnTo>
                <a:lnTo>
                  <a:pt x="13927" y="75295"/>
                </a:lnTo>
                <a:lnTo>
                  <a:pt x="16071" y="76471"/>
                </a:lnTo>
                <a:lnTo>
                  <a:pt x="18750" y="77648"/>
                </a:lnTo>
                <a:lnTo>
                  <a:pt x="17143" y="11764"/>
                </a:lnTo>
                <a:lnTo>
                  <a:pt x="16607" y="11764"/>
                </a:lnTo>
                <a:lnTo>
                  <a:pt x="16071" y="9411"/>
                </a:lnTo>
                <a:lnTo>
                  <a:pt x="16607" y="8234"/>
                </a:lnTo>
                <a:lnTo>
                  <a:pt x="17143" y="8234"/>
                </a:lnTo>
                <a:lnTo>
                  <a:pt x="17143" y="7058"/>
                </a:lnTo>
                <a:lnTo>
                  <a:pt x="18214" y="8234"/>
                </a:lnTo>
                <a:lnTo>
                  <a:pt x="17143" y="4705"/>
                </a:lnTo>
                <a:lnTo>
                  <a:pt x="12857" y="4705"/>
                </a:lnTo>
                <a:lnTo>
                  <a:pt x="11250" y="7058"/>
                </a:lnTo>
                <a:lnTo>
                  <a:pt x="9106" y="9411"/>
                </a:lnTo>
                <a:lnTo>
                  <a:pt x="6964" y="10587"/>
                </a:lnTo>
                <a:lnTo>
                  <a:pt x="5357" y="12940"/>
                </a:lnTo>
                <a:lnTo>
                  <a:pt x="4821" y="16469"/>
                </a:lnTo>
                <a:lnTo>
                  <a:pt x="4285" y="18822"/>
                </a:lnTo>
                <a:lnTo>
                  <a:pt x="3749" y="21175"/>
                </a:lnTo>
                <a:lnTo>
                  <a:pt x="2143" y="22351"/>
                </a:lnTo>
                <a:lnTo>
                  <a:pt x="0" y="23528"/>
                </a:lnTo>
                <a:lnTo>
                  <a:pt x="0" y="31763"/>
                </a:lnTo>
                <a:lnTo>
                  <a:pt x="535" y="38822"/>
                </a:lnTo>
                <a:lnTo>
                  <a:pt x="1071" y="41175"/>
                </a:lnTo>
                <a:lnTo>
                  <a:pt x="2143" y="44704"/>
                </a:lnTo>
                <a:lnTo>
                  <a:pt x="6428" y="44704"/>
                </a:lnTo>
                <a:lnTo>
                  <a:pt x="9106" y="47057"/>
                </a:lnTo>
                <a:lnTo>
                  <a:pt x="11250" y="52939"/>
                </a:lnTo>
                <a:lnTo>
                  <a:pt x="11250" y="56468"/>
                </a:lnTo>
                <a:lnTo>
                  <a:pt x="13393" y="57644"/>
                </a:lnTo>
                <a:lnTo>
                  <a:pt x="14463" y="62350"/>
                </a:lnTo>
                <a:lnTo>
                  <a:pt x="13927" y="65883"/>
                </a:lnTo>
                <a:close/>
              </a:path>
              <a:path extrusionOk="0" h="120000" w="120000">
                <a:moveTo>
                  <a:pt x="62679" y="14117"/>
                </a:moveTo>
                <a:lnTo>
                  <a:pt x="61071" y="14117"/>
                </a:lnTo>
                <a:lnTo>
                  <a:pt x="59464" y="15293"/>
                </a:lnTo>
                <a:lnTo>
                  <a:pt x="56250" y="11764"/>
                </a:lnTo>
                <a:lnTo>
                  <a:pt x="55178" y="9411"/>
                </a:lnTo>
                <a:lnTo>
                  <a:pt x="54106" y="3529"/>
                </a:lnTo>
                <a:lnTo>
                  <a:pt x="51963" y="0"/>
                </a:lnTo>
                <a:lnTo>
                  <a:pt x="48213" y="-7058"/>
                </a:lnTo>
                <a:lnTo>
                  <a:pt x="45536" y="-7058"/>
                </a:lnTo>
                <a:lnTo>
                  <a:pt x="44464" y="-10587"/>
                </a:lnTo>
                <a:lnTo>
                  <a:pt x="40179" y="-10587"/>
                </a:lnTo>
                <a:lnTo>
                  <a:pt x="36963" y="-11764"/>
                </a:lnTo>
                <a:lnTo>
                  <a:pt x="36427" y="-8234"/>
                </a:lnTo>
                <a:lnTo>
                  <a:pt x="35356" y="-5881"/>
                </a:lnTo>
                <a:lnTo>
                  <a:pt x="34822" y="-1176"/>
                </a:lnTo>
                <a:lnTo>
                  <a:pt x="36427" y="1176"/>
                </a:lnTo>
                <a:lnTo>
                  <a:pt x="37499" y="4705"/>
                </a:lnTo>
                <a:lnTo>
                  <a:pt x="38035" y="9411"/>
                </a:lnTo>
                <a:lnTo>
                  <a:pt x="36963" y="12940"/>
                </a:lnTo>
                <a:lnTo>
                  <a:pt x="33750" y="11764"/>
                </a:lnTo>
                <a:lnTo>
                  <a:pt x="30534" y="12940"/>
                </a:lnTo>
                <a:lnTo>
                  <a:pt x="27857" y="12940"/>
                </a:lnTo>
                <a:lnTo>
                  <a:pt x="25177" y="11764"/>
                </a:lnTo>
                <a:lnTo>
                  <a:pt x="23036" y="9411"/>
                </a:lnTo>
                <a:lnTo>
                  <a:pt x="20356" y="5882"/>
                </a:lnTo>
                <a:lnTo>
                  <a:pt x="18214" y="8234"/>
                </a:lnTo>
                <a:lnTo>
                  <a:pt x="17678" y="8234"/>
                </a:lnTo>
                <a:lnTo>
                  <a:pt x="17678" y="10587"/>
                </a:lnTo>
                <a:lnTo>
                  <a:pt x="17143" y="10587"/>
                </a:lnTo>
                <a:lnTo>
                  <a:pt x="17143" y="11764"/>
                </a:lnTo>
                <a:lnTo>
                  <a:pt x="18750" y="77648"/>
                </a:lnTo>
                <a:lnTo>
                  <a:pt x="20892" y="80001"/>
                </a:lnTo>
                <a:lnTo>
                  <a:pt x="21964" y="82353"/>
                </a:lnTo>
                <a:lnTo>
                  <a:pt x="24107" y="83530"/>
                </a:lnTo>
                <a:lnTo>
                  <a:pt x="25713" y="87059"/>
                </a:lnTo>
                <a:lnTo>
                  <a:pt x="26785" y="91765"/>
                </a:lnTo>
                <a:lnTo>
                  <a:pt x="27857" y="95294"/>
                </a:lnTo>
                <a:lnTo>
                  <a:pt x="30534" y="98824"/>
                </a:lnTo>
                <a:lnTo>
                  <a:pt x="32142" y="103529"/>
                </a:lnTo>
                <a:lnTo>
                  <a:pt x="34286" y="105882"/>
                </a:lnTo>
                <a:lnTo>
                  <a:pt x="36427" y="107058"/>
                </a:lnTo>
                <a:lnTo>
                  <a:pt x="39643" y="105882"/>
                </a:lnTo>
                <a:lnTo>
                  <a:pt x="42856" y="107058"/>
                </a:lnTo>
                <a:lnTo>
                  <a:pt x="46072" y="107058"/>
                </a:lnTo>
                <a:lnTo>
                  <a:pt x="45536" y="1176"/>
                </a:lnTo>
                <a:lnTo>
                  <a:pt x="46072" y="-1176"/>
                </a:lnTo>
                <a:lnTo>
                  <a:pt x="47142" y="0"/>
                </a:lnTo>
                <a:lnTo>
                  <a:pt x="51963" y="108235"/>
                </a:lnTo>
                <a:lnTo>
                  <a:pt x="53035" y="109412"/>
                </a:lnTo>
                <a:lnTo>
                  <a:pt x="54642" y="112941"/>
                </a:lnTo>
                <a:lnTo>
                  <a:pt x="56786" y="116470"/>
                </a:lnTo>
                <a:lnTo>
                  <a:pt x="60535" y="116470"/>
                </a:lnTo>
                <a:lnTo>
                  <a:pt x="63213" y="114117"/>
                </a:lnTo>
                <a:lnTo>
                  <a:pt x="65892" y="114117"/>
                </a:lnTo>
                <a:lnTo>
                  <a:pt x="68570" y="112941"/>
                </a:lnTo>
                <a:lnTo>
                  <a:pt x="70714" y="108235"/>
                </a:lnTo>
                <a:lnTo>
                  <a:pt x="71785" y="107058"/>
                </a:lnTo>
                <a:lnTo>
                  <a:pt x="73927" y="105882"/>
                </a:lnTo>
                <a:lnTo>
                  <a:pt x="77678" y="105882"/>
                </a:lnTo>
                <a:lnTo>
                  <a:pt x="81428" y="103529"/>
                </a:lnTo>
                <a:lnTo>
                  <a:pt x="84643" y="102353"/>
                </a:lnTo>
                <a:lnTo>
                  <a:pt x="86249" y="100000"/>
                </a:lnTo>
                <a:lnTo>
                  <a:pt x="87321" y="96471"/>
                </a:lnTo>
                <a:lnTo>
                  <a:pt x="86785" y="91765"/>
                </a:lnTo>
                <a:lnTo>
                  <a:pt x="86249" y="87059"/>
                </a:lnTo>
                <a:lnTo>
                  <a:pt x="86249" y="82353"/>
                </a:lnTo>
                <a:lnTo>
                  <a:pt x="87321" y="77648"/>
                </a:lnTo>
                <a:lnTo>
                  <a:pt x="88929" y="75295"/>
                </a:lnTo>
                <a:lnTo>
                  <a:pt x="90534" y="75295"/>
                </a:lnTo>
                <a:lnTo>
                  <a:pt x="92678" y="80001"/>
                </a:lnTo>
                <a:lnTo>
                  <a:pt x="94822" y="82353"/>
                </a:lnTo>
                <a:lnTo>
                  <a:pt x="98035" y="78824"/>
                </a:lnTo>
                <a:lnTo>
                  <a:pt x="98571" y="72942"/>
                </a:lnTo>
                <a:lnTo>
                  <a:pt x="103392" y="69413"/>
                </a:lnTo>
                <a:lnTo>
                  <a:pt x="105000" y="67060"/>
                </a:lnTo>
                <a:lnTo>
                  <a:pt x="105536" y="63531"/>
                </a:lnTo>
                <a:lnTo>
                  <a:pt x="106606" y="62350"/>
                </a:lnTo>
                <a:lnTo>
                  <a:pt x="108213" y="64707"/>
                </a:lnTo>
                <a:lnTo>
                  <a:pt x="110893" y="59997"/>
                </a:lnTo>
                <a:lnTo>
                  <a:pt x="113571" y="61178"/>
                </a:lnTo>
                <a:lnTo>
                  <a:pt x="114642" y="56468"/>
                </a:lnTo>
                <a:lnTo>
                  <a:pt x="116250" y="56468"/>
                </a:lnTo>
                <a:lnTo>
                  <a:pt x="117320" y="54115"/>
                </a:lnTo>
                <a:lnTo>
                  <a:pt x="119464" y="55292"/>
                </a:lnTo>
                <a:lnTo>
                  <a:pt x="120000" y="51762"/>
                </a:lnTo>
                <a:lnTo>
                  <a:pt x="118392" y="48233"/>
                </a:lnTo>
                <a:lnTo>
                  <a:pt x="115714" y="47057"/>
                </a:lnTo>
                <a:lnTo>
                  <a:pt x="114107" y="42351"/>
                </a:lnTo>
                <a:lnTo>
                  <a:pt x="113035" y="39998"/>
                </a:lnTo>
                <a:lnTo>
                  <a:pt x="111963" y="39998"/>
                </a:lnTo>
                <a:lnTo>
                  <a:pt x="109821" y="44704"/>
                </a:lnTo>
                <a:lnTo>
                  <a:pt x="107142" y="44704"/>
                </a:lnTo>
                <a:lnTo>
                  <a:pt x="103928" y="42351"/>
                </a:lnTo>
                <a:lnTo>
                  <a:pt x="104464" y="38822"/>
                </a:lnTo>
                <a:lnTo>
                  <a:pt x="105536" y="35292"/>
                </a:lnTo>
                <a:lnTo>
                  <a:pt x="105536" y="31763"/>
                </a:lnTo>
                <a:lnTo>
                  <a:pt x="105000" y="30587"/>
                </a:lnTo>
                <a:lnTo>
                  <a:pt x="105000" y="28234"/>
                </a:lnTo>
                <a:lnTo>
                  <a:pt x="106606" y="18822"/>
                </a:lnTo>
                <a:lnTo>
                  <a:pt x="103928" y="16469"/>
                </a:lnTo>
                <a:lnTo>
                  <a:pt x="101785" y="17646"/>
                </a:lnTo>
                <a:lnTo>
                  <a:pt x="99107" y="12940"/>
                </a:lnTo>
                <a:lnTo>
                  <a:pt x="98035" y="14117"/>
                </a:lnTo>
                <a:lnTo>
                  <a:pt x="94822" y="19999"/>
                </a:lnTo>
                <a:lnTo>
                  <a:pt x="91070" y="21175"/>
                </a:lnTo>
                <a:lnTo>
                  <a:pt x="89465" y="23528"/>
                </a:lnTo>
                <a:lnTo>
                  <a:pt x="86249" y="24705"/>
                </a:lnTo>
                <a:lnTo>
                  <a:pt x="84107" y="23528"/>
                </a:lnTo>
                <a:lnTo>
                  <a:pt x="81964" y="22351"/>
                </a:lnTo>
                <a:lnTo>
                  <a:pt x="80356" y="23528"/>
                </a:lnTo>
                <a:lnTo>
                  <a:pt x="78750" y="23528"/>
                </a:lnTo>
                <a:lnTo>
                  <a:pt x="76607" y="21175"/>
                </a:lnTo>
                <a:lnTo>
                  <a:pt x="74999" y="21175"/>
                </a:lnTo>
                <a:lnTo>
                  <a:pt x="73393" y="18822"/>
                </a:lnTo>
                <a:lnTo>
                  <a:pt x="73393" y="15293"/>
                </a:lnTo>
                <a:lnTo>
                  <a:pt x="71785" y="14117"/>
                </a:lnTo>
                <a:lnTo>
                  <a:pt x="68570" y="11764"/>
                </a:lnTo>
                <a:lnTo>
                  <a:pt x="65892" y="10587"/>
                </a:lnTo>
                <a:lnTo>
                  <a:pt x="64821" y="12940"/>
                </a:lnTo>
                <a:lnTo>
                  <a:pt x="62679" y="14117"/>
                </a:lnTo>
                <a:close/>
              </a:path>
              <a:path extrusionOk="0" h="120000" w="120000">
                <a:moveTo>
                  <a:pt x="47142" y="0"/>
                </a:moveTo>
                <a:lnTo>
                  <a:pt x="46941" y="2507"/>
                </a:lnTo>
                <a:lnTo>
                  <a:pt x="46477" y="4638"/>
                </a:lnTo>
                <a:lnTo>
                  <a:pt x="45959" y="5321"/>
                </a:lnTo>
                <a:lnTo>
                  <a:pt x="45595" y="3490"/>
                </a:lnTo>
                <a:lnTo>
                  <a:pt x="45536" y="1176"/>
                </a:lnTo>
                <a:lnTo>
                  <a:pt x="46072" y="107058"/>
                </a:lnTo>
                <a:lnTo>
                  <a:pt x="51963" y="108235"/>
                </a:lnTo>
                <a:lnTo>
                  <a:pt x="47142"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6" name="Google Shape;316;p8"/>
          <p:cNvSpPr/>
          <p:nvPr/>
        </p:nvSpPr>
        <p:spPr>
          <a:xfrm>
            <a:off x="4947072" y="3508949"/>
            <a:ext cx="45719" cy="45720"/>
          </a:xfrm>
          <a:custGeom>
            <a:rect b="b" l="l" r="r" t="t"/>
            <a:pathLst>
              <a:path extrusionOk="0" h="120000" w="120000">
                <a:moveTo>
                  <a:pt x="39997" y="0"/>
                </a:moveTo>
                <a:lnTo>
                  <a:pt x="0" y="40000"/>
                </a:lnTo>
                <a:lnTo>
                  <a:pt x="39997" y="120000"/>
                </a:lnTo>
                <a:lnTo>
                  <a:pt x="79997" y="120000"/>
                </a:lnTo>
                <a:lnTo>
                  <a:pt x="79997" y="80000"/>
                </a:lnTo>
                <a:lnTo>
                  <a:pt x="119997" y="80000"/>
                </a:lnTo>
                <a:lnTo>
                  <a:pt x="39997"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7" name="Google Shape;317;p8"/>
          <p:cNvSpPr/>
          <p:nvPr/>
        </p:nvSpPr>
        <p:spPr>
          <a:xfrm>
            <a:off x="5503614" y="3314739"/>
            <a:ext cx="99898" cy="130124"/>
          </a:xfrm>
          <a:custGeom>
            <a:rect b="b" l="l" r="r" t="t"/>
            <a:pathLst>
              <a:path extrusionOk="0" h="120000" w="120000">
                <a:moveTo>
                  <a:pt x="88878" y="54857"/>
                </a:moveTo>
                <a:lnTo>
                  <a:pt x="84438" y="51426"/>
                </a:lnTo>
                <a:lnTo>
                  <a:pt x="79999" y="44575"/>
                </a:lnTo>
                <a:lnTo>
                  <a:pt x="75545" y="44575"/>
                </a:lnTo>
                <a:lnTo>
                  <a:pt x="79999" y="37711"/>
                </a:lnTo>
                <a:lnTo>
                  <a:pt x="79999" y="30860"/>
                </a:lnTo>
                <a:lnTo>
                  <a:pt x="75545" y="24008"/>
                </a:lnTo>
                <a:lnTo>
                  <a:pt x="66665" y="20576"/>
                </a:lnTo>
                <a:lnTo>
                  <a:pt x="53333" y="10294"/>
                </a:lnTo>
                <a:lnTo>
                  <a:pt x="48877" y="10294"/>
                </a:lnTo>
                <a:lnTo>
                  <a:pt x="44439" y="6862"/>
                </a:lnTo>
                <a:lnTo>
                  <a:pt x="35544" y="3431"/>
                </a:lnTo>
                <a:lnTo>
                  <a:pt x="31105" y="3431"/>
                </a:lnTo>
                <a:lnTo>
                  <a:pt x="22211" y="0"/>
                </a:lnTo>
                <a:lnTo>
                  <a:pt x="17772" y="3431"/>
                </a:lnTo>
                <a:lnTo>
                  <a:pt x="13332" y="6862"/>
                </a:lnTo>
                <a:lnTo>
                  <a:pt x="0" y="3431"/>
                </a:lnTo>
                <a:lnTo>
                  <a:pt x="0" y="10294"/>
                </a:lnTo>
                <a:lnTo>
                  <a:pt x="14997" y="19622"/>
                </a:lnTo>
                <a:lnTo>
                  <a:pt x="20730" y="27488"/>
                </a:lnTo>
                <a:lnTo>
                  <a:pt x="22211" y="30860"/>
                </a:lnTo>
                <a:lnTo>
                  <a:pt x="25180" y="38496"/>
                </a:lnTo>
                <a:lnTo>
                  <a:pt x="31354" y="42450"/>
                </a:lnTo>
                <a:lnTo>
                  <a:pt x="35544" y="44575"/>
                </a:lnTo>
                <a:lnTo>
                  <a:pt x="44439" y="54857"/>
                </a:lnTo>
                <a:lnTo>
                  <a:pt x="44439" y="58289"/>
                </a:lnTo>
                <a:lnTo>
                  <a:pt x="48877" y="65141"/>
                </a:lnTo>
                <a:lnTo>
                  <a:pt x="53333" y="68572"/>
                </a:lnTo>
                <a:lnTo>
                  <a:pt x="44439" y="72004"/>
                </a:lnTo>
                <a:lnTo>
                  <a:pt x="48877" y="78856"/>
                </a:lnTo>
                <a:lnTo>
                  <a:pt x="53333" y="82287"/>
                </a:lnTo>
                <a:lnTo>
                  <a:pt x="44439" y="82287"/>
                </a:lnTo>
                <a:lnTo>
                  <a:pt x="48877" y="89138"/>
                </a:lnTo>
                <a:lnTo>
                  <a:pt x="53333" y="96001"/>
                </a:lnTo>
                <a:lnTo>
                  <a:pt x="44439" y="102853"/>
                </a:lnTo>
                <a:lnTo>
                  <a:pt x="48877" y="102853"/>
                </a:lnTo>
                <a:lnTo>
                  <a:pt x="53333" y="106285"/>
                </a:lnTo>
                <a:lnTo>
                  <a:pt x="44439" y="113148"/>
                </a:lnTo>
                <a:lnTo>
                  <a:pt x="53333" y="116568"/>
                </a:lnTo>
                <a:lnTo>
                  <a:pt x="57771" y="120000"/>
                </a:lnTo>
                <a:lnTo>
                  <a:pt x="71105" y="106285"/>
                </a:lnTo>
                <a:lnTo>
                  <a:pt x="71105" y="99433"/>
                </a:lnTo>
                <a:lnTo>
                  <a:pt x="84438" y="96001"/>
                </a:lnTo>
                <a:lnTo>
                  <a:pt x="84438" y="82287"/>
                </a:lnTo>
                <a:lnTo>
                  <a:pt x="93332" y="92570"/>
                </a:lnTo>
                <a:lnTo>
                  <a:pt x="106666" y="92570"/>
                </a:lnTo>
                <a:lnTo>
                  <a:pt x="119999" y="99433"/>
                </a:lnTo>
                <a:lnTo>
                  <a:pt x="102211" y="78856"/>
                </a:lnTo>
                <a:lnTo>
                  <a:pt x="88878" y="72004"/>
                </a:lnTo>
                <a:lnTo>
                  <a:pt x="88878" y="5485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8" name="Google Shape;318;p8"/>
          <p:cNvSpPr/>
          <p:nvPr/>
        </p:nvSpPr>
        <p:spPr>
          <a:xfrm>
            <a:off x="1762014" y="3940855"/>
            <a:ext cx="189738" cy="341591"/>
          </a:xfrm>
          <a:custGeom>
            <a:rect b="b" l="l" r="r" t="t"/>
            <a:pathLst>
              <a:path extrusionOk="0" h="120000" w="120000">
                <a:moveTo>
                  <a:pt x="53076" y="56705"/>
                </a:moveTo>
                <a:lnTo>
                  <a:pt x="50770" y="59341"/>
                </a:lnTo>
                <a:lnTo>
                  <a:pt x="57695" y="59341"/>
                </a:lnTo>
                <a:lnTo>
                  <a:pt x="62809" y="61107"/>
                </a:lnTo>
                <a:lnTo>
                  <a:pt x="70925" y="64806"/>
                </a:lnTo>
                <a:lnTo>
                  <a:pt x="77464" y="68039"/>
                </a:lnTo>
                <a:lnTo>
                  <a:pt x="78457" y="68572"/>
                </a:lnTo>
                <a:lnTo>
                  <a:pt x="78457" y="69893"/>
                </a:lnTo>
                <a:lnTo>
                  <a:pt x="76152" y="69893"/>
                </a:lnTo>
                <a:lnTo>
                  <a:pt x="76152" y="72529"/>
                </a:lnTo>
                <a:lnTo>
                  <a:pt x="80771" y="75166"/>
                </a:lnTo>
                <a:lnTo>
                  <a:pt x="80771" y="79124"/>
                </a:lnTo>
                <a:lnTo>
                  <a:pt x="78457" y="81760"/>
                </a:lnTo>
                <a:lnTo>
                  <a:pt x="80771" y="84397"/>
                </a:lnTo>
                <a:lnTo>
                  <a:pt x="80771" y="87034"/>
                </a:lnTo>
                <a:lnTo>
                  <a:pt x="85381" y="85718"/>
                </a:lnTo>
                <a:lnTo>
                  <a:pt x="87694" y="87034"/>
                </a:lnTo>
                <a:lnTo>
                  <a:pt x="90000" y="87034"/>
                </a:lnTo>
                <a:lnTo>
                  <a:pt x="87694" y="89671"/>
                </a:lnTo>
                <a:lnTo>
                  <a:pt x="90000" y="89671"/>
                </a:lnTo>
                <a:lnTo>
                  <a:pt x="90000" y="90991"/>
                </a:lnTo>
                <a:lnTo>
                  <a:pt x="94618" y="90991"/>
                </a:lnTo>
                <a:lnTo>
                  <a:pt x="94618" y="92312"/>
                </a:lnTo>
                <a:lnTo>
                  <a:pt x="99122" y="95204"/>
                </a:lnTo>
                <a:lnTo>
                  <a:pt x="105744" y="99807"/>
                </a:lnTo>
                <a:lnTo>
                  <a:pt x="110378" y="103559"/>
                </a:lnTo>
                <a:lnTo>
                  <a:pt x="110771" y="104179"/>
                </a:lnTo>
                <a:lnTo>
                  <a:pt x="110771" y="106816"/>
                </a:lnTo>
                <a:lnTo>
                  <a:pt x="115381" y="108132"/>
                </a:lnTo>
                <a:lnTo>
                  <a:pt x="117695" y="106816"/>
                </a:lnTo>
                <a:lnTo>
                  <a:pt x="115381" y="106816"/>
                </a:lnTo>
                <a:lnTo>
                  <a:pt x="115381" y="105495"/>
                </a:lnTo>
                <a:lnTo>
                  <a:pt x="120000" y="105495"/>
                </a:lnTo>
                <a:lnTo>
                  <a:pt x="120000" y="98901"/>
                </a:lnTo>
                <a:lnTo>
                  <a:pt x="110771" y="96264"/>
                </a:lnTo>
                <a:lnTo>
                  <a:pt x="110771" y="92312"/>
                </a:lnTo>
                <a:lnTo>
                  <a:pt x="108465" y="92312"/>
                </a:lnTo>
                <a:lnTo>
                  <a:pt x="108465" y="90991"/>
                </a:lnTo>
                <a:lnTo>
                  <a:pt x="101542" y="90991"/>
                </a:lnTo>
                <a:lnTo>
                  <a:pt x="101542" y="87034"/>
                </a:lnTo>
                <a:lnTo>
                  <a:pt x="103847" y="87034"/>
                </a:lnTo>
                <a:lnTo>
                  <a:pt x="103847" y="84397"/>
                </a:lnTo>
                <a:lnTo>
                  <a:pt x="99228" y="83076"/>
                </a:lnTo>
                <a:lnTo>
                  <a:pt x="96923" y="83076"/>
                </a:lnTo>
                <a:lnTo>
                  <a:pt x="96923" y="80440"/>
                </a:lnTo>
                <a:lnTo>
                  <a:pt x="99228" y="80440"/>
                </a:lnTo>
                <a:lnTo>
                  <a:pt x="99228" y="76487"/>
                </a:lnTo>
                <a:lnTo>
                  <a:pt x="92305" y="72529"/>
                </a:lnTo>
                <a:lnTo>
                  <a:pt x="92305" y="71209"/>
                </a:lnTo>
                <a:lnTo>
                  <a:pt x="90000" y="71209"/>
                </a:lnTo>
                <a:lnTo>
                  <a:pt x="92305" y="68572"/>
                </a:lnTo>
                <a:lnTo>
                  <a:pt x="89132" y="64265"/>
                </a:lnTo>
                <a:lnTo>
                  <a:pt x="84340" y="60297"/>
                </a:lnTo>
                <a:lnTo>
                  <a:pt x="78457" y="58021"/>
                </a:lnTo>
                <a:lnTo>
                  <a:pt x="80771" y="56705"/>
                </a:lnTo>
                <a:lnTo>
                  <a:pt x="80771" y="52747"/>
                </a:lnTo>
                <a:lnTo>
                  <a:pt x="76152" y="51431"/>
                </a:lnTo>
                <a:lnTo>
                  <a:pt x="73847" y="50111"/>
                </a:lnTo>
                <a:lnTo>
                  <a:pt x="76152" y="48790"/>
                </a:lnTo>
                <a:lnTo>
                  <a:pt x="73847" y="47474"/>
                </a:lnTo>
                <a:lnTo>
                  <a:pt x="69229" y="47474"/>
                </a:lnTo>
                <a:lnTo>
                  <a:pt x="69229" y="46153"/>
                </a:lnTo>
                <a:lnTo>
                  <a:pt x="66923" y="43516"/>
                </a:lnTo>
                <a:lnTo>
                  <a:pt x="69229" y="40880"/>
                </a:lnTo>
                <a:lnTo>
                  <a:pt x="66923" y="38243"/>
                </a:lnTo>
                <a:lnTo>
                  <a:pt x="64618" y="36923"/>
                </a:lnTo>
                <a:lnTo>
                  <a:pt x="64618" y="34286"/>
                </a:lnTo>
                <a:lnTo>
                  <a:pt x="62304" y="34286"/>
                </a:lnTo>
                <a:lnTo>
                  <a:pt x="60000" y="32965"/>
                </a:lnTo>
                <a:lnTo>
                  <a:pt x="57695" y="34286"/>
                </a:lnTo>
                <a:lnTo>
                  <a:pt x="57695" y="27692"/>
                </a:lnTo>
                <a:lnTo>
                  <a:pt x="53076" y="23734"/>
                </a:lnTo>
                <a:lnTo>
                  <a:pt x="53076" y="22418"/>
                </a:lnTo>
                <a:lnTo>
                  <a:pt x="48458" y="23734"/>
                </a:lnTo>
                <a:lnTo>
                  <a:pt x="48458" y="22418"/>
                </a:lnTo>
                <a:lnTo>
                  <a:pt x="46152" y="22418"/>
                </a:lnTo>
                <a:lnTo>
                  <a:pt x="48458" y="21098"/>
                </a:lnTo>
                <a:lnTo>
                  <a:pt x="48458" y="19781"/>
                </a:lnTo>
                <a:lnTo>
                  <a:pt x="46152" y="19781"/>
                </a:lnTo>
                <a:lnTo>
                  <a:pt x="43847" y="18461"/>
                </a:lnTo>
                <a:lnTo>
                  <a:pt x="41542" y="17145"/>
                </a:lnTo>
                <a:lnTo>
                  <a:pt x="39228" y="13188"/>
                </a:lnTo>
                <a:lnTo>
                  <a:pt x="41542" y="11867"/>
                </a:lnTo>
                <a:lnTo>
                  <a:pt x="39228" y="9230"/>
                </a:lnTo>
                <a:lnTo>
                  <a:pt x="36923" y="9230"/>
                </a:lnTo>
                <a:lnTo>
                  <a:pt x="32305" y="6593"/>
                </a:lnTo>
                <a:lnTo>
                  <a:pt x="32305" y="5273"/>
                </a:lnTo>
                <a:lnTo>
                  <a:pt x="29999" y="2636"/>
                </a:lnTo>
                <a:lnTo>
                  <a:pt x="34618" y="1320"/>
                </a:lnTo>
                <a:lnTo>
                  <a:pt x="32305" y="0"/>
                </a:lnTo>
                <a:lnTo>
                  <a:pt x="18457" y="13188"/>
                </a:lnTo>
                <a:lnTo>
                  <a:pt x="20771" y="14504"/>
                </a:lnTo>
                <a:lnTo>
                  <a:pt x="20771" y="17145"/>
                </a:lnTo>
                <a:lnTo>
                  <a:pt x="25381" y="17145"/>
                </a:lnTo>
                <a:lnTo>
                  <a:pt x="25381" y="18461"/>
                </a:lnTo>
                <a:lnTo>
                  <a:pt x="27694" y="18461"/>
                </a:lnTo>
                <a:lnTo>
                  <a:pt x="25381" y="19781"/>
                </a:lnTo>
                <a:lnTo>
                  <a:pt x="27694" y="19781"/>
                </a:lnTo>
                <a:lnTo>
                  <a:pt x="29999" y="21098"/>
                </a:lnTo>
                <a:lnTo>
                  <a:pt x="32305" y="19781"/>
                </a:lnTo>
                <a:lnTo>
                  <a:pt x="34618" y="19781"/>
                </a:lnTo>
                <a:lnTo>
                  <a:pt x="34618" y="22418"/>
                </a:lnTo>
                <a:lnTo>
                  <a:pt x="36923" y="23734"/>
                </a:lnTo>
                <a:lnTo>
                  <a:pt x="39228" y="23734"/>
                </a:lnTo>
                <a:lnTo>
                  <a:pt x="41542" y="25055"/>
                </a:lnTo>
                <a:lnTo>
                  <a:pt x="43648" y="28097"/>
                </a:lnTo>
                <a:lnTo>
                  <a:pt x="43280" y="31617"/>
                </a:lnTo>
                <a:lnTo>
                  <a:pt x="43847" y="32965"/>
                </a:lnTo>
                <a:lnTo>
                  <a:pt x="46152" y="35606"/>
                </a:lnTo>
                <a:lnTo>
                  <a:pt x="48458" y="35606"/>
                </a:lnTo>
                <a:lnTo>
                  <a:pt x="47638" y="39966"/>
                </a:lnTo>
                <a:lnTo>
                  <a:pt x="45637" y="44328"/>
                </a:lnTo>
                <a:lnTo>
                  <a:pt x="43847" y="47474"/>
                </a:lnTo>
                <a:lnTo>
                  <a:pt x="41542" y="47474"/>
                </a:lnTo>
                <a:lnTo>
                  <a:pt x="36923" y="46153"/>
                </a:lnTo>
                <a:lnTo>
                  <a:pt x="32305" y="47474"/>
                </a:lnTo>
                <a:lnTo>
                  <a:pt x="32305" y="48790"/>
                </a:lnTo>
                <a:lnTo>
                  <a:pt x="34618" y="50111"/>
                </a:lnTo>
                <a:lnTo>
                  <a:pt x="39228" y="50111"/>
                </a:lnTo>
                <a:lnTo>
                  <a:pt x="41542" y="52747"/>
                </a:lnTo>
                <a:lnTo>
                  <a:pt x="43847" y="52747"/>
                </a:lnTo>
                <a:lnTo>
                  <a:pt x="43847" y="55384"/>
                </a:lnTo>
                <a:lnTo>
                  <a:pt x="48458" y="56705"/>
                </a:lnTo>
                <a:lnTo>
                  <a:pt x="53076" y="56705"/>
                </a:lnTo>
                <a:close/>
              </a:path>
              <a:path extrusionOk="0" h="120000" w="120000">
                <a:moveTo>
                  <a:pt x="318467" y="109453"/>
                </a:moveTo>
                <a:lnTo>
                  <a:pt x="318467" y="104179"/>
                </a:lnTo>
                <a:lnTo>
                  <a:pt x="316153" y="104179"/>
                </a:lnTo>
                <a:lnTo>
                  <a:pt x="316957" y="99834"/>
                </a:lnTo>
                <a:lnTo>
                  <a:pt x="316568" y="95728"/>
                </a:lnTo>
                <a:lnTo>
                  <a:pt x="316153" y="94948"/>
                </a:lnTo>
                <a:lnTo>
                  <a:pt x="313848" y="92312"/>
                </a:lnTo>
                <a:lnTo>
                  <a:pt x="313848" y="90991"/>
                </a:lnTo>
                <a:lnTo>
                  <a:pt x="318467" y="87034"/>
                </a:lnTo>
                <a:lnTo>
                  <a:pt x="313848" y="85718"/>
                </a:lnTo>
                <a:lnTo>
                  <a:pt x="316153" y="85718"/>
                </a:lnTo>
                <a:lnTo>
                  <a:pt x="318467" y="84397"/>
                </a:lnTo>
                <a:lnTo>
                  <a:pt x="318467" y="83076"/>
                </a:lnTo>
                <a:lnTo>
                  <a:pt x="320772" y="83076"/>
                </a:lnTo>
                <a:lnTo>
                  <a:pt x="318467" y="81760"/>
                </a:lnTo>
                <a:lnTo>
                  <a:pt x="325390" y="81760"/>
                </a:lnTo>
                <a:lnTo>
                  <a:pt x="325390" y="77803"/>
                </a:lnTo>
                <a:lnTo>
                  <a:pt x="327696" y="76487"/>
                </a:lnTo>
                <a:lnTo>
                  <a:pt x="330001" y="75166"/>
                </a:lnTo>
                <a:lnTo>
                  <a:pt x="327696" y="75166"/>
                </a:lnTo>
                <a:lnTo>
                  <a:pt x="327696" y="73846"/>
                </a:lnTo>
                <a:lnTo>
                  <a:pt x="320772" y="73846"/>
                </a:lnTo>
                <a:lnTo>
                  <a:pt x="316153" y="71209"/>
                </a:lnTo>
                <a:lnTo>
                  <a:pt x="306925" y="71209"/>
                </a:lnTo>
                <a:lnTo>
                  <a:pt x="302306" y="69893"/>
                </a:lnTo>
                <a:lnTo>
                  <a:pt x="297696" y="68572"/>
                </a:lnTo>
                <a:lnTo>
                  <a:pt x="295390" y="64615"/>
                </a:lnTo>
                <a:lnTo>
                  <a:pt x="293077" y="58021"/>
                </a:lnTo>
                <a:lnTo>
                  <a:pt x="288466" y="54068"/>
                </a:lnTo>
                <a:lnTo>
                  <a:pt x="283848" y="51431"/>
                </a:lnTo>
                <a:lnTo>
                  <a:pt x="281543" y="47474"/>
                </a:lnTo>
                <a:lnTo>
                  <a:pt x="276924" y="43516"/>
                </a:lnTo>
                <a:lnTo>
                  <a:pt x="272306" y="39559"/>
                </a:lnTo>
                <a:lnTo>
                  <a:pt x="270001" y="36923"/>
                </a:lnTo>
                <a:lnTo>
                  <a:pt x="270001" y="32965"/>
                </a:lnTo>
                <a:lnTo>
                  <a:pt x="265390" y="30328"/>
                </a:lnTo>
                <a:lnTo>
                  <a:pt x="260772" y="27692"/>
                </a:lnTo>
                <a:lnTo>
                  <a:pt x="253848" y="26376"/>
                </a:lnTo>
                <a:lnTo>
                  <a:pt x="246924" y="26376"/>
                </a:lnTo>
                <a:lnTo>
                  <a:pt x="242305" y="27692"/>
                </a:lnTo>
                <a:lnTo>
                  <a:pt x="237695" y="31649"/>
                </a:lnTo>
                <a:lnTo>
                  <a:pt x="233077" y="34286"/>
                </a:lnTo>
                <a:lnTo>
                  <a:pt x="221543" y="34286"/>
                </a:lnTo>
                <a:lnTo>
                  <a:pt x="216924" y="31649"/>
                </a:lnTo>
                <a:lnTo>
                  <a:pt x="212306" y="27692"/>
                </a:lnTo>
                <a:lnTo>
                  <a:pt x="207695" y="23734"/>
                </a:lnTo>
                <a:lnTo>
                  <a:pt x="205382" y="21098"/>
                </a:lnTo>
                <a:lnTo>
                  <a:pt x="203077" y="17145"/>
                </a:lnTo>
                <a:lnTo>
                  <a:pt x="196153" y="13188"/>
                </a:lnTo>
                <a:lnTo>
                  <a:pt x="191542" y="10551"/>
                </a:lnTo>
                <a:lnTo>
                  <a:pt x="189229" y="7914"/>
                </a:lnTo>
                <a:lnTo>
                  <a:pt x="184619" y="5273"/>
                </a:lnTo>
                <a:lnTo>
                  <a:pt x="177695" y="1320"/>
                </a:lnTo>
                <a:lnTo>
                  <a:pt x="143076" y="1320"/>
                </a:lnTo>
                <a:lnTo>
                  <a:pt x="143076" y="6593"/>
                </a:lnTo>
                <a:lnTo>
                  <a:pt x="90000" y="5273"/>
                </a:lnTo>
                <a:lnTo>
                  <a:pt x="46152" y="-7910"/>
                </a:lnTo>
                <a:lnTo>
                  <a:pt x="46152" y="-11867"/>
                </a:lnTo>
                <a:lnTo>
                  <a:pt x="0" y="-9230"/>
                </a:lnTo>
                <a:lnTo>
                  <a:pt x="0" y="-6593"/>
                </a:lnTo>
                <a:lnTo>
                  <a:pt x="2304" y="-3957"/>
                </a:lnTo>
                <a:lnTo>
                  <a:pt x="6923" y="-2636"/>
                </a:lnTo>
                <a:lnTo>
                  <a:pt x="6923" y="2636"/>
                </a:lnTo>
                <a:lnTo>
                  <a:pt x="11541" y="2636"/>
                </a:lnTo>
                <a:lnTo>
                  <a:pt x="13846" y="3957"/>
                </a:lnTo>
                <a:lnTo>
                  <a:pt x="13289" y="7604"/>
                </a:lnTo>
                <a:lnTo>
                  <a:pt x="14893" y="11955"/>
                </a:lnTo>
                <a:lnTo>
                  <a:pt x="16152" y="13188"/>
                </a:lnTo>
                <a:lnTo>
                  <a:pt x="18457" y="13188"/>
                </a:lnTo>
                <a:lnTo>
                  <a:pt x="32305" y="0"/>
                </a:lnTo>
                <a:lnTo>
                  <a:pt x="34618" y="1320"/>
                </a:lnTo>
                <a:lnTo>
                  <a:pt x="34618" y="-1320"/>
                </a:lnTo>
                <a:lnTo>
                  <a:pt x="41542" y="-1320"/>
                </a:lnTo>
                <a:lnTo>
                  <a:pt x="43847" y="0"/>
                </a:lnTo>
                <a:lnTo>
                  <a:pt x="43847" y="1320"/>
                </a:lnTo>
                <a:lnTo>
                  <a:pt x="48458" y="1320"/>
                </a:lnTo>
                <a:lnTo>
                  <a:pt x="50770" y="2636"/>
                </a:lnTo>
                <a:lnTo>
                  <a:pt x="50770" y="0"/>
                </a:lnTo>
                <a:lnTo>
                  <a:pt x="53076" y="-1320"/>
                </a:lnTo>
                <a:lnTo>
                  <a:pt x="55381" y="0"/>
                </a:lnTo>
                <a:lnTo>
                  <a:pt x="57695" y="0"/>
                </a:lnTo>
                <a:lnTo>
                  <a:pt x="59854" y="2635"/>
                </a:lnTo>
                <a:lnTo>
                  <a:pt x="60409" y="3187"/>
                </a:lnTo>
                <a:lnTo>
                  <a:pt x="62091" y="3910"/>
                </a:lnTo>
                <a:lnTo>
                  <a:pt x="64618" y="5273"/>
                </a:lnTo>
                <a:lnTo>
                  <a:pt x="64846" y="9878"/>
                </a:lnTo>
                <a:lnTo>
                  <a:pt x="66446" y="13633"/>
                </a:lnTo>
                <a:lnTo>
                  <a:pt x="69229" y="17145"/>
                </a:lnTo>
                <a:lnTo>
                  <a:pt x="71541" y="17145"/>
                </a:lnTo>
                <a:lnTo>
                  <a:pt x="72939" y="20890"/>
                </a:lnTo>
                <a:lnTo>
                  <a:pt x="75474" y="24635"/>
                </a:lnTo>
                <a:lnTo>
                  <a:pt x="76152" y="25055"/>
                </a:lnTo>
                <a:lnTo>
                  <a:pt x="78457" y="26376"/>
                </a:lnTo>
                <a:lnTo>
                  <a:pt x="80771" y="29012"/>
                </a:lnTo>
                <a:lnTo>
                  <a:pt x="83076" y="31649"/>
                </a:lnTo>
                <a:lnTo>
                  <a:pt x="87694" y="31649"/>
                </a:lnTo>
                <a:lnTo>
                  <a:pt x="90000" y="32965"/>
                </a:lnTo>
                <a:lnTo>
                  <a:pt x="87694" y="35606"/>
                </a:lnTo>
                <a:lnTo>
                  <a:pt x="87694" y="38243"/>
                </a:lnTo>
                <a:lnTo>
                  <a:pt x="94618" y="38243"/>
                </a:lnTo>
                <a:lnTo>
                  <a:pt x="96923" y="39559"/>
                </a:lnTo>
                <a:lnTo>
                  <a:pt x="99228" y="39559"/>
                </a:lnTo>
                <a:lnTo>
                  <a:pt x="99228" y="46153"/>
                </a:lnTo>
                <a:lnTo>
                  <a:pt x="103847" y="47474"/>
                </a:lnTo>
                <a:lnTo>
                  <a:pt x="108465" y="46153"/>
                </a:lnTo>
                <a:lnTo>
                  <a:pt x="108465" y="47474"/>
                </a:lnTo>
                <a:lnTo>
                  <a:pt x="113076" y="48790"/>
                </a:lnTo>
                <a:lnTo>
                  <a:pt x="108465" y="51431"/>
                </a:lnTo>
                <a:lnTo>
                  <a:pt x="108465" y="52747"/>
                </a:lnTo>
                <a:lnTo>
                  <a:pt x="110771" y="54068"/>
                </a:lnTo>
                <a:lnTo>
                  <a:pt x="117695" y="54068"/>
                </a:lnTo>
                <a:lnTo>
                  <a:pt x="117695" y="55384"/>
                </a:lnTo>
                <a:lnTo>
                  <a:pt x="120000" y="56705"/>
                </a:lnTo>
                <a:lnTo>
                  <a:pt x="117695" y="59341"/>
                </a:lnTo>
                <a:lnTo>
                  <a:pt x="120000" y="60662"/>
                </a:lnTo>
                <a:lnTo>
                  <a:pt x="122305" y="60662"/>
                </a:lnTo>
                <a:lnTo>
                  <a:pt x="124618" y="59341"/>
                </a:lnTo>
                <a:lnTo>
                  <a:pt x="126924" y="60662"/>
                </a:lnTo>
                <a:lnTo>
                  <a:pt x="129229" y="60662"/>
                </a:lnTo>
                <a:lnTo>
                  <a:pt x="129229" y="63299"/>
                </a:lnTo>
                <a:lnTo>
                  <a:pt x="131542" y="63299"/>
                </a:lnTo>
                <a:lnTo>
                  <a:pt x="131542" y="65936"/>
                </a:lnTo>
                <a:lnTo>
                  <a:pt x="129229" y="65936"/>
                </a:lnTo>
                <a:lnTo>
                  <a:pt x="126924" y="67256"/>
                </a:lnTo>
                <a:lnTo>
                  <a:pt x="124618" y="68572"/>
                </a:lnTo>
                <a:lnTo>
                  <a:pt x="126924" y="69893"/>
                </a:lnTo>
                <a:lnTo>
                  <a:pt x="126924" y="72529"/>
                </a:lnTo>
                <a:lnTo>
                  <a:pt x="129229" y="71209"/>
                </a:lnTo>
                <a:lnTo>
                  <a:pt x="131542" y="72529"/>
                </a:lnTo>
                <a:lnTo>
                  <a:pt x="133847" y="72529"/>
                </a:lnTo>
                <a:lnTo>
                  <a:pt x="131542" y="75166"/>
                </a:lnTo>
                <a:lnTo>
                  <a:pt x="133847" y="75166"/>
                </a:lnTo>
                <a:lnTo>
                  <a:pt x="133847" y="76487"/>
                </a:lnTo>
                <a:lnTo>
                  <a:pt x="138466" y="76487"/>
                </a:lnTo>
                <a:lnTo>
                  <a:pt x="140771" y="77803"/>
                </a:lnTo>
                <a:lnTo>
                  <a:pt x="149004" y="83498"/>
                </a:lnTo>
                <a:lnTo>
                  <a:pt x="152107" y="84397"/>
                </a:lnTo>
                <a:lnTo>
                  <a:pt x="152305" y="84397"/>
                </a:lnTo>
                <a:lnTo>
                  <a:pt x="152305" y="85718"/>
                </a:lnTo>
                <a:lnTo>
                  <a:pt x="150000" y="87034"/>
                </a:lnTo>
                <a:lnTo>
                  <a:pt x="152305" y="88354"/>
                </a:lnTo>
                <a:lnTo>
                  <a:pt x="154619" y="89671"/>
                </a:lnTo>
                <a:lnTo>
                  <a:pt x="156923" y="89671"/>
                </a:lnTo>
                <a:lnTo>
                  <a:pt x="159229" y="90991"/>
                </a:lnTo>
                <a:lnTo>
                  <a:pt x="163848" y="93628"/>
                </a:lnTo>
                <a:lnTo>
                  <a:pt x="163848" y="97585"/>
                </a:lnTo>
                <a:lnTo>
                  <a:pt x="170771" y="98901"/>
                </a:lnTo>
                <a:lnTo>
                  <a:pt x="170771" y="100222"/>
                </a:lnTo>
                <a:lnTo>
                  <a:pt x="173076" y="100222"/>
                </a:lnTo>
                <a:lnTo>
                  <a:pt x="170771" y="101542"/>
                </a:lnTo>
                <a:lnTo>
                  <a:pt x="170771" y="102859"/>
                </a:lnTo>
                <a:lnTo>
                  <a:pt x="175382" y="102859"/>
                </a:lnTo>
                <a:lnTo>
                  <a:pt x="175382" y="104179"/>
                </a:lnTo>
                <a:lnTo>
                  <a:pt x="177695" y="105495"/>
                </a:lnTo>
                <a:lnTo>
                  <a:pt x="175382" y="106816"/>
                </a:lnTo>
                <a:lnTo>
                  <a:pt x="177695" y="108132"/>
                </a:lnTo>
                <a:lnTo>
                  <a:pt x="182482" y="112134"/>
                </a:lnTo>
                <a:lnTo>
                  <a:pt x="185844" y="115696"/>
                </a:lnTo>
                <a:lnTo>
                  <a:pt x="186924" y="117363"/>
                </a:lnTo>
                <a:lnTo>
                  <a:pt x="191542" y="118684"/>
                </a:lnTo>
                <a:lnTo>
                  <a:pt x="191542" y="120004"/>
                </a:lnTo>
                <a:lnTo>
                  <a:pt x="189229" y="122641"/>
                </a:lnTo>
                <a:lnTo>
                  <a:pt x="191542" y="123957"/>
                </a:lnTo>
                <a:lnTo>
                  <a:pt x="191542" y="125277"/>
                </a:lnTo>
                <a:lnTo>
                  <a:pt x="196153" y="126598"/>
                </a:lnTo>
                <a:lnTo>
                  <a:pt x="193847" y="130551"/>
                </a:lnTo>
                <a:lnTo>
                  <a:pt x="193847" y="131872"/>
                </a:lnTo>
                <a:lnTo>
                  <a:pt x="191542" y="134508"/>
                </a:lnTo>
                <a:lnTo>
                  <a:pt x="189229" y="135829"/>
                </a:lnTo>
                <a:lnTo>
                  <a:pt x="186924" y="137145"/>
                </a:lnTo>
                <a:lnTo>
                  <a:pt x="191542" y="137145"/>
                </a:lnTo>
                <a:lnTo>
                  <a:pt x="191542" y="139782"/>
                </a:lnTo>
                <a:lnTo>
                  <a:pt x="186924" y="139782"/>
                </a:lnTo>
                <a:lnTo>
                  <a:pt x="186924" y="143739"/>
                </a:lnTo>
                <a:lnTo>
                  <a:pt x="191542" y="146376"/>
                </a:lnTo>
                <a:lnTo>
                  <a:pt x="191542" y="147696"/>
                </a:lnTo>
                <a:lnTo>
                  <a:pt x="193847" y="147696"/>
                </a:lnTo>
                <a:lnTo>
                  <a:pt x="196153" y="149012"/>
                </a:lnTo>
                <a:lnTo>
                  <a:pt x="193847" y="150333"/>
                </a:lnTo>
                <a:lnTo>
                  <a:pt x="196153" y="151654"/>
                </a:lnTo>
                <a:lnTo>
                  <a:pt x="196153" y="152970"/>
                </a:lnTo>
                <a:lnTo>
                  <a:pt x="203077" y="155607"/>
                </a:lnTo>
                <a:lnTo>
                  <a:pt x="205382" y="156927"/>
                </a:lnTo>
                <a:lnTo>
                  <a:pt x="212306" y="156927"/>
                </a:lnTo>
                <a:lnTo>
                  <a:pt x="212306" y="159564"/>
                </a:lnTo>
                <a:lnTo>
                  <a:pt x="214619" y="160885"/>
                </a:lnTo>
                <a:lnTo>
                  <a:pt x="219229" y="162201"/>
                </a:lnTo>
                <a:lnTo>
                  <a:pt x="221543" y="163521"/>
                </a:lnTo>
                <a:lnTo>
                  <a:pt x="223848" y="163521"/>
                </a:lnTo>
                <a:lnTo>
                  <a:pt x="226153" y="166158"/>
                </a:lnTo>
                <a:lnTo>
                  <a:pt x="226153" y="167474"/>
                </a:lnTo>
                <a:lnTo>
                  <a:pt x="228466" y="167474"/>
                </a:lnTo>
                <a:lnTo>
                  <a:pt x="230771" y="171432"/>
                </a:lnTo>
                <a:lnTo>
                  <a:pt x="237671" y="171744"/>
                </a:lnTo>
                <a:lnTo>
                  <a:pt x="244072" y="171591"/>
                </a:lnTo>
                <a:lnTo>
                  <a:pt x="249230" y="172752"/>
                </a:lnTo>
                <a:lnTo>
                  <a:pt x="251542" y="172752"/>
                </a:lnTo>
                <a:lnTo>
                  <a:pt x="253848" y="175389"/>
                </a:lnTo>
                <a:lnTo>
                  <a:pt x="256153" y="176709"/>
                </a:lnTo>
                <a:lnTo>
                  <a:pt x="262675" y="178508"/>
                </a:lnTo>
                <a:lnTo>
                  <a:pt x="270495" y="180307"/>
                </a:lnTo>
                <a:lnTo>
                  <a:pt x="272306" y="180662"/>
                </a:lnTo>
                <a:lnTo>
                  <a:pt x="272306" y="183299"/>
                </a:lnTo>
                <a:lnTo>
                  <a:pt x="274619" y="183299"/>
                </a:lnTo>
                <a:lnTo>
                  <a:pt x="281472" y="184574"/>
                </a:lnTo>
                <a:lnTo>
                  <a:pt x="289832" y="185766"/>
                </a:lnTo>
                <a:lnTo>
                  <a:pt x="290772" y="185940"/>
                </a:lnTo>
                <a:lnTo>
                  <a:pt x="295390" y="187256"/>
                </a:lnTo>
                <a:lnTo>
                  <a:pt x="297696" y="187256"/>
                </a:lnTo>
                <a:lnTo>
                  <a:pt x="297696" y="185940"/>
                </a:lnTo>
                <a:lnTo>
                  <a:pt x="302306" y="185940"/>
                </a:lnTo>
                <a:lnTo>
                  <a:pt x="302306" y="188577"/>
                </a:lnTo>
                <a:lnTo>
                  <a:pt x="304619" y="187256"/>
                </a:lnTo>
                <a:lnTo>
                  <a:pt x="306925" y="188577"/>
                </a:lnTo>
                <a:lnTo>
                  <a:pt x="309230" y="188577"/>
                </a:lnTo>
                <a:lnTo>
                  <a:pt x="309230" y="189893"/>
                </a:lnTo>
                <a:lnTo>
                  <a:pt x="311543" y="191214"/>
                </a:lnTo>
                <a:lnTo>
                  <a:pt x="311543" y="192530"/>
                </a:lnTo>
                <a:lnTo>
                  <a:pt x="313848" y="192530"/>
                </a:lnTo>
                <a:lnTo>
                  <a:pt x="316153" y="191214"/>
                </a:lnTo>
                <a:lnTo>
                  <a:pt x="320772" y="191214"/>
                </a:lnTo>
                <a:lnTo>
                  <a:pt x="320772" y="192530"/>
                </a:lnTo>
                <a:lnTo>
                  <a:pt x="323077" y="193850"/>
                </a:lnTo>
                <a:lnTo>
                  <a:pt x="325390" y="193850"/>
                </a:lnTo>
                <a:lnTo>
                  <a:pt x="330001" y="192530"/>
                </a:lnTo>
                <a:lnTo>
                  <a:pt x="332306" y="192530"/>
                </a:lnTo>
                <a:lnTo>
                  <a:pt x="332306" y="193850"/>
                </a:lnTo>
                <a:lnTo>
                  <a:pt x="334620" y="195171"/>
                </a:lnTo>
                <a:lnTo>
                  <a:pt x="339230" y="195171"/>
                </a:lnTo>
                <a:lnTo>
                  <a:pt x="346154" y="196487"/>
                </a:lnTo>
                <a:lnTo>
                  <a:pt x="346154" y="192530"/>
                </a:lnTo>
                <a:lnTo>
                  <a:pt x="364620" y="192530"/>
                </a:lnTo>
                <a:lnTo>
                  <a:pt x="366925" y="189893"/>
                </a:lnTo>
                <a:lnTo>
                  <a:pt x="371543" y="189893"/>
                </a:lnTo>
                <a:lnTo>
                  <a:pt x="369230" y="191214"/>
                </a:lnTo>
                <a:lnTo>
                  <a:pt x="371543" y="191214"/>
                </a:lnTo>
                <a:lnTo>
                  <a:pt x="376154" y="192530"/>
                </a:lnTo>
                <a:lnTo>
                  <a:pt x="380772" y="191214"/>
                </a:lnTo>
                <a:lnTo>
                  <a:pt x="385391" y="192530"/>
                </a:lnTo>
                <a:lnTo>
                  <a:pt x="387696" y="192530"/>
                </a:lnTo>
                <a:lnTo>
                  <a:pt x="387696" y="195171"/>
                </a:lnTo>
                <a:lnTo>
                  <a:pt x="390001" y="196487"/>
                </a:lnTo>
                <a:lnTo>
                  <a:pt x="399230" y="196487"/>
                </a:lnTo>
                <a:lnTo>
                  <a:pt x="401544" y="200444"/>
                </a:lnTo>
                <a:lnTo>
                  <a:pt x="403849" y="203081"/>
                </a:lnTo>
                <a:lnTo>
                  <a:pt x="403849" y="204402"/>
                </a:lnTo>
                <a:lnTo>
                  <a:pt x="408467" y="200444"/>
                </a:lnTo>
                <a:lnTo>
                  <a:pt x="406154" y="197808"/>
                </a:lnTo>
                <a:lnTo>
                  <a:pt x="408470" y="194405"/>
                </a:lnTo>
                <a:lnTo>
                  <a:pt x="414300" y="190535"/>
                </a:lnTo>
                <a:lnTo>
                  <a:pt x="415391" y="189893"/>
                </a:lnTo>
                <a:lnTo>
                  <a:pt x="436154" y="189893"/>
                </a:lnTo>
                <a:lnTo>
                  <a:pt x="436154" y="185940"/>
                </a:lnTo>
                <a:lnTo>
                  <a:pt x="431543" y="184620"/>
                </a:lnTo>
                <a:lnTo>
                  <a:pt x="426925" y="181983"/>
                </a:lnTo>
                <a:lnTo>
                  <a:pt x="422306" y="178026"/>
                </a:lnTo>
                <a:lnTo>
                  <a:pt x="422306" y="174068"/>
                </a:lnTo>
                <a:lnTo>
                  <a:pt x="429230" y="174068"/>
                </a:lnTo>
                <a:lnTo>
                  <a:pt x="429230" y="170115"/>
                </a:lnTo>
                <a:lnTo>
                  <a:pt x="459230" y="170115"/>
                </a:lnTo>
                <a:lnTo>
                  <a:pt x="463849" y="167474"/>
                </a:lnTo>
                <a:lnTo>
                  <a:pt x="468467" y="164837"/>
                </a:lnTo>
                <a:lnTo>
                  <a:pt x="470773" y="166158"/>
                </a:lnTo>
                <a:lnTo>
                  <a:pt x="473078" y="164837"/>
                </a:lnTo>
                <a:lnTo>
                  <a:pt x="475391" y="163521"/>
                </a:lnTo>
                <a:lnTo>
                  <a:pt x="477697" y="160885"/>
                </a:lnTo>
                <a:lnTo>
                  <a:pt x="477697" y="166158"/>
                </a:lnTo>
                <a:lnTo>
                  <a:pt x="480002" y="166158"/>
                </a:lnTo>
                <a:lnTo>
                  <a:pt x="482315" y="167474"/>
                </a:lnTo>
                <a:lnTo>
                  <a:pt x="484620" y="167474"/>
                </a:lnTo>
                <a:lnTo>
                  <a:pt x="484013" y="162876"/>
                </a:lnTo>
                <a:lnTo>
                  <a:pt x="484950" y="158779"/>
                </a:lnTo>
                <a:lnTo>
                  <a:pt x="486297" y="154665"/>
                </a:lnTo>
                <a:lnTo>
                  <a:pt x="486926" y="150333"/>
                </a:lnTo>
                <a:lnTo>
                  <a:pt x="491544" y="150333"/>
                </a:lnTo>
                <a:lnTo>
                  <a:pt x="491544" y="149012"/>
                </a:lnTo>
                <a:lnTo>
                  <a:pt x="486926" y="147696"/>
                </a:lnTo>
                <a:lnTo>
                  <a:pt x="486926" y="145060"/>
                </a:lnTo>
                <a:lnTo>
                  <a:pt x="489286" y="142025"/>
                </a:lnTo>
                <a:lnTo>
                  <a:pt x="492729" y="137969"/>
                </a:lnTo>
                <a:lnTo>
                  <a:pt x="495784" y="133620"/>
                </a:lnTo>
                <a:lnTo>
                  <a:pt x="496978" y="129705"/>
                </a:lnTo>
                <a:lnTo>
                  <a:pt x="494841" y="126954"/>
                </a:lnTo>
                <a:lnTo>
                  <a:pt x="493849" y="126598"/>
                </a:lnTo>
                <a:lnTo>
                  <a:pt x="491544" y="125277"/>
                </a:lnTo>
                <a:lnTo>
                  <a:pt x="489231" y="126598"/>
                </a:lnTo>
                <a:lnTo>
                  <a:pt x="486926" y="123957"/>
                </a:lnTo>
                <a:lnTo>
                  <a:pt x="478424" y="124715"/>
                </a:lnTo>
                <a:lnTo>
                  <a:pt x="471133" y="126416"/>
                </a:lnTo>
                <a:lnTo>
                  <a:pt x="470773" y="126598"/>
                </a:lnTo>
                <a:lnTo>
                  <a:pt x="468467" y="127914"/>
                </a:lnTo>
                <a:lnTo>
                  <a:pt x="468467" y="129235"/>
                </a:lnTo>
                <a:lnTo>
                  <a:pt x="459230" y="129235"/>
                </a:lnTo>
                <a:lnTo>
                  <a:pt x="456925" y="131872"/>
                </a:lnTo>
                <a:lnTo>
                  <a:pt x="450095" y="132212"/>
                </a:lnTo>
                <a:lnTo>
                  <a:pt x="446253" y="133325"/>
                </a:lnTo>
                <a:lnTo>
                  <a:pt x="445391" y="134508"/>
                </a:lnTo>
                <a:lnTo>
                  <a:pt x="442726" y="138562"/>
                </a:lnTo>
                <a:lnTo>
                  <a:pt x="442021" y="142905"/>
                </a:lnTo>
                <a:lnTo>
                  <a:pt x="441108" y="147043"/>
                </a:lnTo>
                <a:lnTo>
                  <a:pt x="440773" y="147696"/>
                </a:lnTo>
                <a:lnTo>
                  <a:pt x="438467" y="149012"/>
                </a:lnTo>
                <a:lnTo>
                  <a:pt x="436154" y="149012"/>
                </a:lnTo>
                <a:lnTo>
                  <a:pt x="433849" y="150333"/>
                </a:lnTo>
                <a:lnTo>
                  <a:pt x="433849" y="151654"/>
                </a:lnTo>
                <a:lnTo>
                  <a:pt x="436154" y="154291"/>
                </a:lnTo>
                <a:lnTo>
                  <a:pt x="433849" y="156927"/>
                </a:lnTo>
                <a:lnTo>
                  <a:pt x="428232" y="159626"/>
                </a:lnTo>
                <a:lnTo>
                  <a:pt x="422714" y="163286"/>
                </a:lnTo>
                <a:lnTo>
                  <a:pt x="422306" y="163521"/>
                </a:lnTo>
                <a:lnTo>
                  <a:pt x="420002" y="163521"/>
                </a:lnTo>
                <a:lnTo>
                  <a:pt x="417696" y="164837"/>
                </a:lnTo>
                <a:lnTo>
                  <a:pt x="415391" y="160885"/>
                </a:lnTo>
                <a:lnTo>
                  <a:pt x="406219" y="162236"/>
                </a:lnTo>
                <a:lnTo>
                  <a:pt x="400431" y="164185"/>
                </a:lnTo>
                <a:lnTo>
                  <a:pt x="399230" y="164837"/>
                </a:lnTo>
                <a:lnTo>
                  <a:pt x="396925" y="164837"/>
                </a:lnTo>
                <a:lnTo>
                  <a:pt x="396925" y="167474"/>
                </a:lnTo>
                <a:lnTo>
                  <a:pt x="387696" y="167474"/>
                </a:lnTo>
                <a:lnTo>
                  <a:pt x="387696" y="168795"/>
                </a:lnTo>
                <a:lnTo>
                  <a:pt x="371543" y="168795"/>
                </a:lnTo>
                <a:lnTo>
                  <a:pt x="367149" y="164134"/>
                </a:lnTo>
                <a:lnTo>
                  <a:pt x="361174" y="162434"/>
                </a:lnTo>
                <a:lnTo>
                  <a:pt x="350772" y="162201"/>
                </a:lnTo>
                <a:lnTo>
                  <a:pt x="348467" y="160885"/>
                </a:lnTo>
                <a:lnTo>
                  <a:pt x="350772" y="159564"/>
                </a:lnTo>
                <a:lnTo>
                  <a:pt x="346435" y="155820"/>
                </a:lnTo>
                <a:lnTo>
                  <a:pt x="341932" y="152076"/>
                </a:lnTo>
                <a:lnTo>
                  <a:pt x="341543" y="151654"/>
                </a:lnTo>
                <a:lnTo>
                  <a:pt x="341543" y="150333"/>
                </a:lnTo>
                <a:lnTo>
                  <a:pt x="343849" y="149012"/>
                </a:lnTo>
                <a:lnTo>
                  <a:pt x="341543" y="149012"/>
                </a:lnTo>
                <a:lnTo>
                  <a:pt x="341543" y="147696"/>
                </a:lnTo>
                <a:lnTo>
                  <a:pt x="339230" y="149012"/>
                </a:lnTo>
                <a:lnTo>
                  <a:pt x="336924" y="147696"/>
                </a:lnTo>
                <a:lnTo>
                  <a:pt x="334620" y="143739"/>
                </a:lnTo>
                <a:lnTo>
                  <a:pt x="332306" y="142419"/>
                </a:lnTo>
                <a:lnTo>
                  <a:pt x="327696" y="142419"/>
                </a:lnTo>
                <a:lnTo>
                  <a:pt x="325390" y="139782"/>
                </a:lnTo>
                <a:lnTo>
                  <a:pt x="327696" y="137145"/>
                </a:lnTo>
                <a:lnTo>
                  <a:pt x="325390" y="135829"/>
                </a:lnTo>
                <a:lnTo>
                  <a:pt x="325390" y="134508"/>
                </a:lnTo>
                <a:lnTo>
                  <a:pt x="320772" y="133188"/>
                </a:lnTo>
                <a:lnTo>
                  <a:pt x="320772" y="129235"/>
                </a:lnTo>
                <a:lnTo>
                  <a:pt x="318467" y="129235"/>
                </a:lnTo>
                <a:lnTo>
                  <a:pt x="316153" y="130551"/>
                </a:lnTo>
                <a:lnTo>
                  <a:pt x="317173" y="125947"/>
                </a:lnTo>
                <a:lnTo>
                  <a:pt x="316512" y="122192"/>
                </a:lnTo>
                <a:lnTo>
                  <a:pt x="316153" y="118684"/>
                </a:lnTo>
                <a:lnTo>
                  <a:pt x="318467" y="117363"/>
                </a:lnTo>
                <a:lnTo>
                  <a:pt x="320772" y="114726"/>
                </a:lnTo>
                <a:lnTo>
                  <a:pt x="320772" y="112089"/>
                </a:lnTo>
                <a:lnTo>
                  <a:pt x="318467" y="10945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19" name="Google Shape;319;p8"/>
          <p:cNvSpPr/>
          <p:nvPr/>
        </p:nvSpPr>
        <p:spPr>
          <a:xfrm>
            <a:off x="6257102" y="5701529"/>
            <a:ext cx="38611" cy="39581"/>
          </a:xfrm>
          <a:custGeom>
            <a:rect b="b" l="l" r="r" t="t"/>
            <a:pathLst>
              <a:path extrusionOk="0" h="120000" w="120000">
                <a:moveTo>
                  <a:pt x="113675" y="39619"/>
                </a:moveTo>
                <a:lnTo>
                  <a:pt x="113675" y="0"/>
                </a:lnTo>
                <a:lnTo>
                  <a:pt x="85256" y="0"/>
                </a:lnTo>
                <a:lnTo>
                  <a:pt x="56837" y="19788"/>
                </a:lnTo>
                <a:lnTo>
                  <a:pt x="56837" y="39619"/>
                </a:lnTo>
                <a:lnTo>
                  <a:pt x="0" y="39619"/>
                </a:lnTo>
                <a:lnTo>
                  <a:pt x="0" y="118820"/>
                </a:lnTo>
                <a:lnTo>
                  <a:pt x="44775" y="120000"/>
                </a:lnTo>
                <a:lnTo>
                  <a:pt x="81219" y="119836"/>
                </a:lnTo>
                <a:lnTo>
                  <a:pt x="107055" y="112769"/>
                </a:lnTo>
                <a:lnTo>
                  <a:pt x="120000" y="93244"/>
                </a:lnTo>
                <a:lnTo>
                  <a:pt x="117774" y="55699"/>
                </a:lnTo>
                <a:lnTo>
                  <a:pt x="113675" y="3961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0" name="Google Shape;320;p8"/>
          <p:cNvSpPr/>
          <p:nvPr/>
        </p:nvSpPr>
        <p:spPr>
          <a:xfrm>
            <a:off x="4363223" y="4116818"/>
            <a:ext cx="320446" cy="409765"/>
          </a:xfrm>
          <a:custGeom>
            <a:rect b="b" l="l" r="r" t="t"/>
            <a:pathLst>
              <a:path extrusionOk="0" h="120000" w="120000">
                <a:moveTo>
                  <a:pt x="5454" y="72661"/>
                </a:moveTo>
                <a:lnTo>
                  <a:pt x="5454" y="75964"/>
                </a:lnTo>
                <a:lnTo>
                  <a:pt x="4089" y="78166"/>
                </a:lnTo>
                <a:lnTo>
                  <a:pt x="4089" y="81469"/>
                </a:lnTo>
                <a:lnTo>
                  <a:pt x="6819" y="82569"/>
                </a:lnTo>
                <a:lnTo>
                  <a:pt x="6819" y="84771"/>
                </a:lnTo>
                <a:lnTo>
                  <a:pt x="8179" y="86973"/>
                </a:lnTo>
                <a:lnTo>
                  <a:pt x="6819" y="88074"/>
                </a:lnTo>
                <a:lnTo>
                  <a:pt x="6819" y="91377"/>
                </a:lnTo>
                <a:lnTo>
                  <a:pt x="8179" y="91377"/>
                </a:lnTo>
                <a:lnTo>
                  <a:pt x="8179" y="92477"/>
                </a:lnTo>
                <a:lnTo>
                  <a:pt x="6819" y="93578"/>
                </a:lnTo>
                <a:lnTo>
                  <a:pt x="6819" y="95780"/>
                </a:lnTo>
                <a:lnTo>
                  <a:pt x="8179" y="99083"/>
                </a:lnTo>
                <a:lnTo>
                  <a:pt x="6819" y="100183"/>
                </a:lnTo>
                <a:lnTo>
                  <a:pt x="6819" y="103486"/>
                </a:lnTo>
                <a:lnTo>
                  <a:pt x="5454" y="104587"/>
                </a:lnTo>
                <a:lnTo>
                  <a:pt x="8179" y="103486"/>
                </a:lnTo>
                <a:lnTo>
                  <a:pt x="12274" y="103486"/>
                </a:lnTo>
                <a:lnTo>
                  <a:pt x="12274" y="101285"/>
                </a:lnTo>
                <a:lnTo>
                  <a:pt x="13634" y="99083"/>
                </a:lnTo>
                <a:lnTo>
                  <a:pt x="14999" y="101285"/>
                </a:lnTo>
                <a:lnTo>
                  <a:pt x="24544" y="101285"/>
                </a:lnTo>
                <a:lnTo>
                  <a:pt x="28634" y="100183"/>
                </a:lnTo>
                <a:lnTo>
                  <a:pt x="28634" y="102385"/>
                </a:lnTo>
                <a:lnTo>
                  <a:pt x="29999" y="103486"/>
                </a:lnTo>
                <a:lnTo>
                  <a:pt x="32724" y="104587"/>
                </a:lnTo>
                <a:lnTo>
                  <a:pt x="32724" y="110091"/>
                </a:lnTo>
                <a:lnTo>
                  <a:pt x="35454" y="108991"/>
                </a:lnTo>
                <a:lnTo>
                  <a:pt x="38179" y="110091"/>
                </a:lnTo>
                <a:lnTo>
                  <a:pt x="39544" y="111192"/>
                </a:lnTo>
                <a:lnTo>
                  <a:pt x="38179" y="112293"/>
                </a:lnTo>
                <a:lnTo>
                  <a:pt x="39544" y="115596"/>
                </a:lnTo>
                <a:lnTo>
                  <a:pt x="40909" y="117798"/>
                </a:lnTo>
                <a:lnTo>
                  <a:pt x="44999" y="115596"/>
                </a:lnTo>
                <a:lnTo>
                  <a:pt x="44999" y="117798"/>
                </a:lnTo>
                <a:lnTo>
                  <a:pt x="47724" y="120000"/>
                </a:lnTo>
                <a:lnTo>
                  <a:pt x="49089" y="120000"/>
                </a:lnTo>
                <a:lnTo>
                  <a:pt x="51819" y="118899"/>
                </a:lnTo>
                <a:lnTo>
                  <a:pt x="53180" y="117798"/>
                </a:lnTo>
                <a:lnTo>
                  <a:pt x="51819" y="116697"/>
                </a:lnTo>
                <a:lnTo>
                  <a:pt x="51819" y="113394"/>
                </a:lnTo>
                <a:lnTo>
                  <a:pt x="53180" y="111192"/>
                </a:lnTo>
                <a:lnTo>
                  <a:pt x="51819" y="111192"/>
                </a:lnTo>
                <a:lnTo>
                  <a:pt x="50454" y="15412"/>
                </a:lnTo>
                <a:lnTo>
                  <a:pt x="50454" y="36329"/>
                </a:lnTo>
                <a:lnTo>
                  <a:pt x="42351" y="35784"/>
                </a:lnTo>
                <a:lnTo>
                  <a:pt x="38940" y="36753"/>
                </a:lnTo>
                <a:lnTo>
                  <a:pt x="38190" y="40147"/>
                </a:lnTo>
                <a:lnTo>
                  <a:pt x="38179" y="41833"/>
                </a:lnTo>
                <a:lnTo>
                  <a:pt x="38379" y="46374"/>
                </a:lnTo>
                <a:lnTo>
                  <a:pt x="38824" y="51249"/>
                </a:lnTo>
                <a:lnTo>
                  <a:pt x="39287" y="55258"/>
                </a:lnTo>
                <a:lnTo>
                  <a:pt x="39539" y="57205"/>
                </a:lnTo>
                <a:lnTo>
                  <a:pt x="39544" y="57245"/>
                </a:lnTo>
                <a:lnTo>
                  <a:pt x="2729" y="58346"/>
                </a:lnTo>
                <a:lnTo>
                  <a:pt x="2729" y="56145"/>
                </a:lnTo>
                <a:lnTo>
                  <a:pt x="0" y="60548"/>
                </a:lnTo>
                <a:lnTo>
                  <a:pt x="1364" y="61649"/>
                </a:lnTo>
                <a:lnTo>
                  <a:pt x="1364" y="62750"/>
                </a:lnTo>
                <a:lnTo>
                  <a:pt x="2729" y="63851"/>
                </a:lnTo>
                <a:lnTo>
                  <a:pt x="4089" y="64951"/>
                </a:lnTo>
                <a:lnTo>
                  <a:pt x="6819" y="66052"/>
                </a:lnTo>
                <a:lnTo>
                  <a:pt x="5454" y="68258"/>
                </a:lnTo>
                <a:lnTo>
                  <a:pt x="5454" y="69359"/>
                </a:lnTo>
                <a:lnTo>
                  <a:pt x="4089" y="69359"/>
                </a:lnTo>
                <a:lnTo>
                  <a:pt x="4089" y="71561"/>
                </a:lnTo>
                <a:lnTo>
                  <a:pt x="5454" y="72661"/>
                </a:lnTo>
                <a:close/>
              </a:path>
              <a:path extrusionOk="0" h="120000" w="120000">
                <a:moveTo>
                  <a:pt x="120000" y="19815"/>
                </a:moveTo>
                <a:lnTo>
                  <a:pt x="87269" y="0"/>
                </a:lnTo>
                <a:lnTo>
                  <a:pt x="87269" y="14311"/>
                </a:lnTo>
                <a:lnTo>
                  <a:pt x="50454" y="15412"/>
                </a:lnTo>
                <a:lnTo>
                  <a:pt x="51819" y="111192"/>
                </a:lnTo>
                <a:lnTo>
                  <a:pt x="57270" y="111192"/>
                </a:lnTo>
                <a:lnTo>
                  <a:pt x="61364" y="112293"/>
                </a:lnTo>
                <a:lnTo>
                  <a:pt x="64090" y="113394"/>
                </a:lnTo>
                <a:lnTo>
                  <a:pt x="65455" y="112293"/>
                </a:lnTo>
                <a:lnTo>
                  <a:pt x="70909" y="112293"/>
                </a:lnTo>
                <a:lnTo>
                  <a:pt x="69545" y="110091"/>
                </a:lnTo>
                <a:lnTo>
                  <a:pt x="68180" y="108991"/>
                </a:lnTo>
                <a:lnTo>
                  <a:pt x="68180" y="106789"/>
                </a:lnTo>
                <a:lnTo>
                  <a:pt x="72270" y="106789"/>
                </a:lnTo>
                <a:lnTo>
                  <a:pt x="73635" y="108991"/>
                </a:lnTo>
                <a:lnTo>
                  <a:pt x="109089" y="107890"/>
                </a:lnTo>
                <a:lnTo>
                  <a:pt x="110454" y="106789"/>
                </a:lnTo>
                <a:lnTo>
                  <a:pt x="111815" y="103486"/>
                </a:lnTo>
                <a:lnTo>
                  <a:pt x="113180" y="100183"/>
                </a:lnTo>
                <a:lnTo>
                  <a:pt x="109089" y="100183"/>
                </a:lnTo>
                <a:lnTo>
                  <a:pt x="102269" y="20916"/>
                </a:lnTo>
                <a:lnTo>
                  <a:pt x="120000" y="1981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1" name="Google Shape;321;p8"/>
          <p:cNvSpPr/>
          <p:nvPr/>
        </p:nvSpPr>
        <p:spPr>
          <a:xfrm>
            <a:off x="4363223" y="4116818"/>
            <a:ext cx="320446" cy="409765"/>
          </a:xfrm>
          <a:custGeom>
            <a:rect b="b" l="l" r="r" t="t"/>
            <a:pathLst>
              <a:path extrusionOk="0" h="120000" w="120000">
                <a:moveTo>
                  <a:pt x="5454" y="104587"/>
                </a:moveTo>
                <a:lnTo>
                  <a:pt x="8179" y="103486"/>
                </a:lnTo>
                <a:lnTo>
                  <a:pt x="12274" y="103486"/>
                </a:lnTo>
                <a:lnTo>
                  <a:pt x="12274" y="101285"/>
                </a:lnTo>
                <a:lnTo>
                  <a:pt x="13634" y="99083"/>
                </a:lnTo>
                <a:lnTo>
                  <a:pt x="14999" y="101285"/>
                </a:lnTo>
                <a:lnTo>
                  <a:pt x="17729" y="101285"/>
                </a:lnTo>
                <a:lnTo>
                  <a:pt x="24544" y="101285"/>
                </a:lnTo>
                <a:lnTo>
                  <a:pt x="28634" y="100183"/>
                </a:lnTo>
                <a:lnTo>
                  <a:pt x="28634" y="102385"/>
                </a:lnTo>
                <a:lnTo>
                  <a:pt x="29999" y="103486"/>
                </a:lnTo>
                <a:lnTo>
                  <a:pt x="32724" y="104587"/>
                </a:lnTo>
                <a:lnTo>
                  <a:pt x="32724" y="105688"/>
                </a:lnTo>
                <a:lnTo>
                  <a:pt x="32724" y="107890"/>
                </a:lnTo>
                <a:lnTo>
                  <a:pt x="32724" y="110091"/>
                </a:lnTo>
                <a:lnTo>
                  <a:pt x="35454" y="108991"/>
                </a:lnTo>
                <a:lnTo>
                  <a:pt x="38179" y="110091"/>
                </a:lnTo>
                <a:lnTo>
                  <a:pt x="39544" y="111192"/>
                </a:lnTo>
                <a:lnTo>
                  <a:pt x="38179" y="112293"/>
                </a:lnTo>
                <a:lnTo>
                  <a:pt x="39544" y="115596"/>
                </a:lnTo>
                <a:lnTo>
                  <a:pt x="40909" y="117798"/>
                </a:lnTo>
                <a:lnTo>
                  <a:pt x="44999" y="115596"/>
                </a:lnTo>
                <a:lnTo>
                  <a:pt x="44999" y="116697"/>
                </a:lnTo>
                <a:lnTo>
                  <a:pt x="44999" y="117798"/>
                </a:lnTo>
                <a:lnTo>
                  <a:pt x="47724" y="120000"/>
                </a:lnTo>
                <a:lnTo>
                  <a:pt x="49089" y="120000"/>
                </a:lnTo>
                <a:lnTo>
                  <a:pt x="51819" y="118899"/>
                </a:lnTo>
                <a:lnTo>
                  <a:pt x="53180" y="117798"/>
                </a:lnTo>
                <a:lnTo>
                  <a:pt x="51819" y="116697"/>
                </a:lnTo>
                <a:lnTo>
                  <a:pt x="51819" y="113394"/>
                </a:lnTo>
                <a:lnTo>
                  <a:pt x="53180" y="111192"/>
                </a:lnTo>
                <a:lnTo>
                  <a:pt x="51819" y="111192"/>
                </a:lnTo>
                <a:lnTo>
                  <a:pt x="54544" y="111192"/>
                </a:lnTo>
                <a:lnTo>
                  <a:pt x="55909" y="111192"/>
                </a:lnTo>
                <a:lnTo>
                  <a:pt x="57270" y="111192"/>
                </a:lnTo>
                <a:lnTo>
                  <a:pt x="61364" y="112293"/>
                </a:lnTo>
                <a:lnTo>
                  <a:pt x="64090" y="113394"/>
                </a:lnTo>
                <a:lnTo>
                  <a:pt x="65455" y="112293"/>
                </a:lnTo>
                <a:lnTo>
                  <a:pt x="70909" y="112293"/>
                </a:lnTo>
                <a:lnTo>
                  <a:pt x="69545" y="110091"/>
                </a:lnTo>
                <a:lnTo>
                  <a:pt x="68180" y="108991"/>
                </a:lnTo>
                <a:lnTo>
                  <a:pt x="68180" y="106789"/>
                </a:lnTo>
                <a:lnTo>
                  <a:pt x="69545" y="106789"/>
                </a:lnTo>
                <a:lnTo>
                  <a:pt x="72270" y="106789"/>
                </a:lnTo>
                <a:lnTo>
                  <a:pt x="73635" y="108991"/>
                </a:lnTo>
                <a:lnTo>
                  <a:pt x="109089" y="107890"/>
                </a:lnTo>
                <a:lnTo>
                  <a:pt x="110454" y="106789"/>
                </a:lnTo>
                <a:lnTo>
                  <a:pt x="111815" y="103486"/>
                </a:lnTo>
                <a:lnTo>
                  <a:pt x="113180" y="100183"/>
                </a:lnTo>
                <a:lnTo>
                  <a:pt x="109089" y="100183"/>
                </a:lnTo>
                <a:lnTo>
                  <a:pt x="102269" y="20916"/>
                </a:lnTo>
                <a:lnTo>
                  <a:pt x="120000" y="19815"/>
                </a:lnTo>
                <a:lnTo>
                  <a:pt x="87269" y="0"/>
                </a:lnTo>
                <a:lnTo>
                  <a:pt x="87269" y="14311"/>
                </a:lnTo>
                <a:lnTo>
                  <a:pt x="50454" y="15412"/>
                </a:lnTo>
                <a:lnTo>
                  <a:pt x="50454" y="36329"/>
                </a:lnTo>
                <a:lnTo>
                  <a:pt x="42351" y="35784"/>
                </a:lnTo>
                <a:lnTo>
                  <a:pt x="38940" y="36753"/>
                </a:lnTo>
                <a:lnTo>
                  <a:pt x="38190" y="40147"/>
                </a:lnTo>
                <a:lnTo>
                  <a:pt x="38179" y="41833"/>
                </a:lnTo>
                <a:lnTo>
                  <a:pt x="38379" y="46374"/>
                </a:lnTo>
                <a:lnTo>
                  <a:pt x="38824" y="51249"/>
                </a:lnTo>
                <a:lnTo>
                  <a:pt x="39287" y="55258"/>
                </a:lnTo>
                <a:lnTo>
                  <a:pt x="39539" y="57205"/>
                </a:lnTo>
                <a:lnTo>
                  <a:pt x="39544" y="57245"/>
                </a:lnTo>
                <a:lnTo>
                  <a:pt x="2729" y="58346"/>
                </a:lnTo>
                <a:lnTo>
                  <a:pt x="2729" y="56145"/>
                </a:lnTo>
                <a:lnTo>
                  <a:pt x="0" y="60548"/>
                </a:lnTo>
                <a:lnTo>
                  <a:pt x="1364" y="61649"/>
                </a:lnTo>
                <a:lnTo>
                  <a:pt x="1364" y="62750"/>
                </a:lnTo>
                <a:lnTo>
                  <a:pt x="2729" y="63851"/>
                </a:lnTo>
                <a:lnTo>
                  <a:pt x="4089" y="64951"/>
                </a:lnTo>
                <a:lnTo>
                  <a:pt x="6819" y="66052"/>
                </a:lnTo>
                <a:lnTo>
                  <a:pt x="5454" y="68258"/>
                </a:lnTo>
                <a:lnTo>
                  <a:pt x="5454" y="69359"/>
                </a:lnTo>
                <a:lnTo>
                  <a:pt x="4089" y="69359"/>
                </a:lnTo>
                <a:lnTo>
                  <a:pt x="4089" y="70460"/>
                </a:lnTo>
                <a:lnTo>
                  <a:pt x="4089" y="71561"/>
                </a:lnTo>
                <a:lnTo>
                  <a:pt x="5454" y="72661"/>
                </a:lnTo>
                <a:lnTo>
                  <a:pt x="5454" y="74863"/>
                </a:lnTo>
                <a:lnTo>
                  <a:pt x="5454" y="75964"/>
                </a:lnTo>
                <a:lnTo>
                  <a:pt x="4089" y="78166"/>
                </a:lnTo>
                <a:lnTo>
                  <a:pt x="4089" y="80368"/>
                </a:lnTo>
                <a:lnTo>
                  <a:pt x="4089" y="81469"/>
                </a:lnTo>
                <a:lnTo>
                  <a:pt x="6819" y="82569"/>
                </a:lnTo>
                <a:lnTo>
                  <a:pt x="6819" y="84771"/>
                </a:lnTo>
                <a:lnTo>
                  <a:pt x="8179" y="86973"/>
                </a:lnTo>
                <a:lnTo>
                  <a:pt x="6819" y="88074"/>
                </a:lnTo>
                <a:lnTo>
                  <a:pt x="6819" y="91377"/>
                </a:lnTo>
                <a:lnTo>
                  <a:pt x="8179" y="91377"/>
                </a:lnTo>
                <a:lnTo>
                  <a:pt x="8179" y="92477"/>
                </a:lnTo>
                <a:lnTo>
                  <a:pt x="6819" y="93578"/>
                </a:lnTo>
                <a:lnTo>
                  <a:pt x="6819" y="94679"/>
                </a:lnTo>
                <a:lnTo>
                  <a:pt x="6819" y="95780"/>
                </a:lnTo>
                <a:lnTo>
                  <a:pt x="8179" y="99083"/>
                </a:lnTo>
                <a:lnTo>
                  <a:pt x="6819" y="100183"/>
                </a:lnTo>
                <a:lnTo>
                  <a:pt x="6819" y="101285"/>
                </a:lnTo>
                <a:lnTo>
                  <a:pt x="6819" y="103486"/>
                </a:lnTo>
                <a:lnTo>
                  <a:pt x="5454" y="10458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2" name="Google Shape;322;p8"/>
          <p:cNvSpPr/>
          <p:nvPr/>
        </p:nvSpPr>
        <p:spPr>
          <a:xfrm>
            <a:off x="4485746" y="4184778"/>
            <a:ext cx="427875" cy="522414"/>
          </a:xfrm>
          <a:custGeom>
            <a:rect b="b" l="l" r="r" t="t"/>
            <a:pathLst>
              <a:path extrusionOk="0" h="120000" w="120000">
                <a:moveTo>
                  <a:pt x="1025" y="89786"/>
                </a:moveTo>
                <a:lnTo>
                  <a:pt x="2051" y="90649"/>
                </a:lnTo>
                <a:lnTo>
                  <a:pt x="4103" y="91513"/>
                </a:lnTo>
                <a:lnTo>
                  <a:pt x="4103" y="99281"/>
                </a:lnTo>
                <a:lnTo>
                  <a:pt x="6154" y="99281"/>
                </a:lnTo>
                <a:lnTo>
                  <a:pt x="7180" y="98418"/>
                </a:lnTo>
                <a:lnTo>
                  <a:pt x="9228" y="98418"/>
                </a:lnTo>
                <a:lnTo>
                  <a:pt x="10254" y="99281"/>
                </a:lnTo>
                <a:lnTo>
                  <a:pt x="10254" y="100145"/>
                </a:lnTo>
                <a:lnTo>
                  <a:pt x="13331" y="100145"/>
                </a:lnTo>
                <a:lnTo>
                  <a:pt x="14357" y="97554"/>
                </a:lnTo>
                <a:lnTo>
                  <a:pt x="15383" y="99281"/>
                </a:lnTo>
                <a:lnTo>
                  <a:pt x="17434" y="99281"/>
                </a:lnTo>
                <a:lnTo>
                  <a:pt x="20512" y="98418"/>
                </a:lnTo>
                <a:lnTo>
                  <a:pt x="20512" y="99281"/>
                </a:lnTo>
                <a:lnTo>
                  <a:pt x="21537" y="101008"/>
                </a:lnTo>
                <a:lnTo>
                  <a:pt x="21537" y="102735"/>
                </a:lnTo>
                <a:lnTo>
                  <a:pt x="21072" y="105146"/>
                </a:lnTo>
                <a:lnTo>
                  <a:pt x="20428" y="106967"/>
                </a:lnTo>
                <a:lnTo>
                  <a:pt x="20512" y="107050"/>
                </a:lnTo>
                <a:lnTo>
                  <a:pt x="21537" y="107050"/>
                </a:lnTo>
                <a:lnTo>
                  <a:pt x="22563" y="108777"/>
                </a:lnTo>
                <a:lnTo>
                  <a:pt x="22563" y="111367"/>
                </a:lnTo>
                <a:lnTo>
                  <a:pt x="25641" y="110504"/>
                </a:lnTo>
                <a:lnTo>
                  <a:pt x="20512" y="113094"/>
                </a:lnTo>
                <a:lnTo>
                  <a:pt x="20512" y="114821"/>
                </a:lnTo>
                <a:lnTo>
                  <a:pt x="23589" y="114821"/>
                </a:lnTo>
                <a:lnTo>
                  <a:pt x="23589" y="113094"/>
                </a:lnTo>
                <a:lnTo>
                  <a:pt x="24615" y="114821"/>
                </a:lnTo>
                <a:lnTo>
                  <a:pt x="25641" y="115685"/>
                </a:lnTo>
                <a:lnTo>
                  <a:pt x="27692" y="113958"/>
                </a:lnTo>
                <a:lnTo>
                  <a:pt x="28718" y="115685"/>
                </a:lnTo>
                <a:lnTo>
                  <a:pt x="28718" y="117412"/>
                </a:lnTo>
                <a:lnTo>
                  <a:pt x="29744" y="119136"/>
                </a:lnTo>
                <a:lnTo>
                  <a:pt x="32821" y="119136"/>
                </a:lnTo>
                <a:lnTo>
                  <a:pt x="33847" y="120000"/>
                </a:lnTo>
                <a:lnTo>
                  <a:pt x="34873" y="119136"/>
                </a:lnTo>
                <a:lnTo>
                  <a:pt x="36921" y="118273"/>
                </a:lnTo>
                <a:lnTo>
                  <a:pt x="38972" y="116548"/>
                </a:lnTo>
                <a:lnTo>
                  <a:pt x="38972" y="119136"/>
                </a:lnTo>
                <a:lnTo>
                  <a:pt x="39998" y="114821"/>
                </a:lnTo>
                <a:lnTo>
                  <a:pt x="42050" y="113958"/>
                </a:lnTo>
                <a:lnTo>
                  <a:pt x="43076" y="116548"/>
                </a:lnTo>
                <a:lnTo>
                  <a:pt x="45127" y="116548"/>
                </a:lnTo>
                <a:lnTo>
                  <a:pt x="47179" y="115685"/>
                </a:lnTo>
                <a:lnTo>
                  <a:pt x="47179" y="113094"/>
                </a:lnTo>
                <a:lnTo>
                  <a:pt x="48205" y="111367"/>
                </a:lnTo>
                <a:lnTo>
                  <a:pt x="47179" y="107050"/>
                </a:lnTo>
                <a:lnTo>
                  <a:pt x="49230" y="106186"/>
                </a:lnTo>
                <a:lnTo>
                  <a:pt x="51282" y="105323"/>
                </a:lnTo>
                <a:lnTo>
                  <a:pt x="50256" y="103599"/>
                </a:lnTo>
                <a:lnTo>
                  <a:pt x="50256" y="102735"/>
                </a:lnTo>
                <a:lnTo>
                  <a:pt x="49230" y="101872"/>
                </a:lnTo>
                <a:lnTo>
                  <a:pt x="50256" y="100145"/>
                </a:lnTo>
                <a:lnTo>
                  <a:pt x="51282" y="97554"/>
                </a:lnTo>
                <a:lnTo>
                  <a:pt x="53333" y="97554"/>
                </a:lnTo>
                <a:lnTo>
                  <a:pt x="54359" y="96691"/>
                </a:lnTo>
                <a:lnTo>
                  <a:pt x="55385" y="97554"/>
                </a:lnTo>
                <a:lnTo>
                  <a:pt x="55385" y="94100"/>
                </a:lnTo>
                <a:lnTo>
                  <a:pt x="56411" y="93237"/>
                </a:lnTo>
                <a:lnTo>
                  <a:pt x="57437" y="91513"/>
                </a:lnTo>
                <a:lnTo>
                  <a:pt x="57437" y="90649"/>
                </a:lnTo>
                <a:lnTo>
                  <a:pt x="59488" y="89786"/>
                </a:lnTo>
                <a:lnTo>
                  <a:pt x="61536" y="88922"/>
                </a:lnTo>
                <a:lnTo>
                  <a:pt x="63588" y="88059"/>
                </a:lnTo>
                <a:lnTo>
                  <a:pt x="65640" y="88059"/>
                </a:lnTo>
                <a:lnTo>
                  <a:pt x="67691" y="86332"/>
                </a:lnTo>
                <a:lnTo>
                  <a:pt x="67691" y="83741"/>
                </a:lnTo>
                <a:lnTo>
                  <a:pt x="68717" y="82878"/>
                </a:lnTo>
                <a:lnTo>
                  <a:pt x="70769" y="81151"/>
                </a:lnTo>
                <a:lnTo>
                  <a:pt x="72820" y="80287"/>
                </a:lnTo>
                <a:lnTo>
                  <a:pt x="73846" y="80287"/>
                </a:lnTo>
                <a:lnTo>
                  <a:pt x="73846" y="77700"/>
                </a:lnTo>
                <a:lnTo>
                  <a:pt x="74872" y="75109"/>
                </a:lnTo>
                <a:lnTo>
                  <a:pt x="80001" y="75109"/>
                </a:lnTo>
                <a:lnTo>
                  <a:pt x="81027" y="74246"/>
                </a:lnTo>
                <a:lnTo>
                  <a:pt x="81027" y="71655"/>
                </a:lnTo>
                <a:lnTo>
                  <a:pt x="83078" y="70792"/>
                </a:lnTo>
                <a:lnTo>
                  <a:pt x="84104" y="71655"/>
                </a:lnTo>
                <a:lnTo>
                  <a:pt x="84104" y="73382"/>
                </a:lnTo>
                <a:lnTo>
                  <a:pt x="85130" y="70792"/>
                </a:lnTo>
                <a:lnTo>
                  <a:pt x="86156" y="71655"/>
                </a:lnTo>
                <a:lnTo>
                  <a:pt x="88203" y="73382"/>
                </a:lnTo>
                <a:lnTo>
                  <a:pt x="88203" y="74246"/>
                </a:lnTo>
                <a:lnTo>
                  <a:pt x="90255" y="75109"/>
                </a:lnTo>
                <a:lnTo>
                  <a:pt x="90255" y="73382"/>
                </a:lnTo>
                <a:lnTo>
                  <a:pt x="94358" y="73382"/>
                </a:lnTo>
                <a:lnTo>
                  <a:pt x="95384" y="72519"/>
                </a:lnTo>
                <a:lnTo>
                  <a:pt x="98512" y="71769"/>
                </a:lnTo>
                <a:lnTo>
                  <a:pt x="102449" y="71655"/>
                </a:lnTo>
                <a:lnTo>
                  <a:pt x="102565" y="71655"/>
                </a:lnTo>
                <a:lnTo>
                  <a:pt x="106425" y="70815"/>
                </a:lnTo>
                <a:lnTo>
                  <a:pt x="110583" y="69211"/>
                </a:lnTo>
                <a:lnTo>
                  <a:pt x="112823" y="68201"/>
                </a:lnTo>
                <a:lnTo>
                  <a:pt x="116922" y="68201"/>
                </a:lnTo>
                <a:lnTo>
                  <a:pt x="117948" y="66474"/>
                </a:lnTo>
                <a:lnTo>
                  <a:pt x="117948" y="63887"/>
                </a:lnTo>
                <a:lnTo>
                  <a:pt x="120000" y="62160"/>
                </a:lnTo>
                <a:lnTo>
                  <a:pt x="118974" y="44029"/>
                </a:lnTo>
                <a:lnTo>
                  <a:pt x="113141" y="46067"/>
                </a:lnTo>
                <a:lnTo>
                  <a:pt x="111818" y="46071"/>
                </a:lnTo>
                <a:lnTo>
                  <a:pt x="111797" y="44893"/>
                </a:lnTo>
                <a:lnTo>
                  <a:pt x="112823" y="44029"/>
                </a:lnTo>
                <a:lnTo>
                  <a:pt x="111797" y="42302"/>
                </a:lnTo>
                <a:lnTo>
                  <a:pt x="110976" y="40921"/>
                </a:lnTo>
                <a:lnTo>
                  <a:pt x="110771" y="41439"/>
                </a:lnTo>
                <a:lnTo>
                  <a:pt x="110771" y="36260"/>
                </a:lnTo>
                <a:lnTo>
                  <a:pt x="108719" y="35397"/>
                </a:lnTo>
                <a:lnTo>
                  <a:pt x="107694" y="34533"/>
                </a:lnTo>
                <a:lnTo>
                  <a:pt x="105642" y="34533"/>
                </a:lnTo>
                <a:lnTo>
                  <a:pt x="103590" y="32807"/>
                </a:lnTo>
                <a:lnTo>
                  <a:pt x="101539" y="31943"/>
                </a:lnTo>
                <a:lnTo>
                  <a:pt x="101539" y="30216"/>
                </a:lnTo>
                <a:lnTo>
                  <a:pt x="55385" y="0"/>
                </a:lnTo>
                <a:lnTo>
                  <a:pt x="42050" y="863"/>
                </a:lnTo>
                <a:lnTo>
                  <a:pt x="47179" y="63023"/>
                </a:lnTo>
                <a:lnTo>
                  <a:pt x="50256" y="63023"/>
                </a:lnTo>
                <a:lnTo>
                  <a:pt x="49230" y="65611"/>
                </a:lnTo>
                <a:lnTo>
                  <a:pt x="48205" y="68201"/>
                </a:lnTo>
                <a:lnTo>
                  <a:pt x="47179" y="69065"/>
                </a:lnTo>
                <a:lnTo>
                  <a:pt x="20512" y="69928"/>
                </a:lnTo>
                <a:lnTo>
                  <a:pt x="19486" y="68201"/>
                </a:lnTo>
                <a:lnTo>
                  <a:pt x="16408" y="68201"/>
                </a:lnTo>
                <a:lnTo>
                  <a:pt x="16408" y="69928"/>
                </a:lnTo>
                <a:lnTo>
                  <a:pt x="17434" y="70792"/>
                </a:lnTo>
                <a:lnTo>
                  <a:pt x="18460" y="72519"/>
                </a:lnTo>
                <a:lnTo>
                  <a:pt x="14357" y="72519"/>
                </a:lnTo>
                <a:lnTo>
                  <a:pt x="13331" y="73382"/>
                </a:lnTo>
                <a:lnTo>
                  <a:pt x="11279" y="72519"/>
                </a:lnTo>
                <a:lnTo>
                  <a:pt x="8206" y="71655"/>
                </a:lnTo>
                <a:lnTo>
                  <a:pt x="5128" y="71655"/>
                </a:lnTo>
                <a:lnTo>
                  <a:pt x="4103" y="73382"/>
                </a:lnTo>
                <a:lnTo>
                  <a:pt x="4103" y="75973"/>
                </a:lnTo>
                <a:lnTo>
                  <a:pt x="5128" y="76836"/>
                </a:lnTo>
                <a:lnTo>
                  <a:pt x="4103" y="77700"/>
                </a:lnTo>
                <a:lnTo>
                  <a:pt x="2051" y="78563"/>
                </a:lnTo>
                <a:lnTo>
                  <a:pt x="1025" y="78563"/>
                </a:lnTo>
                <a:lnTo>
                  <a:pt x="0" y="82014"/>
                </a:lnTo>
                <a:lnTo>
                  <a:pt x="2051" y="82014"/>
                </a:lnTo>
                <a:lnTo>
                  <a:pt x="0" y="87195"/>
                </a:lnTo>
                <a:lnTo>
                  <a:pt x="0" y="88922"/>
                </a:lnTo>
                <a:lnTo>
                  <a:pt x="1025" y="89786"/>
                </a:lnTo>
                <a:close/>
              </a:path>
              <a:path extrusionOk="0" h="120000" w="120000">
                <a:moveTo>
                  <a:pt x="110771" y="41439"/>
                </a:moveTo>
                <a:lnTo>
                  <a:pt x="110771" y="40575"/>
                </a:lnTo>
                <a:lnTo>
                  <a:pt x="110976" y="40921"/>
                </a:lnTo>
                <a:lnTo>
                  <a:pt x="111797" y="38851"/>
                </a:lnTo>
                <a:lnTo>
                  <a:pt x="111797" y="36260"/>
                </a:lnTo>
                <a:lnTo>
                  <a:pt x="110771" y="36260"/>
                </a:lnTo>
                <a:lnTo>
                  <a:pt x="110771" y="4143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3" name="Google Shape;323;p8"/>
          <p:cNvSpPr/>
          <p:nvPr/>
        </p:nvSpPr>
        <p:spPr>
          <a:xfrm>
            <a:off x="4485746" y="4184778"/>
            <a:ext cx="427875" cy="522414"/>
          </a:xfrm>
          <a:custGeom>
            <a:rect b="b" l="l" r="r" t="t"/>
            <a:pathLst>
              <a:path extrusionOk="0" h="120000" w="120000">
                <a:moveTo>
                  <a:pt x="48205" y="111367"/>
                </a:moveTo>
                <a:lnTo>
                  <a:pt x="47179" y="107050"/>
                </a:lnTo>
                <a:lnTo>
                  <a:pt x="49230" y="106186"/>
                </a:lnTo>
                <a:lnTo>
                  <a:pt x="51282" y="105323"/>
                </a:lnTo>
                <a:lnTo>
                  <a:pt x="50256" y="103599"/>
                </a:lnTo>
                <a:lnTo>
                  <a:pt x="50256" y="102735"/>
                </a:lnTo>
                <a:lnTo>
                  <a:pt x="49230" y="101872"/>
                </a:lnTo>
                <a:lnTo>
                  <a:pt x="50256" y="100145"/>
                </a:lnTo>
                <a:lnTo>
                  <a:pt x="51282" y="97554"/>
                </a:lnTo>
                <a:lnTo>
                  <a:pt x="53333" y="97554"/>
                </a:lnTo>
                <a:lnTo>
                  <a:pt x="54359" y="96691"/>
                </a:lnTo>
                <a:lnTo>
                  <a:pt x="55385" y="97554"/>
                </a:lnTo>
                <a:lnTo>
                  <a:pt x="55385" y="94100"/>
                </a:lnTo>
                <a:lnTo>
                  <a:pt x="56411" y="93237"/>
                </a:lnTo>
                <a:lnTo>
                  <a:pt x="57437" y="91513"/>
                </a:lnTo>
                <a:lnTo>
                  <a:pt x="57437" y="90649"/>
                </a:lnTo>
                <a:lnTo>
                  <a:pt x="59488" y="89786"/>
                </a:lnTo>
                <a:lnTo>
                  <a:pt x="61536" y="88922"/>
                </a:lnTo>
                <a:lnTo>
                  <a:pt x="63588" y="88059"/>
                </a:lnTo>
                <a:lnTo>
                  <a:pt x="64614" y="88059"/>
                </a:lnTo>
                <a:lnTo>
                  <a:pt x="65640" y="88059"/>
                </a:lnTo>
                <a:lnTo>
                  <a:pt x="67691" y="86332"/>
                </a:lnTo>
                <a:lnTo>
                  <a:pt x="67691" y="85468"/>
                </a:lnTo>
                <a:lnTo>
                  <a:pt x="67691" y="83741"/>
                </a:lnTo>
                <a:lnTo>
                  <a:pt x="68717" y="82878"/>
                </a:lnTo>
                <a:lnTo>
                  <a:pt x="70769" y="81151"/>
                </a:lnTo>
                <a:lnTo>
                  <a:pt x="72820" y="80287"/>
                </a:lnTo>
                <a:lnTo>
                  <a:pt x="73846" y="80287"/>
                </a:lnTo>
                <a:lnTo>
                  <a:pt x="73846" y="79424"/>
                </a:lnTo>
                <a:lnTo>
                  <a:pt x="73846" y="77700"/>
                </a:lnTo>
                <a:lnTo>
                  <a:pt x="74872" y="75109"/>
                </a:lnTo>
                <a:lnTo>
                  <a:pt x="76923" y="75109"/>
                </a:lnTo>
                <a:lnTo>
                  <a:pt x="80001" y="75109"/>
                </a:lnTo>
                <a:lnTo>
                  <a:pt x="81027" y="74246"/>
                </a:lnTo>
                <a:lnTo>
                  <a:pt x="81027" y="73382"/>
                </a:lnTo>
                <a:lnTo>
                  <a:pt x="81027" y="71655"/>
                </a:lnTo>
                <a:lnTo>
                  <a:pt x="83078" y="70792"/>
                </a:lnTo>
                <a:lnTo>
                  <a:pt x="84104" y="71655"/>
                </a:lnTo>
                <a:lnTo>
                  <a:pt x="84104" y="73382"/>
                </a:lnTo>
                <a:lnTo>
                  <a:pt x="85130" y="70792"/>
                </a:lnTo>
                <a:lnTo>
                  <a:pt x="86156" y="71655"/>
                </a:lnTo>
                <a:lnTo>
                  <a:pt x="88203" y="73382"/>
                </a:lnTo>
                <a:lnTo>
                  <a:pt x="88203" y="74246"/>
                </a:lnTo>
                <a:lnTo>
                  <a:pt x="90255" y="75109"/>
                </a:lnTo>
                <a:lnTo>
                  <a:pt x="90255" y="73382"/>
                </a:lnTo>
                <a:lnTo>
                  <a:pt x="94358" y="73382"/>
                </a:lnTo>
                <a:lnTo>
                  <a:pt x="95384" y="72519"/>
                </a:lnTo>
                <a:lnTo>
                  <a:pt x="98512" y="71769"/>
                </a:lnTo>
                <a:lnTo>
                  <a:pt x="102449" y="71655"/>
                </a:lnTo>
                <a:lnTo>
                  <a:pt x="102565" y="71655"/>
                </a:lnTo>
                <a:lnTo>
                  <a:pt x="106425" y="70815"/>
                </a:lnTo>
                <a:lnTo>
                  <a:pt x="110583" y="69211"/>
                </a:lnTo>
                <a:lnTo>
                  <a:pt x="112823" y="68201"/>
                </a:lnTo>
                <a:lnTo>
                  <a:pt x="116922" y="68201"/>
                </a:lnTo>
                <a:lnTo>
                  <a:pt x="117948" y="66474"/>
                </a:lnTo>
                <a:lnTo>
                  <a:pt x="117948" y="63887"/>
                </a:lnTo>
                <a:lnTo>
                  <a:pt x="120000" y="62160"/>
                </a:lnTo>
                <a:lnTo>
                  <a:pt x="118974" y="44029"/>
                </a:lnTo>
                <a:lnTo>
                  <a:pt x="113141" y="46067"/>
                </a:lnTo>
                <a:lnTo>
                  <a:pt x="111818" y="46071"/>
                </a:lnTo>
                <a:lnTo>
                  <a:pt x="111797" y="45756"/>
                </a:lnTo>
                <a:lnTo>
                  <a:pt x="111797" y="44893"/>
                </a:lnTo>
                <a:lnTo>
                  <a:pt x="112823" y="44029"/>
                </a:lnTo>
                <a:lnTo>
                  <a:pt x="111797" y="42302"/>
                </a:lnTo>
                <a:lnTo>
                  <a:pt x="110771" y="40575"/>
                </a:lnTo>
                <a:lnTo>
                  <a:pt x="110771" y="41439"/>
                </a:lnTo>
                <a:lnTo>
                  <a:pt x="111797" y="38851"/>
                </a:lnTo>
                <a:lnTo>
                  <a:pt x="111797" y="36260"/>
                </a:lnTo>
                <a:lnTo>
                  <a:pt x="110771" y="36260"/>
                </a:lnTo>
                <a:lnTo>
                  <a:pt x="108719" y="35397"/>
                </a:lnTo>
                <a:lnTo>
                  <a:pt x="107694" y="34533"/>
                </a:lnTo>
                <a:lnTo>
                  <a:pt x="105642" y="34533"/>
                </a:lnTo>
                <a:lnTo>
                  <a:pt x="103590" y="32807"/>
                </a:lnTo>
                <a:lnTo>
                  <a:pt x="101539" y="31943"/>
                </a:lnTo>
                <a:lnTo>
                  <a:pt x="101539" y="30216"/>
                </a:lnTo>
                <a:lnTo>
                  <a:pt x="55385" y="0"/>
                </a:lnTo>
                <a:lnTo>
                  <a:pt x="42050" y="863"/>
                </a:lnTo>
                <a:lnTo>
                  <a:pt x="47179" y="63023"/>
                </a:lnTo>
                <a:lnTo>
                  <a:pt x="50256" y="63023"/>
                </a:lnTo>
                <a:lnTo>
                  <a:pt x="49230" y="65611"/>
                </a:lnTo>
                <a:lnTo>
                  <a:pt x="48205" y="68201"/>
                </a:lnTo>
                <a:lnTo>
                  <a:pt x="47179" y="69065"/>
                </a:lnTo>
                <a:lnTo>
                  <a:pt x="20512" y="69928"/>
                </a:lnTo>
                <a:lnTo>
                  <a:pt x="19486" y="68201"/>
                </a:lnTo>
                <a:lnTo>
                  <a:pt x="17434" y="68201"/>
                </a:lnTo>
                <a:lnTo>
                  <a:pt x="16408" y="68201"/>
                </a:lnTo>
                <a:lnTo>
                  <a:pt x="16408" y="69928"/>
                </a:lnTo>
                <a:lnTo>
                  <a:pt x="17434" y="70792"/>
                </a:lnTo>
                <a:lnTo>
                  <a:pt x="18460" y="72519"/>
                </a:lnTo>
                <a:lnTo>
                  <a:pt x="14357" y="72519"/>
                </a:lnTo>
                <a:lnTo>
                  <a:pt x="13331" y="73382"/>
                </a:lnTo>
                <a:lnTo>
                  <a:pt x="11279" y="72519"/>
                </a:lnTo>
                <a:lnTo>
                  <a:pt x="8206" y="71655"/>
                </a:lnTo>
                <a:lnTo>
                  <a:pt x="7180" y="71655"/>
                </a:lnTo>
                <a:lnTo>
                  <a:pt x="6154" y="71655"/>
                </a:lnTo>
                <a:lnTo>
                  <a:pt x="4103" y="71655"/>
                </a:lnTo>
                <a:lnTo>
                  <a:pt x="5128" y="71655"/>
                </a:lnTo>
                <a:lnTo>
                  <a:pt x="4103" y="73382"/>
                </a:lnTo>
                <a:lnTo>
                  <a:pt x="4103" y="75973"/>
                </a:lnTo>
                <a:lnTo>
                  <a:pt x="5128" y="76836"/>
                </a:lnTo>
                <a:lnTo>
                  <a:pt x="4103" y="77700"/>
                </a:lnTo>
                <a:lnTo>
                  <a:pt x="2051" y="78563"/>
                </a:lnTo>
                <a:lnTo>
                  <a:pt x="1025" y="78563"/>
                </a:lnTo>
                <a:lnTo>
                  <a:pt x="0" y="82014"/>
                </a:lnTo>
                <a:lnTo>
                  <a:pt x="1025" y="82014"/>
                </a:lnTo>
                <a:lnTo>
                  <a:pt x="2051" y="82014"/>
                </a:lnTo>
                <a:lnTo>
                  <a:pt x="0" y="87195"/>
                </a:lnTo>
                <a:lnTo>
                  <a:pt x="0" y="88922"/>
                </a:lnTo>
                <a:lnTo>
                  <a:pt x="1025" y="89786"/>
                </a:lnTo>
                <a:lnTo>
                  <a:pt x="2051" y="90649"/>
                </a:lnTo>
                <a:lnTo>
                  <a:pt x="4103" y="91513"/>
                </a:lnTo>
                <a:lnTo>
                  <a:pt x="4103" y="92373"/>
                </a:lnTo>
                <a:lnTo>
                  <a:pt x="4103" y="96691"/>
                </a:lnTo>
                <a:lnTo>
                  <a:pt x="4103" y="99281"/>
                </a:lnTo>
                <a:lnTo>
                  <a:pt x="6154" y="99281"/>
                </a:lnTo>
                <a:lnTo>
                  <a:pt x="7180" y="98418"/>
                </a:lnTo>
                <a:lnTo>
                  <a:pt x="9228" y="98418"/>
                </a:lnTo>
                <a:lnTo>
                  <a:pt x="10254" y="99281"/>
                </a:lnTo>
                <a:lnTo>
                  <a:pt x="10254" y="100145"/>
                </a:lnTo>
                <a:lnTo>
                  <a:pt x="12305" y="100145"/>
                </a:lnTo>
                <a:lnTo>
                  <a:pt x="13331" y="100145"/>
                </a:lnTo>
                <a:lnTo>
                  <a:pt x="14357" y="97554"/>
                </a:lnTo>
                <a:lnTo>
                  <a:pt x="15383" y="99281"/>
                </a:lnTo>
                <a:lnTo>
                  <a:pt x="17434" y="99281"/>
                </a:lnTo>
                <a:lnTo>
                  <a:pt x="20512" y="98418"/>
                </a:lnTo>
                <a:lnTo>
                  <a:pt x="20512" y="99281"/>
                </a:lnTo>
                <a:lnTo>
                  <a:pt x="21537" y="101008"/>
                </a:lnTo>
                <a:lnTo>
                  <a:pt x="21537" y="102735"/>
                </a:lnTo>
                <a:lnTo>
                  <a:pt x="21072" y="105146"/>
                </a:lnTo>
                <a:lnTo>
                  <a:pt x="20428" y="106967"/>
                </a:lnTo>
                <a:lnTo>
                  <a:pt x="20512" y="107050"/>
                </a:lnTo>
                <a:lnTo>
                  <a:pt x="21537" y="107050"/>
                </a:lnTo>
                <a:lnTo>
                  <a:pt x="22563" y="108777"/>
                </a:lnTo>
                <a:lnTo>
                  <a:pt x="22563" y="109640"/>
                </a:lnTo>
                <a:lnTo>
                  <a:pt x="22563" y="111367"/>
                </a:lnTo>
                <a:lnTo>
                  <a:pt x="25641" y="110504"/>
                </a:lnTo>
                <a:lnTo>
                  <a:pt x="20512" y="113094"/>
                </a:lnTo>
                <a:lnTo>
                  <a:pt x="20512" y="114821"/>
                </a:lnTo>
                <a:lnTo>
                  <a:pt x="21537" y="114821"/>
                </a:lnTo>
                <a:lnTo>
                  <a:pt x="23589" y="114821"/>
                </a:lnTo>
                <a:lnTo>
                  <a:pt x="23589" y="113094"/>
                </a:lnTo>
                <a:lnTo>
                  <a:pt x="24615" y="114821"/>
                </a:lnTo>
                <a:lnTo>
                  <a:pt x="25641" y="115685"/>
                </a:lnTo>
                <a:lnTo>
                  <a:pt x="27692" y="113958"/>
                </a:lnTo>
                <a:lnTo>
                  <a:pt x="28718" y="115685"/>
                </a:lnTo>
                <a:lnTo>
                  <a:pt x="28718" y="117412"/>
                </a:lnTo>
                <a:lnTo>
                  <a:pt x="29744" y="119136"/>
                </a:lnTo>
                <a:lnTo>
                  <a:pt x="31795" y="119136"/>
                </a:lnTo>
                <a:lnTo>
                  <a:pt x="32821" y="119136"/>
                </a:lnTo>
                <a:lnTo>
                  <a:pt x="33847" y="120000"/>
                </a:lnTo>
                <a:lnTo>
                  <a:pt x="34873" y="119136"/>
                </a:lnTo>
                <a:lnTo>
                  <a:pt x="36921" y="118273"/>
                </a:lnTo>
                <a:lnTo>
                  <a:pt x="38972" y="116548"/>
                </a:lnTo>
                <a:lnTo>
                  <a:pt x="38972" y="119136"/>
                </a:lnTo>
                <a:lnTo>
                  <a:pt x="39998" y="114821"/>
                </a:lnTo>
                <a:lnTo>
                  <a:pt x="42050" y="113958"/>
                </a:lnTo>
                <a:lnTo>
                  <a:pt x="43076" y="116548"/>
                </a:lnTo>
                <a:lnTo>
                  <a:pt x="45127" y="116548"/>
                </a:lnTo>
                <a:lnTo>
                  <a:pt x="47179" y="115685"/>
                </a:lnTo>
                <a:lnTo>
                  <a:pt x="47179" y="113094"/>
                </a:lnTo>
                <a:lnTo>
                  <a:pt x="48205" y="11136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4" name="Google Shape;324;p8"/>
          <p:cNvSpPr/>
          <p:nvPr/>
        </p:nvSpPr>
        <p:spPr>
          <a:xfrm>
            <a:off x="7411165" y="4830629"/>
            <a:ext cx="486308" cy="188810"/>
          </a:xfrm>
          <a:custGeom>
            <a:rect b="b" l="l" r="r" t="t"/>
            <a:pathLst>
              <a:path extrusionOk="0" h="120000" w="120000">
                <a:moveTo>
                  <a:pt x="20752" y="50398"/>
                </a:moveTo>
                <a:lnTo>
                  <a:pt x="20726" y="42161"/>
                </a:lnTo>
                <a:lnTo>
                  <a:pt x="20547" y="34445"/>
                </a:lnTo>
                <a:lnTo>
                  <a:pt x="20063" y="26434"/>
                </a:lnTo>
                <a:lnTo>
                  <a:pt x="19849" y="23996"/>
                </a:lnTo>
                <a:lnTo>
                  <a:pt x="18044" y="23996"/>
                </a:lnTo>
                <a:lnTo>
                  <a:pt x="18044" y="21599"/>
                </a:lnTo>
                <a:lnTo>
                  <a:pt x="17141" y="16796"/>
                </a:lnTo>
                <a:lnTo>
                  <a:pt x="17141" y="11994"/>
                </a:lnTo>
                <a:lnTo>
                  <a:pt x="15336" y="7199"/>
                </a:lnTo>
                <a:lnTo>
                  <a:pt x="14434" y="4794"/>
                </a:lnTo>
                <a:lnTo>
                  <a:pt x="12632" y="2396"/>
                </a:lnTo>
                <a:lnTo>
                  <a:pt x="11729" y="0"/>
                </a:lnTo>
                <a:lnTo>
                  <a:pt x="10827" y="4794"/>
                </a:lnTo>
                <a:lnTo>
                  <a:pt x="9924" y="11994"/>
                </a:lnTo>
                <a:lnTo>
                  <a:pt x="8119" y="11994"/>
                </a:lnTo>
                <a:lnTo>
                  <a:pt x="7217" y="16796"/>
                </a:lnTo>
                <a:lnTo>
                  <a:pt x="5411" y="16796"/>
                </a:lnTo>
                <a:lnTo>
                  <a:pt x="5411" y="7199"/>
                </a:lnTo>
                <a:lnTo>
                  <a:pt x="2707" y="2396"/>
                </a:lnTo>
                <a:lnTo>
                  <a:pt x="0" y="4794"/>
                </a:lnTo>
                <a:lnTo>
                  <a:pt x="0" y="9596"/>
                </a:lnTo>
                <a:lnTo>
                  <a:pt x="1805" y="14399"/>
                </a:lnTo>
                <a:lnTo>
                  <a:pt x="1805" y="19193"/>
                </a:lnTo>
                <a:lnTo>
                  <a:pt x="902" y="23996"/>
                </a:lnTo>
                <a:lnTo>
                  <a:pt x="902" y="28799"/>
                </a:lnTo>
                <a:lnTo>
                  <a:pt x="2399" y="35201"/>
                </a:lnTo>
                <a:lnTo>
                  <a:pt x="3542" y="43816"/>
                </a:lnTo>
                <a:lnTo>
                  <a:pt x="3606" y="45596"/>
                </a:lnTo>
                <a:lnTo>
                  <a:pt x="3606" y="55201"/>
                </a:lnTo>
                <a:lnTo>
                  <a:pt x="6314" y="57598"/>
                </a:lnTo>
                <a:lnTo>
                  <a:pt x="6314" y="62401"/>
                </a:lnTo>
                <a:lnTo>
                  <a:pt x="7217" y="67195"/>
                </a:lnTo>
                <a:lnTo>
                  <a:pt x="6314" y="71998"/>
                </a:lnTo>
                <a:lnTo>
                  <a:pt x="7217" y="74395"/>
                </a:lnTo>
                <a:lnTo>
                  <a:pt x="9766" y="79884"/>
                </a:lnTo>
                <a:lnTo>
                  <a:pt x="12488" y="83663"/>
                </a:lnTo>
                <a:lnTo>
                  <a:pt x="12632" y="84000"/>
                </a:lnTo>
                <a:lnTo>
                  <a:pt x="13531" y="86397"/>
                </a:lnTo>
                <a:lnTo>
                  <a:pt x="13531" y="88795"/>
                </a:lnTo>
                <a:lnTo>
                  <a:pt x="16010" y="93703"/>
                </a:lnTo>
                <a:lnTo>
                  <a:pt x="18662" y="98146"/>
                </a:lnTo>
                <a:lnTo>
                  <a:pt x="19849" y="100797"/>
                </a:lnTo>
                <a:lnTo>
                  <a:pt x="19849" y="98400"/>
                </a:lnTo>
                <a:lnTo>
                  <a:pt x="20752" y="95995"/>
                </a:lnTo>
                <a:lnTo>
                  <a:pt x="21654" y="93598"/>
                </a:lnTo>
                <a:lnTo>
                  <a:pt x="25261" y="93598"/>
                </a:lnTo>
                <a:lnTo>
                  <a:pt x="24359" y="91200"/>
                </a:lnTo>
                <a:lnTo>
                  <a:pt x="25261" y="88795"/>
                </a:lnTo>
                <a:lnTo>
                  <a:pt x="25261" y="86397"/>
                </a:lnTo>
                <a:lnTo>
                  <a:pt x="24359" y="84000"/>
                </a:lnTo>
                <a:lnTo>
                  <a:pt x="22557" y="81595"/>
                </a:lnTo>
                <a:lnTo>
                  <a:pt x="22557" y="71998"/>
                </a:lnTo>
                <a:lnTo>
                  <a:pt x="21654" y="69601"/>
                </a:lnTo>
                <a:lnTo>
                  <a:pt x="20752" y="69601"/>
                </a:lnTo>
                <a:lnTo>
                  <a:pt x="19849" y="67195"/>
                </a:lnTo>
                <a:lnTo>
                  <a:pt x="20268" y="57432"/>
                </a:lnTo>
                <a:lnTo>
                  <a:pt x="20745" y="50776"/>
                </a:lnTo>
                <a:lnTo>
                  <a:pt x="20752" y="50398"/>
                </a:lnTo>
                <a:close/>
              </a:path>
              <a:path extrusionOk="0" h="120000" w="120000">
                <a:moveTo>
                  <a:pt x="67668" y="110394"/>
                </a:moveTo>
                <a:lnTo>
                  <a:pt x="71278" y="110394"/>
                </a:lnTo>
                <a:lnTo>
                  <a:pt x="74888" y="107997"/>
                </a:lnTo>
                <a:lnTo>
                  <a:pt x="75788" y="103195"/>
                </a:lnTo>
                <a:lnTo>
                  <a:pt x="79398" y="103195"/>
                </a:lnTo>
                <a:lnTo>
                  <a:pt x="81203" y="105600"/>
                </a:lnTo>
                <a:lnTo>
                  <a:pt x="84813" y="105600"/>
                </a:lnTo>
                <a:lnTo>
                  <a:pt x="88420" y="100797"/>
                </a:lnTo>
                <a:lnTo>
                  <a:pt x="89323" y="95995"/>
                </a:lnTo>
                <a:lnTo>
                  <a:pt x="90225" y="86397"/>
                </a:lnTo>
                <a:lnTo>
                  <a:pt x="90225" y="81595"/>
                </a:lnTo>
                <a:lnTo>
                  <a:pt x="92933" y="79198"/>
                </a:lnTo>
                <a:lnTo>
                  <a:pt x="93835" y="71998"/>
                </a:lnTo>
                <a:lnTo>
                  <a:pt x="95640" y="67195"/>
                </a:lnTo>
                <a:lnTo>
                  <a:pt x="96540" y="62401"/>
                </a:lnTo>
                <a:lnTo>
                  <a:pt x="97442" y="50398"/>
                </a:lnTo>
                <a:lnTo>
                  <a:pt x="99247" y="45596"/>
                </a:lnTo>
                <a:lnTo>
                  <a:pt x="102858" y="48001"/>
                </a:lnTo>
                <a:lnTo>
                  <a:pt x="107367" y="45596"/>
                </a:lnTo>
                <a:lnTo>
                  <a:pt x="108270" y="45596"/>
                </a:lnTo>
                <a:lnTo>
                  <a:pt x="108270" y="40801"/>
                </a:lnTo>
                <a:lnTo>
                  <a:pt x="110075" y="43198"/>
                </a:lnTo>
                <a:lnTo>
                  <a:pt x="112782" y="43198"/>
                </a:lnTo>
                <a:lnTo>
                  <a:pt x="112782" y="40801"/>
                </a:lnTo>
                <a:lnTo>
                  <a:pt x="113685" y="38396"/>
                </a:lnTo>
                <a:lnTo>
                  <a:pt x="114587" y="40801"/>
                </a:lnTo>
                <a:lnTo>
                  <a:pt x="114587" y="33602"/>
                </a:lnTo>
                <a:lnTo>
                  <a:pt x="113685" y="33602"/>
                </a:lnTo>
                <a:lnTo>
                  <a:pt x="112782" y="31196"/>
                </a:lnTo>
                <a:lnTo>
                  <a:pt x="112782" y="28799"/>
                </a:lnTo>
                <a:lnTo>
                  <a:pt x="113685" y="28799"/>
                </a:lnTo>
                <a:lnTo>
                  <a:pt x="113685" y="26401"/>
                </a:lnTo>
                <a:lnTo>
                  <a:pt x="117001" y="25883"/>
                </a:lnTo>
                <a:lnTo>
                  <a:pt x="119851" y="22259"/>
                </a:lnTo>
                <a:lnTo>
                  <a:pt x="120000" y="21599"/>
                </a:lnTo>
                <a:lnTo>
                  <a:pt x="120000" y="19193"/>
                </a:lnTo>
                <a:lnTo>
                  <a:pt x="118194" y="14399"/>
                </a:lnTo>
                <a:lnTo>
                  <a:pt x="117292" y="14399"/>
                </a:lnTo>
                <a:lnTo>
                  <a:pt x="116392" y="7199"/>
                </a:lnTo>
                <a:lnTo>
                  <a:pt x="115490" y="9596"/>
                </a:lnTo>
                <a:lnTo>
                  <a:pt x="113685" y="9596"/>
                </a:lnTo>
                <a:lnTo>
                  <a:pt x="113685" y="4794"/>
                </a:lnTo>
                <a:lnTo>
                  <a:pt x="112782" y="2396"/>
                </a:lnTo>
                <a:lnTo>
                  <a:pt x="111880" y="4794"/>
                </a:lnTo>
                <a:lnTo>
                  <a:pt x="111880" y="2396"/>
                </a:lnTo>
                <a:lnTo>
                  <a:pt x="110977" y="2396"/>
                </a:lnTo>
                <a:lnTo>
                  <a:pt x="111880" y="-4802"/>
                </a:lnTo>
                <a:lnTo>
                  <a:pt x="110977" y="-9605"/>
                </a:lnTo>
                <a:lnTo>
                  <a:pt x="109172" y="-9605"/>
                </a:lnTo>
                <a:lnTo>
                  <a:pt x="109172" y="-16804"/>
                </a:lnTo>
                <a:lnTo>
                  <a:pt x="107963" y="-13656"/>
                </a:lnTo>
                <a:lnTo>
                  <a:pt x="108270" y="-12001"/>
                </a:lnTo>
                <a:lnTo>
                  <a:pt x="106465" y="-12001"/>
                </a:lnTo>
                <a:lnTo>
                  <a:pt x="105565" y="-14399"/>
                </a:lnTo>
                <a:lnTo>
                  <a:pt x="106465" y="-14399"/>
                </a:lnTo>
                <a:lnTo>
                  <a:pt x="105565" y="-16804"/>
                </a:lnTo>
                <a:lnTo>
                  <a:pt x="104663" y="-19202"/>
                </a:lnTo>
                <a:lnTo>
                  <a:pt x="103446" y="-10022"/>
                </a:lnTo>
                <a:lnTo>
                  <a:pt x="102004" y="-2625"/>
                </a:lnTo>
                <a:lnTo>
                  <a:pt x="100337" y="3597"/>
                </a:lnTo>
                <a:lnTo>
                  <a:pt x="98444" y="9257"/>
                </a:lnTo>
                <a:lnTo>
                  <a:pt x="96540" y="14399"/>
                </a:lnTo>
                <a:lnTo>
                  <a:pt x="97442" y="16796"/>
                </a:lnTo>
                <a:lnTo>
                  <a:pt x="97442" y="21599"/>
                </a:lnTo>
                <a:lnTo>
                  <a:pt x="98345" y="19193"/>
                </a:lnTo>
                <a:lnTo>
                  <a:pt x="97442" y="28799"/>
                </a:lnTo>
                <a:lnTo>
                  <a:pt x="95640" y="28799"/>
                </a:lnTo>
                <a:lnTo>
                  <a:pt x="97442" y="40801"/>
                </a:lnTo>
                <a:lnTo>
                  <a:pt x="95640" y="40801"/>
                </a:lnTo>
                <a:lnTo>
                  <a:pt x="93835" y="38396"/>
                </a:lnTo>
                <a:lnTo>
                  <a:pt x="92933" y="43198"/>
                </a:lnTo>
                <a:lnTo>
                  <a:pt x="92933" y="45596"/>
                </a:lnTo>
                <a:lnTo>
                  <a:pt x="90225" y="45596"/>
                </a:lnTo>
                <a:lnTo>
                  <a:pt x="87517" y="38396"/>
                </a:lnTo>
                <a:lnTo>
                  <a:pt x="87517" y="43198"/>
                </a:lnTo>
                <a:lnTo>
                  <a:pt x="82105" y="67195"/>
                </a:lnTo>
                <a:lnTo>
                  <a:pt x="81203" y="67195"/>
                </a:lnTo>
                <a:lnTo>
                  <a:pt x="79398" y="64798"/>
                </a:lnTo>
                <a:lnTo>
                  <a:pt x="77593" y="67195"/>
                </a:lnTo>
                <a:lnTo>
                  <a:pt x="74613" y="69079"/>
                </a:lnTo>
                <a:lnTo>
                  <a:pt x="70980" y="72816"/>
                </a:lnTo>
                <a:lnTo>
                  <a:pt x="70375" y="74395"/>
                </a:lnTo>
                <a:lnTo>
                  <a:pt x="69473" y="79198"/>
                </a:lnTo>
                <a:lnTo>
                  <a:pt x="70375" y="81595"/>
                </a:lnTo>
                <a:lnTo>
                  <a:pt x="70375" y="88795"/>
                </a:lnTo>
                <a:lnTo>
                  <a:pt x="69473" y="91200"/>
                </a:lnTo>
                <a:lnTo>
                  <a:pt x="68570" y="91200"/>
                </a:lnTo>
                <a:lnTo>
                  <a:pt x="68570" y="98400"/>
                </a:lnTo>
                <a:lnTo>
                  <a:pt x="65891" y="96452"/>
                </a:lnTo>
                <a:lnTo>
                  <a:pt x="65222" y="91593"/>
                </a:lnTo>
                <a:lnTo>
                  <a:pt x="64960" y="91200"/>
                </a:lnTo>
                <a:lnTo>
                  <a:pt x="63158" y="88795"/>
                </a:lnTo>
                <a:lnTo>
                  <a:pt x="63158" y="93598"/>
                </a:lnTo>
                <a:lnTo>
                  <a:pt x="61353" y="91200"/>
                </a:lnTo>
                <a:lnTo>
                  <a:pt x="60451" y="91200"/>
                </a:lnTo>
                <a:lnTo>
                  <a:pt x="60451" y="88795"/>
                </a:lnTo>
                <a:lnTo>
                  <a:pt x="59548" y="88795"/>
                </a:lnTo>
                <a:lnTo>
                  <a:pt x="59548" y="95995"/>
                </a:lnTo>
                <a:lnTo>
                  <a:pt x="60451" y="103195"/>
                </a:lnTo>
                <a:lnTo>
                  <a:pt x="63158" y="107997"/>
                </a:lnTo>
                <a:lnTo>
                  <a:pt x="64960" y="110394"/>
                </a:lnTo>
                <a:lnTo>
                  <a:pt x="67668" y="11039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5" name="Google Shape;325;p8"/>
          <p:cNvSpPr/>
          <p:nvPr/>
        </p:nvSpPr>
        <p:spPr>
          <a:xfrm>
            <a:off x="7652490" y="4800415"/>
            <a:ext cx="244983" cy="203911"/>
          </a:xfrm>
          <a:custGeom>
            <a:rect b="b" l="l" r="r" t="t"/>
            <a:pathLst>
              <a:path extrusionOk="0" h="120000" w="120000">
                <a:moveTo>
                  <a:pt x="0" y="97780"/>
                </a:moveTo>
                <a:lnTo>
                  <a:pt x="0" y="106666"/>
                </a:lnTo>
                <a:lnTo>
                  <a:pt x="1791" y="113332"/>
                </a:lnTo>
                <a:lnTo>
                  <a:pt x="7166" y="117780"/>
                </a:lnTo>
                <a:lnTo>
                  <a:pt x="10742" y="119999"/>
                </a:lnTo>
                <a:lnTo>
                  <a:pt x="16117" y="119999"/>
                </a:lnTo>
                <a:lnTo>
                  <a:pt x="23284" y="119999"/>
                </a:lnTo>
                <a:lnTo>
                  <a:pt x="30450" y="117780"/>
                </a:lnTo>
                <a:lnTo>
                  <a:pt x="32236" y="113332"/>
                </a:lnTo>
                <a:lnTo>
                  <a:pt x="39402" y="113332"/>
                </a:lnTo>
                <a:lnTo>
                  <a:pt x="42986" y="115560"/>
                </a:lnTo>
                <a:lnTo>
                  <a:pt x="50152" y="115560"/>
                </a:lnTo>
                <a:lnTo>
                  <a:pt x="57312" y="111113"/>
                </a:lnTo>
                <a:lnTo>
                  <a:pt x="59104" y="106666"/>
                </a:lnTo>
                <a:lnTo>
                  <a:pt x="60895" y="97780"/>
                </a:lnTo>
                <a:lnTo>
                  <a:pt x="60895" y="93333"/>
                </a:lnTo>
                <a:lnTo>
                  <a:pt x="66270" y="91113"/>
                </a:lnTo>
                <a:lnTo>
                  <a:pt x="68062" y="84446"/>
                </a:lnTo>
                <a:lnTo>
                  <a:pt x="71645" y="79999"/>
                </a:lnTo>
                <a:lnTo>
                  <a:pt x="73430" y="75560"/>
                </a:lnTo>
                <a:lnTo>
                  <a:pt x="75222" y="64446"/>
                </a:lnTo>
                <a:lnTo>
                  <a:pt x="78805" y="59999"/>
                </a:lnTo>
                <a:lnTo>
                  <a:pt x="85972" y="62227"/>
                </a:lnTo>
                <a:lnTo>
                  <a:pt x="94924" y="59999"/>
                </a:lnTo>
                <a:lnTo>
                  <a:pt x="96715" y="59999"/>
                </a:lnTo>
                <a:lnTo>
                  <a:pt x="96715" y="57779"/>
                </a:lnTo>
                <a:lnTo>
                  <a:pt x="96715" y="55560"/>
                </a:lnTo>
                <a:lnTo>
                  <a:pt x="100298" y="57779"/>
                </a:lnTo>
                <a:lnTo>
                  <a:pt x="102090" y="57779"/>
                </a:lnTo>
                <a:lnTo>
                  <a:pt x="105673" y="57779"/>
                </a:lnTo>
                <a:lnTo>
                  <a:pt x="105673" y="55560"/>
                </a:lnTo>
                <a:lnTo>
                  <a:pt x="107465" y="53333"/>
                </a:lnTo>
                <a:lnTo>
                  <a:pt x="109257" y="55560"/>
                </a:lnTo>
                <a:lnTo>
                  <a:pt x="109257" y="53333"/>
                </a:lnTo>
                <a:lnTo>
                  <a:pt x="109257" y="48893"/>
                </a:lnTo>
                <a:lnTo>
                  <a:pt x="107465" y="48893"/>
                </a:lnTo>
                <a:lnTo>
                  <a:pt x="105673" y="46666"/>
                </a:lnTo>
                <a:lnTo>
                  <a:pt x="105673" y="44446"/>
                </a:lnTo>
                <a:lnTo>
                  <a:pt x="107465" y="44446"/>
                </a:lnTo>
                <a:lnTo>
                  <a:pt x="107465" y="42226"/>
                </a:lnTo>
                <a:lnTo>
                  <a:pt x="114048" y="41747"/>
                </a:lnTo>
                <a:lnTo>
                  <a:pt x="119705" y="38390"/>
                </a:lnTo>
                <a:lnTo>
                  <a:pt x="120000" y="37780"/>
                </a:lnTo>
                <a:lnTo>
                  <a:pt x="120000" y="35552"/>
                </a:lnTo>
                <a:lnTo>
                  <a:pt x="116416" y="31113"/>
                </a:lnTo>
                <a:lnTo>
                  <a:pt x="114625" y="31113"/>
                </a:lnTo>
                <a:lnTo>
                  <a:pt x="112840" y="24446"/>
                </a:lnTo>
                <a:lnTo>
                  <a:pt x="111048" y="26666"/>
                </a:lnTo>
                <a:lnTo>
                  <a:pt x="107465" y="26666"/>
                </a:lnTo>
                <a:lnTo>
                  <a:pt x="107465" y="22219"/>
                </a:lnTo>
                <a:lnTo>
                  <a:pt x="105673" y="19999"/>
                </a:lnTo>
                <a:lnTo>
                  <a:pt x="103882" y="22219"/>
                </a:lnTo>
                <a:lnTo>
                  <a:pt x="103882" y="19999"/>
                </a:lnTo>
                <a:lnTo>
                  <a:pt x="102090" y="19999"/>
                </a:lnTo>
                <a:lnTo>
                  <a:pt x="103882" y="13332"/>
                </a:lnTo>
                <a:lnTo>
                  <a:pt x="102090" y="8886"/>
                </a:lnTo>
                <a:lnTo>
                  <a:pt x="98507" y="8886"/>
                </a:lnTo>
                <a:lnTo>
                  <a:pt x="98507" y="2219"/>
                </a:lnTo>
                <a:lnTo>
                  <a:pt x="96107" y="5134"/>
                </a:lnTo>
                <a:lnTo>
                  <a:pt x="97097" y="5945"/>
                </a:lnTo>
                <a:lnTo>
                  <a:pt x="96715" y="6666"/>
                </a:lnTo>
                <a:lnTo>
                  <a:pt x="93132" y="6666"/>
                </a:lnTo>
                <a:lnTo>
                  <a:pt x="91346" y="4446"/>
                </a:lnTo>
                <a:lnTo>
                  <a:pt x="93132" y="4446"/>
                </a:lnTo>
                <a:lnTo>
                  <a:pt x="91346" y="2219"/>
                </a:lnTo>
                <a:lnTo>
                  <a:pt x="89555" y="0"/>
                </a:lnTo>
                <a:lnTo>
                  <a:pt x="87139" y="8500"/>
                </a:lnTo>
                <a:lnTo>
                  <a:pt x="84277" y="15348"/>
                </a:lnTo>
                <a:lnTo>
                  <a:pt x="80967" y="21110"/>
                </a:lnTo>
                <a:lnTo>
                  <a:pt x="77211" y="26352"/>
                </a:lnTo>
                <a:lnTo>
                  <a:pt x="73430" y="31113"/>
                </a:lnTo>
                <a:lnTo>
                  <a:pt x="75222" y="33332"/>
                </a:lnTo>
                <a:lnTo>
                  <a:pt x="75222" y="37780"/>
                </a:lnTo>
                <a:lnTo>
                  <a:pt x="77014" y="35552"/>
                </a:lnTo>
                <a:lnTo>
                  <a:pt x="75222" y="44446"/>
                </a:lnTo>
                <a:lnTo>
                  <a:pt x="71645" y="44446"/>
                </a:lnTo>
                <a:lnTo>
                  <a:pt x="75222" y="55560"/>
                </a:lnTo>
                <a:lnTo>
                  <a:pt x="71645" y="55560"/>
                </a:lnTo>
                <a:lnTo>
                  <a:pt x="68062" y="53333"/>
                </a:lnTo>
                <a:lnTo>
                  <a:pt x="66270" y="57779"/>
                </a:lnTo>
                <a:lnTo>
                  <a:pt x="66270" y="59999"/>
                </a:lnTo>
                <a:lnTo>
                  <a:pt x="60895" y="59999"/>
                </a:lnTo>
                <a:lnTo>
                  <a:pt x="55520" y="53333"/>
                </a:lnTo>
                <a:lnTo>
                  <a:pt x="55520" y="57779"/>
                </a:lnTo>
                <a:lnTo>
                  <a:pt x="44777" y="79999"/>
                </a:lnTo>
                <a:lnTo>
                  <a:pt x="42986" y="79999"/>
                </a:lnTo>
                <a:lnTo>
                  <a:pt x="39402" y="77779"/>
                </a:lnTo>
                <a:lnTo>
                  <a:pt x="35819" y="79999"/>
                </a:lnTo>
                <a:lnTo>
                  <a:pt x="29904" y="81743"/>
                </a:lnTo>
                <a:lnTo>
                  <a:pt x="22692" y="85204"/>
                </a:lnTo>
                <a:lnTo>
                  <a:pt x="21492" y="86666"/>
                </a:lnTo>
                <a:lnTo>
                  <a:pt x="19701" y="91113"/>
                </a:lnTo>
                <a:lnTo>
                  <a:pt x="21492" y="93333"/>
                </a:lnTo>
                <a:lnTo>
                  <a:pt x="21492" y="95560"/>
                </a:lnTo>
                <a:lnTo>
                  <a:pt x="21492" y="97780"/>
                </a:lnTo>
                <a:lnTo>
                  <a:pt x="21492" y="100000"/>
                </a:lnTo>
                <a:lnTo>
                  <a:pt x="19701" y="102226"/>
                </a:lnTo>
                <a:lnTo>
                  <a:pt x="17909" y="102226"/>
                </a:lnTo>
                <a:lnTo>
                  <a:pt x="17909" y="108893"/>
                </a:lnTo>
                <a:lnTo>
                  <a:pt x="12590" y="107089"/>
                </a:lnTo>
                <a:lnTo>
                  <a:pt x="11263" y="102590"/>
                </a:lnTo>
                <a:lnTo>
                  <a:pt x="10742" y="102226"/>
                </a:lnTo>
                <a:lnTo>
                  <a:pt x="7166" y="100000"/>
                </a:lnTo>
                <a:lnTo>
                  <a:pt x="7166" y="104446"/>
                </a:lnTo>
                <a:lnTo>
                  <a:pt x="3583" y="102226"/>
                </a:lnTo>
                <a:lnTo>
                  <a:pt x="1791" y="102226"/>
                </a:lnTo>
                <a:lnTo>
                  <a:pt x="1791" y="100000"/>
                </a:lnTo>
                <a:lnTo>
                  <a:pt x="0" y="100000"/>
                </a:lnTo>
                <a:lnTo>
                  <a:pt x="0" y="9778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6" name="Google Shape;326;p8"/>
          <p:cNvSpPr/>
          <p:nvPr/>
        </p:nvSpPr>
        <p:spPr>
          <a:xfrm>
            <a:off x="7411165" y="4830629"/>
            <a:ext cx="102374" cy="158597"/>
          </a:xfrm>
          <a:custGeom>
            <a:rect b="b" l="l" r="r" t="t"/>
            <a:pathLst>
              <a:path extrusionOk="0" h="120000" w="120000">
                <a:moveTo>
                  <a:pt x="0" y="5707"/>
                </a:moveTo>
                <a:lnTo>
                  <a:pt x="0" y="11425"/>
                </a:lnTo>
                <a:lnTo>
                  <a:pt x="8574" y="17142"/>
                </a:lnTo>
                <a:lnTo>
                  <a:pt x="8574" y="22850"/>
                </a:lnTo>
                <a:lnTo>
                  <a:pt x="4286" y="28568"/>
                </a:lnTo>
                <a:lnTo>
                  <a:pt x="4286" y="34285"/>
                </a:lnTo>
                <a:lnTo>
                  <a:pt x="11399" y="41906"/>
                </a:lnTo>
                <a:lnTo>
                  <a:pt x="16828" y="52163"/>
                </a:lnTo>
                <a:lnTo>
                  <a:pt x="17133" y="54282"/>
                </a:lnTo>
                <a:lnTo>
                  <a:pt x="17133" y="65717"/>
                </a:lnTo>
                <a:lnTo>
                  <a:pt x="29995" y="68571"/>
                </a:lnTo>
                <a:lnTo>
                  <a:pt x="29995" y="74288"/>
                </a:lnTo>
                <a:lnTo>
                  <a:pt x="34283" y="79996"/>
                </a:lnTo>
                <a:lnTo>
                  <a:pt x="29995" y="85713"/>
                </a:lnTo>
                <a:lnTo>
                  <a:pt x="34283" y="88567"/>
                </a:lnTo>
                <a:lnTo>
                  <a:pt x="46393" y="95102"/>
                </a:lnTo>
                <a:lnTo>
                  <a:pt x="59323" y="99601"/>
                </a:lnTo>
                <a:lnTo>
                  <a:pt x="60007" y="100002"/>
                </a:lnTo>
                <a:lnTo>
                  <a:pt x="64279" y="102856"/>
                </a:lnTo>
                <a:lnTo>
                  <a:pt x="64279" y="105710"/>
                </a:lnTo>
                <a:lnTo>
                  <a:pt x="76052" y="111553"/>
                </a:lnTo>
                <a:lnTo>
                  <a:pt x="88651" y="116844"/>
                </a:lnTo>
                <a:lnTo>
                  <a:pt x="94290" y="120000"/>
                </a:lnTo>
                <a:lnTo>
                  <a:pt x="94290" y="117145"/>
                </a:lnTo>
                <a:lnTo>
                  <a:pt x="98578" y="114282"/>
                </a:lnTo>
                <a:lnTo>
                  <a:pt x="102865" y="111428"/>
                </a:lnTo>
                <a:lnTo>
                  <a:pt x="120000" y="111428"/>
                </a:lnTo>
                <a:lnTo>
                  <a:pt x="115713" y="108574"/>
                </a:lnTo>
                <a:lnTo>
                  <a:pt x="120000" y="105710"/>
                </a:lnTo>
                <a:lnTo>
                  <a:pt x="120000" y="102856"/>
                </a:lnTo>
                <a:lnTo>
                  <a:pt x="115713" y="100002"/>
                </a:lnTo>
                <a:lnTo>
                  <a:pt x="107152" y="97139"/>
                </a:lnTo>
                <a:lnTo>
                  <a:pt x="107152" y="91431"/>
                </a:lnTo>
                <a:lnTo>
                  <a:pt x="107152" y="85713"/>
                </a:lnTo>
                <a:lnTo>
                  <a:pt x="102865" y="82860"/>
                </a:lnTo>
                <a:lnTo>
                  <a:pt x="98578" y="82860"/>
                </a:lnTo>
                <a:lnTo>
                  <a:pt x="94290" y="79996"/>
                </a:lnTo>
                <a:lnTo>
                  <a:pt x="96281" y="68373"/>
                </a:lnTo>
                <a:lnTo>
                  <a:pt x="98549" y="60449"/>
                </a:lnTo>
                <a:lnTo>
                  <a:pt x="98578" y="59999"/>
                </a:lnTo>
                <a:lnTo>
                  <a:pt x="98457" y="50193"/>
                </a:lnTo>
                <a:lnTo>
                  <a:pt x="97609" y="41007"/>
                </a:lnTo>
                <a:lnTo>
                  <a:pt x="95309" y="31470"/>
                </a:lnTo>
                <a:lnTo>
                  <a:pt x="94290" y="28568"/>
                </a:lnTo>
                <a:lnTo>
                  <a:pt x="85716" y="28568"/>
                </a:lnTo>
                <a:lnTo>
                  <a:pt x="85716" y="25714"/>
                </a:lnTo>
                <a:lnTo>
                  <a:pt x="81428" y="19996"/>
                </a:lnTo>
                <a:lnTo>
                  <a:pt x="81428" y="14279"/>
                </a:lnTo>
                <a:lnTo>
                  <a:pt x="72854" y="8571"/>
                </a:lnTo>
                <a:lnTo>
                  <a:pt x="68567" y="5707"/>
                </a:lnTo>
                <a:lnTo>
                  <a:pt x="60007" y="2853"/>
                </a:lnTo>
                <a:lnTo>
                  <a:pt x="55720" y="0"/>
                </a:lnTo>
                <a:lnTo>
                  <a:pt x="51432" y="5707"/>
                </a:lnTo>
                <a:lnTo>
                  <a:pt x="47144" y="14279"/>
                </a:lnTo>
                <a:lnTo>
                  <a:pt x="38570" y="14279"/>
                </a:lnTo>
                <a:lnTo>
                  <a:pt x="34283" y="19996"/>
                </a:lnTo>
                <a:lnTo>
                  <a:pt x="25708" y="19996"/>
                </a:lnTo>
                <a:lnTo>
                  <a:pt x="25708" y="8571"/>
                </a:lnTo>
                <a:lnTo>
                  <a:pt x="12861" y="2853"/>
                </a:lnTo>
                <a:lnTo>
                  <a:pt x="0" y="570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7" name="Google Shape;327;p8"/>
          <p:cNvSpPr/>
          <p:nvPr/>
        </p:nvSpPr>
        <p:spPr>
          <a:xfrm>
            <a:off x="5704720" y="5487445"/>
            <a:ext cx="29364" cy="113093"/>
          </a:xfrm>
          <a:custGeom>
            <a:rect b="b" l="l" r="r" t="t"/>
            <a:pathLst>
              <a:path extrusionOk="0" h="120000" w="120000">
                <a:moveTo>
                  <a:pt x="103694" y="32004"/>
                </a:moveTo>
                <a:lnTo>
                  <a:pt x="88851" y="28001"/>
                </a:lnTo>
                <a:lnTo>
                  <a:pt x="74058" y="28001"/>
                </a:lnTo>
                <a:lnTo>
                  <a:pt x="74058" y="19996"/>
                </a:lnTo>
                <a:lnTo>
                  <a:pt x="59215" y="8003"/>
                </a:lnTo>
                <a:lnTo>
                  <a:pt x="59215" y="4001"/>
                </a:lnTo>
                <a:lnTo>
                  <a:pt x="29632" y="0"/>
                </a:lnTo>
                <a:lnTo>
                  <a:pt x="44425" y="4001"/>
                </a:lnTo>
                <a:lnTo>
                  <a:pt x="44425" y="8003"/>
                </a:lnTo>
                <a:lnTo>
                  <a:pt x="29632" y="8003"/>
                </a:lnTo>
                <a:lnTo>
                  <a:pt x="44425" y="12006"/>
                </a:lnTo>
                <a:lnTo>
                  <a:pt x="29632" y="12006"/>
                </a:lnTo>
                <a:lnTo>
                  <a:pt x="14789" y="8003"/>
                </a:lnTo>
                <a:lnTo>
                  <a:pt x="0" y="8003"/>
                </a:lnTo>
                <a:lnTo>
                  <a:pt x="0" y="104004"/>
                </a:lnTo>
                <a:lnTo>
                  <a:pt x="14789" y="104004"/>
                </a:lnTo>
                <a:lnTo>
                  <a:pt x="0" y="120000"/>
                </a:lnTo>
                <a:lnTo>
                  <a:pt x="29632" y="120000"/>
                </a:lnTo>
                <a:lnTo>
                  <a:pt x="44425" y="115997"/>
                </a:lnTo>
                <a:lnTo>
                  <a:pt x="74058" y="108006"/>
                </a:lnTo>
                <a:lnTo>
                  <a:pt x="59215" y="104004"/>
                </a:lnTo>
                <a:lnTo>
                  <a:pt x="42076" y="90657"/>
                </a:lnTo>
                <a:lnTo>
                  <a:pt x="40580" y="76813"/>
                </a:lnTo>
                <a:lnTo>
                  <a:pt x="44425" y="76001"/>
                </a:lnTo>
                <a:lnTo>
                  <a:pt x="74058" y="80003"/>
                </a:lnTo>
                <a:lnTo>
                  <a:pt x="103694" y="80003"/>
                </a:lnTo>
                <a:lnTo>
                  <a:pt x="103694" y="72000"/>
                </a:lnTo>
                <a:lnTo>
                  <a:pt x="104282" y="62757"/>
                </a:lnTo>
                <a:lnTo>
                  <a:pt x="101642" y="57214"/>
                </a:lnTo>
                <a:lnTo>
                  <a:pt x="103694" y="56004"/>
                </a:lnTo>
                <a:lnTo>
                  <a:pt x="120000" y="40252"/>
                </a:lnTo>
                <a:lnTo>
                  <a:pt x="108165" y="32110"/>
                </a:lnTo>
                <a:lnTo>
                  <a:pt x="103694" y="3200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8" name="Google Shape;328;p8"/>
          <p:cNvSpPr/>
          <p:nvPr/>
        </p:nvSpPr>
        <p:spPr>
          <a:xfrm>
            <a:off x="5708340" y="5485559"/>
            <a:ext cx="3632"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29" name="Google Shape;329;p8"/>
          <p:cNvSpPr/>
          <p:nvPr/>
        </p:nvSpPr>
        <p:spPr>
          <a:xfrm>
            <a:off x="5643087" y="5344189"/>
            <a:ext cx="61633" cy="241274"/>
          </a:xfrm>
          <a:custGeom>
            <a:rect b="b" l="l" r="r" t="t"/>
            <a:pathLst>
              <a:path extrusionOk="0" h="120000" w="120000">
                <a:moveTo>
                  <a:pt x="98982" y="12947"/>
                </a:moveTo>
                <a:lnTo>
                  <a:pt x="98808" y="11249"/>
                </a:lnTo>
                <a:lnTo>
                  <a:pt x="82138" y="3150"/>
                </a:lnTo>
                <a:lnTo>
                  <a:pt x="90586" y="1876"/>
                </a:lnTo>
                <a:lnTo>
                  <a:pt x="91760" y="1875"/>
                </a:lnTo>
                <a:lnTo>
                  <a:pt x="84714" y="1875"/>
                </a:lnTo>
                <a:lnTo>
                  <a:pt x="35309" y="0"/>
                </a:lnTo>
                <a:lnTo>
                  <a:pt x="42357" y="5627"/>
                </a:lnTo>
                <a:lnTo>
                  <a:pt x="49403" y="7503"/>
                </a:lnTo>
                <a:lnTo>
                  <a:pt x="56474" y="9373"/>
                </a:lnTo>
                <a:lnTo>
                  <a:pt x="49403" y="15001"/>
                </a:lnTo>
                <a:lnTo>
                  <a:pt x="56474" y="16877"/>
                </a:lnTo>
                <a:lnTo>
                  <a:pt x="70594" y="18753"/>
                </a:lnTo>
                <a:lnTo>
                  <a:pt x="49403" y="22499"/>
                </a:lnTo>
                <a:lnTo>
                  <a:pt x="49403" y="24375"/>
                </a:lnTo>
                <a:lnTo>
                  <a:pt x="42357" y="28127"/>
                </a:lnTo>
                <a:lnTo>
                  <a:pt x="28237" y="28127"/>
                </a:lnTo>
                <a:lnTo>
                  <a:pt x="28237" y="30002"/>
                </a:lnTo>
                <a:lnTo>
                  <a:pt x="35309" y="33748"/>
                </a:lnTo>
                <a:lnTo>
                  <a:pt x="35309" y="41252"/>
                </a:lnTo>
                <a:lnTo>
                  <a:pt x="34872" y="42595"/>
                </a:lnTo>
                <a:lnTo>
                  <a:pt x="43484" y="42606"/>
                </a:lnTo>
                <a:lnTo>
                  <a:pt x="49403" y="44998"/>
                </a:lnTo>
                <a:lnTo>
                  <a:pt x="49403" y="48750"/>
                </a:lnTo>
                <a:lnTo>
                  <a:pt x="28237" y="50626"/>
                </a:lnTo>
                <a:lnTo>
                  <a:pt x="14117" y="52502"/>
                </a:lnTo>
                <a:lnTo>
                  <a:pt x="7071" y="54378"/>
                </a:lnTo>
                <a:lnTo>
                  <a:pt x="7071" y="60000"/>
                </a:lnTo>
                <a:lnTo>
                  <a:pt x="14117" y="63752"/>
                </a:lnTo>
                <a:lnTo>
                  <a:pt x="14117" y="67497"/>
                </a:lnTo>
                <a:lnTo>
                  <a:pt x="0" y="69373"/>
                </a:lnTo>
                <a:lnTo>
                  <a:pt x="0" y="73125"/>
                </a:lnTo>
                <a:lnTo>
                  <a:pt x="7071" y="75001"/>
                </a:lnTo>
                <a:lnTo>
                  <a:pt x="14117" y="80623"/>
                </a:lnTo>
                <a:lnTo>
                  <a:pt x="28237" y="82499"/>
                </a:lnTo>
                <a:lnTo>
                  <a:pt x="35309" y="86251"/>
                </a:lnTo>
                <a:lnTo>
                  <a:pt x="35309" y="89996"/>
                </a:lnTo>
                <a:lnTo>
                  <a:pt x="28237" y="91872"/>
                </a:lnTo>
                <a:lnTo>
                  <a:pt x="42357" y="91872"/>
                </a:lnTo>
                <a:lnTo>
                  <a:pt x="49403" y="89996"/>
                </a:lnTo>
                <a:lnTo>
                  <a:pt x="77642" y="88127"/>
                </a:lnTo>
                <a:lnTo>
                  <a:pt x="84714" y="89996"/>
                </a:lnTo>
                <a:lnTo>
                  <a:pt x="84714" y="101252"/>
                </a:lnTo>
                <a:lnTo>
                  <a:pt x="77642" y="104998"/>
                </a:lnTo>
                <a:lnTo>
                  <a:pt x="70594" y="106874"/>
                </a:lnTo>
                <a:lnTo>
                  <a:pt x="70594" y="108750"/>
                </a:lnTo>
                <a:lnTo>
                  <a:pt x="77642" y="110626"/>
                </a:lnTo>
                <a:lnTo>
                  <a:pt x="84714" y="112502"/>
                </a:lnTo>
                <a:lnTo>
                  <a:pt x="98808" y="116247"/>
                </a:lnTo>
                <a:lnTo>
                  <a:pt x="105880" y="118123"/>
                </a:lnTo>
                <a:lnTo>
                  <a:pt x="120000" y="120000"/>
                </a:lnTo>
                <a:lnTo>
                  <a:pt x="120000" y="75001"/>
                </a:lnTo>
                <a:lnTo>
                  <a:pt x="112926" y="75001"/>
                </a:lnTo>
                <a:lnTo>
                  <a:pt x="112926" y="65627"/>
                </a:lnTo>
                <a:lnTo>
                  <a:pt x="98808" y="65627"/>
                </a:lnTo>
                <a:lnTo>
                  <a:pt x="98808" y="58123"/>
                </a:lnTo>
                <a:lnTo>
                  <a:pt x="112926" y="58123"/>
                </a:lnTo>
                <a:lnTo>
                  <a:pt x="98808" y="52502"/>
                </a:lnTo>
                <a:lnTo>
                  <a:pt x="91760" y="48750"/>
                </a:lnTo>
                <a:lnTo>
                  <a:pt x="98808" y="46874"/>
                </a:lnTo>
                <a:lnTo>
                  <a:pt x="98808" y="43122"/>
                </a:lnTo>
                <a:lnTo>
                  <a:pt x="84714" y="43122"/>
                </a:lnTo>
                <a:lnTo>
                  <a:pt x="84714" y="39376"/>
                </a:lnTo>
                <a:lnTo>
                  <a:pt x="98808" y="31872"/>
                </a:lnTo>
                <a:lnTo>
                  <a:pt x="101929" y="25966"/>
                </a:lnTo>
                <a:lnTo>
                  <a:pt x="100821" y="19245"/>
                </a:lnTo>
                <a:lnTo>
                  <a:pt x="98982" y="1294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0" name="Google Shape;330;p8"/>
          <p:cNvSpPr/>
          <p:nvPr/>
        </p:nvSpPr>
        <p:spPr>
          <a:xfrm>
            <a:off x="5643087" y="5344189"/>
            <a:ext cx="90997" cy="256349"/>
          </a:xfrm>
          <a:custGeom>
            <a:rect b="b" l="l" r="r" t="t"/>
            <a:pathLst>
              <a:path extrusionOk="0" h="120000" w="120000">
                <a:moveTo>
                  <a:pt x="62150" y="1765"/>
                </a:moveTo>
                <a:lnTo>
                  <a:pt x="57377" y="1765"/>
                </a:lnTo>
                <a:lnTo>
                  <a:pt x="23915" y="0"/>
                </a:lnTo>
                <a:lnTo>
                  <a:pt x="28688" y="5296"/>
                </a:lnTo>
                <a:lnTo>
                  <a:pt x="33461" y="7062"/>
                </a:lnTo>
                <a:lnTo>
                  <a:pt x="38250" y="8822"/>
                </a:lnTo>
                <a:lnTo>
                  <a:pt x="33461" y="14119"/>
                </a:lnTo>
                <a:lnTo>
                  <a:pt x="38250" y="15884"/>
                </a:lnTo>
                <a:lnTo>
                  <a:pt x="47814" y="17650"/>
                </a:lnTo>
                <a:lnTo>
                  <a:pt x="33461" y="21175"/>
                </a:lnTo>
                <a:lnTo>
                  <a:pt x="33461" y="22941"/>
                </a:lnTo>
                <a:lnTo>
                  <a:pt x="28688" y="26473"/>
                </a:lnTo>
                <a:lnTo>
                  <a:pt x="19125" y="26473"/>
                </a:lnTo>
                <a:lnTo>
                  <a:pt x="19125" y="28238"/>
                </a:lnTo>
                <a:lnTo>
                  <a:pt x="23915" y="31764"/>
                </a:lnTo>
                <a:lnTo>
                  <a:pt x="23915" y="35295"/>
                </a:lnTo>
                <a:lnTo>
                  <a:pt x="23915" y="38826"/>
                </a:lnTo>
                <a:lnTo>
                  <a:pt x="23619" y="40090"/>
                </a:lnTo>
                <a:lnTo>
                  <a:pt x="29452" y="40100"/>
                </a:lnTo>
                <a:lnTo>
                  <a:pt x="33461" y="42351"/>
                </a:lnTo>
                <a:lnTo>
                  <a:pt x="33461" y="45883"/>
                </a:lnTo>
                <a:lnTo>
                  <a:pt x="19125" y="47649"/>
                </a:lnTo>
                <a:lnTo>
                  <a:pt x="9562" y="49414"/>
                </a:lnTo>
                <a:lnTo>
                  <a:pt x="4789" y="51180"/>
                </a:lnTo>
                <a:lnTo>
                  <a:pt x="4789" y="56471"/>
                </a:lnTo>
                <a:lnTo>
                  <a:pt x="9562" y="60003"/>
                </a:lnTo>
                <a:lnTo>
                  <a:pt x="9562" y="63528"/>
                </a:lnTo>
                <a:lnTo>
                  <a:pt x="0" y="65294"/>
                </a:lnTo>
                <a:lnTo>
                  <a:pt x="0" y="68825"/>
                </a:lnTo>
                <a:lnTo>
                  <a:pt x="4789" y="70590"/>
                </a:lnTo>
                <a:lnTo>
                  <a:pt x="9562" y="75881"/>
                </a:lnTo>
                <a:lnTo>
                  <a:pt x="19125" y="77647"/>
                </a:lnTo>
                <a:lnTo>
                  <a:pt x="23915" y="81179"/>
                </a:lnTo>
                <a:lnTo>
                  <a:pt x="23915" y="84704"/>
                </a:lnTo>
                <a:lnTo>
                  <a:pt x="19125" y="86470"/>
                </a:lnTo>
                <a:lnTo>
                  <a:pt x="28688" y="86470"/>
                </a:lnTo>
                <a:lnTo>
                  <a:pt x="33461" y="84704"/>
                </a:lnTo>
                <a:lnTo>
                  <a:pt x="52588" y="82944"/>
                </a:lnTo>
                <a:lnTo>
                  <a:pt x="57377" y="84704"/>
                </a:lnTo>
                <a:lnTo>
                  <a:pt x="57377" y="88235"/>
                </a:lnTo>
                <a:lnTo>
                  <a:pt x="57377" y="91767"/>
                </a:lnTo>
                <a:lnTo>
                  <a:pt x="57377" y="95298"/>
                </a:lnTo>
                <a:lnTo>
                  <a:pt x="52588" y="98824"/>
                </a:lnTo>
                <a:lnTo>
                  <a:pt x="47814" y="100589"/>
                </a:lnTo>
                <a:lnTo>
                  <a:pt x="47814" y="102354"/>
                </a:lnTo>
                <a:lnTo>
                  <a:pt x="52588" y="104120"/>
                </a:lnTo>
                <a:lnTo>
                  <a:pt x="57377" y="105886"/>
                </a:lnTo>
                <a:lnTo>
                  <a:pt x="66923" y="109411"/>
                </a:lnTo>
                <a:lnTo>
                  <a:pt x="71713" y="111177"/>
                </a:lnTo>
                <a:lnTo>
                  <a:pt x="81276" y="112943"/>
                </a:lnTo>
                <a:lnTo>
                  <a:pt x="86049" y="112943"/>
                </a:lnTo>
                <a:lnTo>
                  <a:pt x="81276" y="120000"/>
                </a:lnTo>
                <a:lnTo>
                  <a:pt x="90839" y="120000"/>
                </a:lnTo>
                <a:lnTo>
                  <a:pt x="95612" y="118234"/>
                </a:lnTo>
                <a:lnTo>
                  <a:pt x="105176" y="114708"/>
                </a:lnTo>
                <a:lnTo>
                  <a:pt x="100385" y="112943"/>
                </a:lnTo>
                <a:lnTo>
                  <a:pt x="94854" y="107054"/>
                </a:lnTo>
                <a:lnTo>
                  <a:pt x="94371" y="100947"/>
                </a:lnTo>
                <a:lnTo>
                  <a:pt x="95612" y="100589"/>
                </a:lnTo>
                <a:lnTo>
                  <a:pt x="105176" y="102354"/>
                </a:lnTo>
                <a:lnTo>
                  <a:pt x="114738" y="102354"/>
                </a:lnTo>
                <a:lnTo>
                  <a:pt x="114738" y="98824"/>
                </a:lnTo>
                <a:lnTo>
                  <a:pt x="114928" y="94746"/>
                </a:lnTo>
                <a:lnTo>
                  <a:pt x="114076" y="92300"/>
                </a:lnTo>
                <a:lnTo>
                  <a:pt x="114738" y="91767"/>
                </a:lnTo>
                <a:lnTo>
                  <a:pt x="120000" y="84818"/>
                </a:lnTo>
                <a:lnTo>
                  <a:pt x="116180" y="81225"/>
                </a:lnTo>
                <a:lnTo>
                  <a:pt x="114738" y="81179"/>
                </a:lnTo>
                <a:lnTo>
                  <a:pt x="109948" y="79413"/>
                </a:lnTo>
                <a:lnTo>
                  <a:pt x="105176" y="79413"/>
                </a:lnTo>
                <a:lnTo>
                  <a:pt x="105176" y="75881"/>
                </a:lnTo>
                <a:lnTo>
                  <a:pt x="100385" y="70590"/>
                </a:lnTo>
                <a:lnTo>
                  <a:pt x="100385" y="68825"/>
                </a:lnTo>
                <a:lnTo>
                  <a:pt x="90839" y="67059"/>
                </a:lnTo>
                <a:lnTo>
                  <a:pt x="90839" y="65294"/>
                </a:lnTo>
                <a:lnTo>
                  <a:pt x="86049" y="65294"/>
                </a:lnTo>
                <a:lnTo>
                  <a:pt x="86049" y="67059"/>
                </a:lnTo>
                <a:lnTo>
                  <a:pt x="90839" y="67059"/>
                </a:lnTo>
                <a:lnTo>
                  <a:pt x="95612" y="68825"/>
                </a:lnTo>
                <a:lnTo>
                  <a:pt x="95612" y="70590"/>
                </a:lnTo>
                <a:lnTo>
                  <a:pt x="90839" y="70590"/>
                </a:lnTo>
                <a:lnTo>
                  <a:pt x="95612" y="72356"/>
                </a:lnTo>
                <a:lnTo>
                  <a:pt x="90839" y="72356"/>
                </a:lnTo>
                <a:lnTo>
                  <a:pt x="86049" y="70590"/>
                </a:lnTo>
                <a:lnTo>
                  <a:pt x="81276" y="70590"/>
                </a:lnTo>
                <a:lnTo>
                  <a:pt x="76486" y="70590"/>
                </a:lnTo>
                <a:lnTo>
                  <a:pt x="81276" y="72356"/>
                </a:lnTo>
                <a:lnTo>
                  <a:pt x="76486" y="70590"/>
                </a:lnTo>
                <a:lnTo>
                  <a:pt x="76486" y="63528"/>
                </a:lnTo>
                <a:lnTo>
                  <a:pt x="76486" y="61768"/>
                </a:lnTo>
                <a:lnTo>
                  <a:pt x="66923" y="61768"/>
                </a:lnTo>
                <a:lnTo>
                  <a:pt x="66923" y="60003"/>
                </a:lnTo>
                <a:lnTo>
                  <a:pt x="66923" y="54705"/>
                </a:lnTo>
                <a:lnTo>
                  <a:pt x="71713" y="54705"/>
                </a:lnTo>
                <a:lnTo>
                  <a:pt x="76486" y="54705"/>
                </a:lnTo>
                <a:lnTo>
                  <a:pt x="66923" y="49414"/>
                </a:lnTo>
                <a:lnTo>
                  <a:pt x="62150" y="45883"/>
                </a:lnTo>
                <a:lnTo>
                  <a:pt x="66923" y="44117"/>
                </a:lnTo>
                <a:lnTo>
                  <a:pt x="66923" y="40586"/>
                </a:lnTo>
                <a:lnTo>
                  <a:pt x="57377" y="40586"/>
                </a:lnTo>
                <a:lnTo>
                  <a:pt x="57377" y="37060"/>
                </a:lnTo>
                <a:lnTo>
                  <a:pt x="66923" y="29998"/>
                </a:lnTo>
                <a:lnTo>
                  <a:pt x="69037" y="24439"/>
                </a:lnTo>
                <a:lnTo>
                  <a:pt x="68287" y="18114"/>
                </a:lnTo>
                <a:lnTo>
                  <a:pt x="67041" y="12185"/>
                </a:lnTo>
                <a:lnTo>
                  <a:pt x="66923" y="10587"/>
                </a:lnTo>
                <a:lnTo>
                  <a:pt x="55633" y="2965"/>
                </a:lnTo>
                <a:lnTo>
                  <a:pt x="61354" y="1765"/>
                </a:lnTo>
                <a:lnTo>
                  <a:pt x="62150" y="1765"/>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1" name="Google Shape;331;p8"/>
          <p:cNvSpPr/>
          <p:nvPr/>
        </p:nvSpPr>
        <p:spPr>
          <a:xfrm>
            <a:off x="6047140" y="5503553"/>
            <a:ext cx="3632" cy="3759"/>
          </a:xfrm>
          <a:custGeom>
            <a:rect b="b" l="l" r="r" t="t"/>
            <a:pathLst>
              <a:path extrusionOk="0" h="120000" w="120000">
                <a:moveTo>
                  <a:pt x="120000" y="0"/>
                </a:moveTo>
                <a:lnTo>
                  <a:pt x="0" y="0"/>
                </a:lnTo>
                <a:lnTo>
                  <a:pt x="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2" name="Google Shape;332;p8"/>
          <p:cNvSpPr/>
          <p:nvPr/>
        </p:nvSpPr>
        <p:spPr>
          <a:xfrm>
            <a:off x="6098042" y="5604899"/>
            <a:ext cx="7264" cy="11264"/>
          </a:xfrm>
          <a:custGeom>
            <a:rect b="b" l="l" r="r" t="t"/>
            <a:pathLst>
              <a:path extrusionOk="0" h="120000" w="120000">
                <a:moveTo>
                  <a:pt x="60000" y="40046"/>
                </a:moveTo>
                <a:lnTo>
                  <a:pt x="0" y="120000"/>
                </a:lnTo>
                <a:lnTo>
                  <a:pt x="60000" y="120000"/>
                </a:lnTo>
                <a:lnTo>
                  <a:pt x="60000" y="79953"/>
                </a:lnTo>
                <a:lnTo>
                  <a:pt x="120000" y="0"/>
                </a:lnTo>
                <a:lnTo>
                  <a:pt x="60000" y="400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3" name="Google Shape;333;p8"/>
          <p:cNvSpPr/>
          <p:nvPr/>
        </p:nvSpPr>
        <p:spPr>
          <a:xfrm>
            <a:off x="6076223" y="5458506"/>
            <a:ext cx="3632" cy="206451"/>
          </a:xfrm>
          <a:custGeom>
            <a:rect b="b" l="l" r="r" t="t"/>
            <a:pathLst>
              <a:path extrusionOk="0" h="120000" w="120000">
                <a:moveTo>
                  <a:pt x="120000" y="113452"/>
                </a:moveTo>
                <a:lnTo>
                  <a:pt x="0" y="0"/>
                </a:lnTo>
                <a:lnTo>
                  <a:pt x="120000" y="119999"/>
                </a:lnTo>
                <a:lnTo>
                  <a:pt x="120000" y="11345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4" name="Google Shape;334;p8"/>
          <p:cNvSpPr/>
          <p:nvPr/>
        </p:nvSpPr>
        <p:spPr>
          <a:xfrm>
            <a:off x="5912634" y="5451001"/>
            <a:ext cx="200834" cy="446671"/>
          </a:xfrm>
          <a:custGeom>
            <a:rect b="b" l="l" r="r" t="t"/>
            <a:pathLst>
              <a:path extrusionOk="0" h="120000" w="120000">
                <a:moveTo>
                  <a:pt x="489" y="89768"/>
                </a:moveTo>
                <a:lnTo>
                  <a:pt x="1959" y="93427"/>
                </a:lnTo>
                <a:lnTo>
                  <a:pt x="4406" y="96956"/>
                </a:lnTo>
                <a:lnTo>
                  <a:pt x="6518" y="98825"/>
                </a:lnTo>
                <a:lnTo>
                  <a:pt x="10866" y="99832"/>
                </a:lnTo>
                <a:lnTo>
                  <a:pt x="10866" y="101848"/>
                </a:lnTo>
                <a:lnTo>
                  <a:pt x="8688" y="100842"/>
                </a:lnTo>
                <a:lnTo>
                  <a:pt x="8688" y="102858"/>
                </a:lnTo>
                <a:lnTo>
                  <a:pt x="10866" y="103865"/>
                </a:lnTo>
                <a:lnTo>
                  <a:pt x="12807" y="107089"/>
                </a:lnTo>
                <a:lnTo>
                  <a:pt x="15067" y="110807"/>
                </a:lnTo>
                <a:lnTo>
                  <a:pt x="17962" y="113986"/>
                </a:lnTo>
                <a:lnTo>
                  <a:pt x="19547" y="114960"/>
                </a:lnTo>
                <a:lnTo>
                  <a:pt x="23895" y="115967"/>
                </a:lnTo>
                <a:lnTo>
                  <a:pt x="28235" y="115967"/>
                </a:lnTo>
                <a:lnTo>
                  <a:pt x="32583" y="117983"/>
                </a:lnTo>
                <a:lnTo>
                  <a:pt x="34754" y="120000"/>
                </a:lnTo>
                <a:lnTo>
                  <a:pt x="41272" y="120000"/>
                </a:lnTo>
                <a:lnTo>
                  <a:pt x="43443" y="117983"/>
                </a:lnTo>
                <a:lnTo>
                  <a:pt x="47791" y="117983"/>
                </a:lnTo>
                <a:lnTo>
                  <a:pt x="54937" y="116180"/>
                </a:lnTo>
                <a:lnTo>
                  <a:pt x="61725" y="114690"/>
                </a:lnTo>
                <a:lnTo>
                  <a:pt x="62990" y="113950"/>
                </a:lnTo>
                <a:lnTo>
                  <a:pt x="62990" y="111934"/>
                </a:lnTo>
                <a:lnTo>
                  <a:pt x="65168" y="111934"/>
                </a:lnTo>
                <a:lnTo>
                  <a:pt x="65168" y="110924"/>
                </a:lnTo>
                <a:lnTo>
                  <a:pt x="67338" y="108907"/>
                </a:lnTo>
                <a:lnTo>
                  <a:pt x="69508" y="106891"/>
                </a:lnTo>
                <a:lnTo>
                  <a:pt x="69508" y="104875"/>
                </a:lnTo>
                <a:lnTo>
                  <a:pt x="71679" y="102858"/>
                </a:lnTo>
                <a:lnTo>
                  <a:pt x="69508" y="100842"/>
                </a:lnTo>
                <a:lnTo>
                  <a:pt x="71679" y="98825"/>
                </a:lnTo>
                <a:lnTo>
                  <a:pt x="71679" y="97815"/>
                </a:lnTo>
                <a:lnTo>
                  <a:pt x="76027" y="95799"/>
                </a:lnTo>
                <a:lnTo>
                  <a:pt x="78197" y="93782"/>
                </a:lnTo>
                <a:lnTo>
                  <a:pt x="80367" y="91766"/>
                </a:lnTo>
                <a:lnTo>
                  <a:pt x="78197" y="90756"/>
                </a:lnTo>
                <a:lnTo>
                  <a:pt x="80367" y="87733"/>
                </a:lnTo>
                <a:lnTo>
                  <a:pt x="82538" y="86723"/>
                </a:lnTo>
                <a:lnTo>
                  <a:pt x="82538" y="81680"/>
                </a:lnTo>
                <a:lnTo>
                  <a:pt x="86886" y="80674"/>
                </a:lnTo>
                <a:lnTo>
                  <a:pt x="86886" y="74621"/>
                </a:lnTo>
                <a:lnTo>
                  <a:pt x="91226" y="72605"/>
                </a:lnTo>
                <a:lnTo>
                  <a:pt x="91226" y="69582"/>
                </a:lnTo>
                <a:lnTo>
                  <a:pt x="89056" y="68572"/>
                </a:lnTo>
                <a:lnTo>
                  <a:pt x="89056" y="65545"/>
                </a:lnTo>
                <a:lnTo>
                  <a:pt x="93404" y="64539"/>
                </a:lnTo>
                <a:lnTo>
                  <a:pt x="93404" y="63529"/>
                </a:lnTo>
                <a:lnTo>
                  <a:pt x="95575" y="62523"/>
                </a:lnTo>
                <a:lnTo>
                  <a:pt x="93404" y="61513"/>
                </a:lnTo>
                <a:lnTo>
                  <a:pt x="93404" y="59496"/>
                </a:lnTo>
                <a:lnTo>
                  <a:pt x="97745" y="58486"/>
                </a:lnTo>
                <a:lnTo>
                  <a:pt x="99915" y="57480"/>
                </a:lnTo>
                <a:lnTo>
                  <a:pt x="97745" y="2016"/>
                </a:lnTo>
                <a:lnTo>
                  <a:pt x="99915" y="54453"/>
                </a:lnTo>
                <a:lnTo>
                  <a:pt x="104263" y="53447"/>
                </a:lnTo>
                <a:lnTo>
                  <a:pt x="104263" y="52437"/>
                </a:lnTo>
                <a:lnTo>
                  <a:pt x="104629" y="49308"/>
                </a:lnTo>
                <a:lnTo>
                  <a:pt x="103645" y="46389"/>
                </a:lnTo>
                <a:lnTo>
                  <a:pt x="104263" y="44371"/>
                </a:lnTo>
                <a:lnTo>
                  <a:pt x="108604" y="43361"/>
                </a:lnTo>
                <a:lnTo>
                  <a:pt x="108604" y="41345"/>
                </a:lnTo>
                <a:lnTo>
                  <a:pt x="106434" y="42355"/>
                </a:lnTo>
                <a:lnTo>
                  <a:pt x="106434" y="40335"/>
                </a:lnTo>
                <a:lnTo>
                  <a:pt x="110782" y="39328"/>
                </a:lnTo>
                <a:lnTo>
                  <a:pt x="110782" y="36302"/>
                </a:lnTo>
                <a:lnTo>
                  <a:pt x="106434" y="35296"/>
                </a:lnTo>
                <a:lnTo>
                  <a:pt x="106195" y="31926"/>
                </a:lnTo>
                <a:lnTo>
                  <a:pt x="104528" y="28498"/>
                </a:lnTo>
                <a:lnTo>
                  <a:pt x="104263" y="28236"/>
                </a:lnTo>
                <a:lnTo>
                  <a:pt x="106434" y="29243"/>
                </a:lnTo>
                <a:lnTo>
                  <a:pt x="106434" y="28236"/>
                </a:lnTo>
                <a:lnTo>
                  <a:pt x="108604" y="28236"/>
                </a:lnTo>
                <a:lnTo>
                  <a:pt x="110782" y="29243"/>
                </a:lnTo>
                <a:lnTo>
                  <a:pt x="110782" y="30253"/>
                </a:lnTo>
                <a:lnTo>
                  <a:pt x="112952" y="32269"/>
                </a:lnTo>
                <a:lnTo>
                  <a:pt x="115122" y="32269"/>
                </a:lnTo>
                <a:lnTo>
                  <a:pt x="117348" y="29406"/>
                </a:lnTo>
                <a:lnTo>
                  <a:pt x="119399" y="26181"/>
                </a:lnTo>
                <a:lnTo>
                  <a:pt x="120000" y="22744"/>
                </a:lnTo>
                <a:lnTo>
                  <a:pt x="119463" y="21177"/>
                </a:lnTo>
                <a:lnTo>
                  <a:pt x="119463" y="20167"/>
                </a:lnTo>
                <a:lnTo>
                  <a:pt x="115122" y="19161"/>
                </a:lnTo>
                <a:lnTo>
                  <a:pt x="115122" y="18151"/>
                </a:lnTo>
                <a:lnTo>
                  <a:pt x="112952" y="17144"/>
                </a:lnTo>
                <a:lnTo>
                  <a:pt x="115122" y="17144"/>
                </a:lnTo>
                <a:lnTo>
                  <a:pt x="115122" y="14118"/>
                </a:lnTo>
                <a:lnTo>
                  <a:pt x="114351" y="11155"/>
                </a:lnTo>
                <a:lnTo>
                  <a:pt x="112466" y="6893"/>
                </a:lnTo>
                <a:lnTo>
                  <a:pt x="110782" y="5042"/>
                </a:lnTo>
                <a:lnTo>
                  <a:pt x="108604" y="3026"/>
                </a:lnTo>
                <a:lnTo>
                  <a:pt x="106434" y="5042"/>
                </a:lnTo>
                <a:lnTo>
                  <a:pt x="104263" y="5042"/>
                </a:lnTo>
                <a:lnTo>
                  <a:pt x="104263" y="3026"/>
                </a:lnTo>
                <a:lnTo>
                  <a:pt x="102093" y="2016"/>
                </a:lnTo>
                <a:lnTo>
                  <a:pt x="99915" y="0"/>
                </a:lnTo>
                <a:lnTo>
                  <a:pt x="97745" y="0"/>
                </a:lnTo>
                <a:lnTo>
                  <a:pt x="95575" y="1009"/>
                </a:lnTo>
                <a:lnTo>
                  <a:pt x="93404" y="2016"/>
                </a:lnTo>
                <a:lnTo>
                  <a:pt x="93404" y="3026"/>
                </a:lnTo>
                <a:lnTo>
                  <a:pt x="91862" y="6349"/>
                </a:lnTo>
                <a:lnTo>
                  <a:pt x="91302" y="9896"/>
                </a:lnTo>
                <a:lnTo>
                  <a:pt x="91226" y="13108"/>
                </a:lnTo>
                <a:lnTo>
                  <a:pt x="84715" y="13108"/>
                </a:lnTo>
                <a:lnTo>
                  <a:pt x="84715" y="14118"/>
                </a:lnTo>
                <a:lnTo>
                  <a:pt x="80367" y="15128"/>
                </a:lnTo>
                <a:lnTo>
                  <a:pt x="80367" y="19161"/>
                </a:lnTo>
                <a:lnTo>
                  <a:pt x="78197" y="19161"/>
                </a:lnTo>
                <a:lnTo>
                  <a:pt x="76027" y="21177"/>
                </a:lnTo>
                <a:lnTo>
                  <a:pt x="78197" y="21177"/>
                </a:lnTo>
                <a:lnTo>
                  <a:pt x="78197" y="22184"/>
                </a:lnTo>
                <a:lnTo>
                  <a:pt x="76027" y="22184"/>
                </a:lnTo>
                <a:lnTo>
                  <a:pt x="73849" y="23193"/>
                </a:lnTo>
                <a:lnTo>
                  <a:pt x="73849" y="24203"/>
                </a:lnTo>
                <a:lnTo>
                  <a:pt x="71679" y="24203"/>
                </a:lnTo>
                <a:lnTo>
                  <a:pt x="71679" y="23193"/>
                </a:lnTo>
                <a:lnTo>
                  <a:pt x="69508" y="23193"/>
                </a:lnTo>
                <a:lnTo>
                  <a:pt x="67338" y="24203"/>
                </a:lnTo>
                <a:lnTo>
                  <a:pt x="65168" y="25210"/>
                </a:lnTo>
                <a:lnTo>
                  <a:pt x="67338" y="28236"/>
                </a:lnTo>
                <a:lnTo>
                  <a:pt x="67338" y="29243"/>
                </a:lnTo>
                <a:lnTo>
                  <a:pt x="62990" y="29243"/>
                </a:lnTo>
                <a:lnTo>
                  <a:pt x="65168" y="28236"/>
                </a:lnTo>
                <a:lnTo>
                  <a:pt x="60820" y="28236"/>
                </a:lnTo>
                <a:lnTo>
                  <a:pt x="56480" y="29243"/>
                </a:lnTo>
                <a:lnTo>
                  <a:pt x="54302" y="30253"/>
                </a:lnTo>
                <a:lnTo>
                  <a:pt x="54302" y="31259"/>
                </a:lnTo>
                <a:lnTo>
                  <a:pt x="52131" y="32269"/>
                </a:lnTo>
                <a:lnTo>
                  <a:pt x="45613" y="30253"/>
                </a:lnTo>
                <a:lnTo>
                  <a:pt x="43443" y="30253"/>
                </a:lnTo>
                <a:lnTo>
                  <a:pt x="43443" y="33279"/>
                </a:lnTo>
                <a:lnTo>
                  <a:pt x="41272" y="33279"/>
                </a:lnTo>
                <a:lnTo>
                  <a:pt x="41272" y="32269"/>
                </a:lnTo>
                <a:lnTo>
                  <a:pt x="39102" y="32269"/>
                </a:lnTo>
                <a:lnTo>
                  <a:pt x="36924" y="33279"/>
                </a:lnTo>
                <a:lnTo>
                  <a:pt x="34754" y="34286"/>
                </a:lnTo>
                <a:lnTo>
                  <a:pt x="30413" y="34286"/>
                </a:lnTo>
                <a:lnTo>
                  <a:pt x="28235" y="36302"/>
                </a:lnTo>
                <a:lnTo>
                  <a:pt x="26065" y="37312"/>
                </a:lnTo>
                <a:lnTo>
                  <a:pt x="21725" y="38318"/>
                </a:lnTo>
                <a:lnTo>
                  <a:pt x="19547" y="38318"/>
                </a:lnTo>
                <a:lnTo>
                  <a:pt x="19547" y="41345"/>
                </a:lnTo>
                <a:lnTo>
                  <a:pt x="15206" y="42355"/>
                </a:lnTo>
                <a:lnTo>
                  <a:pt x="15206" y="44371"/>
                </a:lnTo>
                <a:lnTo>
                  <a:pt x="13862" y="47892"/>
                </a:lnTo>
                <a:lnTo>
                  <a:pt x="16142" y="50809"/>
                </a:lnTo>
                <a:lnTo>
                  <a:pt x="19173" y="53122"/>
                </a:lnTo>
                <a:lnTo>
                  <a:pt x="19547" y="53447"/>
                </a:lnTo>
                <a:lnTo>
                  <a:pt x="19547" y="60506"/>
                </a:lnTo>
                <a:lnTo>
                  <a:pt x="21725" y="60506"/>
                </a:lnTo>
                <a:lnTo>
                  <a:pt x="21725" y="63529"/>
                </a:lnTo>
                <a:lnTo>
                  <a:pt x="26065" y="64539"/>
                </a:lnTo>
                <a:lnTo>
                  <a:pt x="23895" y="67562"/>
                </a:lnTo>
                <a:lnTo>
                  <a:pt x="19547" y="67562"/>
                </a:lnTo>
                <a:lnTo>
                  <a:pt x="19547" y="70588"/>
                </a:lnTo>
                <a:lnTo>
                  <a:pt x="17376" y="71598"/>
                </a:lnTo>
                <a:lnTo>
                  <a:pt x="13036" y="72605"/>
                </a:lnTo>
                <a:lnTo>
                  <a:pt x="10866" y="73615"/>
                </a:lnTo>
                <a:lnTo>
                  <a:pt x="10866" y="77648"/>
                </a:lnTo>
                <a:lnTo>
                  <a:pt x="4348" y="80674"/>
                </a:lnTo>
                <a:lnTo>
                  <a:pt x="2177" y="81680"/>
                </a:lnTo>
                <a:lnTo>
                  <a:pt x="4348" y="82690"/>
                </a:lnTo>
                <a:lnTo>
                  <a:pt x="4348" y="84707"/>
                </a:lnTo>
                <a:lnTo>
                  <a:pt x="2177" y="85713"/>
                </a:lnTo>
                <a:lnTo>
                  <a:pt x="0" y="86723"/>
                </a:lnTo>
                <a:lnTo>
                  <a:pt x="489" y="897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5" name="Google Shape;335;p8"/>
          <p:cNvSpPr/>
          <p:nvPr/>
        </p:nvSpPr>
        <p:spPr>
          <a:xfrm>
            <a:off x="5343391" y="3565269"/>
            <a:ext cx="81051" cy="67970"/>
          </a:xfrm>
          <a:custGeom>
            <a:rect b="b" l="l" r="r" t="t"/>
            <a:pathLst>
              <a:path extrusionOk="0" h="120000" w="120000">
                <a:moveTo>
                  <a:pt x="16357" y="106658"/>
                </a:moveTo>
                <a:lnTo>
                  <a:pt x="16357" y="120000"/>
                </a:lnTo>
                <a:lnTo>
                  <a:pt x="59999" y="120000"/>
                </a:lnTo>
                <a:lnTo>
                  <a:pt x="65452" y="106658"/>
                </a:lnTo>
                <a:lnTo>
                  <a:pt x="70904" y="99998"/>
                </a:lnTo>
                <a:lnTo>
                  <a:pt x="76357" y="106658"/>
                </a:lnTo>
                <a:lnTo>
                  <a:pt x="76357" y="99998"/>
                </a:lnTo>
                <a:lnTo>
                  <a:pt x="81810" y="86658"/>
                </a:lnTo>
                <a:lnTo>
                  <a:pt x="109094" y="86658"/>
                </a:lnTo>
                <a:lnTo>
                  <a:pt x="109094" y="79999"/>
                </a:lnTo>
                <a:lnTo>
                  <a:pt x="103641" y="66659"/>
                </a:lnTo>
                <a:lnTo>
                  <a:pt x="114547" y="66659"/>
                </a:lnTo>
                <a:lnTo>
                  <a:pt x="114547" y="46658"/>
                </a:lnTo>
                <a:lnTo>
                  <a:pt x="120000" y="39998"/>
                </a:lnTo>
                <a:lnTo>
                  <a:pt x="109094" y="33339"/>
                </a:lnTo>
                <a:lnTo>
                  <a:pt x="98169" y="19999"/>
                </a:lnTo>
                <a:lnTo>
                  <a:pt x="114547" y="19999"/>
                </a:lnTo>
                <a:lnTo>
                  <a:pt x="109094" y="13340"/>
                </a:lnTo>
                <a:lnTo>
                  <a:pt x="98169" y="0"/>
                </a:lnTo>
                <a:lnTo>
                  <a:pt x="87263" y="0"/>
                </a:lnTo>
                <a:lnTo>
                  <a:pt x="70904" y="6657"/>
                </a:lnTo>
                <a:lnTo>
                  <a:pt x="59999" y="13340"/>
                </a:lnTo>
                <a:lnTo>
                  <a:pt x="49093" y="13340"/>
                </a:lnTo>
                <a:lnTo>
                  <a:pt x="38168" y="33339"/>
                </a:lnTo>
                <a:lnTo>
                  <a:pt x="32715" y="19999"/>
                </a:lnTo>
                <a:lnTo>
                  <a:pt x="21809" y="26658"/>
                </a:lnTo>
                <a:lnTo>
                  <a:pt x="10904" y="39998"/>
                </a:lnTo>
                <a:lnTo>
                  <a:pt x="10904" y="60000"/>
                </a:lnTo>
                <a:lnTo>
                  <a:pt x="5451" y="73340"/>
                </a:lnTo>
                <a:lnTo>
                  <a:pt x="1815" y="82222"/>
                </a:lnTo>
                <a:lnTo>
                  <a:pt x="10904" y="93341"/>
                </a:lnTo>
                <a:lnTo>
                  <a:pt x="16357" y="106658"/>
                </a:lnTo>
                <a:close/>
              </a:path>
              <a:path extrusionOk="0" h="120000" w="120000">
                <a:moveTo>
                  <a:pt x="1815" y="82222"/>
                </a:moveTo>
                <a:lnTo>
                  <a:pt x="0" y="79999"/>
                </a:lnTo>
                <a:lnTo>
                  <a:pt x="0" y="86658"/>
                </a:lnTo>
                <a:lnTo>
                  <a:pt x="1815" y="8222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6" name="Google Shape;336;p8"/>
          <p:cNvSpPr/>
          <p:nvPr/>
        </p:nvSpPr>
        <p:spPr>
          <a:xfrm>
            <a:off x="5343391" y="3565269"/>
            <a:ext cx="81051" cy="67970"/>
          </a:xfrm>
          <a:custGeom>
            <a:rect b="b" l="l" r="r" t="t"/>
            <a:pathLst>
              <a:path extrusionOk="0" h="120000" w="120000">
                <a:moveTo>
                  <a:pt x="10904" y="39998"/>
                </a:moveTo>
                <a:lnTo>
                  <a:pt x="21809" y="26658"/>
                </a:lnTo>
                <a:lnTo>
                  <a:pt x="32715" y="19999"/>
                </a:lnTo>
                <a:lnTo>
                  <a:pt x="38168" y="33339"/>
                </a:lnTo>
                <a:lnTo>
                  <a:pt x="49093" y="13340"/>
                </a:lnTo>
                <a:lnTo>
                  <a:pt x="59999" y="13340"/>
                </a:lnTo>
                <a:lnTo>
                  <a:pt x="70904" y="6657"/>
                </a:lnTo>
                <a:lnTo>
                  <a:pt x="87263" y="0"/>
                </a:lnTo>
                <a:lnTo>
                  <a:pt x="92716" y="0"/>
                </a:lnTo>
                <a:lnTo>
                  <a:pt x="98169" y="0"/>
                </a:lnTo>
                <a:lnTo>
                  <a:pt x="109094" y="13340"/>
                </a:lnTo>
                <a:lnTo>
                  <a:pt x="114547" y="19999"/>
                </a:lnTo>
                <a:lnTo>
                  <a:pt x="98169" y="19999"/>
                </a:lnTo>
                <a:lnTo>
                  <a:pt x="109094" y="33339"/>
                </a:lnTo>
                <a:lnTo>
                  <a:pt x="120000" y="39998"/>
                </a:lnTo>
                <a:lnTo>
                  <a:pt x="114547" y="46658"/>
                </a:lnTo>
                <a:lnTo>
                  <a:pt x="114547" y="66659"/>
                </a:lnTo>
                <a:lnTo>
                  <a:pt x="103641" y="66659"/>
                </a:lnTo>
                <a:lnTo>
                  <a:pt x="109094" y="79999"/>
                </a:lnTo>
                <a:lnTo>
                  <a:pt x="109094" y="86658"/>
                </a:lnTo>
                <a:lnTo>
                  <a:pt x="98169" y="86658"/>
                </a:lnTo>
                <a:lnTo>
                  <a:pt x="81810" y="86658"/>
                </a:lnTo>
                <a:lnTo>
                  <a:pt x="76357" y="99998"/>
                </a:lnTo>
                <a:lnTo>
                  <a:pt x="76357" y="106658"/>
                </a:lnTo>
                <a:lnTo>
                  <a:pt x="70904" y="99998"/>
                </a:lnTo>
                <a:lnTo>
                  <a:pt x="65452" y="106658"/>
                </a:lnTo>
                <a:lnTo>
                  <a:pt x="59999" y="120000"/>
                </a:lnTo>
                <a:lnTo>
                  <a:pt x="54546" y="120000"/>
                </a:lnTo>
                <a:lnTo>
                  <a:pt x="16357" y="120000"/>
                </a:lnTo>
                <a:lnTo>
                  <a:pt x="16357" y="106658"/>
                </a:lnTo>
                <a:lnTo>
                  <a:pt x="10904" y="93341"/>
                </a:lnTo>
                <a:lnTo>
                  <a:pt x="0" y="79999"/>
                </a:lnTo>
                <a:lnTo>
                  <a:pt x="0" y="86658"/>
                </a:lnTo>
                <a:lnTo>
                  <a:pt x="5451" y="73340"/>
                </a:lnTo>
                <a:lnTo>
                  <a:pt x="10904" y="60000"/>
                </a:lnTo>
                <a:lnTo>
                  <a:pt x="10904" y="3999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7" name="Google Shape;337;p8"/>
          <p:cNvSpPr/>
          <p:nvPr/>
        </p:nvSpPr>
        <p:spPr>
          <a:xfrm>
            <a:off x="4930108" y="3258425"/>
            <a:ext cx="40901" cy="45720"/>
          </a:xfrm>
          <a:custGeom>
            <a:rect b="b" l="l" r="r" t="t"/>
            <a:pathLst>
              <a:path extrusionOk="0" h="120000" w="120000">
                <a:moveTo>
                  <a:pt x="91984" y="96629"/>
                </a:moveTo>
                <a:lnTo>
                  <a:pt x="111782" y="72000"/>
                </a:lnTo>
                <a:lnTo>
                  <a:pt x="120000" y="58265"/>
                </a:lnTo>
                <a:lnTo>
                  <a:pt x="118588" y="54007"/>
                </a:lnTo>
                <a:lnTo>
                  <a:pt x="106641" y="52241"/>
                </a:lnTo>
                <a:lnTo>
                  <a:pt x="89425" y="36000"/>
                </a:lnTo>
                <a:lnTo>
                  <a:pt x="67069" y="0"/>
                </a:lnTo>
                <a:lnTo>
                  <a:pt x="67069" y="12000"/>
                </a:lnTo>
                <a:lnTo>
                  <a:pt x="38648" y="14635"/>
                </a:lnTo>
                <a:lnTo>
                  <a:pt x="28018" y="24073"/>
                </a:lnTo>
                <a:lnTo>
                  <a:pt x="29324" y="36551"/>
                </a:lnTo>
                <a:lnTo>
                  <a:pt x="22356" y="48000"/>
                </a:lnTo>
                <a:lnTo>
                  <a:pt x="0" y="72000"/>
                </a:lnTo>
                <a:lnTo>
                  <a:pt x="22356" y="72000"/>
                </a:lnTo>
                <a:lnTo>
                  <a:pt x="16805" y="86572"/>
                </a:lnTo>
                <a:lnTo>
                  <a:pt x="44712" y="108000"/>
                </a:lnTo>
                <a:lnTo>
                  <a:pt x="67069" y="108000"/>
                </a:lnTo>
                <a:lnTo>
                  <a:pt x="111782" y="120000"/>
                </a:lnTo>
                <a:lnTo>
                  <a:pt x="103972" y="114690"/>
                </a:lnTo>
                <a:lnTo>
                  <a:pt x="91984" y="9662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8" name="Google Shape;338;p8"/>
          <p:cNvSpPr/>
          <p:nvPr/>
        </p:nvSpPr>
        <p:spPr>
          <a:xfrm>
            <a:off x="5343392" y="3035781"/>
            <a:ext cx="160210" cy="41351"/>
          </a:xfrm>
          <a:custGeom>
            <a:rect b="b" l="l" r="r" t="t"/>
            <a:pathLst>
              <a:path extrusionOk="0" h="120000" w="120000">
                <a:moveTo>
                  <a:pt x="2729" y="10908"/>
                </a:moveTo>
                <a:lnTo>
                  <a:pt x="0" y="0"/>
                </a:lnTo>
                <a:lnTo>
                  <a:pt x="0" y="10908"/>
                </a:lnTo>
                <a:lnTo>
                  <a:pt x="2729" y="10908"/>
                </a:lnTo>
                <a:close/>
              </a:path>
              <a:path extrusionOk="0" h="120000" w="120000">
                <a:moveTo>
                  <a:pt x="14656" y="81368"/>
                </a:moveTo>
                <a:lnTo>
                  <a:pt x="18178" y="101853"/>
                </a:lnTo>
                <a:lnTo>
                  <a:pt x="19090" y="109053"/>
                </a:lnTo>
                <a:lnTo>
                  <a:pt x="29586" y="117425"/>
                </a:lnTo>
                <a:lnTo>
                  <a:pt x="41004" y="119828"/>
                </a:lnTo>
                <a:lnTo>
                  <a:pt x="43633" y="119962"/>
                </a:lnTo>
                <a:lnTo>
                  <a:pt x="49093" y="196325"/>
                </a:lnTo>
                <a:lnTo>
                  <a:pt x="64057" y="196949"/>
                </a:lnTo>
                <a:lnTo>
                  <a:pt x="70443" y="201310"/>
                </a:lnTo>
                <a:lnTo>
                  <a:pt x="73635" y="207236"/>
                </a:lnTo>
                <a:lnTo>
                  <a:pt x="79096" y="218145"/>
                </a:lnTo>
                <a:lnTo>
                  <a:pt x="76366" y="229053"/>
                </a:lnTo>
                <a:lnTo>
                  <a:pt x="87276" y="218145"/>
                </a:lnTo>
                <a:lnTo>
                  <a:pt x="98187" y="218145"/>
                </a:lnTo>
                <a:lnTo>
                  <a:pt x="100908" y="185416"/>
                </a:lnTo>
                <a:lnTo>
                  <a:pt x="109098" y="185416"/>
                </a:lnTo>
                <a:lnTo>
                  <a:pt x="109098" y="141779"/>
                </a:lnTo>
                <a:lnTo>
                  <a:pt x="109196" y="105339"/>
                </a:lnTo>
                <a:lnTo>
                  <a:pt x="113122" y="75648"/>
                </a:lnTo>
                <a:lnTo>
                  <a:pt x="114549" y="65454"/>
                </a:lnTo>
                <a:lnTo>
                  <a:pt x="120000" y="54545"/>
                </a:lnTo>
                <a:lnTo>
                  <a:pt x="117279" y="21817"/>
                </a:lnTo>
                <a:lnTo>
                  <a:pt x="114549" y="10908"/>
                </a:lnTo>
                <a:lnTo>
                  <a:pt x="109098" y="10908"/>
                </a:lnTo>
                <a:lnTo>
                  <a:pt x="103638" y="0"/>
                </a:lnTo>
                <a:lnTo>
                  <a:pt x="100908" y="-10908"/>
                </a:lnTo>
                <a:lnTo>
                  <a:pt x="95457" y="-21817"/>
                </a:lnTo>
                <a:lnTo>
                  <a:pt x="92727" y="-10908"/>
                </a:lnTo>
                <a:lnTo>
                  <a:pt x="90007" y="-32725"/>
                </a:lnTo>
                <a:lnTo>
                  <a:pt x="84546" y="-43634"/>
                </a:lnTo>
                <a:lnTo>
                  <a:pt x="81816" y="-65454"/>
                </a:lnTo>
                <a:lnTo>
                  <a:pt x="76366" y="-54542"/>
                </a:lnTo>
                <a:lnTo>
                  <a:pt x="70915" y="-54542"/>
                </a:lnTo>
                <a:lnTo>
                  <a:pt x="65455" y="-76362"/>
                </a:lnTo>
                <a:lnTo>
                  <a:pt x="62724" y="-76362"/>
                </a:lnTo>
                <a:lnTo>
                  <a:pt x="55342" y="-77668"/>
                </a:lnTo>
                <a:lnTo>
                  <a:pt x="44091" y="-86815"/>
                </a:lnTo>
                <a:lnTo>
                  <a:pt x="43633" y="-87271"/>
                </a:lnTo>
                <a:lnTo>
                  <a:pt x="33476" y="-101720"/>
                </a:lnTo>
                <a:lnTo>
                  <a:pt x="25265" y="-109027"/>
                </a:lnTo>
                <a:lnTo>
                  <a:pt x="21821" y="-109088"/>
                </a:lnTo>
                <a:lnTo>
                  <a:pt x="8180" y="-87271"/>
                </a:lnTo>
                <a:lnTo>
                  <a:pt x="8180" y="32725"/>
                </a:lnTo>
                <a:lnTo>
                  <a:pt x="5450" y="32725"/>
                </a:lnTo>
                <a:lnTo>
                  <a:pt x="5450" y="43634"/>
                </a:lnTo>
                <a:lnTo>
                  <a:pt x="14656" y="813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39" name="Google Shape;339;p8"/>
          <p:cNvSpPr/>
          <p:nvPr/>
        </p:nvSpPr>
        <p:spPr>
          <a:xfrm>
            <a:off x="5350670" y="2998189"/>
            <a:ext cx="152933" cy="116522"/>
          </a:xfrm>
          <a:custGeom>
            <a:rect b="b" l="l" r="r" t="t"/>
            <a:pathLst>
              <a:path extrusionOk="0" h="120000" w="120000">
                <a:moveTo>
                  <a:pt x="2859" y="7742"/>
                </a:moveTo>
                <a:lnTo>
                  <a:pt x="2859" y="46456"/>
                </a:lnTo>
                <a:lnTo>
                  <a:pt x="2859" y="50327"/>
                </a:lnTo>
                <a:lnTo>
                  <a:pt x="0" y="50327"/>
                </a:lnTo>
                <a:lnTo>
                  <a:pt x="0" y="54198"/>
                </a:lnTo>
                <a:lnTo>
                  <a:pt x="9644" y="67589"/>
                </a:lnTo>
                <a:lnTo>
                  <a:pt x="13333" y="74859"/>
                </a:lnTo>
                <a:lnTo>
                  <a:pt x="14289" y="77414"/>
                </a:lnTo>
                <a:lnTo>
                  <a:pt x="25284" y="80385"/>
                </a:lnTo>
                <a:lnTo>
                  <a:pt x="37246" y="81238"/>
                </a:lnTo>
                <a:lnTo>
                  <a:pt x="39999" y="81285"/>
                </a:lnTo>
                <a:lnTo>
                  <a:pt x="45719" y="108385"/>
                </a:lnTo>
                <a:lnTo>
                  <a:pt x="61395" y="108606"/>
                </a:lnTo>
                <a:lnTo>
                  <a:pt x="68085" y="110154"/>
                </a:lnTo>
                <a:lnTo>
                  <a:pt x="71429" y="112257"/>
                </a:lnTo>
                <a:lnTo>
                  <a:pt x="77149" y="116128"/>
                </a:lnTo>
                <a:lnTo>
                  <a:pt x="74289" y="120000"/>
                </a:lnTo>
                <a:lnTo>
                  <a:pt x="85719" y="116128"/>
                </a:lnTo>
                <a:lnTo>
                  <a:pt x="94289" y="116128"/>
                </a:lnTo>
                <a:lnTo>
                  <a:pt x="97149" y="116128"/>
                </a:lnTo>
                <a:lnTo>
                  <a:pt x="99999" y="104514"/>
                </a:lnTo>
                <a:lnTo>
                  <a:pt x="108580" y="104514"/>
                </a:lnTo>
                <a:lnTo>
                  <a:pt x="108580" y="89028"/>
                </a:lnTo>
                <a:lnTo>
                  <a:pt x="108682" y="76096"/>
                </a:lnTo>
                <a:lnTo>
                  <a:pt x="112795" y="65560"/>
                </a:lnTo>
                <a:lnTo>
                  <a:pt x="114290" y="61942"/>
                </a:lnTo>
                <a:lnTo>
                  <a:pt x="120000" y="58070"/>
                </a:lnTo>
                <a:lnTo>
                  <a:pt x="117150" y="46456"/>
                </a:lnTo>
                <a:lnTo>
                  <a:pt x="114290" y="42585"/>
                </a:lnTo>
                <a:lnTo>
                  <a:pt x="108580" y="42585"/>
                </a:lnTo>
                <a:lnTo>
                  <a:pt x="102859" y="38713"/>
                </a:lnTo>
                <a:lnTo>
                  <a:pt x="99999" y="34841"/>
                </a:lnTo>
                <a:lnTo>
                  <a:pt x="94289" y="30970"/>
                </a:lnTo>
                <a:lnTo>
                  <a:pt x="91429" y="34841"/>
                </a:lnTo>
                <a:lnTo>
                  <a:pt x="88579" y="27099"/>
                </a:lnTo>
                <a:lnTo>
                  <a:pt x="82859" y="23228"/>
                </a:lnTo>
                <a:lnTo>
                  <a:pt x="79999" y="15484"/>
                </a:lnTo>
                <a:lnTo>
                  <a:pt x="74289" y="19356"/>
                </a:lnTo>
                <a:lnTo>
                  <a:pt x="71429" y="19356"/>
                </a:lnTo>
                <a:lnTo>
                  <a:pt x="68579" y="19356"/>
                </a:lnTo>
                <a:lnTo>
                  <a:pt x="62859" y="11613"/>
                </a:lnTo>
                <a:lnTo>
                  <a:pt x="59999" y="11613"/>
                </a:lnTo>
                <a:lnTo>
                  <a:pt x="52265" y="11150"/>
                </a:lnTo>
                <a:lnTo>
                  <a:pt x="40479" y="7904"/>
                </a:lnTo>
                <a:lnTo>
                  <a:pt x="39999" y="7742"/>
                </a:lnTo>
                <a:lnTo>
                  <a:pt x="29359" y="2614"/>
                </a:lnTo>
                <a:lnTo>
                  <a:pt x="20758" y="21"/>
                </a:lnTo>
                <a:lnTo>
                  <a:pt x="19999" y="0"/>
                </a:lnTo>
                <a:lnTo>
                  <a:pt x="17149" y="0"/>
                </a:lnTo>
                <a:lnTo>
                  <a:pt x="2859" y="774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0" name="Google Shape;340;p8"/>
          <p:cNvSpPr/>
          <p:nvPr/>
        </p:nvSpPr>
        <p:spPr>
          <a:xfrm>
            <a:off x="5044254" y="3379460"/>
            <a:ext cx="32324" cy="37321"/>
          </a:xfrm>
          <a:custGeom>
            <a:rect b="b" l="l" r="r" t="t"/>
            <a:pathLst>
              <a:path extrusionOk="0" h="120000" w="120000">
                <a:moveTo>
                  <a:pt x="52968" y="120000"/>
                </a:moveTo>
                <a:lnTo>
                  <a:pt x="95401" y="120000"/>
                </a:lnTo>
                <a:lnTo>
                  <a:pt x="109824" y="91068"/>
                </a:lnTo>
                <a:lnTo>
                  <a:pt x="120000" y="55705"/>
                </a:lnTo>
                <a:lnTo>
                  <a:pt x="117820" y="26433"/>
                </a:lnTo>
                <a:lnTo>
                  <a:pt x="100624" y="6713"/>
                </a:lnTo>
                <a:lnTo>
                  <a:pt x="65750" y="0"/>
                </a:lnTo>
                <a:lnTo>
                  <a:pt x="10535" y="9745"/>
                </a:lnTo>
                <a:lnTo>
                  <a:pt x="6359" y="18790"/>
                </a:lnTo>
                <a:lnTo>
                  <a:pt x="0" y="47847"/>
                </a:lnTo>
                <a:lnTo>
                  <a:pt x="9436" y="85544"/>
                </a:lnTo>
                <a:lnTo>
                  <a:pt x="52968"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1" name="Google Shape;341;p8"/>
          <p:cNvSpPr/>
          <p:nvPr/>
        </p:nvSpPr>
        <p:spPr>
          <a:xfrm>
            <a:off x="5022949" y="3895417"/>
            <a:ext cx="437311" cy="473862"/>
          </a:xfrm>
          <a:custGeom>
            <a:rect b="b" l="l" r="r" t="t"/>
            <a:pathLst>
              <a:path extrusionOk="0" h="120000" w="120000">
                <a:moveTo>
                  <a:pt x="117999" y="33331"/>
                </a:moveTo>
                <a:lnTo>
                  <a:pt x="116999" y="30475"/>
                </a:lnTo>
                <a:lnTo>
                  <a:pt x="116999" y="26668"/>
                </a:lnTo>
                <a:lnTo>
                  <a:pt x="118999" y="24760"/>
                </a:lnTo>
                <a:lnTo>
                  <a:pt x="118828" y="22435"/>
                </a:lnTo>
                <a:lnTo>
                  <a:pt x="117170" y="19366"/>
                </a:lnTo>
                <a:lnTo>
                  <a:pt x="116999" y="19049"/>
                </a:lnTo>
                <a:lnTo>
                  <a:pt x="115999" y="17141"/>
                </a:lnTo>
                <a:lnTo>
                  <a:pt x="116999" y="13334"/>
                </a:lnTo>
                <a:lnTo>
                  <a:pt x="113999" y="13334"/>
                </a:lnTo>
                <a:lnTo>
                  <a:pt x="113999" y="11429"/>
                </a:lnTo>
                <a:lnTo>
                  <a:pt x="110586" y="11025"/>
                </a:lnTo>
                <a:lnTo>
                  <a:pt x="107342" y="11370"/>
                </a:lnTo>
                <a:lnTo>
                  <a:pt x="105997" y="11429"/>
                </a:lnTo>
                <a:lnTo>
                  <a:pt x="104997" y="9522"/>
                </a:lnTo>
                <a:lnTo>
                  <a:pt x="104997" y="8570"/>
                </a:lnTo>
                <a:lnTo>
                  <a:pt x="103997" y="8570"/>
                </a:lnTo>
                <a:lnTo>
                  <a:pt x="104997" y="7618"/>
                </a:lnTo>
                <a:lnTo>
                  <a:pt x="103997" y="7618"/>
                </a:lnTo>
                <a:lnTo>
                  <a:pt x="103000" y="6667"/>
                </a:lnTo>
                <a:lnTo>
                  <a:pt x="102000" y="7618"/>
                </a:lnTo>
                <a:lnTo>
                  <a:pt x="101000" y="7618"/>
                </a:lnTo>
                <a:lnTo>
                  <a:pt x="98999" y="6667"/>
                </a:lnTo>
                <a:lnTo>
                  <a:pt x="96999" y="5714"/>
                </a:lnTo>
                <a:lnTo>
                  <a:pt x="94999" y="4762"/>
                </a:lnTo>
                <a:lnTo>
                  <a:pt x="93999" y="3810"/>
                </a:lnTo>
                <a:lnTo>
                  <a:pt x="92998" y="4762"/>
                </a:lnTo>
                <a:lnTo>
                  <a:pt x="91998" y="5714"/>
                </a:lnTo>
                <a:lnTo>
                  <a:pt x="90998" y="4762"/>
                </a:lnTo>
                <a:lnTo>
                  <a:pt x="89998" y="5714"/>
                </a:lnTo>
                <a:lnTo>
                  <a:pt x="88998" y="7618"/>
                </a:lnTo>
                <a:lnTo>
                  <a:pt x="85997" y="7618"/>
                </a:lnTo>
                <a:lnTo>
                  <a:pt x="85000" y="8570"/>
                </a:lnTo>
                <a:lnTo>
                  <a:pt x="84000" y="10474"/>
                </a:lnTo>
                <a:lnTo>
                  <a:pt x="84000" y="11429"/>
                </a:lnTo>
                <a:lnTo>
                  <a:pt x="83000" y="12382"/>
                </a:lnTo>
                <a:lnTo>
                  <a:pt x="82000" y="13334"/>
                </a:lnTo>
                <a:lnTo>
                  <a:pt x="83691" y="16598"/>
                </a:lnTo>
                <a:lnTo>
                  <a:pt x="84476" y="18988"/>
                </a:lnTo>
                <a:lnTo>
                  <a:pt x="84072" y="21110"/>
                </a:lnTo>
                <a:lnTo>
                  <a:pt x="82196" y="23572"/>
                </a:lnTo>
                <a:lnTo>
                  <a:pt x="81000" y="24760"/>
                </a:lnTo>
                <a:lnTo>
                  <a:pt x="80000" y="26668"/>
                </a:lnTo>
                <a:lnTo>
                  <a:pt x="78999" y="26668"/>
                </a:lnTo>
                <a:lnTo>
                  <a:pt x="76355" y="26594"/>
                </a:lnTo>
                <a:lnTo>
                  <a:pt x="72763" y="25561"/>
                </a:lnTo>
                <a:lnTo>
                  <a:pt x="68938" y="24193"/>
                </a:lnTo>
                <a:lnTo>
                  <a:pt x="65592" y="23111"/>
                </a:lnTo>
                <a:lnTo>
                  <a:pt x="64000" y="22856"/>
                </a:lnTo>
                <a:lnTo>
                  <a:pt x="63000" y="21904"/>
                </a:lnTo>
                <a:lnTo>
                  <a:pt x="62000" y="22856"/>
                </a:lnTo>
                <a:lnTo>
                  <a:pt x="62000" y="21904"/>
                </a:lnTo>
                <a:lnTo>
                  <a:pt x="61000" y="20952"/>
                </a:lnTo>
                <a:lnTo>
                  <a:pt x="59999" y="20952"/>
                </a:lnTo>
                <a:lnTo>
                  <a:pt x="57566" y="20823"/>
                </a:lnTo>
                <a:lnTo>
                  <a:pt x="55175" y="20161"/>
                </a:lnTo>
                <a:lnTo>
                  <a:pt x="54999" y="20001"/>
                </a:lnTo>
                <a:lnTo>
                  <a:pt x="52434" y="17755"/>
                </a:lnTo>
                <a:lnTo>
                  <a:pt x="50312" y="15301"/>
                </a:lnTo>
                <a:lnTo>
                  <a:pt x="48001" y="13334"/>
                </a:lnTo>
                <a:lnTo>
                  <a:pt x="47001" y="12382"/>
                </a:lnTo>
                <a:lnTo>
                  <a:pt x="48001" y="11429"/>
                </a:lnTo>
                <a:lnTo>
                  <a:pt x="47001" y="11429"/>
                </a:lnTo>
                <a:lnTo>
                  <a:pt x="46001" y="10474"/>
                </a:lnTo>
                <a:lnTo>
                  <a:pt x="44000" y="10474"/>
                </a:lnTo>
                <a:lnTo>
                  <a:pt x="43000" y="8570"/>
                </a:lnTo>
                <a:lnTo>
                  <a:pt x="42000" y="8570"/>
                </a:lnTo>
                <a:lnTo>
                  <a:pt x="41000" y="9522"/>
                </a:lnTo>
                <a:lnTo>
                  <a:pt x="39999" y="8570"/>
                </a:lnTo>
                <a:lnTo>
                  <a:pt x="39999" y="7618"/>
                </a:lnTo>
                <a:lnTo>
                  <a:pt x="37999" y="6667"/>
                </a:lnTo>
                <a:lnTo>
                  <a:pt x="34999" y="6667"/>
                </a:lnTo>
                <a:lnTo>
                  <a:pt x="34999" y="5714"/>
                </a:lnTo>
                <a:lnTo>
                  <a:pt x="31848" y="5562"/>
                </a:lnTo>
                <a:lnTo>
                  <a:pt x="28901" y="5988"/>
                </a:lnTo>
                <a:lnTo>
                  <a:pt x="27001" y="5714"/>
                </a:lnTo>
                <a:lnTo>
                  <a:pt x="26000" y="3810"/>
                </a:lnTo>
                <a:lnTo>
                  <a:pt x="24000" y="2855"/>
                </a:lnTo>
                <a:lnTo>
                  <a:pt x="22000" y="2855"/>
                </a:lnTo>
                <a:lnTo>
                  <a:pt x="21000" y="1903"/>
                </a:lnTo>
                <a:lnTo>
                  <a:pt x="21000" y="0"/>
                </a:lnTo>
                <a:lnTo>
                  <a:pt x="18999" y="3810"/>
                </a:lnTo>
                <a:lnTo>
                  <a:pt x="19999" y="6667"/>
                </a:lnTo>
                <a:lnTo>
                  <a:pt x="17999" y="7618"/>
                </a:lnTo>
                <a:lnTo>
                  <a:pt x="15999" y="8570"/>
                </a:lnTo>
                <a:lnTo>
                  <a:pt x="14998" y="10474"/>
                </a:lnTo>
                <a:lnTo>
                  <a:pt x="12001" y="10474"/>
                </a:lnTo>
                <a:lnTo>
                  <a:pt x="10001" y="12382"/>
                </a:lnTo>
                <a:lnTo>
                  <a:pt x="10001" y="18093"/>
                </a:lnTo>
                <a:lnTo>
                  <a:pt x="11001" y="20001"/>
                </a:lnTo>
                <a:lnTo>
                  <a:pt x="9001" y="20001"/>
                </a:lnTo>
                <a:lnTo>
                  <a:pt x="9001" y="22856"/>
                </a:lnTo>
                <a:lnTo>
                  <a:pt x="6000" y="24760"/>
                </a:lnTo>
                <a:lnTo>
                  <a:pt x="4000" y="24760"/>
                </a:lnTo>
                <a:lnTo>
                  <a:pt x="4000" y="25712"/>
                </a:lnTo>
                <a:lnTo>
                  <a:pt x="3000" y="26668"/>
                </a:lnTo>
                <a:lnTo>
                  <a:pt x="5000" y="28571"/>
                </a:lnTo>
                <a:lnTo>
                  <a:pt x="4000" y="41906"/>
                </a:lnTo>
                <a:lnTo>
                  <a:pt x="6000" y="45713"/>
                </a:lnTo>
                <a:lnTo>
                  <a:pt x="3000" y="47617"/>
                </a:lnTo>
                <a:lnTo>
                  <a:pt x="5000" y="47617"/>
                </a:lnTo>
                <a:lnTo>
                  <a:pt x="5000" y="50476"/>
                </a:lnTo>
                <a:lnTo>
                  <a:pt x="4948" y="54929"/>
                </a:lnTo>
                <a:lnTo>
                  <a:pt x="4585" y="57283"/>
                </a:lnTo>
                <a:lnTo>
                  <a:pt x="4000" y="59048"/>
                </a:lnTo>
                <a:lnTo>
                  <a:pt x="4000" y="61903"/>
                </a:lnTo>
                <a:lnTo>
                  <a:pt x="0" y="62855"/>
                </a:lnTo>
                <a:lnTo>
                  <a:pt x="999" y="63807"/>
                </a:lnTo>
                <a:lnTo>
                  <a:pt x="2000" y="65715"/>
                </a:lnTo>
                <a:lnTo>
                  <a:pt x="3000" y="66667"/>
                </a:lnTo>
                <a:lnTo>
                  <a:pt x="4000" y="69522"/>
                </a:lnTo>
                <a:lnTo>
                  <a:pt x="5000" y="70474"/>
                </a:lnTo>
                <a:lnTo>
                  <a:pt x="6000" y="72382"/>
                </a:lnTo>
                <a:lnTo>
                  <a:pt x="7001" y="72382"/>
                </a:lnTo>
                <a:lnTo>
                  <a:pt x="7001" y="76190"/>
                </a:lnTo>
                <a:lnTo>
                  <a:pt x="8001" y="79049"/>
                </a:lnTo>
                <a:lnTo>
                  <a:pt x="11001" y="79049"/>
                </a:lnTo>
                <a:lnTo>
                  <a:pt x="12998" y="80001"/>
                </a:lnTo>
                <a:lnTo>
                  <a:pt x="14998" y="80001"/>
                </a:lnTo>
                <a:lnTo>
                  <a:pt x="15999" y="80952"/>
                </a:lnTo>
                <a:lnTo>
                  <a:pt x="15999" y="82857"/>
                </a:lnTo>
                <a:lnTo>
                  <a:pt x="19999" y="82857"/>
                </a:lnTo>
                <a:lnTo>
                  <a:pt x="22000" y="85712"/>
                </a:lnTo>
                <a:lnTo>
                  <a:pt x="38999" y="95239"/>
                </a:lnTo>
                <a:lnTo>
                  <a:pt x="39999" y="93331"/>
                </a:lnTo>
                <a:lnTo>
                  <a:pt x="45000" y="90475"/>
                </a:lnTo>
                <a:lnTo>
                  <a:pt x="51998" y="85712"/>
                </a:lnTo>
                <a:lnTo>
                  <a:pt x="113999" y="120000"/>
                </a:lnTo>
                <a:lnTo>
                  <a:pt x="113999" y="114284"/>
                </a:lnTo>
                <a:lnTo>
                  <a:pt x="120000" y="114284"/>
                </a:lnTo>
                <a:lnTo>
                  <a:pt x="120000" y="36191"/>
                </a:lnTo>
                <a:lnTo>
                  <a:pt x="117999" y="34286"/>
                </a:lnTo>
                <a:lnTo>
                  <a:pt x="116999" y="33331"/>
                </a:lnTo>
                <a:lnTo>
                  <a:pt x="117999" y="3333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2" name="Google Shape;342;p8"/>
          <p:cNvSpPr/>
          <p:nvPr/>
        </p:nvSpPr>
        <p:spPr>
          <a:xfrm>
            <a:off x="5022949" y="3895417"/>
            <a:ext cx="437311" cy="473862"/>
          </a:xfrm>
          <a:custGeom>
            <a:rect b="b" l="l" r="r" t="t"/>
            <a:pathLst>
              <a:path extrusionOk="0" h="120000" w="120000">
                <a:moveTo>
                  <a:pt x="21000" y="0"/>
                </a:moveTo>
                <a:lnTo>
                  <a:pt x="18999" y="3810"/>
                </a:lnTo>
                <a:lnTo>
                  <a:pt x="19999" y="6667"/>
                </a:lnTo>
                <a:lnTo>
                  <a:pt x="17999" y="7618"/>
                </a:lnTo>
                <a:lnTo>
                  <a:pt x="15999" y="8570"/>
                </a:lnTo>
                <a:lnTo>
                  <a:pt x="14998" y="10474"/>
                </a:lnTo>
                <a:lnTo>
                  <a:pt x="12998" y="10474"/>
                </a:lnTo>
                <a:lnTo>
                  <a:pt x="12001" y="10474"/>
                </a:lnTo>
                <a:lnTo>
                  <a:pt x="10001" y="12382"/>
                </a:lnTo>
                <a:lnTo>
                  <a:pt x="10001" y="18093"/>
                </a:lnTo>
                <a:lnTo>
                  <a:pt x="11001" y="20001"/>
                </a:lnTo>
                <a:lnTo>
                  <a:pt x="9001" y="20001"/>
                </a:lnTo>
                <a:lnTo>
                  <a:pt x="9001" y="21904"/>
                </a:lnTo>
                <a:lnTo>
                  <a:pt x="9001" y="22856"/>
                </a:lnTo>
                <a:lnTo>
                  <a:pt x="6000" y="24760"/>
                </a:lnTo>
                <a:lnTo>
                  <a:pt x="4000" y="24760"/>
                </a:lnTo>
                <a:lnTo>
                  <a:pt x="4000" y="25712"/>
                </a:lnTo>
                <a:lnTo>
                  <a:pt x="3000" y="26668"/>
                </a:lnTo>
                <a:lnTo>
                  <a:pt x="5000" y="28571"/>
                </a:lnTo>
                <a:lnTo>
                  <a:pt x="4000" y="41906"/>
                </a:lnTo>
                <a:lnTo>
                  <a:pt x="6000" y="45713"/>
                </a:lnTo>
                <a:lnTo>
                  <a:pt x="3000" y="47617"/>
                </a:lnTo>
                <a:lnTo>
                  <a:pt x="4000" y="47617"/>
                </a:lnTo>
                <a:lnTo>
                  <a:pt x="5000" y="47617"/>
                </a:lnTo>
                <a:lnTo>
                  <a:pt x="5000" y="50476"/>
                </a:lnTo>
                <a:lnTo>
                  <a:pt x="4948" y="54929"/>
                </a:lnTo>
                <a:lnTo>
                  <a:pt x="4585" y="57283"/>
                </a:lnTo>
                <a:lnTo>
                  <a:pt x="4000" y="59048"/>
                </a:lnTo>
                <a:lnTo>
                  <a:pt x="4000" y="61903"/>
                </a:lnTo>
                <a:lnTo>
                  <a:pt x="0" y="62855"/>
                </a:lnTo>
                <a:lnTo>
                  <a:pt x="999" y="63807"/>
                </a:lnTo>
                <a:lnTo>
                  <a:pt x="2000" y="65715"/>
                </a:lnTo>
                <a:lnTo>
                  <a:pt x="3000" y="66667"/>
                </a:lnTo>
                <a:lnTo>
                  <a:pt x="4000" y="69522"/>
                </a:lnTo>
                <a:lnTo>
                  <a:pt x="5000" y="70474"/>
                </a:lnTo>
                <a:lnTo>
                  <a:pt x="6000" y="72382"/>
                </a:lnTo>
                <a:lnTo>
                  <a:pt x="7001" y="72382"/>
                </a:lnTo>
                <a:lnTo>
                  <a:pt x="7001" y="74285"/>
                </a:lnTo>
                <a:lnTo>
                  <a:pt x="7001" y="76190"/>
                </a:lnTo>
                <a:lnTo>
                  <a:pt x="8001" y="79049"/>
                </a:lnTo>
                <a:lnTo>
                  <a:pt x="10001" y="79049"/>
                </a:lnTo>
                <a:lnTo>
                  <a:pt x="11001" y="79049"/>
                </a:lnTo>
                <a:lnTo>
                  <a:pt x="12998" y="80001"/>
                </a:lnTo>
                <a:lnTo>
                  <a:pt x="14998" y="80001"/>
                </a:lnTo>
                <a:lnTo>
                  <a:pt x="15999" y="80952"/>
                </a:lnTo>
                <a:lnTo>
                  <a:pt x="15999" y="82857"/>
                </a:lnTo>
                <a:lnTo>
                  <a:pt x="17999" y="82857"/>
                </a:lnTo>
                <a:lnTo>
                  <a:pt x="19999" y="82857"/>
                </a:lnTo>
                <a:lnTo>
                  <a:pt x="22000" y="85712"/>
                </a:lnTo>
                <a:lnTo>
                  <a:pt x="38999" y="95239"/>
                </a:lnTo>
                <a:lnTo>
                  <a:pt x="39999" y="93331"/>
                </a:lnTo>
                <a:lnTo>
                  <a:pt x="45000" y="90475"/>
                </a:lnTo>
                <a:lnTo>
                  <a:pt x="51998" y="85712"/>
                </a:lnTo>
                <a:lnTo>
                  <a:pt x="113999" y="120000"/>
                </a:lnTo>
                <a:lnTo>
                  <a:pt x="113999" y="114284"/>
                </a:lnTo>
                <a:lnTo>
                  <a:pt x="120000" y="114284"/>
                </a:lnTo>
                <a:lnTo>
                  <a:pt x="120000" y="98094"/>
                </a:lnTo>
                <a:lnTo>
                  <a:pt x="120000" y="37142"/>
                </a:lnTo>
                <a:lnTo>
                  <a:pt x="120000" y="36191"/>
                </a:lnTo>
                <a:lnTo>
                  <a:pt x="117999" y="34286"/>
                </a:lnTo>
                <a:lnTo>
                  <a:pt x="116999" y="33331"/>
                </a:lnTo>
                <a:lnTo>
                  <a:pt x="117999" y="33331"/>
                </a:lnTo>
                <a:lnTo>
                  <a:pt x="116999" y="30475"/>
                </a:lnTo>
                <a:lnTo>
                  <a:pt x="116999" y="27619"/>
                </a:lnTo>
                <a:lnTo>
                  <a:pt x="116999" y="26668"/>
                </a:lnTo>
                <a:lnTo>
                  <a:pt x="118999" y="24760"/>
                </a:lnTo>
                <a:lnTo>
                  <a:pt x="118828" y="22435"/>
                </a:lnTo>
                <a:lnTo>
                  <a:pt x="117170" y="19366"/>
                </a:lnTo>
                <a:lnTo>
                  <a:pt x="116999" y="19049"/>
                </a:lnTo>
                <a:lnTo>
                  <a:pt x="115999" y="17141"/>
                </a:lnTo>
                <a:lnTo>
                  <a:pt x="116999" y="13334"/>
                </a:lnTo>
                <a:lnTo>
                  <a:pt x="113999" y="13334"/>
                </a:lnTo>
                <a:lnTo>
                  <a:pt x="113999" y="11429"/>
                </a:lnTo>
                <a:lnTo>
                  <a:pt x="110586" y="11025"/>
                </a:lnTo>
                <a:lnTo>
                  <a:pt x="107342" y="11370"/>
                </a:lnTo>
                <a:lnTo>
                  <a:pt x="105997" y="11429"/>
                </a:lnTo>
                <a:lnTo>
                  <a:pt x="104997" y="9522"/>
                </a:lnTo>
                <a:lnTo>
                  <a:pt x="105997" y="9522"/>
                </a:lnTo>
                <a:lnTo>
                  <a:pt x="104997" y="9522"/>
                </a:lnTo>
                <a:lnTo>
                  <a:pt x="104997" y="8570"/>
                </a:lnTo>
                <a:lnTo>
                  <a:pt x="103997" y="8570"/>
                </a:lnTo>
                <a:lnTo>
                  <a:pt x="104997" y="7618"/>
                </a:lnTo>
                <a:lnTo>
                  <a:pt x="103997" y="7618"/>
                </a:lnTo>
                <a:lnTo>
                  <a:pt x="103000" y="6667"/>
                </a:lnTo>
                <a:lnTo>
                  <a:pt x="102000" y="7618"/>
                </a:lnTo>
                <a:lnTo>
                  <a:pt x="101000" y="7618"/>
                </a:lnTo>
                <a:lnTo>
                  <a:pt x="98999" y="6667"/>
                </a:lnTo>
                <a:lnTo>
                  <a:pt x="96999" y="5714"/>
                </a:lnTo>
                <a:lnTo>
                  <a:pt x="94999" y="4762"/>
                </a:lnTo>
                <a:lnTo>
                  <a:pt x="93999" y="3810"/>
                </a:lnTo>
                <a:lnTo>
                  <a:pt x="92998" y="4762"/>
                </a:lnTo>
                <a:lnTo>
                  <a:pt x="91998" y="5714"/>
                </a:lnTo>
                <a:lnTo>
                  <a:pt x="90998" y="4762"/>
                </a:lnTo>
                <a:lnTo>
                  <a:pt x="89998" y="5714"/>
                </a:lnTo>
                <a:lnTo>
                  <a:pt x="88998" y="7618"/>
                </a:lnTo>
                <a:lnTo>
                  <a:pt x="87997" y="7618"/>
                </a:lnTo>
                <a:lnTo>
                  <a:pt x="85997" y="7618"/>
                </a:lnTo>
                <a:lnTo>
                  <a:pt x="85000" y="8570"/>
                </a:lnTo>
                <a:lnTo>
                  <a:pt x="84000" y="10474"/>
                </a:lnTo>
                <a:lnTo>
                  <a:pt x="84000" y="11429"/>
                </a:lnTo>
                <a:lnTo>
                  <a:pt x="83000" y="12382"/>
                </a:lnTo>
                <a:lnTo>
                  <a:pt x="82000" y="13334"/>
                </a:lnTo>
                <a:lnTo>
                  <a:pt x="83691" y="16598"/>
                </a:lnTo>
                <a:lnTo>
                  <a:pt x="84476" y="18988"/>
                </a:lnTo>
                <a:lnTo>
                  <a:pt x="84072" y="21110"/>
                </a:lnTo>
                <a:lnTo>
                  <a:pt x="82196" y="23572"/>
                </a:lnTo>
                <a:lnTo>
                  <a:pt x="81000" y="24760"/>
                </a:lnTo>
                <a:lnTo>
                  <a:pt x="80000" y="26668"/>
                </a:lnTo>
                <a:lnTo>
                  <a:pt x="78999" y="26668"/>
                </a:lnTo>
                <a:lnTo>
                  <a:pt x="76355" y="26594"/>
                </a:lnTo>
                <a:lnTo>
                  <a:pt x="72763" y="25561"/>
                </a:lnTo>
                <a:lnTo>
                  <a:pt x="68938" y="24193"/>
                </a:lnTo>
                <a:lnTo>
                  <a:pt x="65592" y="23111"/>
                </a:lnTo>
                <a:lnTo>
                  <a:pt x="64000" y="22856"/>
                </a:lnTo>
                <a:lnTo>
                  <a:pt x="63000" y="21904"/>
                </a:lnTo>
                <a:lnTo>
                  <a:pt x="62000" y="22856"/>
                </a:lnTo>
                <a:lnTo>
                  <a:pt x="62000" y="21904"/>
                </a:lnTo>
                <a:lnTo>
                  <a:pt x="61000" y="20952"/>
                </a:lnTo>
                <a:lnTo>
                  <a:pt x="59999" y="20952"/>
                </a:lnTo>
                <a:lnTo>
                  <a:pt x="57566" y="20823"/>
                </a:lnTo>
                <a:lnTo>
                  <a:pt x="55175" y="20161"/>
                </a:lnTo>
                <a:lnTo>
                  <a:pt x="54999" y="20001"/>
                </a:lnTo>
                <a:lnTo>
                  <a:pt x="52434" y="17755"/>
                </a:lnTo>
                <a:lnTo>
                  <a:pt x="50312" y="15301"/>
                </a:lnTo>
                <a:lnTo>
                  <a:pt x="48001" y="13334"/>
                </a:lnTo>
                <a:lnTo>
                  <a:pt x="47001" y="12382"/>
                </a:lnTo>
                <a:lnTo>
                  <a:pt x="48001" y="11429"/>
                </a:lnTo>
                <a:lnTo>
                  <a:pt x="47001" y="11429"/>
                </a:lnTo>
                <a:lnTo>
                  <a:pt x="46001" y="10474"/>
                </a:lnTo>
                <a:lnTo>
                  <a:pt x="45000" y="10474"/>
                </a:lnTo>
                <a:lnTo>
                  <a:pt x="44000" y="10474"/>
                </a:lnTo>
                <a:lnTo>
                  <a:pt x="43000" y="8570"/>
                </a:lnTo>
                <a:lnTo>
                  <a:pt x="42000" y="8570"/>
                </a:lnTo>
                <a:lnTo>
                  <a:pt x="41000" y="9522"/>
                </a:lnTo>
                <a:lnTo>
                  <a:pt x="39999" y="8570"/>
                </a:lnTo>
                <a:lnTo>
                  <a:pt x="39999" y="7618"/>
                </a:lnTo>
                <a:lnTo>
                  <a:pt x="37999" y="6667"/>
                </a:lnTo>
                <a:lnTo>
                  <a:pt x="36999" y="6667"/>
                </a:lnTo>
                <a:lnTo>
                  <a:pt x="34999" y="6667"/>
                </a:lnTo>
                <a:lnTo>
                  <a:pt x="34999" y="5714"/>
                </a:lnTo>
                <a:lnTo>
                  <a:pt x="31848" y="5562"/>
                </a:lnTo>
                <a:lnTo>
                  <a:pt x="28901" y="5988"/>
                </a:lnTo>
                <a:lnTo>
                  <a:pt x="27001" y="5714"/>
                </a:lnTo>
                <a:lnTo>
                  <a:pt x="26000" y="3810"/>
                </a:lnTo>
                <a:lnTo>
                  <a:pt x="24000" y="2855"/>
                </a:lnTo>
                <a:lnTo>
                  <a:pt x="23000" y="2855"/>
                </a:lnTo>
                <a:lnTo>
                  <a:pt x="22000" y="2855"/>
                </a:lnTo>
                <a:lnTo>
                  <a:pt x="21000" y="1903"/>
                </a:lnTo>
                <a:lnTo>
                  <a:pt x="21000" y="951"/>
                </a:lnTo>
                <a:lnTo>
                  <a:pt x="21000"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3" name="Google Shape;343;p8"/>
          <p:cNvSpPr/>
          <p:nvPr/>
        </p:nvSpPr>
        <p:spPr>
          <a:xfrm>
            <a:off x="4500825" y="4736325"/>
            <a:ext cx="113093" cy="155371"/>
          </a:xfrm>
          <a:custGeom>
            <a:rect b="b" l="l" r="r" t="t"/>
            <a:pathLst>
              <a:path extrusionOk="0" h="120000" w="120000">
                <a:moveTo>
                  <a:pt x="61933" y="5855"/>
                </a:moveTo>
                <a:lnTo>
                  <a:pt x="58066" y="0"/>
                </a:lnTo>
                <a:lnTo>
                  <a:pt x="58066" y="5855"/>
                </a:lnTo>
                <a:lnTo>
                  <a:pt x="54184" y="5855"/>
                </a:lnTo>
                <a:lnTo>
                  <a:pt x="50317" y="8778"/>
                </a:lnTo>
                <a:lnTo>
                  <a:pt x="38701" y="5855"/>
                </a:lnTo>
                <a:lnTo>
                  <a:pt x="38701" y="14634"/>
                </a:lnTo>
                <a:lnTo>
                  <a:pt x="30966" y="14634"/>
                </a:lnTo>
                <a:lnTo>
                  <a:pt x="23218" y="23412"/>
                </a:lnTo>
                <a:lnTo>
                  <a:pt x="15483" y="29268"/>
                </a:lnTo>
                <a:lnTo>
                  <a:pt x="11615" y="35124"/>
                </a:lnTo>
                <a:lnTo>
                  <a:pt x="3866" y="43903"/>
                </a:lnTo>
                <a:lnTo>
                  <a:pt x="0" y="52682"/>
                </a:lnTo>
                <a:lnTo>
                  <a:pt x="3866" y="52682"/>
                </a:lnTo>
                <a:lnTo>
                  <a:pt x="10670" y="59918"/>
                </a:lnTo>
                <a:lnTo>
                  <a:pt x="16149" y="69947"/>
                </a:lnTo>
                <a:lnTo>
                  <a:pt x="19350" y="73173"/>
                </a:lnTo>
                <a:lnTo>
                  <a:pt x="23218" y="70240"/>
                </a:lnTo>
                <a:lnTo>
                  <a:pt x="27098" y="73173"/>
                </a:lnTo>
                <a:lnTo>
                  <a:pt x="30966" y="76096"/>
                </a:lnTo>
                <a:lnTo>
                  <a:pt x="46449" y="84875"/>
                </a:lnTo>
                <a:lnTo>
                  <a:pt x="50317" y="84875"/>
                </a:lnTo>
                <a:lnTo>
                  <a:pt x="54184" y="87807"/>
                </a:lnTo>
                <a:lnTo>
                  <a:pt x="54184" y="96586"/>
                </a:lnTo>
                <a:lnTo>
                  <a:pt x="81284" y="111211"/>
                </a:lnTo>
                <a:lnTo>
                  <a:pt x="85164" y="108288"/>
                </a:lnTo>
                <a:lnTo>
                  <a:pt x="89032" y="111211"/>
                </a:lnTo>
                <a:lnTo>
                  <a:pt x="92900" y="111211"/>
                </a:lnTo>
                <a:lnTo>
                  <a:pt x="96767" y="117067"/>
                </a:lnTo>
                <a:lnTo>
                  <a:pt x="100649" y="117067"/>
                </a:lnTo>
                <a:lnTo>
                  <a:pt x="104516" y="120000"/>
                </a:lnTo>
                <a:lnTo>
                  <a:pt x="108384" y="117067"/>
                </a:lnTo>
                <a:lnTo>
                  <a:pt x="108384" y="108288"/>
                </a:lnTo>
                <a:lnTo>
                  <a:pt x="104516" y="105365"/>
                </a:lnTo>
                <a:lnTo>
                  <a:pt x="108384" y="99509"/>
                </a:lnTo>
                <a:lnTo>
                  <a:pt x="116132" y="96586"/>
                </a:lnTo>
                <a:lnTo>
                  <a:pt x="116132" y="87807"/>
                </a:lnTo>
                <a:lnTo>
                  <a:pt x="120000" y="84875"/>
                </a:lnTo>
                <a:lnTo>
                  <a:pt x="120000" y="81951"/>
                </a:lnTo>
                <a:lnTo>
                  <a:pt x="108384" y="81951"/>
                </a:lnTo>
                <a:lnTo>
                  <a:pt x="108384" y="76096"/>
                </a:lnTo>
                <a:lnTo>
                  <a:pt x="104516" y="70240"/>
                </a:lnTo>
                <a:lnTo>
                  <a:pt x="100649" y="64384"/>
                </a:lnTo>
                <a:lnTo>
                  <a:pt x="100649" y="58538"/>
                </a:lnTo>
                <a:lnTo>
                  <a:pt x="89032" y="58538"/>
                </a:lnTo>
                <a:lnTo>
                  <a:pt x="77416" y="52682"/>
                </a:lnTo>
                <a:lnTo>
                  <a:pt x="85164" y="40980"/>
                </a:lnTo>
                <a:lnTo>
                  <a:pt x="89032" y="38048"/>
                </a:lnTo>
                <a:lnTo>
                  <a:pt x="96767" y="35124"/>
                </a:lnTo>
                <a:lnTo>
                  <a:pt x="89032" y="23412"/>
                </a:lnTo>
                <a:lnTo>
                  <a:pt x="85164" y="14634"/>
                </a:lnTo>
                <a:lnTo>
                  <a:pt x="77416" y="20490"/>
                </a:lnTo>
                <a:lnTo>
                  <a:pt x="69667" y="29268"/>
                </a:lnTo>
                <a:lnTo>
                  <a:pt x="65801" y="35124"/>
                </a:lnTo>
                <a:lnTo>
                  <a:pt x="61933" y="29268"/>
                </a:lnTo>
                <a:lnTo>
                  <a:pt x="69667" y="20490"/>
                </a:lnTo>
                <a:lnTo>
                  <a:pt x="65801" y="11711"/>
                </a:lnTo>
                <a:lnTo>
                  <a:pt x="61933" y="585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4" name="Google Shape;344;p8"/>
          <p:cNvSpPr/>
          <p:nvPr/>
        </p:nvSpPr>
        <p:spPr>
          <a:xfrm>
            <a:off x="5499834" y="6014199"/>
            <a:ext cx="50901" cy="45719"/>
          </a:xfrm>
          <a:custGeom>
            <a:rect b="b" l="l" r="r" t="t"/>
            <a:pathLst>
              <a:path extrusionOk="0" h="120000" w="120000">
                <a:moveTo>
                  <a:pt x="120000" y="60000"/>
                </a:moveTo>
                <a:lnTo>
                  <a:pt x="120000" y="50000"/>
                </a:lnTo>
                <a:lnTo>
                  <a:pt x="111406" y="40000"/>
                </a:lnTo>
                <a:lnTo>
                  <a:pt x="102844" y="30000"/>
                </a:lnTo>
                <a:lnTo>
                  <a:pt x="102844" y="20000"/>
                </a:lnTo>
                <a:lnTo>
                  <a:pt x="94281" y="10000"/>
                </a:lnTo>
                <a:lnTo>
                  <a:pt x="85719" y="10000"/>
                </a:lnTo>
                <a:lnTo>
                  <a:pt x="77126" y="0"/>
                </a:lnTo>
                <a:lnTo>
                  <a:pt x="51436" y="10000"/>
                </a:lnTo>
                <a:lnTo>
                  <a:pt x="42873" y="30000"/>
                </a:lnTo>
                <a:lnTo>
                  <a:pt x="25718" y="40000"/>
                </a:lnTo>
                <a:lnTo>
                  <a:pt x="8590" y="40000"/>
                </a:lnTo>
                <a:lnTo>
                  <a:pt x="0" y="70000"/>
                </a:lnTo>
                <a:lnTo>
                  <a:pt x="8590" y="70000"/>
                </a:lnTo>
                <a:lnTo>
                  <a:pt x="8590" y="80000"/>
                </a:lnTo>
                <a:lnTo>
                  <a:pt x="17155" y="90000"/>
                </a:lnTo>
                <a:lnTo>
                  <a:pt x="25718" y="110000"/>
                </a:lnTo>
                <a:lnTo>
                  <a:pt x="17155" y="120000"/>
                </a:lnTo>
                <a:lnTo>
                  <a:pt x="51436" y="120000"/>
                </a:lnTo>
                <a:lnTo>
                  <a:pt x="59998" y="110000"/>
                </a:lnTo>
                <a:lnTo>
                  <a:pt x="68563" y="110000"/>
                </a:lnTo>
                <a:lnTo>
                  <a:pt x="68563" y="100000"/>
                </a:lnTo>
                <a:lnTo>
                  <a:pt x="77126" y="90000"/>
                </a:lnTo>
                <a:lnTo>
                  <a:pt x="85719" y="90000"/>
                </a:lnTo>
                <a:lnTo>
                  <a:pt x="94281" y="80000"/>
                </a:lnTo>
                <a:lnTo>
                  <a:pt x="111406" y="80000"/>
                </a:lnTo>
                <a:lnTo>
                  <a:pt x="120000" y="70000"/>
                </a:lnTo>
                <a:lnTo>
                  <a:pt x="120000" y="6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5" name="Google Shape;345;p8"/>
          <p:cNvSpPr/>
          <p:nvPr/>
        </p:nvSpPr>
        <p:spPr>
          <a:xfrm>
            <a:off x="5722258" y="3846860"/>
            <a:ext cx="50901" cy="87401"/>
          </a:xfrm>
          <a:custGeom>
            <a:rect b="b" l="l" r="r" t="t"/>
            <a:pathLst>
              <a:path extrusionOk="0" h="120000" w="120000">
                <a:moveTo>
                  <a:pt x="25718" y="83469"/>
                </a:moveTo>
                <a:lnTo>
                  <a:pt x="17155" y="88700"/>
                </a:lnTo>
                <a:lnTo>
                  <a:pt x="0" y="93914"/>
                </a:lnTo>
                <a:lnTo>
                  <a:pt x="0" y="109555"/>
                </a:lnTo>
                <a:lnTo>
                  <a:pt x="25718" y="120000"/>
                </a:lnTo>
                <a:lnTo>
                  <a:pt x="25718" y="109555"/>
                </a:lnTo>
                <a:lnTo>
                  <a:pt x="34280" y="99127"/>
                </a:lnTo>
                <a:lnTo>
                  <a:pt x="34280" y="109555"/>
                </a:lnTo>
                <a:lnTo>
                  <a:pt x="42873" y="104341"/>
                </a:lnTo>
                <a:lnTo>
                  <a:pt x="51436" y="99127"/>
                </a:lnTo>
                <a:lnTo>
                  <a:pt x="59998" y="88700"/>
                </a:lnTo>
                <a:lnTo>
                  <a:pt x="59998" y="83469"/>
                </a:lnTo>
                <a:lnTo>
                  <a:pt x="68563" y="88700"/>
                </a:lnTo>
                <a:lnTo>
                  <a:pt x="77126" y="78255"/>
                </a:lnTo>
                <a:lnTo>
                  <a:pt x="85719" y="73042"/>
                </a:lnTo>
                <a:lnTo>
                  <a:pt x="77126" y="57401"/>
                </a:lnTo>
                <a:lnTo>
                  <a:pt x="85719" y="57401"/>
                </a:lnTo>
                <a:lnTo>
                  <a:pt x="103400" y="41414"/>
                </a:lnTo>
                <a:lnTo>
                  <a:pt x="111057" y="24719"/>
                </a:lnTo>
                <a:lnTo>
                  <a:pt x="111406" y="20870"/>
                </a:lnTo>
                <a:lnTo>
                  <a:pt x="120000" y="10444"/>
                </a:lnTo>
                <a:lnTo>
                  <a:pt x="94281" y="10444"/>
                </a:lnTo>
                <a:lnTo>
                  <a:pt x="85719" y="5231"/>
                </a:lnTo>
                <a:lnTo>
                  <a:pt x="77126" y="0"/>
                </a:lnTo>
                <a:lnTo>
                  <a:pt x="59998" y="15657"/>
                </a:lnTo>
                <a:lnTo>
                  <a:pt x="42873" y="20870"/>
                </a:lnTo>
                <a:lnTo>
                  <a:pt x="51436" y="26085"/>
                </a:lnTo>
                <a:lnTo>
                  <a:pt x="42873" y="36529"/>
                </a:lnTo>
                <a:lnTo>
                  <a:pt x="42873" y="41742"/>
                </a:lnTo>
                <a:lnTo>
                  <a:pt x="25718" y="41742"/>
                </a:lnTo>
                <a:lnTo>
                  <a:pt x="25718" y="46957"/>
                </a:lnTo>
                <a:lnTo>
                  <a:pt x="22276" y="61892"/>
                </a:lnTo>
                <a:lnTo>
                  <a:pt x="25571" y="79873"/>
                </a:lnTo>
                <a:lnTo>
                  <a:pt x="25718" y="8346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6" name="Google Shape;346;p8"/>
          <p:cNvSpPr/>
          <p:nvPr/>
        </p:nvSpPr>
        <p:spPr>
          <a:xfrm>
            <a:off x="5354699" y="2924390"/>
            <a:ext cx="199809" cy="118465"/>
          </a:xfrm>
          <a:custGeom>
            <a:rect b="b" l="l" r="r" t="t"/>
            <a:pathLst>
              <a:path extrusionOk="0" h="120000" w="120000">
                <a:moveTo>
                  <a:pt x="10907" y="75000"/>
                </a:moveTo>
                <a:lnTo>
                  <a:pt x="13088" y="75000"/>
                </a:lnTo>
                <a:lnTo>
                  <a:pt x="19603" y="77169"/>
                </a:lnTo>
                <a:lnTo>
                  <a:pt x="27565" y="82035"/>
                </a:lnTo>
                <a:lnTo>
                  <a:pt x="28365" y="82500"/>
                </a:lnTo>
                <a:lnTo>
                  <a:pt x="37561" y="85770"/>
                </a:lnTo>
                <a:lnTo>
                  <a:pt x="43486" y="86256"/>
                </a:lnTo>
                <a:lnTo>
                  <a:pt x="45816" y="86256"/>
                </a:lnTo>
                <a:lnTo>
                  <a:pt x="50179" y="93756"/>
                </a:lnTo>
                <a:lnTo>
                  <a:pt x="54542" y="93756"/>
                </a:lnTo>
                <a:lnTo>
                  <a:pt x="58905" y="90000"/>
                </a:lnTo>
                <a:lnTo>
                  <a:pt x="61086" y="97500"/>
                </a:lnTo>
                <a:lnTo>
                  <a:pt x="65449" y="101244"/>
                </a:lnTo>
                <a:lnTo>
                  <a:pt x="67630" y="108744"/>
                </a:lnTo>
                <a:lnTo>
                  <a:pt x="69819" y="105000"/>
                </a:lnTo>
                <a:lnTo>
                  <a:pt x="74182" y="108744"/>
                </a:lnTo>
                <a:lnTo>
                  <a:pt x="76364" y="112500"/>
                </a:lnTo>
                <a:lnTo>
                  <a:pt x="80726" y="116256"/>
                </a:lnTo>
                <a:lnTo>
                  <a:pt x="85089" y="116256"/>
                </a:lnTo>
                <a:lnTo>
                  <a:pt x="87271" y="120000"/>
                </a:lnTo>
                <a:lnTo>
                  <a:pt x="93458" y="107431"/>
                </a:lnTo>
                <a:lnTo>
                  <a:pt x="97917" y="108520"/>
                </a:lnTo>
                <a:lnTo>
                  <a:pt x="98178" y="108744"/>
                </a:lnTo>
                <a:lnTo>
                  <a:pt x="104722" y="116256"/>
                </a:lnTo>
                <a:lnTo>
                  <a:pt x="104722" y="90000"/>
                </a:lnTo>
                <a:lnTo>
                  <a:pt x="109085" y="82500"/>
                </a:lnTo>
                <a:lnTo>
                  <a:pt x="115629" y="90000"/>
                </a:lnTo>
                <a:lnTo>
                  <a:pt x="120000" y="82500"/>
                </a:lnTo>
                <a:lnTo>
                  <a:pt x="117818" y="71256"/>
                </a:lnTo>
                <a:lnTo>
                  <a:pt x="115629" y="67499"/>
                </a:lnTo>
                <a:lnTo>
                  <a:pt x="113447" y="59999"/>
                </a:lnTo>
                <a:lnTo>
                  <a:pt x="111266" y="52499"/>
                </a:lnTo>
                <a:lnTo>
                  <a:pt x="106903" y="59999"/>
                </a:lnTo>
                <a:lnTo>
                  <a:pt x="106903" y="48756"/>
                </a:lnTo>
                <a:lnTo>
                  <a:pt x="104722" y="33755"/>
                </a:lnTo>
                <a:lnTo>
                  <a:pt x="98178" y="37499"/>
                </a:lnTo>
                <a:lnTo>
                  <a:pt x="98178" y="33755"/>
                </a:lnTo>
                <a:lnTo>
                  <a:pt x="95996" y="26255"/>
                </a:lnTo>
                <a:lnTo>
                  <a:pt x="93815" y="22499"/>
                </a:lnTo>
                <a:lnTo>
                  <a:pt x="87271" y="26255"/>
                </a:lnTo>
                <a:lnTo>
                  <a:pt x="82908" y="11255"/>
                </a:lnTo>
                <a:lnTo>
                  <a:pt x="78545" y="11255"/>
                </a:lnTo>
                <a:lnTo>
                  <a:pt x="78545" y="7499"/>
                </a:lnTo>
                <a:lnTo>
                  <a:pt x="72001" y="3756"/>
                </a:lnTo>
                <a:lnTo>
                  <a:pt x="67630" y="0"/>
                </a:lnTo>
                <a:lnTo>
                  <a:pt x="63268" y="0"/>
                </a:lnTo>
                <a:lnTo>
                  <a:pt x="61086" y="3756"/>
                </a:lnTo>
                <a:lnTo>
                  <a:pt x="47998" y="3756"/>
                </a:lnTo>
                <a:lnTo>
                  <a:pt x="47998" y="41255"/>
                </a:lnTo>
                <a:lnTo>
                  <a:pt x="42392" y="45988"/>
                </a:lnTo>
                <a:lnTo>
                  <a:pt x="35664" y="48144"/>
                </a:lnTo>
                <a:lnTo>
                  <a:pt x="30546" y="44999"/>
                </a:lnTo>
                <a:lnTo>
                  <a:pt x="30546" y="41255"/>
                </a:lnTo>
                <a:lnTo>
                  <a:pt x="24002" y="29999"/>
                </a:lnTo>
                <a:lnTo>
                  <a:pt x="21814" y="26255"/>
                </a:lnTo>
                <a:lnTo>
                  <a:pt x="21814" y="18755"/>
                </a:lnTo>
                <a:lnTo>
                  <a:pt x="24002" y="22499"/>
                </a:lnTo>
                <a:lnTo>
                  <a:pt x="24002" y="14999"/>
                </a:lnTo>
                <a:lnTo>
                  <a:pt x="21814" y="14999"/>
                </a:lnTo>
                <a:lnTo>
                  <a:pt x="19632" y="18755"/>
                </a:lnTo>
                <a:lnTo>
                  <a:pt x="13026" y="22717"/>
                </a:lnTo>
                <a:lnTo>
                  <a:pt x="10192" y="29731"/>
                </a:lnTo>
                <a:lnTo>
                  <a:pt x="8725" y="33755"/>
                </a:lnTo>
                <a:lnTo>
                  <a:pt x="4565" y="48896"/>
                </a:lnTo>
                <a:lnTo>
                  <a:pt x="1865" y="61179"/>
                </a:lnTo>
                <a:lnTo>
                  <a:pt x="413" y="72055"/>
                </a:lnTo>
                <a:lnTo>
                  <a:pt x="0" y="82500"/>
                </a:lnTo>
                <a:lnTo>
                  <a:pt x="10907" y="75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7" name="Google Shape;347;p8"/>
          <p:cNvSpPr/>
          <p:nvPr/>
        </p:nvSpPr>
        <p:spPr>
          <a:xfrm>
            <a:off x="5354699" y="2924390"/>
            <a:ext cx="199809" cy="118465"/>
          </a:xfrm>
          <a:custGeom>
            <a:rect b="b" l="l" r="r" t="t"/>
            <a:pathLst>
              <a:path extrusionOk="0" h="120000" w="120000">
                <a:moveTo>
                  <a:pt x="0" y="82500"/>
                </a:moveTo>
                <a:lnTo>
                  <a:pt x="10907" y="75000"/>
                </a:lnTo>
                <a:lnTo>
                  <a:pt x="13088" y="75000"/>
                </a:lnTo>
                <a:lnTo>
                  <a:pt x="19603" y="77169"/>
                </a:lnTo>
                <a:lnTo>
                  <a:pt x="27565" y="82035"/>
                </a:lnTo>
                <a:lnTo>
                  <a:pt x="37561" y="85770"/>
                </a:lnTo>
                <a:lnTo>
                  <a:pt x="43486" y="86256"/>
                </a:lnTo>
                <a:lnTo>
                  <a:pt x="43635" y="86256"/>
                </a:lnTo>
                <a:lnTo>
                  <a:pt x="45816" y="86256"/>
                </a:lnTo>
                <a:lnTo>
                  <a:pt x="50179" y="93756"/>
                </a:lnTo>
                <a:lnTo>
                  <a:pt x="52361" y="93756"/>
                </a:lnTo>
                <a:lnTo>
                  <a:pt x="54542" y="93756"/>
                </a:lnTo>
                <a:lnTo>
                  <a:pt x="58905" y="90000"/>
                </a:lnTo>
                <a:lnTo>
                  <a:pt x="61086" y="97500"/>
                </a:lnTo>
                <a:lnTo>
                  <a:pt x="65449" y="101244"/>
                </a:lnTo>
                <a:lnTo>
                  <a:pt x="67630" y="108744"/>
                </a:lnTo>
                <a:lnTo>
                  <a:pt x="69819" y="105000"/>
                </a:lnTo>
                <a:lnTo>
                  <a:pt x="74182" y="108744"/>
                </a:lnTo>
                <a:lnTo>
                  <a:pt x="76364" y="112500"/>
                </a:lnTo>
                <a:lnTo>
                  <a:pt x="80726" y="116256"/>
                </a:lnTo>
                <a:lnTo>
                  <a:pt x="85089" y="116256"/>
                </a:lnTo>
                <a:lnTo>
                  <a:pt x="87271" y="120000"/>
                </a:lnTo>
                <a:lnTo>
                  <a:pt x="93458" y="107431"/>
                </a:lnTo>
                <a:lnTo>
                  <a:pt x="97917" y="108520"/>
                </a:lnTo>
                <a:lnTo>
                  <a:pt x="98178" y="108744"/>
                </a:lnTo>
                <a:lnTo>
                  <a:pt x="104722" y="116256"/>
                </a:lnTo>
                <a:lnTo>
                  <a:pt x="104722" y="112500"/>
                </a:lnTo>
                <a:lnTo>
                  <a:pt x="104722" y="101244"/>
                </a:lnTo>
                <a:lnTo>
                  <a:pt x="104722" y="90000"/>
                </a:lnTo>
                <a:lnTo>
                  <a:pt x="109085" y="82500"/>
                </a:lnTo>
                <a:lnTo>
                  <a:pt x="115629" y="90000"/>
                </a:lnTo>
                <a:lnTo>
                  <a:pt x="120000" y="82500"/>
                </a:lnTo>
                <a:lnTo>
                  <a:pt x="117818" y="71256"/>
                </a:lnTo>
                <a:lnTo>
                  <a:pt x="115629" y="67499"/>
                </a:lnTo>
                <a:lnTo>
                  <a:pt x="113447" y="59999"/>
                </a:lnTo>
                <a:lnTo>
                  <a:pt x="111266" y="52499"/>
                </a:lnTo>
                <a:lnTo>
                  <a:pt x="106903" y="59999"/>
                </a:lnTo>
                <a:lnTo>
                  <a:pt x="106903" y="52499"/>
                </a:lnTo>
                <a:lnTo>
                  <a:pt x="106903" y="48756"/>
                </a:lnTo>
                <a:lnTo>
                  <a:pt x="104722" y="33755"/>
                </a:lnTo>
                <a:lnTo>
                  <a:pt x="98178" y="37499"/>
                </a:lnTo>
                <a:lnTo>
                  <a:pt x="98178" y="33755"/>
                </a:lnTo>
                <a:lnTo>
                  <a:pt x="95996" y="26255"/>
                </a:lnTo>
                <a:lnTo>
                  <a:pt x="93815" y="22499"/>
                </a:lnTo>
                <a:lnTo>
                  <a:pt x="87271" y="26255"/>
                </a:lnTo>
                <a:lnTo>
                  <a:pt x="82908" y="11255"/>
                </a:lnTo>
                <a:lnTo>
                  <a:pt x="78545" y="11255"/>
                </a:lnTo>
                <a:lnTo>
                  <a:pt x="78545" y="7499"/>
                </a:lnTo>
                <a:lnTo>
                  <a:pt x="72001" y="3756"/>
                </a:lnTo>
                <a:lnTo>
                  <a:pt x="67630" y="0"/>
                </a:lnTo>
                <a:lnTo>
                  <a:pt x="63268" y="0"/>
                </a:lnTo>
                <a:lnTo>
                  <a:pt x="61086" y="3756"/>
                </a:lnTo>
                <a:lnTo>
                  <a:pt x="58905" y="3756"/>
                </a:lnTo>
                <a:lnTo>
                  <a:pt x="47998" y="3756"/>
                </a:lnTo>
                <a:lnTo>
                  <a:pt x="47998" y="41255"/>
                </a:lnTo>
                <a:lnTo>
                  <a:pt x="42392" y="45988"/>
                </a:lnTo>
                <a:lnTo>
                  <a:pt x="35664" y="48144"/>
                </a:lnTo>
                <a:lnTo>
                  <a:pt x="30546" y="44999"/>
                </a:lnTo>
                <a:lnTo>
                  <a:pt x="30546" y="41255"/>
                </a:lnTo>
                <a:lnTo>
                  <a:pt x="24002" y="29999"/>
                </a:lnTo>
                <a:lnTo>
                  <a:pt x="21814" y="26255"/>
                </a:lnTo>
                <a:lnTo>
                  <a:pt x="21814" y="18755"/>
                </a:lnTo>
                <a:lnTo>
                  <a:pt x="24002" y="22499"/>
                </a:lnTo>
                <a:lnTo>
                  <a:pt x="24002" y="14999"/>
                </a:lnTo>
                <a:lnTo>
                  <a:pt x="21814" y="14999"/>
                </a:lnTo>
                <a:lnTo>
                  <a:pt x="19632" y="18755"/>
                </a:lnTo>
                <a:lnTo>
                  <a:pt x="13026" y="22717"/>
                </a:lnTo>
                <a:lnTo>
                  <a:pt x="10192" y="29731"/>
                </a:lnTo>
                <a:lnTo>
                  <a:pt x="8725" y="33755"/>
                </a:lnTo>
                <a:lnTo>
                  <a:pt x="4565" y="48896"/>
                </a:lnTo>
                <a:lnTo>
                  <a:pt x="1865" y="61179"/>
                </a:lnTo>
                <a:lnTo>
                  <a:pt x="413" y="72055"/>
                </a:lnTo>
                <a:lnTo>
                  <a:pt x="0" y="825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8" name="Google Shape;348;p8"/>
          <p:cNvSpPr/>
          <p:nvPr/>
        </p:nvSpPr>
        <p:spPr>
          <a:xfrm>
            <a:off x="7414933" y="4278008"/>
            <a:ext cx="179070" cy="285483"/>
          </a:xfrm>
          <a:custGeom>
            <a:rect b="b" l="l" r="r" t="t"/>
            <a:pathLst>
              <a:path extrusionOk="0" h="120000" w="120000">
                <a:moveTo>
                  <a:pt x="19591" y="67892"/>
                </a:moveTo>
                <a:lnTo>
                  <a:pt x="22041" y="66312"/>
                </a:lnTo>
                <a:lnTo>
                  <a:pt x="26935" y="61577"/>
                </a:lnTo>
                <a:lnTo>
                  <a:pt x="36731" y="56842"/>
                </a:lnTo>
                <a:lnTo>
                  <a:pt x="44084" y="58417"/>
                </a:lnTo>
                <a:lnTo>
                  <a:pt x="41633" y="59997"/>
                </a:lnTo>
                <a:lnTo>
                  <a:pt x="46527" y="63157"/>
                </a:lnTo>
                <a:lnTo>
                  <a:pt x="51429" y="64732"/>
                </a:lnTo>
                <a:lnTo>
                  <a:pt x="58774" y="64732"/>
                </a:lnTo>
                <a:lnTo>
                  <a:pt x="68569" y="72627"/>
                </a:lnTo>
                <a:lnTo>
                  <a:pt x="68569" y="83683"/>
                </a:lnTo>
                <a:lnTo>
                  <a:pt x="71020" y="88418"/>
                </a:lnTo>
                <a:lnTo>
                  <a:pt x="78365" y="91578"/>
                </a:lnTo>
                <a:lnTo>
                  <a:pt x="80816" y="94733"/>
                </a:lnTo>
                <a:lnTo>
                  <a:pt x="80816" y="99468"/>
                </a:lnTo>
                <a:lnTo>
                  <a:pt x="83267" y="101048"/>
                </a:lnTo>
                <a:lnTo>
                  <a:pt x="80816" y="105789"/>
                </a:lnTo>
                <a:lnTo>
                  <a:pt x="78365" y="110524"/>
                </a:lnTo>
                <a:lnTo>
                  <a:pt x="73472" y="113679"/>
                </a:lnTo>
                <a:lnTo>
                  <a:pt x="83267" y="113679"/>
                </a:lnTo>
                <a:lnTo>
                  <a:pt x="85710" y="116839"/>
                </a:lnTo>
                <a:lnTo>
                  <a:pt x="90612" y="120000"/>
                </a:lnTo>
                <a:lnTo>
                  <a:pt x="95506" y="118419"/>
                </a:lnTo>
                <a:lnTo>
                  <a:pt x="95506" y="112104"/>
                </a:lnTo>
                <a:lnTo>
                  <a:pt x="100408" y="108944"/>
                </a:lnTo>
                <a:lnTo>
                  <a:pt x="105302" y="110524"/>
                </a:lnTo>
                <a:lnTo>
                  <a:pt x="110204" y="112104"/>
                </a:lnTo>
                <a:lnTo>
                  <a:pt x="119999" y="112104"/>
                </a:lnTo>
                <a:lnTo>
                  <a:pt x="119999" y="99468"/>
                </a:lnTo>
                <a:lnTo>
                  <a:pt x="117548" y="94733"/>
                </a:lnTo>
                <a:lnTo>
                  <a:pt x="110204" y="91578"/>
                </a:lnTo>
                <a:lnTo>
                  <a:pt x="107752" y="86838"/>
                </a:lnTo>
                <a:lnTo>
                  <a:pt x="105302" y="82103"/>
                </a:lnTo>
                <a:lnTo>
                  <a:pt x="95506" y="78942"/>
                </a:lnTo>
                <a:lnTo>
                  <a:pt x="90612" y="72627"/>
                </a:lnTo>
                <a:lnTo>
                  <a:pt x="90612" y="69472"/>
                </a:lnTo>
                <a:lnTo>
                  <a:pt x="83267" y="66312"/>
                </a:lnTo>
                <a:lnTo>
                  <a:pt x="75914" y="59997"/>
                </a:lnTo>
                <a:lnTo>
                  <a:pt x="73472" y="50521"/>
                </a:lnTo>
                <a:lnTo>
                  <a:pt x="61224" y="47366"/>
                </a:lnTo>
                <a:lnTo>
                  <a:pt x="63676" y="41051"/>
                </a:lnTo>
                <a:lnTo>
                  <a:pt x="68569" y="37891"/>
                </a:lnTo>
                <a:lnTo>
                  <a:pt x="75914" y="36311"/>
                </a:lnTo>
                <a:lnTo>
                  <a:pt x="80816" y="34736"/>
                </a:lnTo>
                <a:lnTo>
                  <a:pt x="80816" y="28420"/>
                </a:lnTo>
                <a:lnTo>
                  <a:pt x="73472" y="23680"/>
                </a:lnTo>
                <a:lnTo>
                  <a:pt x="66118" y="22100"/>
                </a:lnTo>
                <a:lnTo>
                  <a:pt x="61224" y="25260"/>
                </a:lnTo>
                <a:lnTo>
                  <a:pt x="53880" y="23680"/>
                </a:lnTo>
                <a:lnTo>
                  <a:pt x="51429" y="20525"/>
                </a:lnTo>
                <a:lnTo>
                  <a:pt x="44084" y="17365"/>
                </a:lnTo>
                <a:lnTo>
                  <a:pt x="39182" y="14210"/>
                </a:lnTo>
                <a:lnTo>
                  <a:pt x="41633" y="9469"/>
                </a:lnTo>
                <a:lnTo>
                  <a:pt x="31837" y="1574"/>
                </a:lnTo>
                <a:lnTo>
                  <a:pt x="24493" y="0"/>
                </a:lnTo>
                <a:lnTo>
                  <a:pt x="22041" y="4734"/>
                </a:lnTo>
                <a:lnTo>
                  <a:pt x="26935" y="11050"/>
                </a:lnTo>
                <a:lnTo>
                  <a:pt x="24493" y="20525"/>
                </a:lnTo>
                <a:lnTo>
                  <a:pt x="22041" y="25260"/>
                </a:lnTo>
                <a:lnTo>
                  <a:pt x="9795" y="25260"/>
                </a:lnTo>
                <a:lnTo>
                  <a:pt x="2450" y="29995"/>
                </a:lnTo>
                <a:lnTo>
                  <a:pt x="2450" y="34736"/>
                </a:lnTo>
                <a:lnTo>
                  <a:pt x="0" y="36311"/>
                </a:lnTo>
                <a:lnTo>
                  <a:pt x="0" y="41051"/>
                </a:lnTo>
                <a:lnTo>
                  <a:pt x="4893" y="41051"/>
                </a:lnTo>
                <a:lnTo>
                  <a:pt x="12246" y="39471"/>
                </a:lnTo>
                <a:lnTo>
                  <a:pt x="12246" y="44206"/>
                </a:lnTo>
                <a:lnTo>
                  <a:pt x="7344" y="50521"/>
                </a:lnTo>
                <a:lnTo>
                  <a:pt x="9795" y="53682"/>
                </a:lnTo>
                <a:lnTo>
                  <a:pt x="9795" y="56842"/>
                </a:lnTo>
                <a:lnTo>
                  <a:pt x="14697" y="58417"/>
                </a:lnTo>
                <a:lnTo>
                  <a:pt x="17139" y="61577"/>
                </a:lnTo>
                <a:lnTo>
                  <a:pt x="14697" y="66312"/>
                </a:lnTo>
                <a:lnTo>
                  <a:pt x="19591" y="6789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49" name="Google Shape;349;p8"/>
          <p:cNvSpPr/>
          <p:nvPr/>
        </p:nvSpPr>
        <p:spPr>
          <a:xfrm>
            <a:off x="7414933" y="4278008"/>
            <a:ext cx="179070" cy="285483"/>
          </a:xfrm>
          <a:custGeom>
            <a:rect b="b" l="l" r="r" t="t"/>
            <a:pathLst>
              <a:path extrusionOk="0" h="120000" w="120000">
                <a:moveTo>
                  <a:pt x="9795" y="25260"/>
                </a:moveTo>
                <a:lnTo>
                  <a:pt x="2450" y="29995"/>
                </a:lnTo>
                <a:lnTo>
                  <a:pt x="2450" y="34736"/>
                </a:lnTo>
                <a:lnTo>
                  <a:pt x="0" y="36311"/>
                </a:lnTo>
                <a:lnTo>
                  <a:pt x="0" y="41051"/>
                </a:lnTo>
                <a:lnTo>
                  <a:pt x="4893" y="41051"/>
                </a:lnTo>
                <a:lnTo>
                  <a:pt x="12246" y="39471"/>
                </a:lnTo>
                <a:lnTo>
                  <a:pt x="12246" y="44206"/>
                </a:lnTo>
                <a:lnTo>
                  <a:pt x="7344" y="50521"/>
                </a:lnTo>
                <a:lnTo>
                  <a:pt x="9795" y="53682"/>
                </a:lnTo>
                <a:lnTo>
                  <a:pt x="9795" y="56842"/>
                </a:lnTo>
                <a:lnTo>
                  <a:pt x="14697" y="58417"/>
                </a:lnTo>
                <a:lnTo>
                  <a:pt x="17139" y="61577"/>
                </a:lnTo>
                <a:lnTo>
                  <a:pt x="14697" y="66312"/>
                </a:lnTo>
                <a:lnTo>
                  <a:pt x="19591" y="67892"/>
                </a:lnTo>
                <a:lnTo>
                  <a:pt x="22041" y="66312"/>
                </a:lnTo>
                <a:lnTo>
                  <a:pt x="26935" y="61577"/>
                </a:lnTo>
                <a:lnTo>
                  <a:pt x="36731" y="56842"/>
                </a:lnTo>
                <a:lnTo>
                  <a:pt x="44084" y="58417"/>
                </a:lnTo>
                <a:lnTo>
                  <a:pt x="41633" y="59997"/>
                </a:lnTo>
                <a:lnTo>
                  <a:pt x="46527" y="63157"/>
                </a:lnTo>
                <a:lnTo>
                  <a:pt x="51429" y="64732"/>
                </a:lnTo>
                <a:lnTo>
                  <a:pt x="58774" y="64732"/>
                </a:lnTo>
                <a:lnTo>
                  <a:pt x="68569" y="72627"/>
                </a:lnTo>
                <a:lnTo>
                  <a:pt x="68569" y="77368"/>
                </a:lnTo>
                <a:lnTo>
                  <a:pt x="68569" y="83683"/>
                </a:lnTo>
                <a:lnTo>
                  <a:pt x="71020" y="88418"/>
                </a:lnTo>
                <a:lnTo>
                  <a:pt x="78365" y="91578"/>
                </a:lnTo>
                <a:lnTo>
                  <a:pt x="80816" y="94733"/>
                </a:lnTo>
                <a:lnTo>
                  <a:pt x="80816" y="99468"/>
                </a:lnTo>
                <a:lnTo>
                  <a:pt x="83267" y="101048"/>
                </a:lnTo>
                <a:lnTo>
                  <a:pt x="80816" y="105789"/>
                </a:lnTo>
                <a:lnTo>
                  <a:pt x="78365" y="110524"/>
                </a:lnTo>
                <a:lnTo>
                  <a:pt x="73472" y="113679"/>
                </a:lnTo>
                <a:lnTo>
                  <a:pt x="83267" y="113679"/>
                </a:lnTo>
                <a:lnTo>
                  <a:pt x="85710" y="116839"/>
                </a:lnTo>
                <a:lnTo>
                  <a:pt x="90612" y="120000"/>
                </a:lnTo>
                <a:lnTo>
                  <a:pt x="95506" y="118419"/>
                </a:lnTo>
                <a:lnTo>
                  <a:pt x="95506" y="112104"/>
                </a:lnTo>
                <a:lnTo>
                  <a:pt x="100408" y="108944"/>
                </a:lnTo>
                <a:lnTo>
                  <a:pt x="105302" y="110524"/>
                </a:lnTo>
                <a:lnTo>
                  <a:pt x="110204" y="112104"/>
                </a:lnTo>
                <a:lnTo>
                  <a:pt x="119999" y="112104"/>
                </a:lnTo>
                <a:lnTo>
                  <a:pt x="119999" y="107364"/>
                </a:lnTo>
                <a:lnTo>
                  <a:pt x="119999" y="99468"/>
                </a:lnTo>
                <a:lnTo>
                  <a:pt x="117548" y="94733"/>
                </a:lnTo>
                <a:lnTo>
                  <a:pt x="110204" y="91578"/>
                </a:lnTo>
                <a:lnTo>
                  <a:pt x="107752" y="86838"/>
                </a:lnTo>
                <a:lnTo>
                  <a:pt x="105302" y="82103"/>
                </a:lnTo>
                <a:lnTo>
                  <a:pt x="95506" y="78942"/>
                </a:lnTo>
                <a:lnTo>
                  <a:pt x="90612" y="72627"/>
                </a:lnTo>
                <a:lnTo>
                  <a:pt x="90612" y="69472"/>
                </a:lnTo>
                <a:lnTo>
                  <a:pt x="83267" y="66312"/>
                </a:lnTo>
                <a:lnTo>
                  <a:pt x="75914" y="59997"/>
                </a:lnTo>
                <a:lnTo>
                  <a:pt x="73472" y="50521"/>
                </a:lnTo>
                <a:lnTo>
                  <a:pt x="61224" y="47366"/>
                </a:lnTo>
                <a:lnTo>
                  <a:pt x="63676" y="41051"/>
                </a:lnTo>
                <a:lnTo>
                  <a:pt x="68569" y="37891"/>
                </a:lnTo>
                <a:lnTo>
                  <a:pt x="75914" y="36311"/>
                </a:lnTo>
                <a:lnTo>
                  <a:pt x="80816" y="34736"/>
                </a:lnTo>
                <a:lnTo>
                  <a:pt x="80816" y="28420"/>
                </a:lnTo>
                <a:lnTo>
                  <a:pt x="73472" y="23680"/>
                </a:lnTo>
                <a:lnTo>
                  <a:pt x="66118" y="22100"/>
                </a:lnTo>
                <a:lnTo>
                  <a:pt x="61224" y="25260"/>
                </a:lnTo>
                <a:lnTo>
                  <a:pt x="53880" y="23680"/>
                </a:lnTo>
                <a:lnTo>
                  <a:pt x="51429" y="20525"/>
                </a:lnTo>
                <a:lnTo>
                  <a:pt x="44084" y="17365"/>
                </a:lnTo>
                <a:lnTo>
                  <a:pt x="39182" y="14210"/>
                </a:lnTo>
                <a:lnTo>
                  <a:pt x="41633" y="9469"/>
                </a:lnTo>
                <a:lnTo>
                  <a:pt x="31837" y="1574"/>
                </a:lnTo>
                <a:lnTo>
                  <a:pt x="24493" y="0"/>
                </a:lnTo>
                <a:lnTo>
                  <a:pt x="22041" y="4734"/>
                </a:lnTo>
                <a:lnTo>
                  <a:pt x="26935" y="11050"/>
                </a:lnTo>
                <a:lnTo>
                  <a:pt x="24493" y="20525"/>
                </a:lnTo>
                <a:lnTo>
                  <a:pt x="22041" y="25260"/>
                </a:lnTo>
                <a:lnTo>
                  <a:pt x="9795" y="2526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0" name="Google Shape;350;p8"/>
          <p:cNvSpPr/>
          <p:nvPr/>
        </p:nvSpPr>
        <p:spPr>
          <a:xfrm>
            <a:off x="6726711" y="3532251"/>
            <a:ext cx="113118" cy="119519"/>
          </a:xfrm>
          <a:custGeom>
            <a:rect b="b" l="l" r="r" t="t"/>
            <a:pathLst>
              <a:path extrusionOk="0" h="120000" w="120000">
                <a:moveTo>
                  <a:pt x="30973" y="119999"/>
                </a:moveTo>
                <a:lnTo>
                  <a:pt x="34840" y="119999"/>
                </a:lnTo>
                <a:lnTo>
                  <a:pt x="38719" y="116250"/>
                </a:lnTo>
                <a:lnTo>
                  <a:pt x="42586" y="112489"/>
                </a:lnTo>
                <a:lnTo>
                  <a:pt x="50319" y="108740"/>
                </a:lnTo>
                <a:lnTo>
                  <a:pt x="58067" y="112489"/>
                </a:lnTo>
                <a:lnTo>
                  <a:pt x="65813" y="108740"/>
                </a:lnTo>
                <a:lnTo>
                  <a:pt x="69616" y="99184"/>
                </a:lnTo>
                <a:lnTo>
                  <a:pt x="70136" y="88833"/>
                </a:lnTo>
                <a:lnTo>
                  <a:pt x="73546" y="82499"/>
                </a:lnTo>
                <a:lnTo>
                  <a:pt x="84589" y="75078"/>
                </a:lnTo>
                <a:lnTo>
                  <a:pt x="98464" y="72311"/>
                </a:lnTo>
                <a:lnTo>
                  <a:pt x="92907" y="30003"/>
                </a:lnTo>
                <a:lnTo>
                  <a:pt x="79941" y="26639"/>
                </a:lnTo>
                <a:lnTo>
                  <a:pt x="75768" y="19820"/>
                </a:lnTo>
                <a:lnTo>
                  <a:pt x="81293" y="15007"/>
                </a:lnTo>
                <a:lnTo>
                  <a:pt x="81293" y="11246"/>
                </a:lnTo>
                <a:lnTo>
                  <a:pt x="89040" y="11246"/>
                </a:lnTo>
                <a:lnTo>
                  <a:pt x="96773" y="7497"/>
                </a:lnTo>
                <a:lnTo>
                  <a:pt x="112267" y="7497"/>
                </a:lnTo>
                <a:lnTo>
                  <a:pt x="119999" y="3748"/>
                </a:lnTo>
                <a:lnTo>
                  <a:pt x="112267" y="0"/>
                </a:lnTo>
                <a:lnTo>
                  <a:pt x="100653" y="3748"/>
                </a:lnTo>
                <a:lnTo>
                  <a:pt x="65813" y="3748"/>
                </a:lnTo>
                <a:lnTo>
                  <a:pt x="55938" y="9668"/>
                </a:lnTo>
                <a:lnTo>
                  <a:pt x="42417" y="17937"/>
                </a:lnTo>
                <a:lnTo>
                  <a:pt x="38719" y="18756"/>
                </a:lnTo>
                <a:lnTo>
                  <a:pt x="31527" y="16599"/>
                </a:lnTo>
                <a:lnTo>
                  <a:pt x="28062" y="11755"/>
                </a:lnTo>
                <a:lnTo>
                  <a:pt x="27106" y="11246"/>
                </a:lnTo>
                <a:lnTo>
                  <a:pt x="15493" y="11246"/>
                </a:lnTo>
                <a:lnTo>
                  <a:pt x="15493" y="0"/>
                </a:lnTo>
                <a:lnTo>
                  <a:pt x="11613" y="3748"/>
                </a:lnTo>
                <a:lnTo>
                  <a:pt x="0" y="11246"/>
                </a:lnTo>
                <a:lnTo>
                  <a:pt x="3879" y="11246"/>
                </a:lnTo>
                <a:lnTo>
                  <a:pt x="7746" y="112489"/>
                </a:lnTo>
                <a:lnTo>
                  <a:pt x="11613" y="104991"/>
                </a:lnTo>
                <a:lnTo>
                  <a:pt x="19359" y="108740"/>
                </a:lnTo>
                <a:lnTo>
                  <a:pt x="27106" y="108740"/>
                </a:lnTo>
                <a:lnTo>
                  <a:pt x="23226" y="119999"/>
                </a:lnTo>
                <a:lnTo>
                  <a:pt x="30973" y="119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1" name="Google Shape;351;p8"/>
          <p:cNvSpPr/>
          <p:nvPr/>
        </p:nvSpPr>
        <p:spPr>
          <a:xfrm>
            <a:off x="6643288" y="3580803"/>
            <a:ext cx="10448" cy="17032"/>
          </a:xfrm>
          <a:custGeom>
            <a:rect b="b" l="l" r="r" t="t"/>
            <a:pathLst>
              <a:path extrusionOk="0" h="120000" w="120000">
                <a:moveTo>
                  <a:pt x="36133" y="0"/>
                </a:moveTo>
                <a:lnTo>
                  <a:pt x="0" y="119999"/>
                </a:lnTo>
                <a:lnTo>
                  <a:pt x="36133" y="105310"/>
                </a:lnTo>
                <a:lnTo>
                  <a:pt x="119999" y="78917"/>
                </a:lnTo>
                <a:lnTo>
                  <a:pt x="36133"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2" name="Google Shape;352;p8"/>
          <p:cNvSpPr/>
          <p:nvPr/>
        </p:nvSpPr>
        <p:spPr>
          <a:xfrm>
            <a:off x="6606302" y="3543452"/>
            <a:ext cx="127711" cy="134454"/>
          </a:xfrm>
          <a:custGeom>
            <a:rect b="b" l="l" r="r" t="t"/>
            <a:pathLst>
              <a:path extrusionOk="0" h="120000" w="120000">
                <a:moveTo>
                  <a:pt x="86813" y="13942"/>
                </a:moveTo>
                <a:lnTo>
                  <a:pt x="75284" y="5936"/>
                </a:lnTo>
                <a:lnTo>
                  <a:pt x="68567" y="3343"/>
                </a:lnTo>
                <a:lnTo>
                  <a:pt x="51419" y="3343"/>
                </a:lnTo>
                <a:lnTo>
                  <a:pt x="38484" y="9242"/>
                </a:lnTo>
                <a:lnTo>
                  <a:pt x="28888" y="18318"/>
                </a:lnTo>
                <a:lnTo>
                  <a:pt x="27421" y="20005"/>
                </a:lnTo>
                <a:lnTo>
                  <a:pt x="34283" y="16672"/>
                </a:lnTo>
                <a:lnTo>
                  <a:pt x="41132" y="16672"/>
                </a:lnTo>
                <a:lnTo>
                  <a:pt x="47994" y="20005"/>
                </a:lnTo>
                <a:lnTo>
                  <a:pt x="41132" y="26670"/>
                </a:lnTo>
                <a:lnTo>
                  <a:pt x="34283" y="33334"/>
                </a:lnTo>
                <a:lnTo>
                  <a:pt x="30846" y="33334"/>
                </a:lnTo>
                <a:lnTo>
                  <a:pt x="23599" y="37300"/>
                </a:lnTo>
                <a:lnTo>
                  <a:pt x="20795" y="39767"/>
                </a:lnTo>
                <a:lnTo>
                  <a:pt x="23996" y="40000"/>
                </a:lnTo>
                <a:lnTo>
                  <a:pt x="31340" y="44352"/>
                </a:lnTo>
                <a:lnTo>
                  <a:pt x="34751" y="48536"/>
                </a:lnTo>
                <a:lnTo>
                  <a:pt x="37708" y="33334"/>
                </a:lnTo>
                <a:lnTo>
                  <a:pt x="44570" y="43332"/>
                </a:lnTo>
                <a:lnTo>
                  <a:pt x="47994" y="43332"/>
                </a:lnTo>
                <a:lnTo>
                  <a:pt x="47994" y="53341"/>
                </a:lnTo>
                <a:lnTo>
                  <a:pt x="44570" y="56673"/>
                </a:lnTo>
                <a:lnTo>
                  <a:pt x="61705" y="56673"/>
                </a:lnTo>
                <a:lnTo>
                  <a:pt x="68567" y="60005"/>
                </a:lnTo>
                <a:lnTo>
                  <a:pt x="75429" y="66670"/>
                </a:lnTo>
                <a:lnTo>
                  <a:pt x="78853" y="63337"/>
                </a:lnTo>
                <a:lnTo>
                  <a:pt x="82278" y="63337"/>
                </a:lnTo>
                <a:lnTo>
                  <a:pt x="78853" y="66670"/>
                </a:lnTo>
                <a:lnTo>
                  <a:pt x="71559" y="76122"/>
                </a:lnTo>
                <a:lnTo>
                  <a:pt x="63405" y="86105"/>
                </a:lnTo>
                <a:lnTo>
                  <a:pt x="54856" y="89997"/>
                </a:lnTo>
                <a:lnTo>
                  <a:pt x="44570" y="89997"/>
                </a:lnTo>
                <a:lnTo>
                  <a:pt x="34283" y="100006"/>
                </a:lnTo>
                <a:lnTo>
                  <a:pt x="30846" y="96673"/>
                </a:lnTo>
                <a:lnTo>
                  <a:pt x="30846" y="93341"/>
                </a:lnTo>
                <a:lnTo>
                  <a:pt x="23996" y="93341"/>
                </a:lnTo>
                <a:lnTo>
                  <a:pt x="20560" y="100006"/>
                </a:lnTo>
                <a:lnTo>
                  <a:pt x="13710" y="93341"/>
                </a:lnTo>
                <a:lnTo>
                  <a:pt x="0" y="100006"/>
                </a:lnTo>
                <a:lnTo>
                  <a:pt x="6848" y="110003"/>
                </a:lnTo>
                <a:lnTo>
                  <a:pt x="23996" y="106670"/>
                </a:lnTo>
                <a:lnTo>
                  <a:pt x="23996" y="116668"/>
                </a:lnTo>
                <a:lnTo>
                  <a:pt x="30846" y="113335"/>
                </a:lnTo>
                <a:lnTo>
                  <a:pt x="37708" y="113335"/>
                </a:lnTo>
                <a:lnTo>
                  <a:pt x="44570" y="106670"/>
                </a:lnTo>
                <a:lnTo>
                  <a:pt x="47994" y="113335"/>
                </a:lnTo>
                <a:lnTo>
                  <a:pt x="47994" y="120000"/>
                </a:lnTo>
                <a:lnTo>
                  <a:pt x="58280" y="116668"/>
                </a:lnTo>
                <a:lnTo>
                  <a:pt x="65143" y="120000"/>
                </a:lnTo>
                <a:lnTo>
                  <a:pt x="71992" y="116668"/>
                </a:lnTo>
                <a:lnTo>
                  <a:pt x="75429" y="113335"/>
                </a:lnTo>
                <a:lnTo>
                  <a:pt x="92564" y="113335"/>
                </a:lnTo>
                <a:lnTo>
                  <a:pt x="96002" y="110003"/>
                </a:lnTo>
                <a:lnTo>
                  <a:pt x="99426" y="106670"/>
                </a:lnTo>
                <a:lnTo>
                  <a:pt x="102851" y="106670"/>
                </a:lnTo>
                <a:lnTo>
                  <a:pt x="106288" y="103337"/>
                </a:lnTo>
                <a:lnTo>
                  <a:pt x="109713" y="100006"/>
                </a:lnTo>
                <a:lnTo>
                  <a:pt x="113137" y="96673"/>
                </a:lnTo>
                <a:lnTo>
                  <a:pt x="116575" y="93341"/>
                </a:lnTo>
                <a:lnTo>
                  <a:pt x="120000" y="89997"/>
                </a:lnTo>
                <a:lnTo>
                  <a:pt x="116575" y="0"/>
                </a:lnTo>
                <a:lnTo>
                  <a:pt x="106288" y="0"/>
                </a:lnTo>
                <a:lnTo>
                  <a:pt x="102851" y="10008"/>
                </a:lnTo>
                <a:lnTo>
                  <a:pt x="92564" y="13340"/>
                </a:lnTo>
                <a:lnTo>
                  <a:pt x="92564" y="16672"/>
                </a:lnTo>
                <a:lnTo>
                  <a:pt x="86813" y="1394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3" name="Google Shape;353;p8"/>
          <p:cNvSpPr/>
          <p:nvPr/>
        </p:nvSpPr>
        <p:spPr>
          <a:xfrm>
            <a:off x="6814290" y="3535984"/>
            <a:ext cx="76631" cy="68289"/>
          </a:xfrm>
          <a:custGeom>
            <a:rect b="b" l="l" r="r" t="t"/>
            <a:pathLst>
              <a:path extrusionOk="0" h="120000" w="120000">
                <a:moveTo>
                  <a:pt x="39992" y="26265"/>
                </a:moveTo>
                <a:lnTo>
                  <a:pt x="34284" y="19705"/>
                </a:lnTo>
                <a:lnTo>
                  <a:pt x="28576" y="19705"/>
                </a:lnTo>
                <a:lnTo>
                  <a:pt x="28576" y="32826"/>
                </a:lnTo>
                <a:lnTo>
                  <a:pt x="22850" y="32826"/>
                </a:lnTo>
                <a:lnTo>
                  <a:pt x="5706" y="45950"/>
                </a:lnTo>
                <a:lnTo>
                  <a:pt x="0" y="45950"/>
                </a:lnTo>
                <a:lnTo>
                  <a:pt x="8203" y="120000"/>
                </a:lnTo>
                <a:lnTo>
                  <a:pt x="27208" y="117887"/>
                </a:lnTo>
                <a:lnTo>
                  <a:pt x="39076" y="113090"/>
                </a:lnTo>
                <a:lnTo>
                  <a:pt x="39992" y="111582"/>
                </a:lnTo>
                <a:lnTo>
                  <a:pt x="39992" y="98438"/>
                </a:lnTo>
                <a:lnTo>
                  <a:pt x="45720" y="91877"/>
                </a:lnTo>
                <a:lnTo>
                  <a:pt x="51428" y="85317"/>
                </a:lnTo>
                <a:lnTo>
                  <a:pt x="57136" y="85317"/>
                </a:lnTo>
                <a:lnTo>
                  <a:pt x="62863" y="78755"/>
                </a:lnTo>
                <a:lnTo>
                  <a:pt x="74279" y="78755"/>
                </a:lnTo>
                <a:lnTo>
                  <a:pt x="74279" y="65632"/>
                </a:lnTo>
                <a:lnTo>
                  <a:pt x="85713" y="59071"/>
                </a:lnTo>
                <a:lnTo>
                  <a:pt x="97149" y="52511"/>
                </a:lnTo>
                <a:lnTo>
                  <a:pt x="108565" y="52511"/>
                </a:lnTo>
                <a:lnTo>
                  <a:pt x="120000" y="39388"/>
                </a:lnTo>
                <a:lnTo>
                  <a:pt x="97149" y="26265"/>
                </a:lnTo>
                <a:lnTo>
                  <a:pt x="74279" y="26265"/>
                </a:lnTo>
                <a:lnTo>
                  <a:pt x="74279" y="13121"/>
                </a:lnTo>
                <a:lnTo>
                  <a:pt x="57136" y="0"/>
                </a:lnTo>
                <a:lnTo>
                  <a:pt x="39992" y="0"/>
                </a:lnTo>
                <a:lnTo>
                  <a:pt x="45720" y="6559"/>
                </a:lnTo>
                <a:lnTo>
                  <a:pt x="45720" y="13121"/>
                </a:lnTo>
                <a:lnTo>
                  <a:pt x="39992" y="19705"/>
                </a:lnTo>
                <a:lnTo>
                  <a:pt x="39992" y="2626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4" name="Google Shape;354;p8"/>
          <p:cNvSpPr/>
          <p:nvPr/>
        </p:nvSpPr>
        <p:spPr>
          <a:xfrm>
            <a:off x="6606302" y="3532251"/>
            <a:ext cx="284619" cy="145656"/>
          </a:xfrm>
          <a:custGeom>
            <a:rect b="b" l="l" r="r" t="t"/>
            <a:pathLst>
              <a:path extrusionOk="0" h="120000" w="120000">
                <a:moveTo>
                  <a:pt x="39998" y="113847"/>
                </a:moveTo>
                <a:lnTo>
                  <a:pt x="41534" y="113847"/>
                </a:lnTo>
                <a:lnTo>
                  <a:pt x="43076" y="110771"/>
                </a:lnTo>
                <a:lnTo>
                  <a:pt x="44613" y="107695"/>
                </a:lnTo>
                <a:lnTo>
                  <a:pt x="46150" y="107695"/>
                </a:lnTo>
                <a:lnTo>
                  <a:pt x="47692" y="104619"/>
                </a:lnTo>
                <a:lnTo>
                  <a:pt x="49229" y="101543"/>
                </a:lnTo>
                <a:lnTo>
                  <a:pt x="50765" y="98466"/>
                </a:lnTo>
                <a:lnTo>
                  <a:pt x="52308" y="95390"/>
                </a:lnTo>
                <a:lnTo>
                  <a:pt x="53845" y="92304"/>
                </a:lnTo>
                <a:lnTo>
                  <a:pt x="55381" y="86151"/>
                </a:lnTo>
                <a:lnTo>
                  <a:pt x="58460" y="89228"/>
                </a:lnTo>
                <a:lnTo>
                  <a:pt x="61539" y="89228"/>
                </a:lnTo>
                <a:lnTo>
                  <a:pt x="59997" y="98466"/>
                </a:lnTo>
                <a:lnTo>
                  <a:pt x="63076" y="98466"/>
                </a:lnTo>
                <a:lnTo>
                  <a:pt x="64612" y="98466"/>
                </a:lnTo>
                <a:lnTo>
                  <a:pt x="66154" y="95390"/>
                </a:lnTo>
                <a:lnTo>
                  <a:pt x="67691" y="92304"/>
                </a:lnTo>
                <a:lnTo>
                  <a:pt x="70765" y="89228"/>
                </a:lnTo>
                <a:lnTo>
                  <a:pt x="73843" y="92304"/>
                </a:lnTo>
                <a:lnTo>
                  <a:pt x="76923" y="89228"/>
                </a:lnTo>
                <a:lnTo>
                  <a:pt x="78434" y="81386"/>
                </a:lnTo>
                <a:lnTo>
                  <a:pt x="78641" y="72892"/>
                </a:lnTo>
                <a:lnTo>
                  <a:pt x="79996" y="67695"/>
                </a:lnTo>
                <a:lnTo>
                  <a:pt x="84385" y="61606"/>
                </a:lnTo>
                <a:lnTo>
                  <a:pt x="89899" y="59335"/>
                </a:lnTo>
                <a:lnTo>
                  <a:pt x="95016" y="58345"/>
                </a:lnTo>
                <a:lnTo>
                  <a:pt x="98212" y="56097"/>
                </a:lnTo>
                <a:lnTo>
                  <a:pt x="98458" y="55390"/>
                </a:lnTo>
                <a:lnTo>
                  <a:pt x="98458" y="52315"/>
                </a:lnTo>
                <a:lnTo>
                  <a:pt x="98458" y="49228"/>
                </a:lnTo>
                <a:lnTo>
                  <a:pt x="100001" y="46151"/>
                </a:lnTo>
                <a:lnTo>
                  <a:pt x="101537" y="43075"/>
                </a:lnTo>
                <a:lnTo>
                  <a:pt x="103074" y="43075"/>
                </a:lnTo>
                <a:lnTo>
                  <a:pt x="104616" y="40000"/>
                </a:lnTo>
                <a:lnTo>
                  <a:pt x="107690" y="40000"/>
                </a:lnTo>
                <a:lnTo>
                  <a:pt x="107690" y="33847"/>
                </a:lnTo>
                <a:lnTo>
                  <a:pt x="110768" y="30771"/>
                </a:lnTo>
                <a:lnTo>
                  <a:pt x="113847" y="27694"/>
                </a:lnTo>
                <a:lnTo>
                  <a:pt x="116921" y="27694"/>
                </a:lnTo>
                <a:lnTo>
                  <a:pt x="120000" y="21543"/>
                </a:lnTo>
                <a:lnTo>
                  <a:pt x="113847" y="15390"/>
                </a:lnTo>
                <a:lnTo>
                  <a:pt x="107690" y="15390"/>
                </a:lnTo>
                <a:lnTo>
                  <a:pt x="107690" y="12314"/>
                </a:lnTo>
                <a:lnTo>
                  <a:pt x="107690" y="9228"/>
                </a:lnTo>
                <a:lnTo>
                  <a:pt x="103074" y="3075"/>
                </a:lnTo>
                <a:lnTo>
                  <a:pt x="100001" y="3075"/>
                </a:lnTo>
                <a:lnTo>
                  <a:pt x="98458" y="3075"/>
                </a:lnTo>
                <a:lnTo>
                  <a:pt x="95385" y="0"/>
                </a:lnTo>
                <a:lnTo>
                  <a:pt x="90769" y="3075"/>
                </a:lnTo>
                <a:lnTo>
                  <a:pt x="76923" y="3075"/>
                </a:lnTo>
                <a:lnTo>
                  <a:pt x="72997" y="7933"/>
                </a:lnTo>
                <a:lnTo>
                  <a:pt x="67624" y="14719"/>
                </a:lnTo>
                <a:lnTo>
                  <a:pt x="66154" y="15390"/>
                </a:lnTo>
                <a:lnTo>
                  <a:pt x="63296" y="13620"/>
                </a:lnTo>
                <a:lnTo>
                  <a:pt x="61918" y="9645"/>
                </a:lnTo>
                <a:lnTo>
                  <a:pt x="61539" y="9228"/>
                </a:lnTo>
                <a:lnTo>
                  <a:pt x="56923" y="9228"/>
                </a:lnTo>
                <a:lnTo>
                  <a:pt x="56923" y="0"/>
                </a:lnTo>
                <a:lnTo>
                  <a:pt x="55381" y="3075"/>
                </a:lnTo>
                <a:lnTo>
                  <a:pt x="50765" y="9228"/>
                </a:lnTo>
                <a:lnTo>
                  <a:pt x="52308" y="9228"/>
                </a:lnTo>
                <a:lnTo>
                  <a:pt x="49229" y="9228"/>
                </a:lnTo>
                <a:lnTo>
                  <a:pt x="47692" y="9228"/>
                </a:lnTo>
                <a:lnTo>
                  <a:pt x="46150" y="18466"/>
                </a:lnTo>
                <a:lnTo>
                  <a:pt x="41534" y="21543"/>
                </a:lnTo>
                <a:lnTo>
                  <a:pt x="41534" y="24619"/>
                </a:lnTo>
                <a:lnTo>
                  <a:pt x="38953" y="22098"/>
                </a:lnTo>
                <a:lnTo>
                  <a:pt x="33780" y="14709"/>
                </a:lnTo>
                <a:lnTo>
                  <a:pt x="30767" y="12314"/>
                </a:lnTo>
                <a:lnTo>
                  <a:pt x="23072" y="12314"/>
                </a:lnTo>
                <a:lnTo>
                  <a:pt x="17268" y="17760"/>
                </a:lnTo>
                <a:lnTo>
                  <a:pt x="12962" y="26137"/>
                </a:lnTo>
                <a:lnTo>
                  <a:pt x="12304" y="27694"/>
                </a:lnTo>
                <a:lnTo>
                  <a:pt x="15383" y="24619"/>
                </a:lnTo>
                <a:lnTo>
                  <a:pt x="18456" y="24619"/>
                </a:lnTo>
                <a:lnTo>
                  <a:pt x="21535" y="27694"/>
                </a:lnTo>
                <a:lnTo>
                  <a:pt x="18456" y="33847"/>
                </a:lnTo>
                <a:lnTo>
                  <a:pt x="15383" y="40000"/>
                </a:lnTo>
                <a:lnTo>
                  <a:pt x="16920" y="40000"/>
                </a:lnTo>
                <a:lnTo>
                  <a:pt x="13841" y="40000"/>
                </a:lnTo>
                <a:lnTo>
                  <a:pt x="10589" y="43659"/>
                </a:lnTo>
                <a:lnTo>
                  <a:pt x="9331" y="45936"/>
                </a:lnTo>
                <a:lnTo>
                  <a:pt x="10767" y="46151"/>
                </a:lnTo>
                <a:lnTo>
                  <a:pt x="14062" y="50169"/>
                </a:lnTo>
                <a:lnTo>
                  <a:pt x="15593" y="54031"/>
                </a:lnTo>
                <a:lnTo>
                  <a:pt x="16920" y="52315"/>
                </a:lnTo>
                <a:lnTo>
                  <a:pt x="19998" y="49228"/>
                </a:lnTo>
                <a:lnTo>
                  <a:pt x="21535" y="49228"/>
                </a:lnTo>
                <a:lnTo>
                  <a:pt x="21535" y="55390"/>
                </a:lnTo>
                <a:lnTo>
                  <a:pt x="21535" y="58466"/>
                </a:lnTo>
                <a:lnTo>
                  <a:pt x="19998" y="61543"/>
                </a:lnTo>
                <a:lnTo>
                  <a:pt x="23072" y="61543"/>
                </a:lnTo>
                <a:lnTo>
                  <a:pt x="27687" y="61543"/>
                </a:lnTo>
                <a:lnTo>
                  <a:pt x="30767" y="64619"/>
                </a:lnTo>
                <a:lnTo>
                  <a:pt x="33845" y="70771"/>
                </a:lnTo>
                <a:lnTo>
                  <a:pt x="35382" y="67695"/>
                </a:lnTo>
                <a:lnTo>
                  <a:pt x="36919" y="67695"/>
                </a:lnTo>
                <a:lnTo>
                  <a:pt x="35382" y="70771"/>
                </a:lnTo>
                <a:lnTo>
                  <a:pt x="32109" y="79496"/>
                </a:lnTo>
                <a:lnTo>
                  <a:pt x="28450" y="88711"/>
                </a:lnTo>
                <a:lnTo>
                  <a:pt x="24614" y="92304"/>
                </a:lnTo>
                <a:lnTo>
                  <a:pt x="19998" y="92304"/>
                </a:lnTo>
                <a:lnTo>
                  <a:pt x="15383" y="101543"/>
                </a:lnTo>
                <a:lnTo>
                  <a:pt x="13841" y="98466"/>
                </a:lnTo>
                <a:lnTo>
                  <a:pt x="13841" y="95390"/>
                </a:lnTo>
                <a:lnTo>
                  <a:pt x="10767" y="95390"/>
                </a:lnTo>
                <a:lnTo>
                  <a:pt x="9225" y="101543"/>
                </a:lnTo>
                <a:lnTo>
                  <a:pt x="6152" y="95390"/>
                </a:lnTo>
                <a:lnTo>
                  <a:pt x="0" y="101543"/>
                </a:lnTo>
                <a:lnTo>
                  <a:pt x="3073" y="110771"/>
                </a:lnTo>
                <a:lnTo>
                  <a:pt x="10767" y="107695"/>
                </a:lnTo>
                <a:lnTo>
                  <a:pt x="10767" y="116923"/>
                </a:lnTo>
                <a:lnTo>
                  <a:pt x="13841" y="113847"/>
                </a:lnTo>
                <a:lnTo>
                  <a:pt x="16920" y="113847"/>
                </a:lnTo>
                <a:lnTo>
                  <a:pt x="19998" y="107695"/>
                </a:lnTo>
                <a:lnTo>
                  <a:pt x="21535" y="113847"/>
                </a:lnTo>
                <a:lnTo>
                  <a:pt x="21535" y="120000"/>
                </a:lnTo>
                <a:lnTo>
                  <a:pt x="26151" y="116923"/>
                </a:lnTo>
                <a:lnTo>
                  <a:pt x="29230" y="120000"/>
                </a:lnTo>
                <a:lnTo>
                  <a:pt x="32303" y="116923"/>
                </a:lnTo>
                <a:lnTo>
                  <a:pt x="33845" y="113847"/>
                </a:lnTo>
                <a:lnTo>
                  <a:pt x="36919" y="113847"/>
                </a:lnTo>
                <a:lnTo>
                  <a:pt x="39998" y="11384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5" name="Google Shape;355;p8"/>
          <p:cNvSpPr/>
          <p:nvPr/>
        </p:nvSpPr>
        <p:spPr>
          <a:xfrm>
            <a:off x="5997467" y="4018737"/>
            <a:ext cx="64274" cy="21844"/>
          </a:xfrm>
          <a:custGeom>
            <a:rect b="b" l="l" r="r" t="t"/>
            <a:pathLst>
              <a:path extrusionOk="0" h="120000" w="120000">
                <a:moveTo>
                  <a:pt x="120000" y="6647"/>
                </a:moveTo>
                <a:lnTo>
                  <a:pt x="117783" y="0"/>
                </a:lnTo>
                <a:lnTo>
                  <a:pt x="113338" y="6647"/>
                </a:lnTo>
                <a:lnTo>
                  <a:pt x="120000" y="6647"/>
                </a:lnTo>
                <a:close/>
              </a:path>
              <a:path extrusionOk="0" h="120000" w="120000">
                <a:moveTo>
                  <a:pt x="66674" y="126713"/>
                </a:moveTo>
                <a:lnTo>
                  <a:pt x="73337" y="186713"/>
                </a:lnTo>
                <a:lnTo>
                  <a:pt x="113338" y="186713"/>
                </a:lnTo>
                <a:lnTo>
                  <a:pt x="106675" y="146665"/>
                </a:lnTo>
                <a:lnTo>
                  <a:pt x="106675" y="126713"/>
                </a:lnTo>
                <a:lnTo>
                  <a:pt x="100011" y="106689"/>
                </a:lnTo>
                <a:lnTo>
                  <a:pt x="93348" y="106689"/>
                </a:lnTo>
                <a:lnTo>
                  <a:pt x="96615" y="37663"/>
                </a:lnTo>
                <a:lnTo>
                  <a:pt x="100008" y="-31741"/>
                </a:lnTo>
                <a:lnTo>
                  <a:pt x="100011" y="-33329"/>
                </a:lnTo>
                <a:lnTo>
                  <a:pt x="106675" y="-33329"/>
                </a:lnTo>
                <a:lnTo>
                  <a:pt x="117783" y="0"/>
                </a:lnTo>
                <a:lnTo>
                  <a:pt x="126687" y="-13305"/>
                </a:lnTo>
                <a:lnTo>
                  <a:pt x="120000" y="-33329"/>
                </a:lnTo>
                <a:lnTo>
                  <a:pt x="113338" y="-33329"/>
                </a:lnTo>
                <a:lnTo>
                  <a:pt x="106675" y="-93329"/>
                </a:lnTo>
                <a:lnTo>
                  <a:pt x="106675" y="-113347"/>
                </a:lnTo>
                <a:lnTo>
                  <a:pt x="79999" y="-113347"/>
                </a:lnTo>
                <a:lnTo>
                  <a:pt x="64135" y="-97410"/>
                </a:lnTo>
                <a:lnTo>
                  <a:pt x="50980" y="-38613"/>
                </a:lnTo>
                <a:lnTo>
                  <a:pt x="46662" y="-13305"/>
                </a:lnTo>
                <a:lnTo>
                  <a:pt x="25566" y="43437"/>
                </a:lnTo>
                <a:lnTo>
                  <a:pt x="4822" y="95010"/>
                </a:lnTo>
                <a:lnTo>
                  <a:pt x="0" y="106689"/>
                </a:lnTo>
                <a:lnTo>
                  <a:pt x="66674" y="12671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6" name="Google Shape;356;p8"/>
          <p:cNvSpPr/>
          <p:nvPr/>
        </p:nvSpPr>
        <p:spPr>
          <a:xfrm>
            <a:off x="5686444" y="4872271"/>
            <a:ext cx="226199" cy="310730"/>
          </a:xfrm>
          <a:custGeom>
            <a:rect b="b" l="l" r="r" t="t"/>
            <a:pathLst>
              <a:path extrusionOk="0" h="120000" w="120000">
                <a:moveTo>
                  <a:pt x="112258" y="75182"/>
                </a:moveTo>
                <a:lnTo>
                  <a:pt x="114192" y="73735"/>
                </a:lnTo>
                <a:lnTo>
                  <a:pt x="114192" y="72288"/>
                </a:lnTo>
                <a:lnTo>
                  <a:pt x="116126" y="72288"/>
                </a:lnTo>
                <a:lnTo>
                  <a:pt x="104510" y="63612"/>
                </a:lnTo>
                <a:lnTo>
                  <a:pt x="104510" y="21687"/>
                </a:lnTo>
                <a:lnTo>
                  <a:pt x="112258" y="17347"/>
                </a:lnTo>
                <a:lnTo>
                  <a:pt x="119999" y="2893"/>
                </a:lnTo>
                <a:lnTo>
                  <a:pt x="110560" y="5079"/>
                </a:lnTo>
                <a:lnTo>
                  <a:pt x="106387" y="4988"/>
                </a:lnTo>
                <a:lnTo>
                  <a:pt x="104510" y="4335"/>
                </a:lnTo>
                <a:lnTo>
                  <a:pt x="100643" y="2893"/>
                </a:lnTo>
                <a:lnTo>
                  <a:pt x="100643" y="0"/>
                </a:lnTo>
                <a:lnTo>
                  <a:pt x="95180" y="4830"/>
                </a:lnTo>
                <a:lnTo>
                  <a:pt x="91285" y="4453"/>
                </a:lnTo>
                <a:lnTo>
                  <a:pt x="90968" y="4335"/>
                </a:lnTo>
                <a:lnTo>
                  <a:pt x="87094" y="1446"/>
                </a:lnTo>
                <a:lnTo>
                  <a:pt x="87094" y="7229"/>
                </a:lnTo>
                <a:lnTo>
                  <a:pt x="75485" y="7229"/>
                </a:lnTo>
                <a:lnTo>
                  <a:pt x="73545" y="8676"/>
                </a:lnTo>
                <a:lnTo>
                  <a:pt x="71611" y="7229"/>
                </a:lnTo>
                <a:lnTo>
                  <a:pt x="67737" y="4335"/>
                </a:lnTo>
                <a:lnTo>
                  <a:pt x="59996" y="5782"/>
                </a:lnTo>
                <a:lnTo>
                  <a:pt x="52255" y="7229"/>
                </a:lnTo>
                <a:lnTo>
                  <a:pt x="50321" y="5782"/>
                </a:lnTo>
                <a:lnTo>
                  <a:pt x="46454" y="4335"/>
                </a:lnTo>
                <a:lnTo>
                  <a:pt x="42580" y="7229"/>
                </a:lnTo>
                <a:lnTo>
                  <a:pt x="40646" y="7229"/>
                </a:lnTo>
                <a:lnTo>
                  <a:pt x="38713" y="5782"/>
                </a:lnTo>
                <a:lnTo>
                  <a:pt x="30965" y="5782"/>
                </a:lnTo>
                <a:lnTo>
                  <a:pt x="30965" y="7229"/>
                </a:lnTo>
                <a:lnTo>
                  <a:pt x="34838" y="7229"/>
                </a:lnTo>
                <a:lnTo>
                  <a:pt x="34838" y="8676"/>
                </a:lnTo>
                <a:lnTo>
                  <a:pt x="35797" y="13353"/>
                </a:lnTo>
                <a:lnTo>
                  <a:pt x="36008" y="17751"/>
                </a:lnTo>
                <a:lnTo>
                  <a:pt x="36772" y="20240"/>
                </a:lnTo>
                <a:lnTo>
                  <a:pt x="36772" y="21687"/>
                </a:lnTo>
                <a:lnTo>
                  <a:pt x="40646" y="24576"/>
                </a:lnTo>
                <a:lnTo>
                  <a:pt x="40646" y="26023"/>
                </a:lnTo>
                <a:lnTo>
                  <a:pt x="42580" y="30359"/>
                </a:lnTo>
                <a:lnTo>
                  <a:pt x="42580" y="31806"/>
                </a:lnTo>
                <a:lnTo>
                  <a:pt x="50321" y="99759"/>
                </a:lnTo>
                <a:lnTo>
                  <a:pt x="54195" y="101205"/>
                </a:lnTo>
                <a:lnTo>
                  <a:pt x="52255" y="104094"/>
                </a:lnTo>
                <a:lnTo>
                  <a:pt x="52255" y="109877"/>
                </a:lnTo>
                <a:lnTo>
                  <a:pt x="58062" y="109877"/>
                </a:lnTo>
                <a:lnTo>
                  <a:pt x="59996" y="112770"/>
                </a:lnTo>
                <a:lnTo>
                  <a:pt x="75485" y="120000"/>
                </a:lnTo>
                <a:lnTo>
                  <a:pt x="77419" y="120000"/>
                </a:lnTo>
                <a:lnTo>
                  <a:pt x="79353" y="118553"/>
                </a:lnTo>
                <a:lnTo>
                  <a:pt x="79353" y="117106"/>
                </a:lnTo>
                <a:lnTo>
                  <a:pt x="78678" y="112909"/>
                </a:lnTo>
                <a:lnTo>
                  <a:pt x="79018" y="107828"/>
                </a:lnTo>
                <a:lnTo>
                  <a:pt x="79353" y="106988"/>
                </a:lnTo>
                <a:lnTo>
                  <a:pt x="81286" y="106988"/>
                </a:lnTo>
                <a:lnTo>
                  <a:pt x="83227" y="104094"/>
                </a:lnTo>
                <a:lnTo>
                  <a:pt x="85161" y="99759"/>
                </a:lnTo>
                <a:lnTo>
                  <a:pt x="87094" y="98312"/>
                </a:lnTo>
                <a:lnTo>
                  <a:pt x="90968" y="96865"/>
                </a:lnTo>
                <a:lnTo>
                  <a:pt x="92902" y="98312"/>
                </a:lnTo>
                <a:lnTo>
                  <a:pt x="94835" y="96865"/>
                </a:lnTo>
                <a:lnTo>
                  <a:pt x="96769" y="95423"/>
                </a:lnTo>
                <a:lnTo>
                  <a:pt x="98709" y="89640"/>
                </a:lnTo>
                <a:lnTo>
                  <a:pt x="100643" y="88193"/>
                </a:lnTo>
                <a:lnTo>
                  <a:pt x="106451" y="89640"/>
                </a:lnTo>
                <a:lnTo>
                  <a:pt x="106451" y="88193"/>
                </a:lnTo>
                <a:lnTo>
                  <a:pt x="108384" y="86746"/>
                </a:lnTo>
                <a:lnTo>
                  <a:pt x="108384" y="79517"/>
                </a:lnTo>
                <a:lnTo>
                  <a:pt x="110318" y="78070"/>
                </a:lnTo>
                <a:lnTo>
                  <a:pt x="114192" y="76624"/>
                </a:lnTo>
                <a:lnTo>
                  <a:pt x="116126" y="73735"/>
                </a:lnTo>
                <a:lnTo>
                  <a:pt x="112258" y="75182"/>
                </a:lnTo>
                <a:close/>
              </a:path>
              <a:path extrusionOk="0" h="120000" w="120000">
                <a:moveTo>
                  <a:pt x="15482" y="70841"/>
                </a:moveTo>
                <a:lnTo>
                  <a:pt x="13548" y="69399"/>
                </a:lnTo>
                <a:lnTo>
                  <a:pt x="13548" y="70841"/>
                </a:lnTo>
                <a:lnTo>
                  <a:pt x="11614" y="72288"/>
                </a:lnTo>
                <a:lnTo>
                  <a:pt x="13548" y="73735"/>
                </a:lnTo>
                <a:lnTo>
                  <a:pt x="11614" y="76624"/>
                </a:lnTo>
                <a:lnTo>
                  <a:pt x="7741" y="76624"/>
                </a:lnTo>
                <a:lnTo>
                  <a:pt x="7741" y="85300"/>
                </a:lnTo>
                <a:lnTo>
                  <a:pt x="50321" y="99759"/>
                </a:lnTo>
                <a:lnTo>
                  <a:pt x="42580" y="31806"/>
                </a:lnTo>
                <a:lnTo>
                  <a:pt x="40646" y="31806"/>
                </a:lnTo>
                <a:lnTo>
                  <a:pt x="38713" y="30359"/>
                </a:lnTo>
                <a:lnTo>
                  <a:pt x="38713" y="27470"/>
                </a:lnTo>
                <a:lnTo>
                  <a:pt x="36772" y="26023"/>
                </a:lnTo>
                <a:lnTo>
                  <a:pt x="36772" y="24576"/>
                </a:lnTo>
                <a:lnTo>
                  <a:pt x="30965" y="23134"/>
                </a:lnTo>
                <a:lnTo>
                  <a:pt x="30965" y="18794"/>
                </a:lnTo>
                <a:lnTo>
                  <a:pt x="29031" y="18794"/>
                </a:lnTo>
                <a:lnTo>
                  <a:pt x="28742" y="14413"/>
                </a:lnTo>
                <a:lnTo>
                  <a:pt x="30255" y="9083"/>
                </a:lnTo>
                <a:lnTo>
                  <a:pt x="30965" y="5782"/>
                </a:lnTo>
                <a:lnTo>
                  <a:pt x="29031" y="5782"/>
                </a:lnTo>
                <a:lnTo>
                  <a:pt x="21290" y="1446"/>
                </a:lnTo>
                <a:lnTo>
                  <a:pt x="9681" y="1446"/>
                </a:lnTo>
                <a:lnTo>
                  <a:pt x="5807" y="4335"/>
                </a:lnTo>
                <a:lnTo>
                  <a:pt x="0" y="5782"/>
                </a:lnTo>
                <a:lnTo>
                  <a:pt x="0" y="8676"/>
                </a:lnTo>
                <a:lnTo>
                  <a:pt x="1933" y="10122"/>
                </a:lnTo>
                <a:lnTo>
                  <a:pt x="3873" y="11564"/>
                </a:lnTo>
                <a:lnTo>
                  <a:pt x="6505" y="12907"/>
                </a:lnTo>
                <a:lnTo>
                  <a:pt x="5807" y="13011"/>
                </a:lnTo>
                <a:lnTo>
                  <a:pt x="9681" y="15905"/>
                </a:lnTo>
                <a:lnTo>
                  <a:pt x="7741" y="15905"/>
                </a:lnTo>
                <a:lnTo>
                  <a:pt x="5807" y="20240"/>
                </a:lnTo>
                <a:lnTo>
                  <a:pt x="5807" y="24576"/>
                </a:lnTo>
                <a:lnTo>
                  <a:pt x="3873" y="26023"/>
                </a:lnTo>
                <a:lnTo>
                  <a:pt x="7741" y="27470"/>
                </a:lnTo>
                <a:lnTo>
                  <a:pt x="11614" y="30359"/>
                </a:lnTo>
                <a:lnTo>
                  <a:pt x="11614" y="34699"/>
                </a:lnTo>
                <a:lnTo>
                  <a:pt x="9681" y="36146"/>
                </a:lnTo>
                <a:lnTo>
                  <a:pt x="9681" y="40482"/>
                </a:lnTo>
                <a:lnTo>
                  <a:pt x="7741" y="41929"/>
                </a:lnTo>
                <a:lnTo>
                  <a:pt x="3873" y="40482"/>
                </a:lnTo>
                <a:lnTo>
                  <a:pt x="3873" y="50600"/>
                </a:lnTo>
                <a:lnTo>
                  <a:pt x="1933" y="52047"/>
                </a:lnTo>
                <a:lnTo>
                  <a:pt x="2325" y="56416"/>
                </a:lnTo>
                <a:lnTo>
                  <a:pt x="4221" y="60799"/>
                </a:lnTo>
                <a:lnTo>
                  <a:pt x="3873" y="62170"/>
                </a:lnTo>
                <a:lnTo>
                  <a:pt x="1933" y="63612"/>
                </a:lnTo>
                <a:lnTo>
                  <a:pt x="3873" y="66506"/>
                </a:lnTo>
                <a:lnTo>
                  <a:pt x="5807" y="66506"/>
                </a:lnTo>
                <a:lnTo>
                  <a:pt x="5807" y="70841"/>
                </a:lnTo>
                <a:lnTo>
                  <a:pt x="9681" y="70841"/>
                </a:lnTo>
                <a:lnTo>
                  <a:pt x="11614" y="67952"/>
                </a:lnTo>
                <a:lnTo>
                  <a:pt x="13548" y="67952"/>
                </a:lnTo>
                <a:lnTo>
                  <a:pt x="15482" y="69399"/>
                </a:lnTo>
                <a:lnTo>
                  <a:pt x="15482" y="7084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7" name="Google Shape;357;p8"/>
          <p:cNvSpPr/>
          <p:nvPr/>
        </p:nvSpPr>
        <p:spPr>
          <a:xfrm>
            <a:off x="5686444" y="4872271"/>
            <a:ext cx="226199" cy="310730"/>
          </a:xfrm>
          <a:custGeom>
            <a:rect b="b" l="l" r="r" t="t"/>
            <a:pathLst>
              <a:path extrusionOk="0" h="120000" w="120000">
                <a:moveTo>
                  <a:pt x="5807" y="66506"/>
                </a:moveTo>
                <a:lnTo>
                  <a:pt x="5807" y="70841"/>
                </a:lnTo>
                <a:lnTo>
                  <a:pt x="7741" y="70841"/>
                </a:lnTo>
                <a:lnTo>
                  <a:pt x="9681" y="70841"/>
                </a:lnTo>
                <a:lnTo>
                  <a:pt x="11614" y="67952"/>
                </a:lnTo>
                <a:lnTo>
                  <a:pt x="13548" y="67952"/>
                </a:lnTo>
                <a:lnTo>
                  <a:pt x="15482" y="69399"/>
                </a:lnTo>
                <a:lnTo>
                  <a:pt x="15482" y="70841"/>
                </a:lnTo>
                <a:lnTo>
                  <a:pt x="13548" y="69399"/>
                </a:lnTo>
                <a:lnTo>
                  <a:pt x="13548" y="70841"/>
                </a:lnTo>
                <a:lnTo>
                  <a:pt x="11614" y="72288"/>
                </a:lnTo>
                <a:lnTo>
                  <a:pt x="13548" y="73735"/>
                </a:lnTo>
                <a:lnTo>
                  <a:pt x="11614" y="76624"/>
                </a:lnTo>
                <a:lnTo>
                  <a:pt x="7741" y="76624"/>
                </a:lnTo>
                <a:lnTo>
                  <a:pt x="7741" y="78070"/>
                </a:lnTo>
                <a:lnTo>
                  <a:pt x="7741" y="85300"/>
                </a:lnTo>
                <a:lnTo>
                  <a:pt x="50321" y="99759"/>
                </a:lnTo>
                <a:lnTo>
                  <a:pt x="54195" y="101205"/>
                </a:lnTo>
                <a:lnTo>
                  <a:pt x="52255" y="104094"/>
                </a:lnTo>
                <a:lnTo>
                  <a:pt x="52255" y="106988"/>
                </a:lnTo>
                <a:lnTo>
                  <a:pt x="52255" y="109877"/>
                </a:lnTo>
                <a:lnTo>
                  <a:pt x="56129" y="109877"/>
                </a:lnTo>
                <a:lnTo>
                  <a:pt x="58062" y="109877"/>
                </a:lnTo>
                <a:lnTo>
                  <a:pt x="59996" y="112770"/>
                </a:lnTo>
                <a:lnTo>
                  <a:pt x="75485" y="120000"/>
                </a:lnTo>
                <a:lnTo>
                  <a:pt x="77419" y="120000"/>
                </a:lnTo>
                <a:lnTo>
                  <a:pt x="79353" y="118553"/>
                </a:lnTo>
                <a:lnTo>
                  <a:pt x="79353" y="117106"/>
                </a:lnTo>
                <a:lnTo>
                  <a:pt x="78678" y="112909"/>
                </a:lnTo>
                <a:lnTo>
                  <a:pt x="79018" y="107828"/>
                </a:lnTo>
                <a:lnTo>
                  <a:pt x="79353" y="106988"/>
                </a:lnTo>
                <a:lnTo>
                  <a:pt x="81286" y="106988"/>
                </a:lnTo>
                <a:lnTo>
                  <a:pt x="83227" y="104094"/>
                </a:lnTo>
                <a:lnTo>
                  <a:pt x="85161" y="99759"/>
                </a:lnTo>
                <a:lnTo>
                  <a:pt x="87094" y="98312"/>
                </a:lnTo>
                <a:lnTo>
                  <a:pt x="90968" y="96865"/>
                </a:lnTo>
                <a:lnTo>
                  <a:pt x="92902" y="98312"/>
                </a:lnTo>
                <a:lnTo>
                  <a:pt x="94835" y="96865"/>
                </a:lnTo>
                <a:lnTo>
                  <a:pt x="96769" y="95423"/>
                </a:lnTo>
                <a:lnTo>
                  <a:pt x="98709" y="89640"/>
                </a:lnTo>
                <a:lnTo>
                  <a:pt x="100643" y="88193"/>
                </a:lnTo>
                <a:lnTo>
                  <a:pt x="106451" y="89640"/>
                </a:lnTo>
                <a:lnTo>
                  <a:pt x="106451" y="88193"/>
                </a:lnTo>
                <a:lnTo>
                  <a:pt x="108384" y="86746"/>
                </a:lnTo>
                <a:lnTo>
                  <a:pt x="108384" y="80964"/>
                </a:lnTo>
                <a:lnTo>
                  <a:pt x="108384" y="79517"/>
                </a:lnTo>
                <a:lnTo>
                  <a:pt x="110318" y="78070"/>
                </a:lnTo>
                <a:lnTo>
                  <a:pt x="114192" y="76624"/>
                </a:lnTo>
                <a:lnTo>
                  <a:pt x="116126" y="73735"/>
                </a:lnTo>
                <a:lnTo>
                  <a:pt x="112258" y="75182"/>
                </a:lnTo>
                <a:lnTo>
                  <a:pt x="114192" y="73735"/>
                </a:lnTo>
                <a:lnTo>
                  <a:pt x="114192" y="72288"/>
                </a:lnTo>
                <a:lnTo>
                  <a:pt x="116126" y="72288"/>
                </a:lnTo>
                <a:lnTo>
                  <a:pt x="104510" y="63612"/>
                </a:lnTo>
                <a:lnTo>
                  <a:pt x="104510" y="21687"/>
                </a:lnTo>
                <a:lnTo>
                  <a:pt x="112258" y="17347"/>
                </a:lnTo>
                <a:lnTo>
                  <a:pt x="119999" y="2893"/>
                </a:lnTo>
                <a:lnTo>
                  <a:pt x="110560" y="5079"/>
                </a:lnTo>
                <a:lnTo>
                  <a:pt x="106387" y="4988"/>
                </a:lnTo>
                <a:lnTo>
                  <a:pt x="104510" y="4335"/>
                </a:lnTo>
                <a:lnTo>
                  <a:pt x="100643" y="2893"/>
                </a:lnTo>
                <a:lnTo>
                  <a:pt x="100643" y="0"/>
                </a:lnTo>
                <a:lnTo>
                  <a:pt x="95180" y="4830"/>
                </a:lnTo>
                <a:lnTo>
                  <a:pt x="91285" y="4453"/>
                </a:lnTo>
                <a:lnTo>
                  <a:pt x="90968" y="4335"/>
                </a:lnTo>
                <a:lnTo>
                  <a:pt x="87094" y="1446"/>
                </a:lnTo>
                <a:lnTo>
                  <a:pt x="87094" y="7229"/>
                </a:lnTo>
                <a:lnTo>
                  <a:pt x="79353" y="7229"/>
                </a:lnTo>
                <a:lnTo>
                  <a:pt x="75485" y="7229"/>
                </a:lnTo>
                <a:lnTo>
                  <a:pt x="73545" y="8676"/>
                </a:lnTo>
                <a:lnTo>
                  <a:pt x="71611" y="7229"/>
                </a:lnTo>
                <a:lnTo>
                  <a:pt x="67737" y="4335"/>
                </a:lnTo>
                <a:lnTo>
                  <a:pt x="59996" y="5782"/>
                </a:lnTo>
                <a:lnTo>
                  <a:pt x="52255" y="7229"/>
                </a:lnTo>
                <a:lnTo>
                  <a:pt x="50321" y="5782"/>
                </a:lnTo>
                <a:lnTo>
                  <a:pt x="46454" y="4335"/>
                </a:lnTo>
                <a:lnTo>
                  <a:pt x="42580" y="7229"/>
                </a:lnTo>
                <a:lnTo>
                  <a:pt x="40646" y="7229"/>
                </a:lnTo>
                <a:lnTo>
                  <a:pt x="38713" y="5782"/>
                </a:lnTo>
                <a:lnTo>
                  <a:pt x="29031" y="5782"/>
                </a:lnTo>
                <a:lnTo>
                  <a:pt x="21290" y="1446"/>
                </a:lnTo>
                <a:lnTo>
                  <a:pt x="15482" y="1446"/>
                </a:lnTo>
                <a:lnTo>
                  <a:pt x="9681" y="1446"/>
                </a:lnTo>
                <a:lnTo>
                  <a:pt x="5807" y="4335"/>
                </a:lnTo>
                <a:lnTo>
                  <a:pt x="0" y="5782"/>
                </a:lnTo>
                <a:lnTo>
                  <a:pt x="0" y="8676"/>
                </a:lnTo>
                <a:lnTo>
                  <a:pt x="1933" y="10122"/>
                </a:lnTo>
                <a:lnTo>
                  <a:pt x="3873" y="11564"/>
                </a:lnTo>
                <a:lnTo>
                  <a:pt x="6505" y="12907"/>
                </a:lnTo>
                <a:lnTo>
                  <a:pt x="5419" y="12583"/>
                </a:lnTo>
                <a:lnTo>
                  <a:pt x="5807" y="13011"/>
                </a:lnTo>
                <a:lnTo>
                  <a:pt x="9681" y="15905"/>
                </a:lnTo>
                <a:lnTo>
                  <a:pt x="7741" y="15905"/>
                </a:lnTo>
                <a:lnTo>
                  <a:pt x="5807" y="20240"/>
                </a:lnTo>
                <a:lnTo>
                  <a:pt x="5807" y="24576"/>
                </a:lnTo>
                <a:lnTo>
                  <a:pt x="3873" y="26023"/>
                </a:lnTo>
                <a:lnTo>
                  <a:pt x="7741" y="27470"/>
                </a:lnTo>
                <a:lnTo>
                  <a:pt x="11614" y="30359"/>
                </a:lnTo>
                <a:lnTo>
                  <a:pt x="11614" y="31806"/>
                </a:lnTo>
                <a:lnTo>
                  <a:pt x="11614" y="34699"/>
                </a:lnTo>
                <a:lnTo>
                  <a:pt x="9681" y="36146"/>
                </a:lnTo>
                <a:lnTo>
                  <a:pt x="9681" y="39035"/>
                </a:lnTo>
                <a:lnTo>
                  <a:pt x="9681" y="40482"/>
                </a:lnTo>
                <a:lnTo>
                  <a:pt x="7741" y="41929"/>
                </a:lnTo>
                <a:lnTo>
                  <a:pt x="3873" y="40482"/>
                </a:lnTo>
                <a:lnTo>
                  <a:pt x="3873" y="44817"/>
                </a:lnTo>
                <a:lnTo>
                  <a:pt x="3873" y="49158"/>
                </a:lnTo>
                <a:lnTo>
                  <a:pt x="3873" y="50600"/>
                </a:lnTo>
                <a:lnTo>
                  <a:pt x="1933" y="52047"/>
                </a:lnTo>
                <a:lnTo>
                  <a:pt x="2325" y="56416"/>
                </a:lnTo>
                <a:lnTo>
                  <a:pt x="4221" y="60799"/>
                </a:lnTo>
                <a:lnTo>
                  <a:pt x="3873" y="62170"/>
                </a:lnTo>
                <a:lnTo>
                  <a:pt x="1933" y="63612"/>
                </a:lnTo>
                <a:lnTo>
                  <a:pt x="3873" y="66506"/>
                </a:lnTo>
                <a:lnTo>
                  <a:pt x="5807" y="6650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8" name="Google Shape;358;p8"/>
          <p:cNvSpPr/>
          <p:nvPr/>
        </p:nvSpPr>
        <p:spPr>
          <a:xfrm>
            <a:off x="6025737" y="3414960"/>
            <a:ext cx="795185" cy="430277"/>
          </a:xfrm>
          <a:custGeom>
            <a:rect b="b" l="l" r="r" t="t"/>
            <a:pathLst>
              <a:path extrusionOk="0" h="120000" w="120000">
                <a:moveTo>
                  <a:pt x="53944" y="0"/>
                </a:moveTo>
                <a:lnTo>
                  <a:pt x="53944" y="1044"/>
                </a:lnTo>
                <a:lnTo>
                  <a:pt x="55044" y="2093"/>
                </a:lnTo>
                <a:lnTo>
                  <a:pt x="54494" y="0"/>
                </a:lnTo>
                <a:lnTo>
                  <a:pt x="53944" y="0"/>
                </a:lnTo>
                <a:close/>
              </a:path>
              <a:path extrusionOk="0" h="120000" w="120000">
                <a:moveTo>
                  <a:pt x="25321" y="12562"/>
                </a:moveTo>
                <a:lnTo>
                  <a:pt x="22569" y="12562"/>
                </a:lnTo>
                <a:lnTo>
                  <a:pt x="22569" y="11518"/>
                </a:lnTo>
                <a:lnTo>
                  <a:pt x="22019" y="10469"/>
                </a:lnTo>
                <a:lnTo>
                  <a:pt x="22881" y="19473"/>
                </a:lnTo>
                <a:lnTo>
                  <a:pt x="23810" y="18211"/>
                </a:lnTo>
                <a:lnTo>
                  <a:pt x="24771" y="16752"/>
                </a:lnTo>
                <a:lnTo>
                  <a:pt x="25321" y="15704"/>
                </a:lnTo>
                <a:lnTo>
                  <a:pt x="25871" y="14659"/>
                </a:lnTo>
                <a:lnTo>
                  <a:pt x="25871" y="13611"/>
                </a:lnTo>
                <a:lnTo>
                  <a:pt x="25321" y="12562"/>
                </a:lnTo>
                <a:close/>
              </a:path>
              <a:path extrusionOk="0" h="120000" w="120000">
                <a:moveTo>
                  <a:pt x="107339" y="1044"/>
                </a:moveTo>
                <a:lnTo>
                  <a:pt x="106239" y="5234"/>
                </a:lnTo>
                <a:lnTo>
                  <a:pt x="105137" y="5234"/>
                </a:lnTo>
                <a:lnTo>
                  <a:pt x="105137" y="7328"/>
                </a:lnTo>
                <a:lnTo>
                  <a:pt x="104587" y="8376"/>
                </a:lnTo>
                <a:lnTo>
                  <a:pt x="104587" y="9421"/>
                </a:lnTo>
                <a:lnTo>
                  <a:pt x="104037" y="9421"/>
                </a:lnTo>
                <a:lnTo>
                  <a:pt x="104037" y="10469"/>
                </a:lnTo>
                <a:lnTo>
                  <a:pt x="104587" y="11518"/>
                </a:lnTo>
                <a:lnTo>
                  <a:pt x="104587" y="12562"/>
                </a:lnTo>
                <a:lnTo>
                  <a:pt x="105687" y="12562"/>
                </a:lnTo>
                <a:lnTo>
                  <a:pt x="105137" y="13611"/>
                </a:lnTo>
                <a:lnTo>
                  <a:pt x="105687" y="13611"/>
                </a:lnTo>
                <a:lnTo>
                  <a:pt x="107339" y="33506"/>
                </a:lnTo>
                <a:lnTo>
                  <a:pt x="107889" y="32457"/>
                </a:lnTo>
                <a:lnTo>
                  <a:pt x="107889" y="35599"/>
                </a:lnTo>
                <a:lnTo>
                  <a:pt x="109541" y="35599"/>
                </a:lnTo>
                <a:lnTo>
                  <a:pt x="109677" y="35741"/>
                </a:lnTo>
                <a:lnTo>
                  <a:pt x="110169" y="37093"/>
                </a:lnTo>
                <a:lnTo>
                  <a:pt x="111191" y="37696"/>
                </a:lnTo>
                <a:lnTo>
                  <a:pt x="111722" y="37464"/>
                </a:lnTo>
                <a:lnTo>
                  <a:pt x="113644" y="35155"/>
                </a:lnTo>
                <a:lnTo>
                  <a:pt x="115045" y="33506"/>
                </a:lnTo>
                <a:lnTo>
                  <a:pt x="119999" y="33506"/>
                </a:lnTo>
                <a:lnTo>
                  <a:pt x="116697" y="-6283"/>
                </a:lnTo>
                <a:lnTo>
                  <a:pt x="115595" y="-6283"/>
                </a:lnTo>
                <a:lnTo>
                  <a:pt x="115595" y="-8380"/>
                </a:lnTo>
                <a:lnTo>
                  <a:pt x="114495" y="-8380"/>
                </a:lnTo>
                <a:lnTo>
                  <a:pt x="114495" y="-5238"/>
                </a:lnTo>
                <a:lnTo>
                  <a:pt x="113393" y="-4190"/>
                </a:lnTo>
                <a:lnTo>
                  <a:pt x="112843" y="-3141"/>
                </a:lnTo>
                <a:lnTo>
                  <a:pt x="112293" y="-4190"/>
                </a:lnTo>
                <a:lnTo>
                  <a:pt x="111191" y="-4190"/>
                </a:lnTo>
                <a:lnTo>
                  <a:pt x="109541" y="1044"/>
                </a:lnTo>
                <a:lnTo>
                  <a:pt x="107339" y="1044"/>
                </a:lnTo>
                <a:close/>
              </a:path>
              <a:path extrusionOk="0" h="120000" w="120000">
                <a:moveTo>
                  <a:pt x="131008" y="24081"/>
                </a:moveTo>
                <a:lnTo>
                  <a:pt x="128806" y="20939"/>
                </a:lnTo>
                <a:lnTo>
                  <a:pt x="128256" y="17797"/>
                </a:lnTo>
                <a:lnTo>
                  <a:pt x="129358" y="16752"/>
                </a:lnTo>
                <a:lnTo>
                  <a:pt x="132110" y="14659"/>
                </a:lnTo>
                <a:lnTo>
                  <a:pt x="135412" y="12562"/>
                </a:lnTo>
                <a:lnTo>
                  <a:pt x="139264" y="12562"/>
                </a:lnTo>
                <a:lnTo>
                  <a:pt x="140366" y="9421"/>
                </a:lnTo>
                <a:lnTo>
                  <a:pt x="138714" y="7328"/>
                </a:lnTo>
                <a:lnTo>
                  <a:pt x="138164" y="2093"/>
                </a:lnTo>
                <a:lnTo>
                  <a:pt x="139264" y="-3141"/>
                </a:lnTo>
                <a:lnTo>
                  <a:pt x="140916" y="-6283"/>
                </a:lnTo>
                <a:lnTo>
                  <a:pt x="142017" y="-10473"/>
                </a:lnTo>
                <a:lnTo>
                  <a:pt x="143669" y="-12566"/>
                </a:lnTo>
                <a:lnTo>
                  <a:pt x="145871" y="-12566"/>
                </a:lnTo>
                <a:lnTo>
                  <a:pt x="149173" y="-14659"/>
                </a:lnTo>
                <a:lnTo>
                  <a:pt x="149725" y="-18849"/>
                </a:lnTo>
                <a:lnTo>
                  <a:pt x="149725" y="-20943"/>
                </a:lnTo>
                <a:lnTo>
                  <a:pt x="152477" y="-23039"/>
                </a:lnTo>
                <a:lnTo>
                  <a:pt x="153577" y="-26178"/>
                </a:lnTo>
                <a:lnTo>
                  <a:pt x="155229" y="-29319"/>
                </a:lnTo>
                <a:lnTo>
                  <a:pt x="161283" y="-30368"/>
                </a:lnTo>
                <a:lnTo>
                  <a:pt x="161283" y="-31416"/>
                </a:lnTo>
                <a:lnTo>
                  <a:pt x="158531" y="-32461"/>
                </a:lnTo>
                <a:lnTo>
                  <a:pt x="157431" y="-34558"/>
                </a:lnTo>
                <a:lnTo>
                  <a:pt x="155779" y="-37696"/>
                </a:lnTo>
                <a:lnTo>
                  <a:pt x="155229" y="-40838"/>
                </a:lnTo>
                <a:lnTo>
                  <a:pt x="153027" y="-40838"/>
                </a:lnTo>
                <a:lnTo>
                  <a:pt x="150275" y="-39793"/>
                </a:lnTo>
                <a:lnTo>
                  <a:pt x="145321" y="-35603"/>
                </a:lnTo>
                <a:lnTo>
                  <a:pt x="142569" y="-34558"/>
                </a:lnTo>
                <a:lnTo>
                  <a:pt x="140366" y="-36651"/>
                </a:lnTo>
                <a:lnTo>
                  <a:pt x="139816" y="-39793"/>
                </a:lnTo>
                <a:lnTo>
                  <a:pt x="138714" y="-45028"/>
                </a:lnTo>
                <a:lnTo>
                  <a:pt x="138164" y="-49218"/>
                </a:lnTo>
                <a:lnTo>
                  <a:pt x="137704" y="-50227"/>
                </a:lnTo>
                <a:lnTo>
                  <a:pt x="136004" y="-53528"/>
                </a:lnTo>
                <a:lnTo>
                  <a:pt x="134310" y="-55498"/>
                </a:lnTo>
                <a:lnTo>
                  <a:pt x="129908" y="-55498"/>
                </a:lnTo>
                <a:lnTo>
                  <a:pt x="127156" y="-53404"/>
                </a:lnTo>
                <a:lnTo>
                  <a:pt x="126604" y="-54453"/>
                </a:lnTo>
                <a:lnTo>
                  <a:pt x="125504" y="-54453"/>
                </a:lnTo>
                <a:lnTo>
                  <a:pt x="123852" y="-58639"/>
                </a:lnTo>
                <a:lnTo>
                  <a:pt x="121650" y="-68064"/>
                </a:lnTo>
                <a:lnTo>
                  <a:pt x="118347" y="-80631"/>
                </a:lnTo>
                <a:lnTo>
                  <a:pt x="116145" y="-89008"/>
                </a:lnTo>
                <a:lnTo>
                  <a:pt x="116145" y="-92149"/>
                </a:lnTo>
                <a:lnTo>
                  <a:pt x="115595" y="-94242"/>
                </a:lnTo>
                <a:lnTo>
                  <a:pt x="112293" y="-92149"/>
                </a:lnTo>
                <a:lnTo>
                  <a:pt x="109541" y="-90056"/>
                </a:lnTo>
                <a:lnTo>
                  <a:pt x="105687" y="-86914"/>
                </a:lnTo>
                <a:lnTo>
                  <a:pt x="102385" y="-84817"/>
                </a:lnTo>
                <a:lnTo>
                  <a:pt x="98530" y="-84817"/>
                </a:lnTo>
                <a:lnTo>
                  <a:pt x="99082" y="-85866"/>
                </a:lnTo>
                <a:lnTo>
                  <a:pt x="98530" y="-87959"/>
                </a:lnTo>
                <a:lnTo>
                  <a:pt x="98530" y="-90056"/>
                </a:lnTo>
                <a:lnTo>
                  <a:pt x="97430" y="-89008"/>
                </a:lnTo>
                <a:lnTo>
                  <a:pt x="95778" y="-87959"/>
                </a:lnTo>
                <a:lnTo>
                  <a:pt x="95228" y="-89008"/>
                </a:lnTo>
                <a:lnTo>
                  <a:pt x="93026" y="-92149"/>
                </a:lnTo>
                <a:lnTo>
                  <a:pt x="90824" y="-87959"/>
                </a:lnTo>
                <a:lnTo>
                  <a:pt x="89724" y="-86914"/>
                </a:lnTo>
                <a:lnTo>
                  <a:pt x="88072" y="-91101"/>
                </a:lnTo>
                <a:lnTo>
                  <a:pt x="86422" y="-91101"/>
                </a:lnTo>
                <a:lnTo>
                  <a:pt x="86972" y="-95291"/>
                </a:lnTo>
                <a:lnTo>
                  <a:pt x="86972" y="-96336"/>
                </a:lnTo>
                <a:lnTo>
                  <a:pt x="85320" y="-98432"/>
                </a:lnTo>
                <a:lnTo>
                  <a:pt x="84770" y="-100526"/>
                </a:lnTo>
                <a:lnTo>
                  <a:pt x="83118" y="-99477"/>
                </a:lnTo>
                <a:lnTo>
                  <a:pt x="80366" y="-97384"/>
                </a:lnTo>
                <a:lnTo>
                  <a:pt x="76513" y="-94242"/>
                </a:lnTo>
                <a:lnTo>
                  <a:pt x="75411" y="-94242"/>
                </a:lnTo>
                <a:lnTo>
                  <a:pt x="71559" y="-92149"/>
                </a:lnTo>
                <a:lnTo>
                  <a:pt x="67705" y="-92149"/>
                </a:lnTo>
                <a:lnTo>
                  <a:pt x="64953" y="-90056"/>
                </a:lnTo>
                <a:lnTo>
                  <a:pt x="61100" y="-89008"/>
                </a:lnTo>
                <a:lnTo>
                  <a:pt x="59448" y="-91101"/>
                </a:lnTo>
                <a:lnTo>
                  <a:pt x="57246" y="-91101"/>
                </a:lnTo>
                <a:lnTo>
                  <a:pt x="55044" y="-93194"/>
                </a:lnTo>
                <a:lnTo>
                  <a:pt x="53394" y="-91101"/>
                </a:lnTo>
                <a:lnTo>
                  <a:pt x="53394" y="-84817"/>
                </a:lnTo>
                <a:lnTo>
                  <a:pt x="51742" y="-81676"/>
                </a:lnTo>
                <a:lnTo>
                  <a:pt x="51742" y="-77489"/>
                </a:lnTo>
                <a:lnTo>
                  <a:pt x="51192" y="-74347"/>
                </a:lnTo>
                <a:lnTo>
                  <a:pt x="51192" y="-70157"/>
                </a:lnTo>
                <a:lnTo>
                  <a:pt x="52844" y="-65971"/>
                </a:lnTo>
                <a:lnTo>
                  <a:pt x="52844" y="-63878"/>
                </a:lnTo>
                <a:lnTo>
                  <a:pt x="51742" y="-58639"/>
                </a:lnTo>
                <a:lnTo>
                  <a:pt x="52844" y="-55498"/>
                </a:lnTo>
                <a:lnTo>
                  <a:pt x="54494" y="-55498"/>
                </a:lnTo>
                <a:lnTo>
                  <a:pt x="55596" y="-52356"/>
                </a:lnTo>
                <a:lnTo>
                  <a:pt x="55596" y="-49218"/>
                </a:lnTo>
                <a:lnTo>
                  <a:pt x="53944" y="-48169"/>
                </a:lnTo>
                <a:lnTo>
                  <a:pt x="52292" y="-48169"/>
                </a:lnTo>
                <a:lnTo>
                  <a:pt x="49540" y="-49218"/>
                </a:lnTo>
                <a:lnTo>
                  <a:pt x="48440" y="-54453"/>
                </a:lnTo>
                <a:lnTo>
                  <a:pt x="47890" y="-55498"/>
                </a:lnTo>
                <a:lnTo>
                  <a:pt x="46788" y="-56546"/>
                </a:lnTo>
                <a:lnTo>
                  <a:pt x="46788" y="-54453"/>
                </a:lnTo>
                <a:lnTo>
                  <a:pt x="46238" y="-54453"/>
                </a:lnTo>
                <a:lnTo>
                  <a:pt x="46068" y="-54327"/>
                </a:lnTo>
                <a:lnTo>
                  <a:pt x="45093" y="-55627"/>
                </a:lnTo>
                <a:lnTo>
                  <a:pt x="44036" y="-56546"/>
                </a:lnTo>
                <a:lnTo>
                  <a:pt x="43825" y="-56410"/>
                </a:lnTo>
                <a:lnTo>
                  <a:pt x="41901" y="-54759"/>
                </a:lnTo>
                <a:lnTo>
                  <a:pt x="40733" y="-52356"/>
                </a:lnTo>
                <a:lnTo>
                  <a:pt x="40434" y="-52088"/>
                </a:lnTo>
                <a:lnTo>
                  <a:pt x="38917" y="-52858"/>
                </a:lnTo>
                <a:lnTo>
                  <a:pt x="36879" y="-54453"/>
                </a:lnTo>
                <a:lnTo>
                  <a:pt x="35779" y="-56546"/>
                </a:lnTo>
                <a:lnTo>
                  <a:pt x="35779" y="-53404"/>
                </a:lnTo>
                <a:lnTo>
                  <a:pt x="34677" y="-53404"/>
                </a:lnTo>
                <a:lnTo>
                  <a:pt x="34677" y="-49218"/>
                </a:lnTo>
                <a:lnTo>
                  <a:pt x="32477" y="-50262"/>
                </a:lnTo>
                <a:lnTo>
                  <a:pt x="34127" y="-52356"/>
                </a:lnTo>
                <a:lnTo>
                  <a:pt x="33577" y="-54453"/>
                </a:lnTo>
                <a:lnTo>
                  <a:pt x="33027" y="-56546"/>
                </a:lnTo>
                <a:lnTo>
                  <a:pt x="31925" y="-55498"/>
                </a:lnTo>
                <a:lnTo>
                  <a:pt x="30275" y="-55498"/>
                </a:lnTo>
                <a:lnTo>
                  <a:pt x="30275" y="-56546"/>
                </a:lnTo>
                <a:lnTo>
                  <a:pt x="29725" y="-58639"/>
                </a:lnTo>
                <a:lnTo>
                  <a:pt x="29173" y="-59688"/>
                </a:lnTo>
                <a:lnTo>
                  <a:pt x="28623" y="-60736"/>
                </a:lnTo>
                <a:lnTo>
                  <a:pt x="27523" y="-61781"/>
                </a:lnTo>
                <a:lnTo>
                  <a:pt x="26421" y="-62829"/>
                </a:lnTo>
                <a:lnTo>
                  <a:pt x="25321" y="-62829"/>
                </a:lnTo>
                <a:lnTo>
                  <a:pt x="25321" y="-64923"/>
                </a:lnTo>
                <a:lnTo>
                  <a:pt x="24771" y="-65971"/>
                </a:lnTo>
                <a:lnTo>
                  <a:pt x="24219" y="-67016"/>
                </a:lnTo>
                <a:lnTo>
                  <a:pt x="23669" y="-68064"/>
                </a:lnTo>
                <a:lnTo>
                  <a:pt x="22019" y="-68064"/>
                </a:lnTo>
                <a:lnTo>
                  <a:pt x="22569" y="-65971"/>
                </a:lnTo>
                <a:lnTo>
                  <a:pt x="20916" y="-65971"/>
                </a:lnTo>
                <a:lnTo>
                  <a:pt x="20916" y="-68064"/>
                </a:lnTo>
                <a:lnTo>
                  <a:pt x="17064" y="-67016"/>
                </a:lnTo>
                <a:lnTo>
                  <a:pt x="18714" y="-65971"/>
                </a:lnTo>
                <a:lnTo>
                  <a:pt x="18164" y="-64923"/>
                </a:lnTo>
                <a:lnTo>
                  <a:pt x="17886" y="-63907"/>
                </a:lnTo>
                <a:lnTo>
                  <a:pt x="17069" y="-62082"/>
                </a:lnTo>
                <a:lnTo>
                  <a:pt x="14862" y="-58639"/>
                </a:lnTo>
                <a:lnTo>
                  <a:pt x="12660" y="-57594"/>
                </a:lnTo>
                <a:lnTo>
                  <a:pt x="12110" y="-58639"/>
                </a:lnTo>
                <a:lnTo>
                  <a:pt x="11558" y="-59688"/>
                </a:lnTo>
                <a:lnTo>
                  <a:pt x="11008" y="-55498"/>
                </a:lnTo>
                <a:lnTo>
                  <a:pt x="9358" y="-55498"/>
                </a:lnTo>
                <a:lnTo>
                  <a:pt x="9358" y="-50262"/>
                </a:lnTo>
                <a:lnTo>
                  <a:pt x="8806" y="-48169"/>
                </a:lnTo>
                <a:lnTo>
                  <a:pt x="11008" y="-46076"/>
                </a:lnTo>
                <a:lnTo>
                  <a:pt x="8256" y="-42934"/>
                </a:lnTo>
                <a:lnTo>
                  <a:pt x="7156" y="-47121"/>
                </a:lnTo>
                <a:lnTo>
                  <a:pt x="7156" y="-49218"/>
                </a:lnTo>
                <a:lnTo>
                  <a:pt x="6606" y="-50262"/>
                </a:lnTo>
                <a:lnTo>
                  <a:pt x="4954" y="-48169"/>
                </a:lnTo>
                <a:lnTo>
                  <a:pt x="4954" y="-45028"/>
                </a:lnTo>
                <a:lnTo>
                  <a:pt x="2752" y="-45028"/>
                </a:lnTo>
                <a:lnTo>
                  <a:pt x="3302" y="-43979"/>
                </a:lnTo>
                <a:lnTo>
                  <a:pt x="3385" y="-43501"/>
                </a:lnTo>
                <a:lnTo>
                  <a:pt x="3552" y="-40711"/>
                </a:lnTo>
                <a:lnTo>
                  <a:pt x="2202" y="-37696"/>
                </a:lnTo>
                <a:lnTo>
                  <a:pt x="2752" y="-36651"/>
                </a:lnTo>
                <a:lnTo>
                  <a:pt x="3302" y="-35603"/>
                </a:lnTo>
                <a:lnTo>
                  <a:pt x="3852" y="-33509"/>
                </a:lnTo>
                <a:lnTo>
                  <a:pt x="2752" y="-32461"/>
                </a:lnTo>
                <a:lnTo>
                  <a:pt x="1651" y="-29319"/>
                </a:lnTo>
                <a:lnTo>
                  <a:pt x="549" y="-27226"/>
                </a:lnTo>
                <a:lnTo>
                  <a:pt x="0" y="-26178"/>
                </a:lnTo>
                <a:lnTo>
                  <a:pt x="1099" y="-25133"/>
                </a:lnTo>
                <a:lnTo>
                  <a:pt x="2202" y="-24084"/>
                </a:lnTo>
                <a:lnTo>
                  <a:pt x="3302" y="-23039"/>
                </a:lnTo>
                <a:lnTo>
                  <a:pt x="2752" y="-18849"/>
                </a:lnTo>
                <a:lnTo>
                  <a:pt x="2752" y="-15708"/>
                </a:lnTo>
                <a:lnTo>
                  <a:pt x="4954" y="-17801"/>
                </a:lnTo>
                <a:lnTo>
                  <a:pt x="6606" y="-10473"/>
                </a:lnTo>
                <a:lnTo>
                  <a:pt x="7156" y="-8380"/>
                </a:lnTo>
                <a:lnTo>
                  <a:pt x="6606" y="-7331"/>
                </a:lnTo>
                <a:lnTo>
                  <a:pt x="6054" y="-6283"/>
                </a:lnTo>
                <a:lnTo>
                  <a:pt x="7156" y="-3141"/>
                </a:lnTo>
                <a:lnTo>
                  <a:pt x="7706" y="-3141"/>
                </a:lnTo>
                <a:lnTo>
                  <a:pt x="8256" y="-2096"/>
                </a:lnTo>
                <a:lnTo>
                  <a:pt x="8806" y="-3141"/>
                </a:lnTo>
                <a:lnTo>
                  <a:pt x="9358" y="-3141"/>
                </a:lnTo>
                <a:lnTo>
                  <a:pt x="9358" y="-5238"/>
                </a:lnTo>
                <a:lnTo>
                  <a:pt x="9908" y="-5238"/>
                </a:lnTo>
                <a:lnTo>
                  <a:pt x="10458" y="-6283"/>
                </a:lnTo>
                <a:lnTo>
                  <a:pt x="11558" y="-5238"/>
                </a:lnTo>
                <a:lnTo>
                  <a:pt x="12110" y="-5238"/>
                </a:lnTo>
                <a:lnTo>
                  <a:pt x="12660" y="-7331"/>
                </a:lnTo>
                <a:lnTo>
                  <a:pt x="13210" y="-8380"/>
                </a:lnTo>
                <a:lnTo>
                  <a:pt x="14312" y="-8380"/>
                </a:lnTo>
                <a:lnTo>
                  <a:pt x="14862" y="-9424"/>
                </a:lnTo>
                <a:lnTo>
                  <a:pt x="14862" y="-11518"/>
                </a:lnTo>
                <a:lnTo>
                  <a:pt x="15412" y="-12566"/>
                </a:lnTo>
                <a:lnTo>
                  <a:pt x="17064" y="-12566"/>
                </a:lnTo>
                <a:lnTo>
                  <a:pt x="17614" y="-11518"/>
                </a:lnTo>
                <a:lnTo>
                  <a:pt x="18164" y="-10473"/>
                </a:lnTo>
                <a:lnTo>
                  <a:pt x="17614" y="-8380"/>
                </a:lnTo>
                <a:lnTo>
                  <a:pt x="20916" y="-8380"/>
                </a:lnTo>
                <a:lnTo>
                  <a:pt x="20916" y="-7331"/>
                </a:lnTo>
                <a:lnTo>
                  <a:pt x="21467" y="-7331"/>
                </a:lnTo>
                <a:lnTo>
                  <a:pt x="21467" y="-8380"/>
                </a:lnTo>
                <a:lnTo>
                  <a:pt x="22019" y="-8380"/>
                </a:lnTo>
                <a:lnTo>
                  <a:pt x="23119" y="-5238"/>
                </a:lnTo>
                <a:lnTo>
                  <a:pt x="23669" y="-4190"/>
                </a:lnTo>
                <a:lnTo>
                  <a:pt x="24219" y="-5238"/>
                </a:lnTo>
                <a:lnTo>
                  <a:pt x="24219" y="-4190"/>
                </a:lnTo>
                <a:lnTo>
                  <a:pt x="24771" y="-2096"/>
                </a:lnTo>
                <a:lnTo>
                  <a:pt x="24771" y="-1048"/>
                </a:lnTo>
                <a:lnTo>
                  <a:pt x="25321" y="-1048"/>
                </a:lnTo>
                <a:lnTo>
                  <a:pt x="26421" y="-2096"/>
                </a:lnTo>
                <a:lnTo>
                  <a:pt x="26421" y="-1048"/>
                </a:lnTo>
                <a:lnTo>
                  <a:pt x="26971" y="0"/>
                </a:lnTo>
                <a:lnTo>
                  <a:pt x="26971" y="4186"/>
                </a:lnTo>
                <a:lnTo>
                  <a:pt x="27523" y="5234"/>
                </a:lnTo>
                <a:lnTo>
                  <a:pt x="27523" y="6279"/>
                </a:lnTo>
                <a:lnTo>
                  <a:pt x="28073" y="5234"/>
                </a:lnTo>
                <a:lnTo>
                  <a:pt x="28073" y="6279"/>
                </a:lnTo>
                <a:lnTo>
                  <a:pt x="28623" y="6279"/>
                </a:lnTo>
                <a:lnTo>
                  <a:pt x="28073" y="7328"/>
                </a:lnTo>
                <a:lnTo>
                  <a:pt x="28623" y="7328"/>
                </a:lnTo>
                <a:lnTo>
                  <a:pt x="29173" y="8376"/>
                </a:lnTo>
                <a:lnTo>
                  <a:pt x="29173" y="11518"/>
                </a:lnTo>
                <a:lnTo>
                  <a:pt x="28623" y="13611"/>
                </a:lnTo>
                <a:lnTo>
                  <a:pt x="28623" y="14659"/>
                </a:lnTo>
                <a:lnTo>
                  <a:pt x="28073" y="14659"/>
                </a:lnTo>
                <a:lnTo>
                  <a:pt x="27523" y="15704"/>
                </a:lnTo>
                <a:lnTo>
                  <a:pt x="27523" y="14659"/>
                </a:lnTo>
                <a:lnTo>
                  <a:pt x="26421" y="14659"/>
                </a:lnTo>
                <a:lnTo>
                  <a:pt x="25871" y="15704"/>
                </a:lnTo>
                <a:lnTo>
                  <a:pt x="25321" y="16752"/>
                </a:lnTo>
                <a:lnTo>
                  <a:pt x="25321" y="15704"/>
                </a:lnTo>
                <a:lnTo>
                  <a:pt x="24219" y="19894"/>
                </a:lnTo>
                <a:lnTo>
                  <a:pt x="23669" y="19894"/>
                </a:lnTo>
                <a:lnTo>
                  <a:pt x="22611" y="22195"/>
                </a:lnTo>
                <a:lnTo>
                  <a:pt x="22041" y="21844"/>
                </a:lnTo>
                <a:lnTo>
                  <a:pt x="21074" y="20102"/>
                </a:lnTo>
                <a:lnTo>
                  <a:pt x="20916" y="19894"/>
                </a:lnTo>
                <a:lnTo>
                  <a:pt x="22881" y="19473"/>
                </a:lnTo>
                <a:lnTo>
                  <a:pt x="22019" y="10469"/>
                </a:lnTo>
                <a:lnTo>
                  <a:pt x="21467" y="9421"/>
                </a:lnTo>
                <a:lnTo>
                  <a:pt x="20916" y="9421"/>
                </a:lnTo>
                <a:lnTo>
                  <a:pt x="20366" y="10469"/>
                </a:lnTo>
                <a:lnTo>
                  <a:pt x="19816" y="9421"/>
                </a:lnTo>
                <a:lnTo>
                  <a:pt x="19816" y="14659"/>
                </a:lnTo>
                <a:lnTo>
                  <a:pt x="19264" y="14659"/>
                </a:lnTo>
                <a:lnTo>
                  <a:pt x="19264" y="13611"/>
                </a:lnTo>
                <a:lnTo>
                  <a:pt x="18164" y="13611"/>
                </a:lnTo>
                <a:lnTo>
                  <a:pt x="18164" y="15704"/>
                </a:lnTo>
                <a:lnTo>
                  <a:pt x="17064" y="14659"/>
                </a:lnTo>
                <a:lnTo>
                  <a:pt x="16512" y="13611"/>
                </a:lnTo>
                <a:lnTo>
                  <a:pt x="15962" y="13611"/>
                </a:lnTo>
                <a:lnTo>
                  <a:pt x="15962" y="16752"/>
                </a:lnTo>
                <a:lnTo>
                  <a:pt x="16512" y="17797"/>
                </a:lnTo>
                <a:lnTo>
                  <a:pt x="16512" y="18846"/>
                </a:lnTo>
                <a:lnTo>
                  <a:pt x="18714" y="18846"/>
                </a:lnTo>
                <a:lnTo>
                  <a:pt x="18164" y="20939"/>
                </a:lnTo>
                <a:lnTo>
                  <a:pt x="17515" y="20936"/>
                </a:lnTo>
                <a:lnTo>
                  <a:pt x="15680" y="20747"/>
                </a:lnTo>
                <a:lnTo>
                  <a:pt x="13760" y="19894"/>
                </a:lnTo>
                <a:lnTo>
                  <a:pt x="13760" y="20939"/>
                </a:lnTo>
                <a:lnTo>
                  <a:pt x="13210" y="21987"/>
                </a:lnTo>
                <a:lnTo>
                  <a:pt x="13210" y="23036"/>
                </a:lnTo>
                <a:lnTo>
                  <a:pt x="14834" y="24325"/>
                </a:lnTo>
                <a:lnTo>
                  <a:pt x="16026" y="26721"/>
                </a:lnTo>
                <a:lnTo>
                  <a:pt x="17064" y="30364"/>
                </a:lnTo>
                <a:lnTo>
                  <a:pt x="17614" y="30364"/>
                </a:lnTo>
                <a:lnTo>
                  <a:pt x="17614" y="31413"/>
                </a:lnTo>
                <a:lnTo>
                  <a:pt x="17064" y="31413"/>
                </a:lnTo>
                <a:lnTo>
                  <a:pt x="17064" y="32457"/>
                </a:lnTo>
                <a:lnTo>
                  <a:pt x="18537" y="32724"/>
                </a:lnTo>
                <a:lnTo>
                  <a:pt x="19049" y="33554"/>
                </a:lnTo>
                <a:lnTo>
                  <a:pt x="19144" y="34624"/>
                </a:lnTo>
                <a:lnTo>
                  <a:pt x="19816" y="35599"/>
                </a:lnTo>
                <a:lnTo>
                  <a:pt x="20366" y="36647"/>
                </a:lnTo>
                <a:lnTo>
                  <a:pt x="22569" y="36647"/>
                </a:lnTo>
                <a:lnTo>
                  <a:pt x="22562" y="36695"/>
                </a:lnTo>
                <a:lnTo>
                  <a:pt x="22159" y="40318"/>
                </a:lnTo>
                <a:lnTo>
                  <a:pt x="21874" y="43486"/>
                </a:lnTo>
                <a:lnTo>
                  <a:pt x="21467" y="47117"/>
                </a:lnTo>
                <a:lnTo>
                  <a:pt x="22569" y="47117"/>
                </a:lnTo>
                <a:lnTo>
                  <a:pt x="22569" y="43976"/>
                </a:lnTo>
                <a:lnTo>
                  <a:pt x="23029" y="41679"/>
                </a:lnTo>
                <a:lnTo>
                  <a:pt x="24729" y="40468"/>
                </a:lnTo>
                <a:lnTo>
                  <a:pt x="26421" y="39789"/>
                </a:lnTo>
                <a:lnTo>
                  <a:pt x="28366" y="40515"/>
                </a:lnTo>
                <a:lnTo>
                  <a:pt x="30219" y="43145"/>
                </a:lnTo>
                <a:lnTo>
                  <a:pt x="31319" y="46224"/>
                </a:lnTo>
                <a:lnTo>
                  <a:pt x="31925" y="48166"/>
                </a:lnTo>
                <a:lnTo>
                  <a:pt x="35779" y="48166"/>
                </a:lnTo>
                <a:lnTo>
                  <a:pt x="36329" y="12562"/>
                </a:lnTo>
                <a:lnTo>
                  <a:pt x="36405" y="12491"/>
                </a:lnTo>
                <a:lnTo>
                  <a:pt x="38292" y="10780"/>
                </a:lnTo>
                <a:lnTo>
                  <a:pt x="40183" y="9421"/>
                </a:lnTo>
                <a:lnTo>
                  <a:pt x="41283" y="9421"/>
                </a:lnTo>
                <a:lnTo>
                  <a:pt x="42384" y="8376"/>
                </a:lnTo>
                <a:lnTo>
                  <a:pt x="45688" y="8376"/>
                </a:lnTo>
                <a:lnTo>
                  <a:pt x="45688" y="6279"/>
                </a:lnTo>
                <a:lnTo>
                  <a:pt x="46238" y="5234"/>
                </a:lnTo>
                <a:lnTo>
                  <a:pt x="47338" y="5234"/>
                </a:lnTo>
                <a:lnTo>
                  <a:pt x="46788" y="4186"/>
                </a:lnTo>
                <a:lnTo>
                  <a:pt x="47890" y="4186"/>
                </a:lnTo>
                <a:lnTo>
                  <a:pt x="47783" y="4743"/>
                </a:lnTo>
                <a:lnTo>
                  <a:pt x="47533" y="7142"/>
                </a:lnTo>
                <a:lnTo>
                  <a:pt x="48440" y="7328"/>
                </a:lnTo>
                <a:lnTo>
                  <a:pt x="48990" y="7328"/>
                </a:lnTo>
                <a:lnTo>
                  <a:pt x="48440" y="6279"/>
                </a:lnTo>
                <a:lnTo>
                  <a:pt x="48990" y="5234"/>
                </a:lnTo>
                <a:lnTo>
                  <a:pt x="48990" y="4186"/>
                </a:lnTo>
                <a:lnTo>
                  <a:pt x="49540" y="2093"/>
                </a:lnTo>
                <a:lnTo>
                  <a:pt x="50642" y="2093"/>
                </a:lnTo>
                <a:lnTo>
                  <a:pt x="50642" y="0"/>
                </a:lnTo>
                <a:lnTo>
                  <a:pt x="51742" y="0"/>
                </a:lnTo>
                <a:lnTo>
                  <a:pt x="51742" y="1044"/>
                </a:lnTo>
                <a:lnTo>
                  <a:pt x="52844" y="1044"/>
                </a:lnTo>
                <a:lnTo>
                  <a:pt x="52844" y="-1048"/>
                </a:lnTo>
                <a:lnTo>
                  <a:pt x="52292" y="-1048"/>
                </a:lnTo>
                <a:lnTo>
                  <a:pt x="52844" y="-4190"/>
                </a:lnTo>
                <a:lnTo>
                  <a:pt x="53944" y="-4190"/>
                </a:lnTo>
                <a:lnTo>
                  <a:pt x="54494" y="-3141"/>
                </a:lnTo>
                <a:lnTo>
                  <a:pt x="55596" y="-3141"/>
                </a:lnTo>
                <a:lnTo>
                  <a:pt x="55596" y="-4190"/>
                </a:lnTo>
                <a:lnTo>
                  <a:pt x="55044" y="-5238"/>
                </a:lnTo>
                <a:lnTo>
                  <a:pt x="56146" y="-5238"/>
                </a:lnTo>
                <a:lnTo>
                  <a:pt x="56696" y="-4190"/>
                </a:lnTo>
                <a:lnTo>
                  <a:pt x="57798" y="-4190"/>
                </a:lnTo>
                <a:lnTo>
                  <a:pt x="57473" y="-3432"/>
                </a:lnTo>
                <a:lnTo>
                  <a:pt x="56273" y="201"/>
                </a:lnTo>
                <a:lnTo>
                  <a:pt x="55596" y="3138"/>
                </a:lnTo>
                <a:lnTo>
                  <a:pt x="55044" y="4186"/>
                </a:lnTo>
                <a:lnTo>
                  <a:pt x="55596" y="6279"/>
                </a:lnTo>
                <a:lnTo>
                  <a:pt x="55596" y="7328"/>
                </a:lnTo>
                <a:lnTo>
                  <a:pt x="55044" y="10469"/>
                </a:lnTo>
                <a:lnTo>
                  <a:pt x="55596" y="11518"/>
                </a:lnTo>
                <a:lnTo>
                  <a:pt x="55684" y="12263"/>
                </a:lnTo>
                <a:lnTo>
                  <a:pt x="57086" y="14848"/>
                </a:lnTo>
                <a:lnTo>
                  <a:pt x="58898" y="16752"/>
                </a:lnTo>
                <a:lnTo>
                  <a:pt x="58898" y="17797"/>
                </a:lnTo>
                <a:lnTo>
                  <a:pt x="58755" y="17887"/>
                </a:lnTo>
                <a:lnTo>
                  <a:pt x="57798" y="18608"/>
                </a:lnTo>
                <a:lnTo>
                  <a:pt x="58348" y="20939"/>
                </a:lnTo>
                <a:lnTo>
                  <a:pt x="57798" y="21987"/>
                </a:lnTo>
                <a:lnTo>
                  <a:pt x="57246" y="21987"/>
                </a:lnTo>
                <a:lnTo>
                  <a:pt x="56696" y="23036"/>
                </a:lnTo>
                <a:lnTo>
                  <a:pt x="57246" y="24081"/>
                </a:lnTo>
                <a:lnTo>
                  <a:pt x="57798" y="27223"/>
                </a:lnTo>
                <a:lnTo>
                  <a:pt x="57801" y="28729"/>
                </a:lnTo>
                <a:lnTo>
                  <a:pt x="57906" y="30673"/>
                </a:lnTo>
                <a:lnTo>
                  <a:pt x="58348" y="36647"/>
                </a:lnTo>
                <a:lnTo>
                  <a:pt x="59975" y="36237"/>
                </a:lnTo>
                <a:lnTo>
                  <a:pt x="62201" y="36647"/>
                </a:lnTo>
                <a:lnTo>
                  <a:pt x="63193" y="37261"/>
                </a:lnTo>
                <a:lnTo>
                  <a:pt x="64562" y="37892"/>
                </a:lnTo>
                <a:lnTo>
                  <a:pt x="67155" y="38741"/>
                </a:lnTo>
                <a:lnTo>
                  <a:pt x="67705" y="36647"/>
                </a:lnTo>
                <a:lnTo>
                  <a:pt x="68807" y="39789"/>
                </a:lnTo>
                <a:lnTo>
                  <a:pt x="69357" y="40837"/>
                </a:lnTo>
                <a:lnTo>
                  <a:pt x="69907" y="41882"/>
                </a:lnTo>
                <a:lnTo>
                  <a:pt x="70457" y="42931"/>
                </a:lnTo>
                <a:lnTo>
                  <a:pt x="71009" y="42931"/>
                </a:lnTo>
                <a:lnTo>
                  <a:pt x="72109" y="41882"/>
                </a:lnTo>
                <a:lnTo>
                  <a:pt x="72659" y="41882"/>
                </a:lnTo>
                <a:lnTo>
                  <a:pt x="72659" y="46072"/>
                </a:lnTo>
                <a:lnTo>
                  <a:pt x="73211" y="43976"/>
                </a:lnTo>
                <a:lnTo>
                  <a:pt x="73211" y="47117"/>
                </a:lnTo>
                <a:lnTo>
                  <a:pt x="72659" y="48166"/>
                </a:lnTo>
                <a:lnTo>
                  <a:pt x="73211" y="49214"/>
                </a:lnTo>
                <a:lnTo>
                  <a:pt x="73532" y="49494"/>
                </a:lnTo>
                <a:lnTo>
                  <a:pt x="75545" y="50585"/>
                </a:lnTo>
                <a:lnTo>
                  <a:pt x="77063" y="50259"/>
                </a:lnTo>
                <a:lnTo>
                  <a:pt x="77613" y="49214"/>
                </a:lnTo>
                <a:lnTo>
                  <a:pt x="79815" y="50259"/>
                </a:lnTo>
                <a:lnTo>
                  <a:pt x="79815" y="52356"/>
                </a:lnTo>
                <a:lnTo>
                  <a:pt x="80366" y="54449"/>
                </a:lnTo>
                <a:lnTo>
                  <a:pt x="79815" y="56542"/>
                </a:lnTo>
                <a:lnTo>
                  <a:pt x="80917" y="56542"/>
                </a:lnTo>
                <a:lnTo>
                  <a:pt x="81467" y="55494"/>
                </a:lnTo>
                <a:lnTo>
                  <a:pt x="82018" y="52356"/>
                </a:lnTo>
                <a:lnTo>
                  <a:pt x="82568" y="52356"/>
                </a:lnTo>
                <a:lnTo>
                  <a:pt x="84220" y="51307"/>
                </a:lnTo>
                <a:lnTo>
                  <a:pt x="84770" y="47117"/>
                </a:lnTo>
                <a:lnTo>
                  <a:pt x="85320" y="46072"/>
                </a:lnTo>
                <a:lnTo>
                  <a:pt x="87522" y="46072"/>
                </a:lnTo>
                <a:lnTo>
                  <a:pt x="87522" y="45024"/>
                </a:lnTo>
                <a:lnTo>
                  <a:pt x="88072" y="42931"/>
                </a:lnTo>
                <a:lnTo>
                  <a:pt x="88624" y="43976"/>
                </a:lnTo>
                <a:lnTo>
                  <a:pt x="89724" y="42931"/>
                </a:lnTo>
                <a:lnTo>
                  <a:pt x="91376" y="42931"/>
                </a:lnTo>
                <a:lnTo>
                  <a:pt x="91926" y="41882"/>
                </a:lnTo>
                <a:lnTo>
                  <a:pt x="92164" y="41346"/>
                </a:lnTo>
                <a:lnTo>
                  <a:pt x="93705" y="38496"/>
                </a:lnTo>
                <a:lnTo>
                  <a:pt x="95778" y="36647"/>
                </a:lnTo>
                <a:lnTo>
                  <a:pt x="98530" y="36647"/>
                </a:lnTo>
                <a:lnTo>
                  <a:pt x="99617" y="37472"/>
                </a:lnTo>
                <a:lnTo>
                  <a:pt x="101464" y="39983"/>
                </a:lnTo>
                <a:lnTo>
                  <a:pt x="102385" y="40837"/>
                </a:lnTo>
                <a:lnTo>
                  <a:pt x="102385" y="39789"/>
                </a:lnTo>
                <a:lnTo>
                  <a:pt x="104037" y="38741"/>
                </a:lnTo>
                <a:lnTo>
                  <a:pt x="104587" y="35599"/>
                </a:lnTo>
                <a:lnTo>
                  <a:pt x="105687" y="35599"/>
                </a:lnTo>
                <a:lnTo>
                  <a:pt x="107339" y="33506"/>
                </a:lnTo>
                <a:lnTo>
                  <a:pt x="105687" y="13611"/>
                </a:lnTo>
                <a:lnTo>
                  <a:pt x="104587" y="13611"/>
                </a:lnTo>
                <a:lnTo>
                  <a:pt x="104037" y="12562"/>
                </a:lnTo>
                <a:lnTo>
                  <a:pt x="102935" y="11518"/>
                </a:lnTo>
                <a:lnTo>
                  <a:pt x="103485" y="6279"/>
                </a:lnTo>
                <a:lnTo>
                  <a:pt x="102935" y="7328"/>
                </a:lnTo>
                <a:lnTo>
                  <a:pt x="102935" y="6279"/>
                </a:lnTo>
                <a:lnTo>
                  <a:pt x="101835" y="6279"/>
                </a:lnTo>
                <a:lnTo>
                  <a:pt x="101284" y="5234"/>
                </a:lnTo>
                <a:lnTo>
                  <a:pt x="101835" y="4186"/>
                </a:lnTo>
                <a:lnTo>
                  <a:pt x="101835" y="2093"/>
                </a:lnTo>
                <a:lnTo>
                  <a:pt x="102935" y="2093"/>
                </a:lnTo>
                <a:lnTo>
                  <a:pt x="103485" y="1044"/>
                </a:lnTo>
                <a:lnTo>
                  <a:pt x="104037" y="0"/>
                </a:lnTo>
                <a:lnTo>
                  <a:pt x="104587" y="-2096"/>
                </a:lnTo>
                <a:lnTo>
                  <a:pt x="105137" y="-3141"/>
                </a:lnTo>
                <a:lnTo>
                  <a:pt x="105687" y="-4190"/>
                </a:lnTo>
                <a:lnTo>
                  <a:pt x="106239" y="-3141"/>
                </a:lnTo>
                <a:lnTo>
                  <a:pt x="106789" y="-3141"/>
                </a:lnTo>
                <a:lnTo>
                  <a:pt x="106789" y="-6283"/>
                </a:lnTo>
                <a:lnTo>
                  <a:pt x="107339" y="-7331"/>
                </a:lnTo>
                <a:lnTo>
                  <a:pt x="108439" y="-6283"/>
                </a:lnTo>
                <a:lnTo>
                  <a:pt x="108991" y="-7331"/>
                </a:lnTo>
                <a:lnTo>
                  <a:pt x="108991" y="-9424"/>
                </a:lnTo>
                <a:lnTo>
                  <a:pt x="109541" y="-9424"/>
                </a:lnTo>
                <a:lnTo>
                  <a:pt x="111418" y="-9868"/>
                </a:lnTo>
                <a:lnTo>
                  <a:pt x="113203" y="-9490"/>
                </a:lnTo>
                <a:lnTo>
                  <a:pt x="113943" y="-9424"/>
                </a:lnTo>
                <a:lnTo>
                  <a:pt x="114495" y="-10473"/>
                </a:lnTo>
                <a:lnTo>
                  <a:pt x="117247" y="-10473"/>
                </a:lnTo>
                <a:lnTo>
                  <a:pt x="117797" y="-9424"/>
                </a:lnTo>
                <a:lnTo>
                  <a:pt x="118347" y="-9424"/>
                </a:lnTo>
                <a:lnTo>
                  <a:pt x="118347" y="-10473"/>
                </a:lnTo>
                <a:lnTo>
                  <a:pt x="119449" y="-10473"/>
                </a:lnTo>
                <a:lnTo>
                  <a:pt x="119999" y="-8380"/>
                </a:lnTo>
                <a:lnTo>
                  <a:pt x="121650" y="-8380"/>
                </a:lnTo>
                <a:lnTo>
                  <a:pt x="122202" y="-9424"/>
                </a:lnTo>
                <a:lnTo>
                  <a:pt x="122752" y="-9424"/>
                </a:lnTo>
                <a:lnTo>
                  <a:pt x="124954" y="-8380"/>
                </a:lnTo>
                <a:lnTo>
                  <a:pt x="126164" y="-11798"/>
                </a:lnTo>
                <a:lnTo>
                  <a:pt x="127119" y="-13194"/>
                </a:lnTo>
                <a:lnTo>
                  <a:pt x="128592" y="-14460"/>
                </a:lnTo>
                <a:lnTo>
                  <a:pt x="128806" y="-14659"/>
                </a:lnTo>
                <a:lnTo>
                  <a:pt x="129358" y="-12566"/>
                </a:lnTo>
                <a:lnTo>
                  <a:pt x="129358" y="-11518"/>
                </a:lnTo>
                <a:lnTo>
                  <a:pt x="128256" y="-11518"/>
                </a:lnTo>
                <a:lnTo>
                  <a:pt x="128256" y="-9424"/>
                </a:lnTo>
                <a:lnTo>
                  <a:pt x="127156" y="-8380"/>
                </a:lnTo>
                <a:lnTo>
                  <a:pt x="125504" y="-8380"/>
                </a:lnTo>
                <a:lnTo>
                  <a:pt x="125504" y="-6283"/>
                </a:lnTo>
                <a:lnTo>
                  <a:pt x="124954" y="-5238"/>
                </a:lnTo>
                <a:lnTo>
                  <a:pt x="123852" y="-7331"/>
                </a:lnTo>
                <a:lnTo>
                  <a:pt x="121758" y="-6913"/>
                </a:lnTo>
                <a:lnTo>
                  <a:pt x="119929" y="-6336"/>
                </a:lnTo>
                <a:lnTo>
                  <a:pt x="119449" y="-6283"/>
                </a:lnTo>
                <a:lnTo>
                  <a:pt x="118897" y="-6283"/>
                </a:lnTo>
                <a:lnTo>
                  <a:pt x="117247" y="-8380"/>
                </a:lnTo>
                <a:lnTo>
                  <a:pt x="116145" y="-7331"/>
                </a:lnTo>
                <a:lnTo>
                  <a:pt x="115595" y="-7331"/>
                </a:lnTo>
                <a:lnTo>
                  <a:pt x="116697" y="-6283"/>
                </a:lnTo>
                <a:lnTo>
                  <a:pt x="119999" y="33506"/>
                </a:lnTo>
                <a:lnTo>
                  <a:pt x="121650" y="32457"/>
                </a:lnTo>
                <a:lnTo>
                  <a:pt x="122752" y="33506"/>
                </a:lnTo>
                <a:lnTo>
                  <a:pt x="124404" y="33506"/>
                </a:lnTo>
                <a:lnTo>
                  <a:pt x="126054" y="35599"/>
                </a:lnTo>
                <a:lnTo>
                  <a:pt x="126054" y="37696"/>
                </a:lnTo>
                <a:lnTo>
                  <a:pt x="128256" y="37696"/>
                </a:lnTo>
                <a:lnTo>
                  <a:pt x="129908" y="39789"/>
                </a:lnTo>
                <a:lnTo>
                  <a:pt x="130458" y="34554"/>
                </a:lnTo>
                <a:lnTo>
                  <a:pt x="132110" y="27223"/>
                </a:lnTo>
                <a:lnTo>
                  <a:pt x="131008" y="2408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59" name="Google Shape;359;p8"/>
          <p:cNvSpPr/>
          <p:nvPr/>
        </p:nvSpPr>
        <p:spPr>
          <a:xfrm>
            <a:off x="6025737" y="3054508"/>
            <a:ext cx="1068755" cy="563194"/>
          </a:xfrm>
          <a:custGeom>
            <a:rect b="b" l="l" r="r" t="t"/>
            <a:pathLst>
              <a:path extrusionOk="0" h="120000" w="120000">
                <a:moveTo>
                  <a:pt x="120000" y="53600"/>
                </a:moveTo>
                <a:lnTo>
                  <a:pt x="115495" y="54401"/>
                </a:lnTo>
                <a:lnTo>
                  <a:pt x="114266" y="56801"/>
                </a:lnTo>
                <a:lnTo>
                  <a:pt x="113447" y="59198"/>
                </a:lnTo>
                <a:lnTo>
                  <a:pt x="111400" y="60800"/>
                </a:lnTo>
                <a:lnTo>
                  <a:pt x="111400" y="62400"/>
                </a:lnTo>
                <a:lnTo>
                  <a:pt x="110989" y="65601"/>
                </a:lnTo>
                <a:lnTo>
                  <a:pt x="108532" y="67200"/>
                </a:lnTo>
                <a:lnTo>
                  <a:pt x="106894" y="67200"/>
                </a:lnTo>
                <a:lnTo>
                  <a:pt x="105664" y="68799"/>
                </a:lnTo>
                <a:lnTo>
                  <a:pt x="104846" y="72000"/>
                </a:lnTo>
                <a:lnTo>
                  <a:pt x="103617" y="74401"/>
                </a:lnTo>
                <a:lnTo>
                  <a:pt x="102798" y="78400"/>
                </a:lnTo>
                <a:lnTo>
                  <a:pt x="103207" y="82400"/>
                </a:lnTo>
                <a:lnTo>
                  <a:pt x="104437" y="83999"/>
                </a:lnTo>
                <a:lnTo>
                  <a:pt x="103617" y="86399"/>
                </a:lnTo>
                <a:lnTo>
                  <a:pt x="100751" y="86399"/>
                </a:lnTo>
                <a:lnTo>
                  <a:pt x="98294" y="88001"/>
                </a:lnTo>
                <a:lnTo>
                  <a:pt x="96246" y="89600"/>
                </a:lnTo>
                <a:lnTo>
                  <a:pt x="95426" y="90398"/>
                </a:lnTo>
                <a:lnTo>
                  <a:pt x="95835" y="92799"/>
                </a:lnTo>
                <a:lnTo>
                  <a:pt x="97474" y="95199"/>
                </a:lnTo>
                <a:lnTo>
                  <a:pt x="98294" y="97599"/>
                </a:lnTo>
                <a:lnTo>
                  <a:pt x="97064" y="103201"/>
                </a:lnTo>
                <a:lnTo>
                  <a:pt x="96655" y="107200"/>
                </a:lnTo>
                <a:lnTo>
                  <a:pt x="95426" y="105601"/>
                </a:lnTo>
                <a:lnTo>
                  <a:pt x="93788" y="105601"/>
                </a:lnTo>
                <a:lnTo>
                  <a:pt x="93788" y="104800"/>
                </a:lnTo>
                <a:lnTo>
                  <a:pt x="93788" y="103999"/>
                </a:lnTo>
                <a:lnTo>
                  <a:pt x="92560" y="102400"/>
                </a:lnTo>
                <a:lnTo>
                  <a:pt x="91740" y="102400"/>
                </a:lnTo>
                <a:lnTo>
                  <a:pt x="91331" y="102400"/>
                </a:lnTo>
                <a:lnTo>
                  <a:pt x="90511" y="101599"/>
                </a:lnTo>
                <a:lnTo>
                  <a:pt x="89283" y="102400"/>
                </a:lnTo>
                <a:lnTo>
                  <a:pt x="85597" y="102400"/>
                </a:lnTo>
                <a:lnTo>
                  <a:pt x="84554" y="103660"/>
                </a:lnTo>
                <a:lnTo>
                  <a:pt x="83125" y="105424"/>
                </a:lnTo>
                <a:lnTo>
                  <a:pt x="82729" y="105601"/>
                </a:lnTo>
                <a:lnTo>
                  <a:pt x="81969" y="105140"/>
                </a:lnTo>
                <a:lnTo>
                  <a:pt x="81603" y="104107"/>
                </a:lnTo>
                <a:lnTo>
                  <a:pt x="81502" y="103999"/>
                </a:lnTo>
                <a:lnTo>
                  <a:pt x="80272" y="103999"/>
                </a:lnTo>
                <a:lnTo>
                  <a:pt x="80272" y="101599"/>
                </a:lnTo>
                <a:lnTo>
                  <a:pt x="79863" y="102400"/>
                </a:lnTo>
                <a:lnTo>
                  <a:pt x="78634" y="103999"/>
                </a:lnTo>
                <a:lnTo>
                  <a:pt x="79045" y="103999"/>
                </a:lnTo>
                <a:lnTo>
                  <a:pt x="78225" y="103999"/>
                </a:lnTo>
                <a:lnTo>
                  <a:pt x="77815" y="103999"/>
                </a:lnTo>
                <a:lnTo>
                  <a:pt x="77406" y="106399"/>
                </a:lnTo>
                <a:lnTo>
                  <a:pt x="76177" y="107200"/>
                </a:lnTo>
                <a:lnTo>
                  <a:pt x="76177" y="108001"/>
                </a:lnTo>
                <a:lnTo>
                  <a:pt x="75492" y="107348"/>
                </a:lnTo>
                <a:lnTo>
                  <a:pt x="74118" y="105430"/>
                </a:lnTo>
                <a:lnTo>
                  <a:pt x="73309" y="104800"/>
                </a:lnTo>
                <a:lnTo>
                  <a:pt x="71262" y="104800"/>
                </a:lnTo>
                <a:lnTo>
                  <a:pt x="69719" y="106212"/>
                </a:lnTo>
                <a:lnTo>
                  <a:pt x="68573" y="108390"/>
                </a:lnTo>
                <a:lnTo>
                  <a:pt x="68396" y="108799"/>
                </a:lnTo>
                <a:lnTo>
                  <a:pt x="67986" y="109600"/>
                </a:lnTo>
                <a:lnTo>
                  <a:pt x="67576" y="109600"/>
                </a:lnTo>
                <a:lnTo>
                  <a:pt x="66757" y="109600"/>
                </a:lnTo>
                <a:lnTo>
                  <a:pt x="65939" y="110399"/>
                </a:lnTo>
                <a:lnTo>
                  <a:pt x="65528" y="109600"/>
                </a:lnTo>
                <a:lnTo>
                  <a:pt x="65119" y="111199"/>
                </a:lnTo>
                <a:lnTo>
                  <a:pt x="65119" y="112000"/>
                </a:lnTo>
                <a:lnTo>
                  <a:pt x="64300" y="112000"/>
                </a:lnTo>
                <a:lnTo>
                  <a:pt x="63480" y="112000"/>
                </a:lnTo>
                <a:lnTo>
                  <a:pt x="63071" y="112799"/>
                </a:lnTo>
                <a:lnTo>
                  <a:pt x="62662" y="116000"/>
                </a:lnTo>
                <a:lnTo>
                  <a:pt x="61433" y="116801"/>
                </a:lnTo>
                <a:lnTo>
                  <a:pt x="61023" y="116801"/>
                </a:lnTo>
                <a:lnTo>
                  <a:pt x="60614" y="119199"/>
                </a:lnTo>
                <a:lnTo>
                  <a:pt x="60205" y="120000"/>
                </a:lnTo>
                <a:lnTo>
                  <a:pt x="59794" y="120000"/>
                </a:lnTo>
                <a:lnTo>
                  <a:pt x="59385" y="120000"/>
                </a:lnTo>
                <a:lnTo>
                  <a:pt x="59794" y="118400"/>
                </a:lnTo>
                <a:lnTo>
                  <a:pt x="59385" y="116801"/>
                </a:lnTo>
                <a:lnTo>
                  <a:pt x="59385" y="115199"/>
                </a:lnTo>
                <a:lnTo>
                  <a:pt x="57746" y="114401"/>
                </a:lnTo>
                <a:lnTo>
                  <a:pt x="57337" y="115199"/>
                </a:lnTo>
                <a:lnTo>
                  <a:pt x="56208" y="115448"/>
                </a:lnTo>
                <a:lnTo>
                  <a:pt x="54710" y="114614"/>
                </a:lnTo>
                <a:lnTo>
                  <a:pt x="54471" y="114401"/>
                </a:lnTo>
                <a:lnTo>
                  <a:pt x="54060" y="113600"/>
                </a:lnTo>
                <a:lnTo>
                  <a:pt x="54471" y="112799"/>
                </a:lnTo>
                <a:lnTo>
                  <a:pt x="54471" y="112000"/>
                </a:lnTo>
                <a:lnTo>
                  <a:pt x="54471" y="110399"/>
                </a:lnTo>
                <a:lnTo>
                  <a:pt x="54060" y="112000"/>
                </a:lnTo>
                <a:lnTo>
                  <a:pt x="54060" y="110399"/>
                </a:lnTo>
                <a:lnTo>
                  <a:pt x="54060" y="108799"/>
                </a:lnTo>
                <a:lnTo>
                  <a:pt x="53651" y="108799"/>
                </a:lnTo>
                <a:lnTo>
                  <a:pt x="52833" y="109600"/>
                </a:lnTo>
                <a:lnTo>
                  <a:pt x="52422" y="109600"/>
                </a:lnTo>
                <a:lnTo>
                  <a:pt x="52013" y="108799"/>
                </a:lnTo>
                <a:lnTo>
                  <a:pt x="51603" y="108001"/>
                </a:lnTo>
                <a:lnTo>
                  <a:pt x="51194" y="107200"/>
                </a:lnTo>
                <a:lnTo>
                  <a:pt x="50374" y="104800"/>
                </a:lnTo>
                <a:lnTo>
                  <a:pt x="49965" y="106399"/>
                </a:lnTo>
                <a:lnTo>
                  <a:pt x="48036" y="105751"/>
                </a:lnTo>
                <a:lnTo>
                  <a:pt x="47017" y="105269"/>
                </a:lnTo>
                <a:lnTo>
                  <a:pt x="46279" y="104800"/>
                </a:lnTo>
                <a:lnTo>
                  <a:pt x="44623" y="104486"/>
                </a:lnTo>
                <a:lnTo>
                  <a:pt x="43413" y="104800"/>
                </a:lnTo>
                <a:lnTo>
                  <a:pt x="43083" y="100236"/>
                </a:lnTo>
                <a:lnTo>
                  <a:pt x="43005" y="98750"/>
                </a:lnTo>
                <a:lnTo>
                  <a:pt x="43003" y="98400"/>
                </a:lnTo>
                <a:lnTo>
                  <a:pt x="43003" y="97599"/>
                </a:lnTo>
                <a:lnTo>
                  <a:pt x="42593" y="95199"/>
                </a:lnTo>
                <a:lnTo>
                  <a:pt x="42184" y="94401"/>
                </a:lnTo>
                <a:lnTo>
                  <a:pt x="42593" y="93600"/>
                </a:lnTo>
                <a:lnTo>
                  <a:pt x="43003" y="93600"/>
                </a:lnTo>
                <a:lnTo>
                  <a:pt x="43413" y="92799"/>
                </a:lnTo>
                <a:lnTo>
                  <a:pt x="43003" y="91018"/>
                </a:lnTo>
                <a:lnTo>
                  <a:pt x="43715" y="90467"/>
                </a:lnTo>
                <a:lnTo>
                  <a:pt x="43822" y="90398"/>
                </a:lnTo>
                <a:lnTo>
                  <a:pt x="43822" y="89600"/>
                </a:lnTo>
                <a:lnTo>
                  <a:pt x="42473" y="88145"/>
                </a:lnTo>
                <a:lnTo>
                  <a:pt x="41431" y="86170"/>
                </a:lnTo>
                <a:lnTo>
                  <a:pt x="41365" y="85601"/>
                </a:lnTo>
                <a:lnTo>
                  <a:pt x="40954" y="84800"/>
                </a:lnTo>
                <a:lnTo>
                  <a:pt x="41365" y="82400"/>
                </a:lnTo>
                <a:lnTo>
                  <a:pt x="41365" y="81599"/>
                </a:lnTo>
                <a:lnTo>
                  <a:pt x="40954" y="79999"/>
                </a:lnTo>
                <a:lnTo>
                  <a:pt x="41365" y="79198"/>
                </a:lnTo>
                <a:lnTo>
                  <a:pt x="41868" y="76955"/>
                </a:lnTo>
                <a:lnTo>
                  <a:pt x="42761" y="74178"/>
                </a:lnTo>
                <a:lnTo>
                  <a:pt x="43003" y="73600"/>
                </a:lnTo>
                <a:lnTo>
                  <a:pt x="42184" y="73600"/>
                </a:lnTo>
                <a:lnTo>
                  <a:pt x="41774" y="72799"/>
                </a:lnTo>
                <a:lnTo>
                  <a:pt x="41365" y="72799"/>
                </a:lnTo>
                <a:lnTo>
                  <a:pt x="40954" y="72799"/>
                </a:lnTo>
                <a:lnTo>
                  <a:pt x="41365" y="73600"/>
                </a:lnTo>
                <a:lnTo>
                  <a:pt x="41365" y="74401"/>
                </a:lnTo>
                <a:lnTo>
                  <a:pt x="40545" y="74401"/>
                </a:lnTo>
                <a:lnTo>
                  <a:pt x="40136" y="73600"/>
                </a:lnTo>
                <a:lnTo>
                  <a:pt x="39317" y="73600"/>
                </a:lnTo>
                <a:lnTo>
                  <a:pt x="38907" y="76000"/>
                </a:lnTo>
                <a:lnTo>
                  <a:pt x="39317" y="76000"/>
                </a:lnTo>
                <a:lnTo>
                  <a:pt x="39317" y="77599"/>
                </a:lnTo>
                <a:lnTo>
                  <a:pt x="38497" y="77599"/>
                </a:lnTo>
                <a:lnTo>
                  <a:pt x="38497" y="76801"/>
                </a:lnTo>
                <a:lnTo>
                  <a:pt x="37679" y="76801"/>
                </a:lnTo>
                <a:lnTo>
                  <a:pt x="37679" y="78400"/>
                </a:lnTo>
                <a:lnTo>
                  <a:pt x="36859" y="78400"/>
                </a:lnTo>
                <a:lnTo>
                  <a:pt x="36450" y="79999"/>
                </a:lnTo>
                <a:lnTo>
                  <a:pt x="36450" y="80800"/>
                </a:lnTo>
                <a:lnTo>
                  <a:pt x="36041" y="81599"/>
                </a:lnTo>
                <a:lnTo>
                  <a:pt x="36450" y="82400"/>
                </a:lnTo>
                <a:lnTo>
                  <a:pt x="36041" y="82400"/>
                </a:lnTo>
                <a:lnTo>
                  <a:pt x="35366" y="82258"/>
                </a:lnTo>
                <a:lnTo>
                  <a:pt x="35552" y="80425"/>
                </a:lnTo>
                <a:lnTo>
                  <a:pt x="35631" y="79999"/>
                </a:lnTo>
                <a:lnTo>
                  <a:pt x="34811" y="79999"/>
                </a:lnTo>
                <a:lnTo>
                  <a:pt x="35221" y="80800"/>
                </a:lnTo>
                <a:lnTo>
                  <a:pt x="34402" y="80800"/>
                </a:lnTo>
                <a:lnTo>
                  <a:pt x="33993" y="81599"/>
                </a:lnTo>
                <a:lnTo>
                  <a:pt x="33993" y="82400"/>
                </a:lnTo>
                <a:lnTo>
                  <a:pt x="33993" y="83201"/>
                </a:lnTo>
                <a:lnTo>
                  <a:pt x="32354" y="83201"/>
                </a:lnTo>
                <a:lnTo>
                  <a:pt x="31535" y="83201"/>
                </a:lnTo>
                <a:lnTo>
                  <a:pt x="30716" y="83999"/>
                </a:lnTo>
                <a:lnTo>
                  <a:pt x="29897" y="83999"/>
                </a:lnTo>
                <a:lnTo>
                  <a:pt x="28490" y="85037"/>
                </a:lnTo>
                <a:lnTo>
                  <a:pt x="27086" y="86344"/>
                </a:lnTo>
                <a:lnTo>
                  <a:pt x="27030" y="86399"/>
                </a:lnTo>
                <a:lnTo>
                  <a:pt x="26621" y="113600"/>
                </a:lnTo>
                <a:lnTo>
                  <a:pt x="23753" y="113600"/>
                </a:lnTo>
                <a:lnTo>
                  <a:pt x="23302" y="112116"/>
                </a:lnTo>
                <a:lnTo>
                  <a:pt x="22483" y="109764"/>
                </a:lnTo>
                <a:lnTo>
                  <a:pt x="21105" y="107754"/>
                </a:lnTo>
                <a:lnTo>
                  <a:pt x="19658" y="107200"/>
                </a:lnTo>
                <a:lnTo>
                  <a:pt x="18399" y="107718"/>
                </a:lnTo>
                <a:lnTo>
                  <a:pt x="17134" y="108644"/>
                </a:lnTo>
                <a:lnTo>
                  <a:pt x="16792" y="110399"/>
                </a:lnTo>
                <a:lnTo>
                  <a:pt x="16792" y="112799"/>
                </a:lnTo>
                <a:lnTo>
                  <a:pt x="15972" y="112799"/>
                </a:lnTo>
                <a:lnTo>
                  <a:pt x="16275" y="110024"/>
                </a:lnTo>
                <a:lnTo>
                  <a:pt x="16487" y="107605"/>
                </a:lnTo>
                <a:lnTo>
                  <a:pt x="16787" y="104836"/>
                </a:lnTo>
                <a:lnTo>
                  <a:pt x="16792" y="104800"/>
                </a:lnTo>
                <a:lnTo>
                  <a:pt x="15153" y="104800"/>
                </a:lnTo>
                <a:lnTo>
                  <a:pt x="14744" y="103999"/>
                </a:lnTo>
                <a:lnTo>
                  <a:pt x="14244" y="103254"/>
                </a:lnTo>
                <a:lnTo>
                  <a:pt x="14173" y="102437"/>
                </a:lnTo>
                <a:lnTo>
                  <a:pt x="13792" y="101803"/>
                </a:lnTo>
                <a:lnTo>
                  <a:pt x="12696" y="101599"/>
                </a:lnTo>
                <a:lnTo>
                  <a:pt x="12696" y="100800"/>
                </a:lnTo>
                <a:lnTo>
                  <a:pt x="13105" y="100800"/>
                </a:lnTo>
                <a:lnTo>
                  <a:pt x="13105" y="99999"/>
                </a:lnTo>
                <a:lnTo>
                  <a:pt x="12696" y="99999"/>
                </a:lnTo>
                <a:lnTo>
                  <a:pt x="11923" y="97216"/>
                </a:lnTo>
                <a:lnTo>
                  <a:pt x="11037" y="95385"/>
                </a:lnTo>
                <a:lnTo>
                  <a:pt x="9829" y="94401"/>
                </a:lnTo>
                <a:lnTo>
                  <a:pt x="9829" y="93600"/>
                </a:lnTo>
                <a:lnTo>
                  <a:pt x="10238" y="92799"/>
                </a:lnTo>
                <a:lnTo>
                  <a:pt x="10238" y="92001"/>
                </a:lnTo>
                <a:lnTo>
                  <a:pt x="11666" y="92652"/>
                </a:lnTo>
                <a:lnTo>
                  <a:pt x="13031" y="92797"/>
                </a:lnTo>
                <a:lnTo>
                  <a:pt x="13515" y="92799"/>
                </a:lnTo>
                <a:lnTo>
                  <a:pt x="13924" y="91200"/>
                </a:lnTo>
                <a:lnTo>
                  <a:pt x="12286" y="91200"/>
                </a:lnTo>
                <a:lnTo>
                  <a:pt x="12286" y="90398"/>
                </a:lnTo>
                <a:lnTo>
                  <a:pt x="11876" y="89600"/>
                </a:lnTo>
                <a:lnTo>
                  <a:pt x="11876" y="88799"/>
                </a:lnTo>
                <a:lnTo>
                  <a:pt x="11876" y="87200"/>
                </a:lnTo>
                <a:lnTo>
                  <a:pt x="12286" y="87200"/>
                </a:lnTo>
                <a:lnTo>
                  <a:pt x="12696" y="88001"/>
                </a:lnTo>
                <a:lnTo>
                  <a:pt x="13515" y="88799"/>
                </a:lnTo>
                <a:lnTo>
                  <a:pt x="13515" y="87200"/>
                </a:lnTo>
                <a:lnTo>
                  <a:pt x="13924" y="87200"/>
                </a:lnTo>
                <a:lnTo>
                  <a:pt x="14333" y="87200"/>
                </a:lnTo>
                <a:lnTo>
                  <a:pt x="14333" y="88001"/>
                </a:lnTo>
                <a:lnTo>
                  <a:pt x="14744" y="88001"/>
                </a:lnTo>
                <a:lnTo>
                  <a:pt x="14744" y="83999"/>
                </a:lnTo>
                <a:lnTo>
                  <a:pt x="15153" y="84800"/>
                </a:lnTo>
                <a:lnTo>
                  <a:pt x="15562" y="83999"/>
                </a:lnTo>
                <a:lnTo>
                  <a:pt x="15972" y="83999"/>
                </a:lnTo>
                <a:lnTo>
                  <a:pt x="16382" y="84800"/>
                </a:lnTo>
                <a:lnTo>
                  <a:pt x="16792" y="85601"/>
                </a:lnTo>
                <a:lnTo>
                  <a:pt x="16792" y="86399"/>
                </a:lnTo>
                <a:lnTo>
                  <a:pt x="17610" y="86399"/>
                </a:lnTo>
                <a:lnTo>
                  <a:pt x="18839" y="86399"/>
                </a:lnTo>
                <a:lnTo>
                  <a:pt x="19248" y="87200"/>
                </a:lnTo>
                <a:lnTo>
                  <a:pt x="19248" y="88001"/>
                </a:lnTo>
                <a:lnTo>
                  <a:pt x="18839" y="88799"/>
                </a:lnTo>
                <a:lnTo>
                  <a:pt x="18839" y="89600"/>
                </a:lnTo>
                <a:lnTo>
                  <a:pt x="19248" y="88799"/>
                </a:lnTo>
                <a:lnTo>
                  <a:pt x="19658" y="88001"/>
                </a:lnTo>
                <a:lnTo>
                  <a:pt x="20478" y="88001"/>
                </a:lnTo>
                <a:lnTo>
                  <a:pt x="20478" y="88799"/>
                </a:lnTo>
                <a:lnTo>
                  <a:pt x="20887" y="88001"/>
                </a:lnTo>
                <a:lnTo>
                  <a:pt x="21296" y="88001"/>
                </a:lnTo>
                <a:lnTo>
                  <a:pt x="21296" y="87200"/>
                </a:lnTo>
                <a:lnTo>
                  <a:pt x="21705" y="85601"/>
                </a:lnTo>
                <a:lnTo>
                  <a:pt x="21705" y="84800"/>
                </a:lnTo>
                <a:lnTo>
                  <a:pt x="21705" y="83201"/>
                </a:lnTo>
                <a:lnTo>
                  <a:pt x="21296" y="82400"/>
                </a:lnTo>
                <a:lnTo>
                  <a:pt x="20887" y="82400"/>
                </a:lnTo>
                <a:lnTo>
                  <a:pt x="21296" y="81599"/>
                </a:lnTo>
                <a:lnTo>
                  <a:pt x="20887" y="81599"/>
                </a:lnTo>
                <a:lnTo>
                  <a:pt x="20887" y="80800"/>
                </a:lnTo>
                <a:lnTo>
                  <a:pt x="20478" y="81599"/>
                </a:lnTo>
                <a:lnTo>
                  <a:pt x="20478" y="80800"/>
                </a:lnTo>
                <a:lnTo>
                  <a:pt x="20067" y="79999"/>
                </a:lnTo>
                <a:lnTo>
                  <a:pt x="20067" y="76801"/>
                </a:lnTo>
                <a:lnTo>
                  <a:pt x="19658" y="76000"/>
                </a:lnTo>
                <a:lnTo>
                  <a:pt x="19658" y="75199"/>
                </a:lnTo>
                <a:lnTo>
                  <a:pt x="18839" y="76000"/>
                </a:lnTo>
                <a:lnTo>
                  <a:pt x="18430" y="76000"/>
                </a:lnTo>
                <a:lnTo>
                  <a:pt x="18430" y="75199"/>
                </a:lnTo>
                <a:lnTo>
                  <a:pt x="18019" y="73600"/>
                </a:lnTo>
                <a:lnTo>
                  <a:pt x="18019" y="72799"/>
                </a:lnTo>
                <a:lnTo>
                  <a:pt x="17610" y="73600"/>
                </a:lnTo>
                <a:lnTo>
                  <a:pt x="17201" y="72799"/>
                </a:lnTo>
                <a:lnTo>
                  <a:pt x="16382" y="70399"/>
                </a:lnTo>
                <a:lnTo>
                  <a:pt x="15972" y="70399"/>
                </a:lnTo>
                <a:lnTo>
                  <a:pt x="15972" y="71200"/>
                </a:lnTo>
                <a:lnTo>
                  <a:pt x="15562" y="71200"/>
                </a:lnTo>
                <a:lnTo>
                  <a:pt x="15562" y="70399"/>
                </a:lnTo>
                <a:lnTo>
                  <a:pt x="13515" y="70399"/>
                </a:lnTo>
                <a:lnTo>
                  <a:pt x="13105" y="70399"/>
                </a:lnTo>
                <a:lnTo>
                  <a:pt x="13515" y="68799"/>
                </a:lnTo>
                <a:lnTo>
                  <a:pt x="13105" y="68001"/>
                </a:lnTo>
                <a:lnTo>
                  <a:pt x="12696" y="67200"/>
                </a:lnTo>
                <a:lnTo>
                  <a:pt x="12286" y="67200"/>
                </a:lnTo>
                <a:lnTo>
                  <a:pt x="11467" y="67200"/>
                </a:lnTo>
                <a:lnTo>
                  <a:pt x="11058" y="68001"/>
                </a:lnTo>
                <a:lnTo>
                  <a:pt x="11058" y="69600"/>
                </a:lnTo>
                <a:lnTo>
                  <a:pt x="10648" y="70399"/>
                </a:lnTo>
                <a:lnTo>
                  <a:pt x="9829" y="70399"/>
                </a:lnTo>
                <a:lnTo>
                  <a:pt x="9419" y="71200"/>
                </a:lnTo>
                <a:lnTo>
                  <a:pt x="9010" y="72799"/>
                </a:lnTo>
                <a:lnTo>
                  <a:pt x="8599" y="72799"/>
                </a:lnTo>
                <a:lnTo>
                  <a:pt x="7781" y="72000"/>
                </a:lnTo>
                <a:lnTo>
                  <a:pt x="7372" y="72799"/>
                </a:lnTo>
                <a:lnTo>
                  <a:pt x="6962" y="72799"/>
                </a:lnTo>
                <a:lnTo>
                  <a:pt x="6962" y="74401"/>
                </a:lnTo>
                <a:lnTo>
                  <a:pt x="6552" y="74401"/>
                </a:lnTo>
                <a:lnTo>
                  <a:pt x="6142" y="75199"/>
                </a:lnTo>
                <a:lnTo>
                  <a:pt x="5733" y="74401"/>
                </a:lnTo>
                <a:lnTo>
                  <a:pt x="5324" y="74401"/>
                </a:lnTo>
                <a:lnTo>
                  <a:pt x="4504" y="72000"/>
                </a:lnTo>
                <a:lnTo>
                  <a:pt x="4915" y="71200"/>
                </a:lnTo>
                <a:lnTo>
                  <a:pt x="5324" y="70399"/>
                </a:lnTo>
                <a:lnTo>
                  <a:pt x="4915" y="68799"/>
                </a:lnTo>
                <a:lnTo>
                  <a:pt x="3686" y="63201"/>
                </a:lnTo>
                <a:lnTo>
                  <a:pt x="2047" y="64800"/>
                </a:lnTo>
                <a:lnTo>
                  <a:pt x="2047" y="63201"/>
                </a:lnTo>
                <a:lnTo>
                  <a:pt x="2047" y="62400"/>
                </a:lnTo>
                <a:lnTo>
                  <a:pt x="2456" y="59198"/>
                </a:lnTo>
                <a:lnTo>
                  <a:pt x="1638" y="58400"/>
                </a:lnTo>
                <a:lnTo>
                  <a:pt x="818" y="57599"/>
                </a:lnTo>
                <a:lnTo>
                  <a:pt x="0" y="56801"/>
                </a:lnTo>
                <a:lnTo>
                  <a:pt x="409" y="56000"/>
                </a:lnTo>
                <a:lnTo>
                  <a:pt x="1229" y="54401"/>
                </a:lnTo>
                <a:lnTo>
                  <a:pt x="2047" y="52000"/>
                </a:lnTo>
                <a:lnTo>
                  <a:pt x="2866" y="51199"/>
                </a:lnTo>
                <a:lnTo>
                  <a:pt x="2456" y="49600"/>
                </a:lnTo>
                <a:lnTo>
                  <a:pt x="2047" y="48799"/>
                </a:lnTo>
                <a:lnTo>
                  <a:pt x="1638" y="48001"/>
                </a:lnTo>
                <a:lnTo>
                  <a:pt x="2643" y="45697"/>
                </a:lnTo>
                <a:lnTo>
                  <a:pt x="2518" y="43566"/>
                </a:lnTo>
                <a:lnTo>
                  <a:pt x="2456" y="43201"/>
                </a:lnTo>
                <a:lnTo>
                  <a:pt x="2047" y="42400"/>
                </a:lnTo>
                <a:lnTo>
                  <a:pt x="3686" y="42400"/>
                </a:lnTo>
                <a:lnTo>
                  <a:pt x="3686" y="41599"/>
                </a:lnTo>
                <a:lnTo>
                  <a:pt x="3686" y="39999"/>
                </a:lnTo>
                <a:lnTo>
                  <a:pt x="4915" y="38400"/>
                </a:lnTo>
                <a:lnTo>
                  <a:pt x="5324" y="39198"/>
                </a:lnTo>
                <a:lnTo>
                  <a:pt x="5324" y="40800"/>
                </a:lnTo>
                <a:lnTo>
                  <a:pt x="6142" y="43999"/>
                </a:lnTo>
                <a:lnTo>
                  <a:pt x="8190" y="41599"/>
                </a:lnTo>
                <a:lnTo>
                  <a:pt x="6552" y="39999"/>
                </a:lnTo>
                <a:lnTo>
                  <a:pt x="6962" y="38400"/>
                </a:lnTo>
                <a:lnTo>
                  <a:pt x="6962" y="36801"/>
                </a:lnTo>
                <a:lnTo>
                  <a:pt x="6962" y="34401"/>
                </a:lnTo>
                <a:lnTo>
                  <a:pt x="7781" y="34401"/>
                </a:lnTo>
                <a:lnTo>
                  <a:pt x="8190" y="34401"/>
                </a:lnTo>
                <a:lnTo>
                  <a:pt x="8599" y="31199"/>
                </a:lnTo>
                <a:lnTo>
                  <a:pt x="9010" y="32001"/>
                </a:lnTo>
                <a:lnTo>
                  <a:pt x="9419" y="32799"/>
                </a:lnTo>
                <a:lnTo>
                  <a:pt x="11058" y="32001"/>
                </a:lnTo>
                <a:lnTo>
                  <a:pt x="12700" y="29370"/>
                </a:lnTo>
                <a:lnTo>
                  <a:pt x="13308" y="27976"/>
                </a:lnTo>
                <a:lnTo>
                  <a:pt x="13515" y="27200"/>
                </a:lnTo>
                <a:lnTo>
                  <a:pt x="13924" y="26399"/>
                </a:lnTo>
                <a:lnTo>
                  <a:pt x="12696" y="25601"/>
                </a:lnTo>
                <a:lnTo>
                  <a:pt x="15562" y="24800"/>
                </a:lnTo>
                <a:lnTo>
                  <a:pt x="15562" y="26399"/>
                </a:lnTo>
                <a:lnTo>
                  <a:pt x="16792" y="26399"/>
                </a:lnTo>
                <a:lnTo>
                  <a:pt x="16382" y="24800"/>
                </a:lnTo>
                <a:lnTo>
                  <a:pt x="16792" y="24800"/>
                </a:lnTo>
                <a:lnTo>
                  <a:pt x="17610" y="24800"/>
                </a:lnTo>
                <a:lnTo>
                  <a:pt x="18019" y="25601"/>
                </a:lnTo>
                <a:lnTo>
                  <a:pt x="18430" y="26399"/>
                </a:lnTo>
                <a:lnTo>
                  <a:pt x="18839" y="27200"/>
                </a:lnTo>
                <a:lnTo>
                  <a:pt x="18839" y="28799"/>
                </a:lnTo>
                <a:lnTo>
                  <a:pt x="19658" y="28799"/>
                </a:lnTo>
                <a:lnTo>
                  <a:pt x="20478" y="29600"/>
                </a:lnTo>
                <a:lnTo>
                  <a:pt x="21296" y="30398"/>
                </a:lnTo>
                <a:lnTo>
                  <a:pt x="21705" y="31199"/>
                </a:lnTo>
                <a:lnTo>
                  <a:pt x="22116" y="32001"/>
                </a:lnTo>
                <a:lnTo>
                  <a:pt x="22525" y="33600"/>
                </a:lnTo>
                <a:lnTo>
                  <a:pt x="22525" y="34401"/>
                </a:lnTo>
                <a:lnTo>
                  <a:pt x="23344" y="34401"/>
                </a:lnTo>
                <a:lnTo>
                  <a:pt x="23753" y="34401"/>
                </a:lnTo>
                <a:lnTo>
                  <a:pt x="24573" y="33600"/>
                </a:lnTo>
                <a:lnTo>
                  <a:pt x="24982" y="35199"/>
                </a:lnTo>
                <a:lnTo>
                  <a:pt x="25391" y="36801"/>
                </a:lnTo>
                <a:lnTo>
                  <a:pt x="24164" y="38400"/>
                </a:lnTo>
                <a:lnTo>
                  <a:pt x="25801" y="39198"/>
                </a:lnTo>
                <a:lnTo>
                  <a:pt x="25801" y="36000"/>
                </a:lnTo>
                <a:lnTo>
                  <a:pt x="26211" y="36000"/>
                </a:lnTo>
                <a:lnTo>
                  <a:pt x="26621" y="36000"/>
                </a:lnTo>
                <a:lnTo>
                  <a:pt x="26621" y="33600"/>
                </a:lnTo>
                <a:lnTo>
                  <a:pt x="27439" y="35199"/>
                </a:lnTo>
                <a:lnTo>
                  <a:pt x="28955" y="36418"/>
                </a:lnTo>
                <a:lnTo>
                  <a:pt x="30084" y="37005"/>
                </a:lnTo>
                <a:lnTo>
                  <a:pt x="30307" y="36801"/>
                </a:lnTo>
                <a:lnTo>
                  <a:pt x="31175" y="34965"/>
                </a:lnTo>
                <a:lnTo>
                  <a:pt x="32607" y="33703"/>
                </a:lnTo>
                <a:lnTo>
                  <a:pt x="32764" y="33600"/>
                </a:lnTo>
                <a:lnTo>
                  <a:pt x="33550" y="34302"/>
                </a:lnTo>
                <a:lnTo>
                  <a:pt x="34276" y="35295"/>
                </a:lnTo>
                <a:lnTo>
                  <a:pt x="34402" y="35199"/>
                </a:lnTo>
                <a:lnTo>
                  <a:pt x="34811" y="35199"/>
                </a:lnTo>
                <a:lnTo>
                  <a:pt x="34811" y="33600"/>
                </a:lnTo>
                <a:lnTo>
                  <a:pt x="35631" y="34401"/>
                </a:lnTo>
                <a:lnTo>
                  <a:pt x="36041" y="35199"/>
                </a:lnTo>
                <a:lnTo>
                  <a:pt x="36859" y="39198"/>
                </a:lnTo>
                <a:lnTo>
                  <a:pt x="38907" y="39999"/>
                </a:lnTo>
                <a:lnTo>
                  <a:pt x="40136" y="39999"/>
                </a:lnTo>
                <a:lnTo>
                  <a:pt x="41365" y="39198"/>
                </a:lnTo>
                <a:lnTo>
                  <a:pt x="41365" y="36801"/>
                </a:lnTo>
                <a:lnTo>
                  <a:pt x="40545" y="34401"/>
                </a:lnTo>
                <a:lnTo>
                  <a:pt x="39317" y="34401"/>
                </a:lnTo>
                <a:lnTo>
                  <a:pt x="38497" y="32001"/>
                </a:lnTo>
                <a:lnTo>
                  <a:pt x="39317" y="27998"/>
                </a:lnTo>
                <a:lnTo>
                  <a:pt x="39317" y="26399"/>
                </a:lnTo>
                <a:lnTo>
                  <a:pt x="38088" y="23201"/>
                </a:lnTo>
                <a:lnTo>
                  <a:pt x="38088" y="19999"/>
                </a:lnTo>
                <a:lnTo>
                  <a:pt x="38497" y="17599"/>
                </a:lnTo>
                <a:lnTo>
                  <a:pt x="38497" y="14401"/>
                </a:lnTo>
                <a:lnTo>
                  <a:pt x="39727" y="12000"/>
                </a:lnTo>
                <a:lnTo>
                  <a:pt x="39727" y="8799"/>
                </a:lnTo>
                <a:lnTo>
                  <a:pt x="39727" y="7200"/>
                </a:lnTo>
                <a:lnTo>
                  <a:pt x="40954" y="5601"/>
                </a:lnTo>
                <a:lnTo>
                  <a:pt x="42593" y="7200"/>
                </a:lnTo>
                <a:lnTo>
                  <a:pt x="44231" y="7200"/>
                </a:lnTo>
                <a:lnTo>
                  <a:pt x="45460" y="8799"/>
                </a:lnTo>
                <a:lnTo>
                  <a:pt x="48327" y="7998"/>
                </a:lnTo>
                <a:lnTo>
                  <a:pt x="50374" y="6399"/>
                </a:lnTo>
                <a:lnTo>
                  <a:pt x="53242" y="6399"/>
                </a:lnTo>
                <a:lnTo>
                  <a:pt x="56108" y="4800"/>
                </a:lnTo>
                <a:lnTo>
                  <a:pt x="56928" y="4800"/>
                </a:lnTo>
                <a:lnTo>
                  <a:pt x="59794" y="2400"/>
                </a:lnTo>
                <a:lnTo>
                  <a:pt x="61842" y="800"/>
                </a:lnTo>
                <a:lnTo>
                  <a:pt x="63071" y="0"/>
                </a:lnTo>
                <a:lnTo>
                  <a:pt x="63480" y="1599"/>
                </a:lnTo>
                <a:lnTo>
                  <a:pt x="64709" y="3201"/>
                </a:lnTo>
                <a:lnTo>
                  <a:pt x="64709" y="3999"/>
                </a:lnTo>
                <a:lnTo>
                  <a:pt x="64300" y="7200"/>
                </a:lnTo>
                <a:lnTo>
                  <a:pt x="65528" y="7200"/>
                </a:lnTo>
                <a:lnTo>
                  <a:pt x="66757" y="10399"/>
                </a:lnTo>
                <a:lnTo>
                  <a:pt x="67576" y="9600"/>
                </a:lnTo>
                <a:lnTo>
                  <a:pt x="69214" y="6399"/>
                </a:lnTo>
                <a:lnTo>
                  <a:pt x="70852" y="8799"/>
                </a:lnTo>
                <a:lnTo>
                  <a:pt x="71262" y="9600"/>
                </a:lnTo>
                <a:lnTo>
                  <a:pt x="72491" y="8799"/>
                </a:lnTo>
                <a:lnTo>
                  <a:pt x="73309" y="7998"/>
                </a:lnTo>
                <a:lnTo>
                  <a:pt x="73309" y="9600"/>
                </a:lnTo>
                <a:lnTo>
                  <a:pt x="73720" y="11200"/>
                </a:lnTo>
                <a:lnTo>
                  <a:pt x="73309" y="12000"/>
                </a:lnTo>
                <a:lnTo>
                  <a:pt x="76177" y="12000"/>
                </a:lnTo>
                <a:lnTo>
                  <a:pt x="78634" y="10399"/>
                </a:lnTo>
                <a:lnTo>
                  <a:pt x="81502" y="7998"/>
                </a:lnTo>
                <a:lnTo>
                  <a:pt x="83549" y="6399"/>
                </a:lnTo>
                <a:lnTo>
                  <a:pt x="86006" y="4800"/>
                </a:lnTo>
                <a:lnTo>
                  <a:pt x="86415" y="6399"/>
                </a:lnTo>
                <a:lnTo>
                  <a:pt x="86415" y="8799"/>
                </a:lnTo>
                <a:lnTo>
                  <a:pt x="88054" y="15199"/>
                </a:lnTo>
                <a:lnTo>
                  <a:pt x="90511" y="24800"/>
                </a:lnTo>
                <a:lnTo>
                  <a:pt x="92149" y="32001"/>
                </a:lnTo>
                <a:lnTo>
                  <a:pt x="93378" y="35199"/>
                </a:lnTo>
                <a:lnTo>
                  <a:pt x="94197" y="35199"/>
                </a:lnTo>
                <a:lnTo>
                  <a:pt x="94607" y="36000"/>
                </a:lnTo>
                <a:lnTo>
                  <a:pt x="96655" y="34401"/>
                </a:lnTo>
                <a:lnTo>
                  <a:pt x="99931" y="34401"/>
                </a:lnTo>
                <a:lnTo>
                  <a:pt x="101191" y="35905"/>
                </a:lnTo>
                <a:lnTo>
                  <a:pt x="102455" y="38427"/>
                </a:lnTo>
                <a:lnTo>
                  <a:pt x="102798" y="39198"/>
                </a:lnTo>
                <a:lnTo>
                  <a:pt x="103207" y="42400"/>
                </a:lnTo>
                <a:lnTo>
                  <a:pt x="104027" y="46399"/>
                </a:lnTo>
                <a:lnTo>
                  <a:pt x="104437" y="48799"/>
                </a:lnTo>
                <a:lnTo>
                  <a:pt x="106075" y="50399"/>
                </a:lnTo>
                <a:lnTo>
                  <a:pt x="108123" y="49600"/>
                </a:lnTo>
                <a:lnTo>
                  <a:pt x="111809" y="46399"/>
                </a:lnTo>
                <a:lnTo>
                  <a:pt x="113857" y="45601"/>
                </a:lnTo>
                <a:lnTo>
                  <a:pt x="115495" y="45601"/>
                </a:lnTo>
                <a:lnTo>
                  <a:pt x="115904" y="48001"/>
                </a:lnTo>
                <a:lnTo>
                  <a:pt x="117133" y="50399"/>
                </a:lnTo>
                <a:lnTo>
                  <a:pt x="117952" y="52000"/>
                </a:lnTo>
                <a:lnTo>
                  <a:pt x="120000" y="52799"/>
                </a:lnTo>
                <a:lnTo>
                  <a:pt x="120000" y="536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0" name="Google Shape;360;p8"/>
          <p:cNvSpPr/>
          <p:nvPr/>
        </p:nvSpPr>
        <p:spPr>
          <a:xfrm>
            <a:off x="6696906" y="3362394"/>
            <a:ext cx="186029" cy="101371"/>
          </a:xfrm>
          <a:custGeom>
            <a:rect b="b" l="l" r="r" t="t"/>
            <a:pathLst>
              <a:path extrusionOk="0" h="120000" w="120000">
                <a:moveTo>
                  <a:pt x="117641" y="0"/>
                </a:moveTo>
                <a:lnTo>
                  <a:pt x="119999" y="8884"/>
                </a:lnTo>
                <a:lnTo>
                  <a:pt x="119999" y="13333"/>
                </a:lnTo>
                <a:lnTo>
                  <a:pt x="115289" y="13333"/>
                </a:lnTo>
                <a:lnTo>
                  <a:pt x="115289" y="22219"/>
                </a:lnTo>
                <a:lnTo>
                  <a:pt x="110587" y="26654"/>
                </a:lnTo>
                <a:lnTo>
                  <a:pt x="108227" y="26654"/>
                </a:lnTo>
                <a:lnTo>
                  <a:pt x="103525" y="26654"/>
                </a:lnTo>
                <a:lnTo>
                  <a:pt x="103525" y="35554"/>
                </a:lnTo>
                <a:lnTo>
                  <a:pt x="101174" y="39988"/>
                </a:lnTo>
                <a:lnTo>
                  <a:pt x="96463" y="31104"/>
                </a:lnTo>
                <a:lnTo>
                  <a:pt x="87512" y="32876"/>
                </a:lnTo>
                <a:lnTo>
                  <a:pt x="79696" y="35328"/>
                </a:lnTo>
                <a:lnTo>
                  <a:pt x="77645" y="35554"/>
                </a:lnTo>
                <a:lnTo>
                  <a:pt x="75286" y="35554"/>
                </a:lnTo>
                <a:lnTo>
                  <a:pt x="68233" y="26654"/>
                </a:lnTo>
                <a:lnTo>
                  <a:pt x="63522" y="31104"/>
                </a:lnTo>
                <a:lnTo>
                  <a:pt x="61171" y="31104"/>
                </a:lnTo>
                <a:lnTo>
                  <a:pt x="65881" y="35554"/>
                </a:lnTo>
                <a:lnTo>
                  <a:pt x="61171" y="35554"/>
                </a:lnTo>
                <a:lnTo>
                  <a:pt x="61171" y="26654"/>
                </a:lnTo>
                <a:lnTo>
                  <a:pt x="56469" y="26654"/>
                </a:lnTo>
                <a:lnTo>
                  <a:pt x="56469" y="39988"/>
                </a:lnTo>
                <a:lnTo>
                  <a:pt x="51758" y="44439"/>
                </a:lnTo>
                <a:lnTo>
                  <a:pt x="49407" y="48889"/>
                </a:lnTo>
                <a:lnTo>
                  <a:pt x="47055" y="44439"/>
                </a:lnTo>
                <a:lnTo>
                  <a:pt x="42345" y="44439"/>
                </a:lnTo>
                <a:lnTo>
                  <a:pt x="35291" y="66659"/>
                </a:lnTo>
                <a:lnTo>
                  <a:pt x="25879" y="66659"/>
                </a:lnTo>
                <a:lnTo>
                  <a:pt x="21176" y="84444"/>
                </a:lnTo>
                <a:lnTo>
                  <a:pt x="18817" y="84444"/>
                </a:lnTo>
                <a:lnTo>
                  <a:pt x="16466" y="84444"/>
                </a:lnTo>
                <a:lnTo>
                  <a:pt x="16466" y="93329"/>
                </a:lnTo>
                <a:lnTo>
                  <a:pt x="14115" y="97779"/>
                </a:lnTo>
                <a:lnTo>
                  <a:pt x="14115" y="102215"/>
                </a:lnTo>
                <a:lnTo>
                  <a:pt x="11763" y="102215"/>
                </a:lnTo>
                <a:lnTo>
                  <a:pt x="11763" y="106664"/>
                </a:lnTo>
                <a:lnTo>
                  <a:pt x="14115" y="111114"/>
                </a:lnTo>
                <a:lnTo>
                  <a:pt x="14115" y="115550"/>
                </a:lnTo>
                <a:lnTo>
                  <a:pt x="18817" y="115550"/>
                </a:lnTo>
                <a:lnTo>
                  <a:pt x="16466" y="120000"/>
                </a:lnTo>
                <a:lnTo>
                  <a:pt x="18817" y="120000"/>
                </a:lnTo>
                <a:lnTo>
                  <a:pt x="14115" y="120000"/>
                </a:lnTo>
                <a:lnTo>
                  <a:pt x="11763" y="115550"/>
                </a:lnTo>
                <a:lnTo>
                  <a:pt x="7053" y="111114"/>
                </a:lnTo>
                <a:lnTo>
                  <a:pt x="9404" y="88879"/>
                </a:lnTo>
                <a:lnTo>
                  <a:pt x="7053" y="93329"/>
                </a:lnTo>
                <a:lnTo>
                  <a:pt x="7053" y="88879"/>
                </a:lnTo>
                <a:lnTo>
                  <a:pt x="2350" y="88879"/>
                </a:lnTo>
                <a:lnTo>
                  <a:pt x="0" y="84444"/>
                </a:lnTo>
                <a:lnTo>
                  <a:pt x="2350" y="79994"/>
                </a:lnTo>
                <a:lnTo>
                  <a:pt x="2350" y="71109"/>
                </a:lnTo>
                <a:lnTo>
                  <a:pt x="7053" y="71109"/>
                </a:lnTo>
                <a:lnTo>
                  <a:pt x="9404" y="66659"/>
                </a:lnTo>
                <a:lnTo>
                  <a:pt x="11763" y="62224"/>
                </a:lnTo>
                <a:lnTo>
                  <a:pt x="14115" y="53324"/>
                </a:lnTo>
                <a:lnTo>
                  <a:pt x="16466" y="48889"/>
                </a:lnTo>
                <a:lnTo>
                  <a:pt x="18817" y="44439"/>
                </a:lnTo>
                <a:lnTo>
                  <a:pt x="21176" y="48889"/>
                </a:lnTo>
                <a:lnTo>
                  <a:pt x="23527" y="48889"/>
                </a:lnTo>
                <a:lnTo>
                  <a:pt x="23527" y="39988"/>
                </a:lnTo>
                <a:lnTo>
                  <a:pt x="23527" y="35554"/>
                </a:lnTo>
                <a:lnTo>
                  <a:pt x="25879" y="31104"/>
                </a:lnTo>
                <a:lnTo>
                  <a:pt x="30581" y="35554"/>
                </a:lnTo>
                <a:lnTo>
                  <a:pt x="32940" y="31104"/>
                </a:lnTo>
                <a:lnTo>
                  <a:pt x="32940" y="22219"/>
                </a:lnTo>
                <a:lnTo>
                  <a:pt x="35291" y="22219"/>
                </a:lnTo>
                <a:lnTo>
                  <a:pt x="43314" y="20335"/>
                </a:lnTo>
                <a:lnTo>
                  <a:pt x="50945" y="21942"/>
                </a:lnTo>
                <a:lnTo>
                  <a:pt x="54109" y="22219"/>
                </a:lnTo>
                <a:lnTo>
                  <a:pt x="56469" y="17769"/>
                </a:lnTo>
                <a:lnTo>
                  <a:pt x="68233" y="17769"/>
                </a:lnTo>
                <a:lnTo>
                  <a:pt x="70584" y="22219"/>
                </a:lnTo>
                <a:lnTo>
                  <a:pt x="72935" y="22219"/>
                </a:lnTo>
                <a:lnTo>
                  <a:pt x="72935" y="17769"/>
                </a:lnTo>
                <a:lnTo>
                  <a:pt x="77645" y="17769"/>
                </a:lnTo>
                <a:lnTo>
                  <a:pt x="79997" y="26654"/>
                </a:lnTo>
                <a:lnTo>
                  <a:pt x="82348" y="26654"/>
                </a:lnTo>
                <a:lnTo>
                  <a:pt x="87050" y="26654"/>
                </a:lnTo>
                <a:lnTo>
                  <a:pt x="89409" y="22219"/>
                </a:lnTo>
                <a:lnTo>
                  <a:pt x="91761" y="22219"/>
                </a:lnTo>
                <a:lnTo>
                  <a:pt x="101174" y="26654"/>
                </a:lnTo>
                <a:lnTo>
                  <a:pt x="106345" y="12144"/>
                </a:lnTo>
                <a:lnTo>
                  <a:pt x="110429" y="6218"/>
                </a:lnTo>
                <a:lnTo>
                  <a:pt x="116727" y="847"/>
                </a:lnTo>
                <a:lnTo>
                  <a:pt x="117641"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1" name="Google Shape;361;p8"/>
          <p:cNvSpPr/>
          <p:nvPr/>
        </p:nvSpPr>
        <p:spPr>
          <a:xfrm>
            <a:off x="5716606" y="3903184"/>
            <a:ext cx="118745" cy="143814"/>
          </a:xfrm>
          <a:custGeom>
            <a:rect b="b" l="l" r="r" t="t"/>
            <a:pathLst>
              <a:path extrusionOk="0" h="120000" w="120000">
                <a:moveTo>
                  <a:pt x="43635" y="22105"/>
                </a:moveTo>
                <a:lnTo>
                  <a:pt x="40003" y="18946"/>
                </a:lnTo>
                <a:lnTo>
                  <a:pt x="32726" y="22105"/>
                </a:lnTo>
                <a:lnTo>
                  <a:pt x="29094" y="25262"/>
                </a:lnTo>
                <a:lnTo>
                  <a:pt x="29068" y="25376"/>
                </a:lnTo>
                <a:lnTo>
                  <a:pt x="27135" y="32834"/>
                </a:lnTo>
                <a:lnTo>
                  <a:pt x="25450" y="34736"/>
                </a:lnTo>
                <a:lnTo>
                  <a:pt x="21817" y="37894"/>
                </a:lnTo>
                <a:lnTo>
                  <a:pt x="21817" y="44210"/>
                </a:lnTo>
                <a:lnTo>
                  <a:pt x="25450" y="47368"/>
                </a:lnTo>
                <a:lnTo>
                  <a:pt x="25450" y="63158"/>
                </a:lnTo>
                <a:lnTo>
                  <a:pt x="23021" y="67220"/>
                </a:lnTo>
                <a:lnTo>
                  <a:pt x="18547" y="78215"/>
                </a:lnTo>
                <a:lnTo>
                  <a:pt x="18185" y="91579"/>
                </a:lnTo>
                <a:lnTo>
                  <a:pt x="18527" y="92176"/>
                </a:lnTo>
                <a:lnTo>
                  <a:pt x="19866" y="97047"/>
                </a:lnTo>
                <a:lnTo>
                  <a:pt x="14910" y="103575"/>
                </a:lnTo>
                <a:lnTo>
                  <a:pt x="0" y="116842"/>
                </a:lnTo>
                <a:lnTo>
                  <a:pt x="0" y="120000"/>
                </a:lnTo>
                <a:lnTo>
                  <a:pt x="32726" y="120000"/>
                </a:lnTo>
                <a:lnTo>
                  <a:pt x="47268" y="107368"/>
                </a:lnTo>
                <a:lnTo>
                  <a:pt x="54544" y="104210"/>
                </a:lnTo>
                <a:lnTo>
                  <a:pt x="58177" y="101053"/>
                </a:lnTo>
                <a:lnTo>
                  <a:pt x="61821" y="94737"/>
                </a:lnTo>
                <a:lnTo>
                  <a:pt x="69098" y="94737"/>
                </a:lnTo>
                <a:lnTo>
                  <a:pt x="69098" y="85263"/>
                </a:lnTo>
                <a:lnTo>
                  <a:pt x="83639" y="78947"/>
                </a:lnTo>
                <a:lnTo>
                  <a:pt x="65453" y="56841"/>
                </a:lnTo>
                <a:lnTo>
                  <a:pt x="116367" y="44210"/>
                </a:lnTo>
                <a:lnTo>
                  <a:pt x="119998" y="37894"/>
                </a:lnTo>
                <a:lnTo>
                  <a:pt x="105457" y="0"/>
                </a:lnTo>
                <a:lnTo>
                  <a:pt x="65453" y="25262"/>
                </a:lnTo>
                <a:lnTo>
                  <a:pt x="47268" y="25262"/>
                </a:lnTo>
                <a:lnTo>
                  <a:pt x="43635" y="2210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2" name="Google Shape;362;p8"/>
          <p:cNvSpPr/>
          <p:nvPr/>
        </p:nvSpPr>
        <p:spPr>
          <a:xfrm>
            <a:off x="5716606" y="3903184"/>
            <a:ext cx="118745" cy="143814"/>
          </a:xfrm>
          <a:custGeom>
            <a:rect b="b" l="l" r="r" t="t"/>
            <a:pathLst>
              <a:path extrusionOk="0" h="120000" w="120000">
                <a:moveTo>
                  <a:pt x="21817" y="41052"/>
                </a:moveTo>
                <a:lnTo>
                  <a:pt x="21817" y="37894"/>
                </a:lnTo>
                <a:lnTo>
                  <a:pt x="25450" y="34736"/>
                </a:lnTo>
                <a:lnTo>
                  <a:pt x="27135" y="32834"/>
                </a:lnTo>
                <a:lnTo>
                  <a:pt x="29068" y="25376"/>
                </a:lnTo>
                <a:lnTo>
                  <a:pt x="29094" y="25262"/>
                </a:lnTo>
                <a:lnTo>
                  <a:pt x="32726" y="22105"/>
                </a:lnTo>
                <a:lnTo>
                  <a:pt x="40003" y="18946"/>
                </a:lnTo>
                <a:lnTo>
                  <a:pt x="43635" y="22105"/>
                </a:lnTo>
                <a:lnTo>
                  <a:pt x="47268" y="25262"/>
                </a:lnTo>
                <a:lnTo>
                  <a:pt x="65453" y="25262"/>
                </a:lnTo>
                <a:lnTo>
                  <a:pt x="105457" y="0"/>
                </a:lnTo>
                <a:lnTo>
                  <a:pt x="119998" y="37894"/>
                </a:lnTo>
                <a:lnTo>
                  <a:pt x="116367" y="44210"/>
                </a:lnTo>
                <a:lnTo>
                  <a:pt x="65453" y="56841"/>
                </a:lnTo>
                <a:lnTo>
                  <a:pt x="83639" y="78947"/>
                </a:lnTo>
                <a:lnTo>
                  <a:pt x="69098" y="85263"/>
                </a:lnTo>
                <a:lnTo>
                  <a:pt x="69098" y="88420"/>
                </a:lnTo>
                <a:lnTo>
                  <a:pt x="69098" y="94737"/>
                </a:lnTo>
                <a:lnTo>
                  <a:pt x="61821" y="94737"/>
                </a:lnTo>
                <a:lnTo>
                  <a:pt x="58177" y="101053"/>
                </a:lnTo>
                <a:lnTo>
                  <a:pt x="54544" y="104210"/>
                </a:lnTo>
                <a:lnTo>
                  <a:pt x="47268" y="107368"/>
                </a:lnTo>
                <a:lnTo>
                  <a:pt x="32726" y="120000"/>
                </a:lnTo>
                <a:lnTo>
                  <a:pt x="0" y="120000"/>
                </a:lnTo>
                <a:lnTo>
                  <a:pt x="0" y="116842"/>
                </a:lnTo>
                <a:lnTo>
                  <a:pt x="14910" y="103575"/>
                </a:lnTo>
                <a:lnTo>
                  <a:pt x="19866" y="97047"/>
                </a:lnTo>
                <a:lnTo>
                  <a:pt x="18527" y="92176"/>
                </a:lnTo>
                <a:lnTo>
                  <a:pt x="18185" y="91579"/>
                </a:lnTo>
                <a:lnTo>
                  <a:pt x="18547" y="78215"/>
                </a:lnTo>
                <a:lnTo>
                  <a:pt x="23021" y="67220"/>
                </a:lnTo>
                <a:lnTo>
                  <a:pt x="25450" y="63158"/>
                </a:lnTo>
                <a:lnTo>
                  <a:pt x="25450" y="53684"/>
                </a:lnTo>
                <a:lnTo>
                  <a:pt x="25450" y="50526"/>
                </a:lnTo>
                <a:lnTo>
                  <a:pt x="21817" y="50526"/>
                </a:lnTo>
                <a:lnTo>
                  <a:pt x="25450" y="50526"/>
                </a:lnTo>
                <a:lnTo>
                  <a:pt x="25450" y="47368"/>
                </a:lnTo>
                <a:lnTo>
                  <a:pt x="21817" y="44210"/>
                </a:lnTo>
                <a:lnTo>
                  <a:pt x="21817" y="4105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3" name="Google Shape;363;p8"/>
          <p:cNvSpPr/>
          <p:nvPr/>
        </p:nvSpPr>
        <p:spPr>
          <a:xfrm>
            <a:off x="8101050" y="3440971"/>
            <a:ext cx="482843" cy="699147"/>
          </a:xfrm>
          <a:custGeom>
            <a:rect b="b" l="l" r="r" t="t"/>
            <a:pathLst>
              <a:path extrusionOk="0" h="120000" w="120000">
                <a:moveTo>
                  <a:pt x="18107" y="81291"/>
                </a:moveTo>
                <a:lnTo>
                  <a:pt x="16660" y="81807"/>
                </a:lnTo>
                <a:lnTo>
                  <a:pt x="17201" y="82581"/>
                </a:lnTo>
                <a:lnTo>
                  <a:pt x="18107" y="83226"/>
                </a:lnTo>
                <a:lnTo>
                  <a:pt x="18107" y="81291"/>
                </a:lnTo>
                <a:close/>
              </a:path>
              <a:path extrusionOk="0" h="120000" w="120000">
                <a:moveTo>
                  <a:pt x="80583" y="68386"/>
                </a:moveTo>
                <a:lnTo>
                  <a:pt x="80583" y="69032"/>
                </a:lnTo>
                <a:lnTo>
                  <a:pt x="81489" y="68386"/>
                </a:lnTo>
                <a:lnTo>
                  <a:pt x="81489" y="67741"/>
                </a:lnTo>
                <a:lnTo>
                  <a:pt x="80583" y="68386"/>
                </a:lnTo>
                <a:close/>
              </a:path>
              <a:path extrusionOk="0" h="120000" w="120000">
                <a:moveTo>
                  <a:pt x="92356" y="27742"/>
                </a:moveTo>
                <a:lnTo>
                  <a:pt x="91450" y="26451"/>
                </a:lnTo>
                <a:lnTo>
                  <a:pt x="90544" y="27096"/>
                </a:lnTo>
                <a:lnTo>
                  <a:pt x="89639" y="26451"/>
                </a:lnTo>
                <a:lnTo>
                  <a:pt x="89639" y="27742"/>
                </a:lnTo>
                <a:lnTo>
                  <a:pt x="90544" y="27742"/>
                </a:lnTo>
                <a:lnTo>
                  <a:pt x="92356" y="28387"/>
                </a:lnTo>
                <a:lnTo>
                  <a:pt x="92356" y="27742"/>
                </a:lnTo>
                <a:close/>
              </a:path>
              <a:path extrusionOk="0" h="120000" w="120000">
                <a:moveTo>
                  <a:pt x="117708" y="14839"/>
                </a:moveTo>
                <a:lnTo>
                  <a:pt x="117708" y="14194"/>
                </a:lnTo>
                <a:lnTo>
                  <a:pt x="115896" y="14194"/>
                </a:lnTo>
                <a:lnTo>
                  <a:pt x="116802" y="12904"/>
                </a:lnTo>
                <a:lnTo>
                  <a:pt x="117708" y="11613"/>
                </a:lnTo>
                <a:lnTo>
                  <a:pt x="113679" y="11483"/>
                </a:lnTo>
                <a:lnTo>
                  <a:pt x="111416" y="10574"/>
                </a:lnTo>
                <a:lnTo>
                  <a:pt x="110464" y="9678"/>
                </a:lnTo>
                <a:lnTo>
                  <a:pt x="107679" y="9993"/>
                </a:lnTo>
                <a:lnTo>
                  <a:pt x="104245" y="10322"/>
                </a:lnTo>
                <a:lnTo>
                  <a:pt x="104126" y="10323"/>
                </a:lnTo>
                <a:lnTo>
                  <a:pt x="103220" y="9678"/>
                </a:lnTo>
                <a:lnTo>
                  <a:pt x="102035" y="7947"/>
                </a:lnTo>
                <a:lnTo>
                  <a:pt x="100650" y="5359"/>
                </a:lnTo>
                <a:lnTo>
                  <a:pt x="99600" y="3871"/>
                </a:lnTo>
                <a:lnTo>
                  <a:pt x="98694" y="3226"/>
                </a:lnTo>
                <a:lnTo>
                  <a:pt x="97788" y="3226"/>
                </a:lnTo>
                <a:lnTo>
                  <a:pt x="96882" y="2580"/>
                </a:lnTo>
                <a:lnTo>
                  <a:pt x="96882" y="1290"/>
                </a:lnTo>
                <a:lnTo>
                  <a:pt x="95976" y="645"/>
                </a:lnTo>
                <a:lnTo>
                  <a:pt x="94168" y="0"/>
                </a:lnTo>
                <a:lnTo>
                  <a:pt x="92160" y="1576"/>
                </a:lnTo>
                <a:lnTo>
                  <a:pt x="92379" y="3394"/>
                </a:lnTo>
                <a:lnTo>
                  <a:pt x="93262" y="4516"/>
                </a:lnTo>
                <a:lnTo>
                  <a:pt x="95070" y="5161"/>
                </a:lnTo>
                <a:lnTo>
                  <a:pt x="95070" y="6452"/>
                </a:lnTo>
                <a:lnTo>
                  <a:pt x="93262" y="7097"/>
                </a:lnTo>
                <a:lnTo>
                  <a:pt x="93262" y="9032"/>
                </a:lnTo>
                <a:lnTo>
                  <a:pt x="94168" y="9678"/>
                </a:lnTo>
                <a:lnTo>
                  <a:pt x="93262" y="10968"/>
                </a:lnTo>
                <a:lnTo>
                  <a:pt x="93262" y="11613"/>
                </a:lnTo>
                <a:lnTo>
                  <a:pt x="91450" y="11613"/>
                </a:lnTo>
                <a:lnTo>
                  <a:pt x="91432" y="13214"/>
                </a:lnTo>
                <a:lnTo>
                  <a:pt x="91937" y="14717"/>
                </a:lnTo>
                <a:lnTo>
                  <a:pt x="92161" y="15868"/>
                </a:lnTo>
                <a:lnTo>
                  <a:pt x="91297" y="16410"/>
                </a:lnTo>
                <a:lnTo>
                  <a:pt x="88733" y="16130"/>
                </a:lnTo>
                <a:lnTo>
                  <a:pt x="86924" y="16130"/>
                </a:lnTo>
                <a:lnTo>
                  <a:pt x="86924" y="15485"/>
                </a:lnTo>
                <a:lnTo>
                  <a:pt x="85112" y="14839"/>
                </a:lnTo>
                <a:lnTo>
                  <a:pt x="84206" y="14839"/>
                </a:lnTo>
                <a:lnTo>
                  <a:pt x="83301" y="15485"/>
                </a:lnTo>
                <a:lnTo>
                  <a:pt x="85112" y="15485"/>
                </a:lnTo>
                <a:lnTo>
                  <a:pt x="84206" y="18066"/>
                </a:lnTo>
                <a:lnTo>
                  <a:pt x="81489" y="18711"/>
                </a:lnTo>
                <a:lnTo>
                  <a:pt x="81489" y="21289"/>
                </a:lnTo>
                <a:lnTo>
                  <a:pt x="83301" y="21935"/>
                </a:lnTo>
                <a:lnTo>
                  <a:pt x="83301" y="22580"/>
                </a:lnTo>
                <a:lnTo>
                  <a:pt x="84206" y="23225"/>
                </a:lnTo>
                <a:lnTo>
                  <a:pt x="83301" y="24516"/>
                </a:lnTo>
                <a:lnTo>
                  <a:pt x="83301" y="25806"/>
                </a:lnTo>
                <a:lnTo>
                  <a:pt x="85112" y="25806"/>
                </a:lnTo>
                <a:lnTo>
                  <a:pt x="86924" y="24516"/>
                </a:lnTo>
                <a:lnTo>
                  <a:pt x="90544" y="24516"/>
                </a:lnTo>
                <a:lnTo>
                  <a:pt x="89639" y="23225"/>
                </a:lnTo>
                <a:lnTo>
                  <a:pt x="88733" y="22580"/>
                </a:lnTo>
                <a:lnTo>
                  <a:pt x="86018" y="21935"/>
                </a:lnTo>
                <a:lnTo>
                  <a:pt x="86018" y="20646"/>
                </a:lnTo>
                <a:lnTo>
                  <a:pt x="86924" y="20001"/>
                </a:lnTo>
                <a:lnTo>
                  <a:pt x="87827" y="19356"/>
                </a:lnTo>
                <a:lnTo>
                  <a:pt x="89639" y="19356"/>
                </a:lnTo>
                <a:lnTo>
                  <a:pt x="89639" y="20646"/>
                </a:lnTo>
                <a:lnTo>
                  <a:pt x="91450" y="20646"/>
                </a:lnTo>
                <a:lnTo>
                  <a:pt x="92356" y="19356"/>
                </a:lnTo>
                <a:lnTo>
                  <a:pt x="95070" y="19356"/>
                </a:lnTo>
                <a:lnTo>
                  <a:pt x="95070" y="20646"/>
                </a:lnTo>
                <a:lnTo>
                  <a:pt x="95976" y="21289"/>
                </a:lnTo>
                <a:lnTo>
                  <a:pt x="95976" y="21935"/>
                </a:lnTo>
                <a:lnTo>
                  <a:pt x="99054" y="22218"/>
                </a:lnTo>
                <a:lnTo>
                  <a:pt x="102130" y="22023"/>
                </a:lnTo>
                <a:lnTo>
                  <a:pt x="104126" y="21935"/>
                </a:lnTo>
                <a:lnTo>
                  <a:pt x="105076" y="19660"/>
                </a:lnTo>
                <a:lnTo>
                  <a:pt x="106785" y="17816"/>
                </a:lnTo>
                <a:lnTo>
                  <a:pt x="110009" y="16836"/>
                </a:lnTo>
                <a:lnTo>
                  <a:pt x="111370" y="16775"/>
                </a:lnTo>
                <a:lnTo>
                  <a:pt x="113181" y="18066"/>
                </a:lnTo>
                <a:lnTo>
                  <a:pt x="114087" y="18066"/>
                </a:lnTo>
                <a:lnTo>
                  <a:pt x="113181" y="17420"/>
                </a:lnTo>
                <a:lnTo>
                  <a:pt x="114087" y="16775"/>
                </a:lnTo>
                <a:lnTo>
                  <a:pt x="116802" y="16775"/>
                </a:lnTo>
                <a:lnTo>
                  <a:pt x="120000" y="15333"/>
                </a:lnTo>
                <a:lnTo>
                  <a:pt x="119821" y="14877"/>
                </a:lnTo>
                <a:lnTo>
                  <a:pt x="117708" y="14839"/>
                </a:lnTo>
                <a:close/>
              </a:path>
              <a:path extrusionOk="0" h="120000" w="120000">
                <a:moveTo>
                  <a:pt x="36218" y="81936"/>
                </a:moveTo>
                <a:lnTo>
                  <a:pt x="37124" y="82581"/>
                </a:lnTo>
                <a:lnTo>
                  <a:pt x="37124" y="83871"/>
                </a:lnTo>
                <a:lnTo>
                  <a:pt x="38027" y="83226"/>
                </a:lnTo>
                <a:lnTo>
                  <a:pt x="38932" y="83226"/>
                </a:lnTo>
                <a:lnTo>
                  <a:pt x="38932" y="81936"/>
                </a:lnTo>
                <a:lnTo>
                  <a:pt x="39838" y="81291"/>
                </a:lnTo>
                <a:lnTo>
                  <a:pt x="38932" y="79355"/>
                </a:lnTo>
                <a:lnTo>
                  <a:pt x="39838" y="79355"/>
                </a:lnTo>
                <a:lnTo>
                  <a:pt x="39838" y="78710"/>
                </a:lnTo>
                <a:lnTo>
                  <a:pt x="41650" y="79355"/>
                </a:lnTo>
                <a:lnTo>
                  <a:pt x="42556" y="79355"/>
                </a:lnTo>
                <a:lnTo>
                  <a:pt x="43462" y="78065"/>
                </a:lnTo>
                <a:lnTo>
                  <a:pt x="44367" y="78065"/>
                </a:lnTo>
                <a:lnTo>
                  <a:pt x="44367" y="78710"/>
                </a:lnTo>
                <a:lnTo>
                  <a:pt x="46176" y="78710"/>
                </a:lnTo>
                <a:lnTo>
                  <a:pt x="46176" y="77419"/>
                </a:lnTo>
                <a:lnTo>
                  <a:pt x="47988" y="76774"/>
                </a:lnTo>
                <a:lnTo>
                  <a:pt x="48042" y="75155"/>
                </a:lnTo>
                <a:lnTo>
                  <a:pt x="46935" y="74766"/>
                </a:lnTo>
                <a:lnTo>
                  <a:pt x="46176" y="74193"/>
                </a:lnTo>
                <a:lnTo>
                  <a:pt x="45270" y="73548"/>
                </a:lnTo>
                <a:lnTo>
                  <a:pt x="46176" y="72903"/>
                </a:lnTo>
                <a:lnTo>
                  <a:pt x="46176" y="72258"/>
                </a:lnTo>
                <a:lnTo>
                  <a:pt x="44367" y="72258"/>
                </a:lnTo>
                <a:lnTo>
                  <a:pt x="43462" y="72903"/>
                </a:lnTo>
                <a:lnTo>
                  <a:pt x="41650" y="72903"/>
                </a:lnTo>
                <a:lnTo>
                  <a:pt x="41650" y="74193"/>
                </a:lnTo>
                <a:lnTo>
                  <a:pt x="37124" y="74193"/>
                </a:lnTo>
                <a:lnTo>
                  <a:pt x="37124" y="74839"/>
                </a:lnTo>
                <a:lnTo>
                  <a:pt x="36218" y="75484"/>
                </a:lnTo>
                <a:lnTo>
                  <a:pt x="36218" y="76129"/>
                </a:lnTo>
                <a:lnTo>
                  <a:pt x="35312" y="76774"/>
                </a:lnTo>
                <a:lnTo>
                  <a:pt x="34406" y="77419"/>
                </a:lnTo>
                <a:lnTo>
                  <a:pt x="32594" y="77419"/>
                </a:lnTo>
                <a:lnTo>
                  <a:pt x="33500" y="78065"/>
                </a:lnTo>
                <a:lnTo>
                  <a:pt x="33030" y="78178"/>
                </a:lnTo>
                <a:lnTo>
                  <a:pt x="34122" y="79656"/>
                </a:lnTo>
                <a:lnTo>
                  <a:pt x="34406" y="80000"/>
                </a:lnTo>
                <a:lnTo>
                  <a:pt x="35312" y="80000"/>
                </a:lnTo>
                <a:lnTo>
                  <a:pt x="35312" y="81291"/>
                </a:lnTo>
                <a:lnTo>
                  <a:pt x="36218" y="81936"/>
                </a:lnTo>
                <a:close/>
              </a:path>
              <a:path extrusionOk="0" h="120000" w="120000">
                <a:moveTo>
                  <a:pt x="47988" y="73548"/>
                </a:moveTo>
                <a:lnTo>
                  <a:pt x="47082" y="72903"/>
                </a:lnTo>
                <a:lnTo>
                  <a:pt x="47082" y="73548"/>
                </a:lnTo>
                <a:lnTo>
                  <a:pt x="47988" y="73548"/>
                </a:lnTo>
                <a:close/>
              </a:path>
              <a:path extrusionOk="0" h="120000" w="120000">
                <a:moveTo>
                  <a:pt x="72437" y="72258"/>
                </a:moveTo>
                <a:lnTo>
                  <a:pt x="71531" y="70967"/>
                </a:lnTo>
                <a:lnTo>
                  <a:pt x="74245" y="70967"/>
                </a:lnTo>
                <a:lnTo>
                  <a:pt x="75151" y="70322"/>
                </a:lnTo>
                <a:lnTo>
                  <a:pt x="75151" y="69677"/>
                </a:lnTo>
                <a:lnTo>
                  <a:pt x="76057" y="70967"/>
                </a:lnTo>
                <a:lnTo>
                  <a:pt x="75151" y="71612"/>
                </a:lnTo>
                <a:lnTo>
                  <a:pt x="75151" y="72258"/>
                </a:lnTo>
                <a:lnTo>
                  <a:pt x="76963" y="72903"/>
                </a:lnTo>
                <a:lnTo>
                  <a:pt x="77869" y="71612"/>
                </a:lnTo>
                <a:lnTo>
                  <a:pt x="77869" y="69032"/>
                </a:lnTo>
                <a:lnTo>
                  <a:pt x="79680" y="68386"/>
                </a:lnTo>
                <a:lnTo>
                  <a:pt x="80583" y="69032"/>
                </a:lnTo>
                <a:lnTo>
                  <a:pt x="80583" y="68386"/>
                </a:lnTo>
                <a:lnTo>
                  <a:pt x="81489" y="67741"/>
                </a:lnTo>
                <a:lnTo>
                  <a:pt x="81489" y="64515"/>
                </a:lnTo>
                <a:lnTo>
                  <a:pt x="84206" y="64515"/>
                </a:lnTo>
                <a:lnTo>
                  <a:pt x="85112" y="65160"/>
                </a:lnTo>
                <a:lnTo>
                  <a:pt x="84206" y="65805"/>
                </a:lnTo>
                <a:lnTo>
                  <a:pt x="83301" y="66451"/>
                </a:lnTo>
                <a:lnTo>
                  <a:pt x="82395" y="67096"/>
                </a:lnTo>
                <a:lnTo>
                  <a:pt x="82395" y="69032"/>
                </a:lnTo>
                <a:lnTo>
                  <a:pt x="84206" y="69677"/>
                </a:lnTo>
                <a:lnTo>
                  <a:pt x="85656" y="67916"/>
                </a:lnTo>
                <a:lnTo>
                  <a:pt x="87621" y="66030"/>
                </a:lnTo>
                <a:lnTo>
                  <a:pt x="88733" y="65160"/>
                </a:lnTo>
                <a:lnTo>
                  <a:pt x="87827" y="64515"/>
                </a:lnTo>
                <a:lnTo>
                  <a:pt x="88733" y="63872"/>
                </a:lnTo>
                <a:lnTo>
                  <a:pt x="87827" y="63872"/>
                </a:lnTo>
                <a:lnTo>
                  <a:pt x="86924" y="63227"/>
                </a:lnTo>
                <a:lnTo>
                  <a:pt x="86018" y="63872"/>
                </a:lnTo>
                <a:lnTo>
                  <a:pt x="85112" y="63227"/>
                </a:lnTo>
                <a:lnTo>
                  <a:pt x="86018" y="62582"/>
                </a:lnTo>
                <a:lnTo>
                  <a:pt x="86924" y="62582"/>
                </a:lnTo>
                <a:lnTo>
                  <a:pt x="86924" y="61291"/>
                </a:lnTo>
                <a:lnTo>
                  <a:pt x="86018" y="59355"/>
                </a:lnTo>
                <a:lnTo>
                  <a:pt x="86018" y="58710"/>
                </a:lnTo>
                <a:lnTo>
                  <a:pt x="87155" y="56766"/>
                </a:lnTo>
                <a:lnTo>
                  <a:pt x="88644" y="54488"/>
                </a:lnTo>
                <a:lnTo>
                  <a:pt x="88733" y="54194"/>
                </a:lnTo>
                <a:lnTo>
                  <a:pt x="88581" y="52322"/>
                </a:lnTo>
                <a:lnTo>
                  <a:pt x="88360" y="50102"/>
                </a:lnTo>
                <a:lnTo>
                  <a:pt x="88419" y="47783"/>
                </a:lnTo>
                <a:lnTo>
                  <a:pt x="88733" y="46451"/>
                </a:lnTo>
                <a:lnTo>
                  <a:pt x="91450" y="46451"/>
                </a:lnTo>
                <a:lnTo>
                  <a:pt x="91450" y="44515"/>
                </a:lnTo>
                <a:lnTo>
                  <a:pt x="93262" y="43870"/>
                </a:lnTo>
                <a:lnTo>
                  <a:pt x="92356" y="43225"/>
                </a:lnTo>
                <a:lnTo>
                  <a:pt x="93262" y="42582"/>
                </a:lnTo>
                <a:lnTo>
                  <a:pt x="95070" y="41291"/>
                </a:lnTo>
                <a:lnTo>
                  <a:pt x="95070" y="40646"/>
                </a:lnTo>
                <a:lnTo>
                  <a:pt x="95004" y="38609"/>
                </a:lnTo>
                <a:lnTo>
                  <a:pt x="94538" y="36022"/>
                </a:lnTo>
                <a:lnTo>
                  <a:pt x="94168" y="35484"/>
                </a:lnTo>
                <a:lnTo>
                  <a:pt x="93262" y="34839"/>
                </a:lnTo>
                <a:lnTo>
                  <a:pt x="92350" y="32844"/>
                </a:lnTo>
                <a:lnTo>
                  <a:pt x="91074" y="30764"/>
                </a:lnTo>
                <a:lnTo>
                  <a:pt x="90544" y="30323"/>
                </a:lnTo>
                <a:lnTo>
                  <a:pt x="87827" y="30323"/>
                </a:lnTo>
                <a:lnTo>
                  <a:pt x="86924" y="29677"/>
                </a:lnTo>
                <a:lnTo>
                  <a:pt x="87827" y="29677"/>
                </a:lnTo>
                <a:lnTo>
                  <a:pt x="87827" y="29032"/>
                </a:lnTo>
                <a:lnTo>
                  <a:pt x="86924" y="28387"/>
                </a:lnTo>
                <a:lnTo>
                  <a:pt x="84206" y="28387"/>
                </a:lnTo>
                <a:lnTo>
                  <a:pt x="84307" y="30550"/>
                </a:lnTo>
                <a:lnTo>
                  <a:pt x="83824" y="31573"/>
                </a:lnTo>
                <a:lnTo>
                  <a:pt x="81581" y="32854"/>
                </a:lnTo>
                <a:lnTo>
                  <a:pt x="81489" y="32903"/>
                </a:lnTo>
                <a:lnTo>
                  <a:pt x="82395" y="33549"/>
                </a:lnTo>
                <a:lnTo>
                  <a:pt x="82154" y="36075"/>
                </a:lnTo>
                <a:lnTo>
                  <a:pt x="80471" y="37665"/>
                </a:lnTo>
                <a:lnTo>
                  <a:pt x="79680" y="38065"/>
                </a:lnTo>
                <a:lnTo>
                  <a:pt x="82395" y="38065"/>
                </a:lnTo>
                <a:lnTo>
                  <a:pt x="83301" y="37420"/>
                </a:lnTo>
                <a:lnTo>
                  <a:pt x="82395" y="38711"/>
                </a:lnTo>
                <a:lnTo>
                  <a:pt x="83301" y="40001"/>
                </a:lnTo>
                <a:lnTo>
                  <a:pt x="82395" y="40646"/>
                </a:lnTo>
                <a:lnTo>
                  <a:pt x="82395" y="41291"/>
                </a:lnTo>
                <a:lnTo>
                  <a:pt x="81489" y="41937"/>
                </a:lnTo>
                <a:lnTo>
                  <a:pt x="80583" y="41937"/>
                </a:lnTo>
                <a:lnTo>
                  <a:pt x="80583" y="43225"/>
                </a:lnTo>
                <a:lnTo>
                  <a:pt x="81489" y="43870"/>
                </a:lnTo>
                <a:lnTo>
                  <a:pt x="80583" y="44515"/>
                </a:lnTo>
                <a:lnTo>
                  <a:pt x="80583" y="45160"/>
                </a:lnTo>
                <a:lnTo>
                  <a:pt x="78774" y="45160"/>
                </a:lnTo>
                <a:lnTo>
                  <a:pt x="78774" y="47096"/>
                </a:lnTo>
                <a:lnTo>
                  <a:pt x="77869" y="47741"/>
                </a:lnTo>
                <a:lnTo>
                  <a:pt x="77869" y="48387"/>
                </a:lnTo>
                <a:lnTo>
                  <a:pt x="74245" y="50967"/>
                </a:lnTo>
                <a:lnTo>
                  <a:pt x="73339" y="51613"/>
                </a:lnTo>
                <a:lnTo>
                  <a:pt x="72437" y="51613"/>
                </a:lnTo>
                <a:lnTo>
                  <a:pt x="71531" y="52258"/>
                </a:lnTo>
                <a:lnTo>
                  <a:pt x="70625" y="53548"/>
                </a:lnTo>
                <a:lnTo>
                  <a:pt x="71531" y="54839"/>
                </a:lnTo>
                <a:lnTo>
                  <a:pt x="69719" y="55484"/>
                </a:lnTo>
                <a:lnTo>
                  <a:pt x="68813" y="56129"/>
                </a:lnTo>
                <a:lnTo>
                  <a:pt x="67907" y="55484"/>
                </a:lnTo>
                <a:lnTo>
                  <a:pt x="66099" y="56129"/>
                </a:lnTo>
                <a:lnTo>
                  <a:pt x="64287" y="57420"/>
                </a:lnTo>
                <a:lnTo>
                  <a:pt x="63381" y="58065"/>
                </a:lnTo>
                <a:lnTo>
                  <a:pt x="62475" y="58065"/>
                </a:lnTo>
                <a:lnTo>
                  <a:pt x="61569" y="57420"/>
                </a:lnTo>
                <a:lnTo>
                  <a:pt x="61569" y="56775"/>
                </a:lnTo>
                <a:lnTo>
                  <a:pt x="60664" y="56775"/>
                </a:lnTo>
                <a:lnTo>
                  <a:pt x="60664" y="55484"/>
                </a:lnTo>
                <a:lnTo>
                  <a:pt x="61569" y="54839"/>
                </a:lnTo>
                <a:lnTo>
                  <a:pt x="62475" y="54839"/>
                </a:lnTo>
                <a:lnTo>
                  <a:pt x="63381" y="53548"/>
                </a:lnTo>
                <a:lnTo>
                  <a:pt x="64287" y="52258"/>
                </a:lnTo>
                <a:lnTo>
                  <a:pt x="63381" y="52903"/>
                </a:lnTo>
                <a:lnTo>
                  <a:pt x="62475" y="53548"/>
                </a:lnTo>
                <a:lnTo>
                  <a:pt x="61569" y="53548"/>
                </a:lnTo>
                <a:lnTo>
                  <a:pt x="59758" y="54194"/>
                </a:lnTo>
                <a:lnTo>
                  <a:pt x="58855" y="54839"/>
                </a:lnTo>
                <a:lnTo>
                  <a:pt x="58855" y="56129"/>
                </a:lnTo>
                <a:lnTo>
                  <a:pt x="59758" y="57420"/>
                </a:lnTo>
                <a:lnTo>
                  <a:pt x="58855" y="58065"/>
                </a:lnTo>
                <a:lnTo>
                  <a:pt x="58855" y="58710"/>
                </a:lnTo>
                <a:lnTo>
                  <a:pt x="56137" y="61291"/>
                </a:lnTo>
                <a:lnTo>
                  <a:pt x="56137" y="64515"/>
                </a:lnTo>
                <a:lnTo>
                  <a:pt x="53860" y="66106"/>
                </a:lnTo>
                <a:lnTo>
                  <a:pt x="51042" y="65884"/>
                </a:lnTo>
                <a:lnTo>
                  <a:pt x="50705" y="65805"/>
                </a:lnTo>
                <a:lnTo>
                  <a:pt x="50705" y="65160"/>
                </a:lnTo>
                <a:lnTo>
                  <a:pt x="47727" y="65068"/>
                </a:lnTo>
                <a:lnTo>
                  <a:pt x="46148" y="66213"/>
                </a:lnTo>
                <a:lnTo>
                  <a:pt x="45270" y="66451"/>
                </a:lnTo>
                <a:lnTo>
                  <a:pt x="42556" y="66451"/>
                </a:lnTo>
                <a:lnTo>
                  <a:pt x="41650" y="65805"/>
                </a:lnTo>
                <a:lnTo>
                  <a:pt x="39838" y="65805"/>
                </a:lnTo>
                <a:lnTo>
                  <a:pt x="38932" y="67096"/>
                </a:lnTo>
                <a:lnTo>
                  <a:pt x="41650" y="66451"/>
                </a:lnTo>
                <a:lnTo>
                  <a:pt x="40744" y="67096"/>
                </a:lnTo>
                <a:lnTo>
                  <a:pt x="40744" y="68386"/>
                </a:lnTo>
                <a:lnTo>
                  <a:pt x="42556" y="68386"/>
                </a:lnTo>
                <a:lnTo>
                  <a:pt x="40744" y="69677"/>
                </a:lnTo>
                <a:lnTo>
                  <a:pt x="40626" y="72285"/>
                </a:lnTo>
                <a:lnTo>
                  <a:pt x="40744" y="72258"/>
                </a:lnTo>
                <a:lnTo>
                  <a:pt x="42556" y="71612"/>
                </a:lnTo>
                <a:lnTo>
                  <a:pt x="45270" y="71612"/>
                </a:lnTo>
                <a:lnTo>
                  <a:pt x="46176" y="70322"/>
                </a:lnTo>
                <a:lnTo>
                  <a:pt x="47988" y="70322"/>
                </a:lnTo>
                <a:lnTo>
                  <a:pt x="49800" y="70967"/>
                </a:lnTo>
                <a:lnTo>
                  <a:pt x="52514" y="71612"/>
                </a:lnTo>
                <a:lnTo>
                  <a:pt x="51611" y="71612"/>
                </a:lnTo>
                <a:lnTo>
                  <a:pt x="51611" y="72258"/>
                </a:lnTo>
                <a:lnTo>
                  <a:pt x="50385" y="73267"/>
                </a:lnTo>
                <a:lnTo>
                  <a:pt x="49932" y="74546"/>
                </a:lnTo>
                <a:lnTo>
                  <a:pt x="49800" y="74839"/>
                </a:lnTo>
                <a:lnTo>
                  <a:pt x="49800" y="75484"/>
                </a:lnTo>
                <a:lnTo>
                  <a:pt x="50705" y="76129"/>
                </a:lnTo>
                <a:lnTo>
                  <a:pt x="50705" y="78065"/>
                </a:lnTo>
                <a:lnTo>
                  <a:pt x="56137" y="78065"/>
                </a:lnTo>
                <a:lnTo>
                  <a:pt x="57043" y="76129"/>
                </a:lnTo>
                <a:lnTo>
                  <a:pt x="57949" y="75484"/>
                </a:lnTo>
                <a:lnTo>
                  <a:pt x="58855" y="74839"/>
                </a:lnTo>
                <a:lnTo>
                  <a:pt x="60664" y="74193"/>
                </a:lnTo>
                <a:lnTo>
                  <a:pt x="61569" y="73548"/>
                </a:lnTo>
                <a:lnTo>
                  <a:pt x="59758" y="72258"/>
                </a:lnTo>
                <a:lnTo>
                  <a:pt x="59758" y="71612"/>
                </a:lnTo>
                <a:lnTo>
                  <a:pt x="60664" y="71612"/>
                </a:lnTo>
                <a:lnTo>
                  <a:pt x="60664" y="70967"/>
                </a:lnTo>
                <a:lnTo>
                  <a:pt x="65193" y="70967"/>
                </a:lnTo>
                <a:lnTo>
                  <a:pt x="65193" y="71612"/>
                </a:lnTo>
                <a:lnTo>
                  <a:pt x="64287" y="71612"/>
                </a:lnTo>
                <a:lnTo>
                  <a:pt x="64287" y="72903"/>
                </a:lnTo>
                <a:lnTo>
                  <a:pt x="65193" y="72258"/>
                </a:lnTo>
                <a:lnTo>
                  <a:pt x="66099" y="72903"/>
                </a:lnTo>
                <a:lnTo>
                  <a:pt x="67001" y="72903"/>
                </a:lnTo>
                <a:lnTo>
                  <a:pt x="67001" y="71612"/>
                </a:lnTo>
                <a:lnTo>
                  <a:pt x="68813" y="71612"/>
                </a:lnTo>
                <a:lnTo>
                  <a:pt x="69719" y="72258"/>
                </a:lnTo>
                <a:lnTo>
                  <a:pt x="72437" y="72258"/>
                </a:lnTo>
                <a:close/>
              </a:path>
              <a:path extrusionOk="0" h="120000" w="120000">
                <a:moveTo>
                  <a:pt x="25351" y="74839"/>
                </a:moveTo>
                <a:lnTo>
                  <a:pt x="24445" y="74839"/>
                </a:lnTo>
                <a:lnTo>
                  <a:pt x="22636" y="74193"/>
                </a:lnTo>
                <a:lnTo>
                  <a:pt x="22636" y="74839"/>
                </a:lnTo>
                <a:lnTo>
                  <a:pt x="21731" y="74839"/>
                </a:lnTo>
                <a:lnTo>
                  <a:pt x="22636" y="76129"/>
                </a:lnTo>
                <a:lnTo>
                  <a:pt x="22636" y="81936"/>
                </a:lnTo>
                <a:lnTo>
                  <a:pt x="23542" y="82581"/>
                </a:lnTo>
                <a:lnTo>
                  <a:pt x="24445" y="83226"/>
                </a:lnTo>
                <a:lnTo>
                  <a:pt x="22636" y="83871"/>
                </a:lnTo>
                <a:lnTo>
                  <a:pt x="21731" y="85162"/>
                </a:lnTo>
                <a:lnTo>
                  <a:pt x="19013" y="85805"/>
                </a:lnTo>
                <a:lnTo>
                  <a:pt x="19013" y="89676"/>
                </a:lnTo>
                <a:lnTo>
                  <a:pt x="18107" y="89676"/>
                </a:lnTo>
                <a:lnTo>
                  <a:pt x="18107" y="90322"/>
                </a:lnTo>
                <a:lnTo>
                  <a:pt x="20825" y="90967"/>
                </a:lnTo>
                <a:lnTo>
                  <a:pt x="20825" y="90322"/>
                </a:lnTo>
                <a:lnTo>
                  <a:pt x="21731" y="89031"/>
                </a:lnTo>
                <a:lnTo>
                  <a:pt x="21731" y="87741"/>
                </a:lnTo>
                <a:lnTo>
                  <a:pt x="22636" y="89676"/>
                </a:lnTo>
                <a:lnTo>
                  <a:pt x="23542" y="92257"/>
                </a:lnTo>
                <a:lnTo>
                  <a:pt x="24445" y="92257"/>
                </a:lnTo>
                <a:lnTo>
                  <a:pt x="25351" y="90967"/>
                </a:lnTo>
                <a:lnTo>
                  <a:pt x="25351" y="90322"/>
                </a:lnTo>
                <a:lnTo>
                  <a:pt x="27163" y="89676"/>
                </a:lnTo>
                <a:lnTo>
                  <a:pt x="28068" y="87741"/>
                </a:lnTo>
                <a:lnTo>
                  <a:pt x="27163" y="87096"/>
                </a:lnTo>
                <a:lnTo>
                  <a:pt x="28068" y="85805"/>
                </a:lnTo>
                <a:lnTo>
                  <a:pt x="28901" y="83651"/>
                </a:lnTo>
                <a:lnTo>
                  <a:pt x="30853" y="81894"/>
                </a:lnTo>
                <a:lnTo>
                  <a:pt x="31689" y="81291"/>
                </a:lnTo>
                <a:lnTo>
                  <a:pt x="29880" y="81291"/>
                </a:lnTo>
                <a:lnTo>
                  <a:pt x="29880" y="80645"/>
                </a:lnTo>
                <a:lnTo>
                  <a:pt x="28974" y="80645"/>
                </a:lnTo>
                <a:lnTo>
                  <a:pt x="29880" y="80000"/>
                </a:lnTo>
                <a:lnTo>
                  <a:pt x="28974" y="79355"/>
                </a:lnTo>
                <a:lnTo>
                  <a:pt x="27940" y="78880"/>
                </a:lnTo>
                <a:lnTo>
                  <a:pt x="28827" y="76989"/>
                </a:lnTo>
                <a:lnTo>
                  <a:pt x="28974" y="76774"/>
                </a:lnTo>
                <a:lnTo>
                  <a:pt x="25351" y="76774"/>
                </a:lnTo>
                <a:lnTo>
                  <a:pt x="25351" y="74839"/>
                </a:lnTo>
                <a:close/>
              </a:path>
              <a:path extrusionOk="0" h="120000" w="120000">
                <a:moveTo>
                  <a:pt x="21731" y="84517"/>
                </a:moveTo>
                <a:lnTo>
                  <a:pt x="20825" y="83871"/>
                </a:lnTo>
                <a:lnTo>
                  <a:pt x="19919" y="84517"/>
                </a:lnTo>
                <a:lnTo>
                  <a:pt x="21731" y="84517"/>
                </a:lnTo>
                <a:close/>
              </a:path>
              <a:path extrusionOk="0" h="120000" w="120000">
                <a:moveTo>
                  <a:pt x="19013" y="77419"/>
                </a:moveTo>
                <a:lnTo>
                  <a:pt x="18107" y="77419"/>
                </a:lnTo>
                <a:lnTo>
                  <a:pt x="19013" y="78065"/>
                </a:lnTo>
                <a:lnTo>
                  <a:pt x="19013" y="77419"/>
                </a:lnTo>
                <a:close/>
              </a:path>
              <a:path extrusionOk="0" h="120000" w="120000">
                <a:moveTo>
                  <a:pt x="16660" y="81807"/>
                </a:moveTo>
                <a:lnTo>
                  <a:pt x="16298" y="81291"/>
                </a:lnTo>
                <a:lnTo>
                  <a:pt x="16298" y="81936"/>
                </a:lnTo>
                <a:lnTo>
                  <a:pt x="16660" y="81807"/>
                </a:lnTo>
                <a:close/>
              </a:path>
              <a:path extrusionOk="0" h="120000" w="120000">
                <a:moveTo>
                  <a:pt x="4525" y="119354"/>
                </a:moveTo>
                <a:lnTo>
                  <a:pt x="3620" y="120000"/>
                </a:lnTo>
                <a:lnTo>
                  <a:pt x="5431" y="119354"/>
                </a:lnTo>
                <a:lnTo>
                  <a:pt x="6337" y="119354"/>
                </a:lnTo>
                <a:lnTo>
                  <a:pt x="6337" y="118064"/>
                </a:lnTo>
                <a:lnTo>
                  <a:pt x="7243" y="117419"/>
                </a:lnTo>
                <a:lnTo>
                  <a:pt x="6337" y="117419"/>
                </a:lnTo>
                <a:lnTo>
                  <a:pt x="4525" y="118064"/>
                </a:lnTo>
                <a:lnTo>
                  <a:pt x="5431" y="118709"/>
                </a:lnTo>
                <a:lnTo>
                  <a:pt x="4525" y="119354"/>
                </a:lnTo>
                <a:close/>
              </a:path>
              <a:path extrusionOk="0" h="120000" w="120000">
                <a:moveTo>
                  <a:pt x="0" y="116128"/>
                </a:moveTo>
                <a:lnTo>
                  <a:pt x="0" y="117419"/>
                </a:lnTo>
                <a:lnTo>
                  <a:pt x="905" y="117419"/>
                </a:lnTo>
                <a:lnTo>
                  <a:pt x="905" y="116773"/>
                </a:lnTo>
                <a:lnTo>
                  <a:pt x="1811" y="116128"/>
                </a:lnTo>
                <a:lnTo>
                  <a:pt x="0" y="116128"/>
                </a:lnTo>
                <a:close/>
              </a:path>
              <a:path extrusionOk="0" h="120000" w="120000">
                <a:moveTo>
                  <a:pt x="38932" y="69677"/>
                </a:moveTo>
                <a:lnTo>
                  <a:pt x="38027" y="68386"/>
                </a:lnTo>
                <a:lnTo>
                  <a:pt x="40744" y="68386"/>
                </a:lnTo>
                <a:lnTo>
                  <a:pt x="38932" y="67741"/>
                </a:lnTo>
                <a:lnTo>
                  <a:pt x="38932" y="65805"/>
                </a:lnTo>
                <a:lnTo>
                  <a:pt x="38027" y="65805"/>
                </a:lnTo>
                <a:lnTo>
                  <a:pt x="38027" y="66451"/>
                </a:lnTo>
                <a:lnTo>
                  <a:pt x="37124" y="66451"/>
                </a:lnTo>
                <a:lnTo>
                  <a:pt x="36218" y="67741"/>
                </a:lnTo>
                <a:lnTo>
                  <a:pt x="36218" y="68386"/>
                </a:lnTo>
                <a:lnTo>
                  <a:pt x="35312" y="69032"/>
                </a:lnTo>
                <a:lnTo>
                  <a:pt x="33500" y="68386"/>
                </a:lnTo>
                <a:lnTo>
                  <a:pt x="33500" y="69032"/>
                </a:lnTo>
                <a:lnTo>
                  <a:pt x="32594" y="69677"/>
                </a:lnTo>
                <a:lnTo>
                  <a:pt x="32594" y="71612"/>
                </a:lnTo>
                <a:lnTo>
                  <a:pt x="29578" y="72236"/>
                </a:lnTo>
                <a:lnTo>
                  <a:pt x="26505" y="72820"/>
                </a:lnTo>
                <a:lnTo>
                  <a:pt x="26257" y="72903"/>
                </a:lnTo>
                <a:lnTo>
                  <a:pt x="26257" y="71612"/>
                </a:lnTo>
                <a:lnTo>
                  <a:pt x="25351" y="71612"/>
                </a:lnTo>
                <a:lnTo>
                  <a:pt x="25351" y="72258"/>
                </a:lnTo>
                <a:lnTo>
                  <a:pt x="24445" y="72903"/>
                </a:lnTo>
                <a:lnTo>
                  <a:pt x="23542" y="73548"/>
                </a:lnTo>
                <a:lnTo>
                  <a:pt x="26375" y="74183"/>
                </a:lnTo>
                <a:lnTo>
                  <a:pt x="30012" y="74664"/>
                </a:lnTo>
                <a:lnTo>
                  <a:pt x="32594" y="74839"/>
                </a:lnTo>
                <a:lnTo>
                  <a:pt x="33500" y="74193"/>
                </a:lnTo>
                <a:lnTo>
                  <a:pt x="34406" y="72903"/>
                </a:lnTo>
                <a:lnTo>
                  <a:pt x="37535" y="72826"/>
                </a:lnTo>
                <a:lnTo>
                  <a:pt x="40626" y="72285"/>
                </a:lnTo>
                <a:lnTo>
                  <a:pt x="40744" y="69677"/>
                </a:lnTo>
                <a:lnTo>
                  <a:pt x="38932" y="69677"/>
                </a:lnTo>
                <a:close/>
              </a:path>
              <a:path extrusionOk="0" h="120000" w="120000">
                <a:moveTo>
                  <a:pt x="24445" y="95483"/>
                </a:moveTo>
                <a:lnTo>
                  <a:pt x="22636" y="97419"/>
                </a:lnTo>
                <a:lnTo>
                  <a:pt x="24445" y="96774"/>
                </a:lnTo>
                <a:lnTo>
                  <a:pt x="25351" y="96774"/>
                </a:lnTo>
                <a:lnTo>
                  <a:pt x="26257" y="94838"/>
                </a:lnTo>
                <a:lnTo>
                  <a:pt x="24445" y="95483"/>
                </a:lnTo>
                <a:close/>
              </a:path>
              <a:path extrusionOk="0" h="120000" w="120000">
                <a:moveTo>
                  <a:pt x="22636" y="83871"/>
                </a:moveTo>
                <a:lnTo>
                  <a:pt x="21731" y="82581"/>
                </a:lnTo>
                <a:lnTo>
                  <a:pt x="21731" y="81936"/>
                </a:lnTo>
                <a:lnTo>
                  <a:pt x="20825" y="80645"/>
                </a:lnTo>
                <a:lnTo>
                  <a:pt x="22636" y="80645"/>
                </a:lnTo>
                <a:lnTo>
                  <a:pt x="22636" y="76129"/>
                </a:lnTo>
                <a:lnTo>
                  <a:pt x="21731" y="76129"/>
                </a:lnTo>
                <a:lnTo>
                  <a:pt x="20825" y="76774"/>
                </a:lnTo>
                <a:lnTo>
                  <a:pt x="20825" y="75484"/>
                </a:lnTo>
                <a:lnTo>
                  <a:pt x="19919" y="76129"/>
                </a:lnTo>
                <a:lnTo>
                  <a:pt x="19919" y="76774"/>
                </a:lnTo>
                <a:lnTo>
                  <a:pt x="19013" y="77419"/>
                </a:lnTo>
                <a:lnTo>
                  <a:pt x="19013" y="78065"/>
                </a:lnTo>
                <a:lnTo>
                  <a:pt x="18107" y="77419"/>
                </a:lnTo>
                <a:lnTo>
                  <a:pt x="17201" y="77419"/>
                </a:lnTo>
                <a:lnTo>
                  <a:pt x="17201" y="76774"/>
                </a:lnTo>
                <a:lnTo>
                  <a:pt x="16298" y="76774"/>
                </a:lnTo>
                <a:lnTo>
                  <a:pt x="15393" y="78710"/>
                </a:lnTo>
                <a:lnTo>
                  <a:pt x="16298" y="80000"/>
                </a:lnTo>
                <a:lnTo>
                  <a:pt x="17201" y="80645"/>
                </a:lnTo>
                <a:lnTo>
                  <a:pt x="18107" y="80645"/>
                </a:lnTo>
                <a:lnTo>
                  <a:pt x="19013" y="81291"/>
                </a:lnTo>
                <a:lnTo>
                  <a:pt x="19013" y="81936"/>
                </a:lnTo>
                <a:lnTo>
                  <a:pt x="18107" y="83226"/>
                </a:lnTo>
                <a:lnTo>
                  <a:pt x="18107" y="84517"/>
                </a:lnTo>
                <a:lnTo>
                  <a:pt x="19919" y="84517"/>
                </a:lnTo>
                <a:lnTo>
                  <a:pt x="19013" y="83871"/>
                </a:lnTo>
                <a:lnTo>
                  <a:pt x="20825" y="83871"/>
                </a:lnTo>
                <a:lnTo>
                  <a:pt x="21731" y="84517"/>
                </a:lnTo>
                <a:lnTo>
                  <a:pt x="21731" y="83871"/>
                </a:lnTo>
                <a:lnTo>
                  <a:pt x="22636" y="83871"/>
                </a:lnTo>
                <a:close/>
              </a:path>
              <a:path extrusionOk="0" h="120000" w="120000">
                <a:moveTo>
                  <a:pt x="22636" y="89676"/>
                </a:moveTo>
                <a:lnTo>
                  <a:pt x="21731" y="89031"/>
                </a:lnTo>
                <a:lnTo>
                  <a:pt x="22636" y="92257"/>
                </a:lnTo>
                <a:lnTo>
                  <a:pt x="23542" y="92257"/>
                </a:lnTo>
                <a:lnTo>
                  <a:pt x="22636" y="8967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4" name="Google Shape;364;p8"/>
          <p:cNvSpPr/>
          <p:nvPr/>
        </p:nvSpPr>
        <p:spPr>
          <a:xfrm>
            <a:off x="2768561" y="4394525"/>
            <a:ext cx="62204" cy="45720"/>
          </a:xfrm>
          <a:custGeom>
            <a:rect b="b" l="l" r="r" t="t"/>
            <a:pathLst>
              <a:path extrusionOk="0" h="120000" w="120000">
                <a:moveTo>
                  <a:pt x="63528" y="30000"/>
                </a:moveTo>
                <a:lnTo>
                  <a:pt x="56471" y="15000"/>
                </a:lnTo>
                <a:lnTo>
                  <a:pt x="49414" y="0"/>
                </a:lnTo>
                <a:lnTo>
                  <a:pt x="21191" y="0"/>
                </a:lnTo>
                <a:lnTo>
                  <a:pt x="7079" y="30000"/>
                </a:lnTo>
                <a:lnTo>
                  <a:pt x="0" y="45000"/>
                </a:lnTo>
                <a:lnTo>
                  <a:pt x="7079" y="45000"/>
                </a:lnTo>
                <a:lnTo>
                  <a:pt x="7079" y="60000"/>
                </a:lnTo>
                <a:lnTo>
                  <a:pt x="21191" y="45000"/>
                </a:lnTo>
                <a:lnTo>
                  <a:pt x="21191" y="60000"/>
                </a:lnTo>
                <a:lnTo>
                  <a:pt x="28248" y="60000"/>
                </a:lnTo>
                <a:lnTo>
                  <a:pt x="28248" y="75000"/>
                </a:lnTo>
                <a:lnTo>
                  <a:pt x="43592" y="102383"/>
                </a:lnTo>
                <a:lnTo>
                  <a:pt x="67859" y="117157"/>
                </a:lnTo>
                <a:lnTo>
                  <a:pt x="84719" y="120000"/>
                </a:lnTo>
                <a:lnTo>
                  <a:pt x="84719" y="90000"/>
                </a:lnTo>
                <a:lnTo>
                  <a:pt x="112945" y="90000"/>
                </a:lnTo>
                <a:lnTo>
                  <a:pt x="112945" y="75000"/>
                </a:lnTo>
                <a:lnTo>
                  <a:pt x="120000" y="75000"/>
                </a:lnTo>
                <a:lnTo>
                  <a:pt x="104439" y="41921"/>
                </a:lnTo>
                <a:lnTo>
                  <a:pt x="92027" y="15535"/>
                </a:lnTo>
                <a:lnTo>
                  <a:pt x="91776" y="15000"/>
                </a:lnTo>
                <a:lnTo>
                  <a:pt x="77665" y="15000"/>
                </a:lnTo>
                <a:lnTo>
                  <a:pt x="63528" y="3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5" name="Google Shape;365;p8"/>
          <p:cNvSpPr/>
          <p:nvPr/>
        </p:nvSpPr>
        <p:spPr>
          <a:xfrm>
            <a:off x="4574341" y="4668352"/>
            <a:ext cx="167754" cy="219456"/>
          </a:xfrm>
          <a:custGeom>
            <a:rect b="b" l="l" r="r" t="t"/>
            <a:pathLst>
              <a:path extrusionOk="0" h="120000" w="120000">
                <a:moveTo>
                  <a:pt x="120000" y="24826"/>
                </a:moveTo>
                <a:lnTo>
                  <a:pt x="114785" y="22763"/>
                </a:lnTo>
                <a:lnTo>
                  <a:pt x="114785" y="20693"/>
                </a:lnTo>
                <a:lnTo>
                  <a:pt x="117392" y="16555"/>
                </a:lnTo>
                <a:lnTo>
                  <a:pt x="114785" y="10346"/>
                </a:lnTo>
                <a:lnTo>
                  <a:pt x="104347" y="12416"/>
                </a:lnTo>
                <a:lnTo>
                  <a:pt x="101739" y="10346"/>
                </a:lnTo>
                <a:lnTo>
                  <a:pt x="96515" y="10346"/>
                </a:lnTo>
                <a:lnTo>
                  <a:pt x="99132" y="4138"/>
                </a:lnTo>
                <a:lnTo>
                  <a:pt x="91301" y="4138"/>
                </a:lnTo>
                <a:lnTo>
                  <a:pt x="83479" y="6207"/>
                </a:lnTo>
                <a:lnTo>
                  <a:pt x="78255" y="6207"/>
                </a:lnTo>
                <a:lnTo>
                  <a:pt x="75647" y="0"/>
                </a:lnTo>
                <a:lnTo>
                  <a:pt x="59994" y="0"/>
                </a:lnTo>
                <a:lnTo>
                  <a:pt x="57387" y="4138"/>
                </a:lnTo>
                <a:lnTo>
                  <a:pt x="57387" y="10346"/>
                </a:lnTo>
                <a:lnTo>
                  <a:pt x="52173" y="12416"/>
                </a:lnTo>
                <a:lnTo>
                  <a:pt x="46949" y="12416"/>
                </a:lnTo>
                <a:lnTo>
                  <a:pt x="44342" y="6207"/>
                </a:lnTo>
                <a:lnTo>
                  <a:pt x="39127" y="8277"/>
                </a:lnTo>
                <a:lnTo>
                  <a:pt x="36520" y="18624"/>
                </a:lnTo>
                <a:lnTo>
                  <a:pt x="36520" y="12416"/>
                </a:lnTo>
                <a:lnTo>
                  <a:pt x="31296" y="16555"/>
                </a:lnTo>
                <a:lnTo>
                  <a:pt x="26081" y="18624"/>
                </a:lnTo>
                <a:lnTo>
                  <a:pt x="23474" y="20693"/>
                </a:lnTo>
                <a:lnTo>
                  <a:pt x="15652" y="24826"/>
                </a:lnTo>
                <a:lnTo>
                  <a:pt x="18260" y="28965"/>
                </a:lnTo>
                <a:lnTo>
                  <a:pt x="20866" y="33103"/>
                </a:lnTo>
                <a:lnTo>
                  <a:pt x="26081" y="33103"/>
                </a:lnTo>
                <a:lnTo>
                  <a:pt x="23474" y="39312"/>
                </a:lnTo>
                <a:lnTo>
                  <a:pt x="16270" y="42364"/>
                </a:lnTo>
                <a:lnTo>
                  <a:pt x="10463" y="45124"/>
                </a:lnTo>
                <a:lnTo>
                  <a:pt x="10428" y="47590"/>
                </a:lnTo>
                <a:lnTo>
                  <a:pt x="13036" y="49659"/>
                </a:lnTo>
                <a:lnTo>
                  <a:pt x="7821" y="53791"/>
                </a:lnTo>
                <a:lnTo>
                  <a:pt x="13036" y="62069"/>
                </a:lnTo>
                <a:lnTo>
                  <a:pt x="7821" y="64139"/>
                </a:lnTo>
                <a:lnTo>
                  <a:pt x="5214" y="66208"/>
                </a:lnTo>
                <a:lnTo>
                  <a:pt x="0" y="74486"/>
                </a:lnTo>
                <a:lnTo>
                  <a:pt x="7821" y="78625"/>
                </a:lnTo>
                <a:lnTo>
                  <a:pt x="15652" y="78625"/>
                </a:lnTo>
                <a:lnTo>
                  <a:pt x="15652" y="82756"/>
                </a:lnTo>
                <a:lnTo>
                  <a:pt x="18260" y="86896"/>
                </a:lnTo>
                <a:lnTo>
                  <a:pt x="20866" y="91034"/>
                </a:lnTo>
                <a:lnTo>
                  <a:pt x="20866" y="95173"/>
                </a:lnTo>
                <a:lnTo>
                  <a:pt x="28689" y="95173"/>
                </a:lnTo>
                <a:lnTo>
                  <a:pt x="28689" y="97243"/>
                </a:lnTo>
                <a:lnTo>
                  <a:pt x="26081" y="99312"/>
                </a:lnTo>
                <a:lnTo>
                  <a:pt x="26081" y="105521"/>
                </a:lnTo>
                <a:lnTo>
                  <a:pt x="20866" y="107583"/>
                </a:lnTo>
                <a:lnTo>
                  <a:pt x="18260" y="111722"/>
                </a:lnTo>
                <a:lnTo>
                  <a:pt x="20866" y="113792"/>
                </a:lnTo>
                <a:lnTo>
                  <a:pt x="20866" y="120000"/>
                </a:lnTo>
                <a:lnTo>
                  <a:pt x="23474" y="120000"/>
                </a:lnTo>
                <a:lnTo>
                  <a:pt x="32512" y="118219"/>
                </a:lnTo>
                <a:lnTo>
                  <a:pt x="41532" y="114122"/>
                </a:lnTo>
                <a:lnTo>
                  <a:pt x="46949" y="109652"/>
                </a:lnTo>
                <a:lnTo>
                  <a:pt x="49566" y="109652"/>
                </a:lnTo>
                <a:lnTo>
                  <a:pt x="52173" y="105521"/>
                </a:lnTo>
                <a:lnTo>
                  <a:pt x="60438" y="104253"/>
                </a:lnTo>
                <a:lnTo>
                  <a:pt x="70349" y="104000"/>
                </a:lnTo>
                <a:lnTo>
                  <a:pt x="79710" y="104763"/>
                </a:lnTo>
                <a:lnTo>
                  <a:pt x="83479" y="105521"/>
                </a:lnTo>
                <a:lnTo>
                  <a:pt x="88694" y="105521"/>
                </a:lnTo>
                <a:lnTo>
                  <a:pt x="91301" y="109652"/>
                </a:lnTo>
                <a:lnTo>
                  <a:pt x="96515" y="109652"/>
                </a:lnTo>
                <a:lnTo>
                  <a:pt x="99132" y="105521"/>
                </a:lnTo>
                <a:lnTo>
                  <a:pt x="101739" y="103451"/>
                </a:lnTo>
                <a:lnTo>
                  <a:pt x="101739" y="99312"/>
                </a:lnTo>
                <a:lnTo>
                  <a:pt x="99132" y="95173"/>
                </a:lnTo>
                <a:lnTo>
                  <a:pt x="99132" y="82756"/>
                </a:lnTo>
                <a:lnTo>
                  <a:pt x="101739" y="74486"/>
                </a:lnTo>
                <a:lnTo>
                  <a:pt x="106954" y="66208"/>
                </a:lnTo>
                <a:lnTo>
                  <a:pt x="106954" y="62069"/>
                </a:lnTo>
                <a:lnTo>
                  <a:pt x="109561" y="57930"/>
                </a:lnTo>
                <a:lnTo>
                  <a:pt x="112168" y="55860"/>
                </a:lnTo>
                <a:lnTo>
                  <a:pt x="112168" y="49659"/>
                </a:lnTo>
                <a:lnTo>
                  <a:pt x="114785" y="45520"/>
                </a:lnTo>
                <a:lnTo>
                  <a:pt x="117392" y="41381"/>
                </a:lnTo>
                <a:lnTo>
                  <a:pt x="120000" y="35173"/>
                </a:lnTo>
                <a:lnTo>
                  <a:pt x="120000" y="2482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6" name="Google Shape;366;p8"/>
          <p:cNvSpPr/>
          <p:nvPr/>
        </p:nvSpPr>
        <p:spPr>
          <a:xfrm>
            <a:off x="4574341" y="4668352"/>
            <a:ext cx="167754" cy="219456"/>
          </a:xfrm>
          <a:custGeom>
            <a:rect b="b" l="l" r="r" t="t"/>
            <a:pathLst>
              <a:path extrusionOk="0" h="120000" w="120000">
                <a:moveTo>
                  <a:pt x="23474" y="120000"/>
                </a:moveTo>
                <a:lnTo>
                  <a:pt x="32512" y="118219"/>
                </a:lnTo>
                <a:lnTo>
                  <a:pt x="41532" y="114122"/>
                </a:lnTo>
                <a:lnTo>
                  <a:pt x="46949" y="109652"/>
                </a:lnTo>
                <a:lnTo>
                  <a:pt x="49566" y="109652"/>
                </a:lnTo>
                <a:lnTo>
                  <a:pt x="52173" y="105521"/>
                </a:lnTo>
                <a:lnTo>
                  <a:pt x="60438" y="104253"/>
                </a:lnTo>
                <a:lnTo>
                  <a:pt x="70349" y="104000"/>
                </a:lnTo>
                <a:lnTo>
                  <a:pt x="79710" y="104763"/>
                </a:lnTo>
                <a:lnTo>
                  <a:pt x="83479" y="105521"/>
                </a:lnTo>
                <a:lnTo>
                  <a:pt x="88694" y="105521"/>
                </a:lnTo>
                <a:lnTo>
                  <a:pt x="91301" y="109652"/>
                </a:lnTo>
                <a:lnTo>
                  <a:pt x="96515" y="109652"/>
                </a:lnTo>
                <a:lnTo>
                  <a:pt x="99132" y="105521"/>
                </a:lnTo>
                <a:lnTo>
                  <a:pt x="101739" y="103451"/>
                </a:lnTo>
                <a:lnTo>
                  <a:pt x="101739" y="99312"/>
                </a:lnTo>
                <a:lnTo>
                  <a:pt x="99132" y="95173"/>
                </a:lnTo>
                <a:lnTo>
                  <a:pt x="99132" y="82756"/>
                </a:lnTo>
                <a:lnTo>
                  <a:pt x="101739" y="74486"/>
                </a:lnTo>
                <a:lnTo>
                  <a:pt x="106954" y="66208"/>
                </a:lnTo>
                <a:lnTo>
                  <a:pt x="106954" y="62069"/>
                </a:lnTo>
                <a:lnTo>
                  <a:pt x="109561" y="57930"/>
                </a:lnTo>
                <a:lnTo>
                  <a:pt x="112168" y="55860"/>
                </a:lnTo>
                <a:lnTo>
                  <a:pt x="112168" y="49659"/>
                </a:lnTo>
                <a:lnTo>
                  <a:pt x="114785" y="45520"/>
                </a:lnTo>
                <a:lnTo>
                  <a:pt x="117392" y="41381"/>
                </a:lnTo>
                <a:lnTo>
                  <a:pt x="120000" y="35173"/>
                </a:lnTo>
                <a:lnTo>
                  <a:pt x="120000" y="28965"/>
                </a:lnTo>
                <a:lnTo>
                  <a:pt x="120000" y="24826"/>
                </a:lnTo>
                <a:lnTo>
                  <a:pt x="114785" y="22763"/>
                </a:lnTo>
                <a:lnTo>
                  <a:pt x="114785" y="20693"/>
                </a:lnTo>
                <a:lnTo>
                  <a:pt x="117392" y="16555"/>
                </a:lnTo>
                <a:lnTo>
                  <a:pt x="114785" y="10346"/>
                </a:lnTo>
                <a:lnTo>
                  <a:pt x="104347" y="12416"/>
                </a:lnTo>
                <a:lnTo>
                  <a:pt x="101739" y="10346"/>
                </a:lnTo>
                <a:lnTo>
                  <a:pt x="96515" y="10346"/>
                </a:lnTo>
                <a:lnTo>
                  <a:pt x="99132" y="4138"/>
                </a:lnTo>
                <a:lnTo>
                  <a:pt x="91301" y="4138"/>
                </a:lnTo>
                <a:lnTo>
                  <a:pt x="83479" y="6207"/>
                </a:lnTo>
                <a:lnTo>
                  <a:pt x="78255" y="6207"/>
                </a:lnTo>
                <a:lnTo>
                  <a:pt x="75647" y="0"/>
                </a:lnTo>
                <a:lnTo>
                  <a:pt x="59994" y="0"/>
                </a:lnTo>
                <a:lnTo>
                  <a:pt x="57387" y="4138"/>
                </a:lnTo>
                <a:lnTo>
                  <a:pt x="57387" y="10346"/>
                </a:lnTo>
                <a:lnTo>
                  <a:pt x="52173" y="12416"/>
                </a:lnTo>
                <a:lnTo>
                  <a:pt x="46949" y="12416"/>
                </a:lnTo>
                <a:lnTo>
                  <a:pt x="44342" y="6207"/>
                </a:lnTo>
                <a:lnTo>
                  <a:pt x="39127" y="8277"/>
                </a:lnTo>
                <a:lnTo>
                  <a:pt x="36520" y="18624"/>
                </a:lnTo>
                <a:lnTo>
                  <a:pt x="36520" y="12416"/>
                </a:lnTo>
                <a:lnTo>
                  <a:pt x="31296" y="16555"/>
                </a:lnTo>
                <a:lnTo>
                  <a:pt x="26081" y="18624"/>
                </a:lnTo>
                <a:lnTo>
                  <a:pt x="23474" y="20693"/>
                </a:lnTo>
                <a:lnTo>
                  <a:pt x="15652" y="24826"/>
                </a:lnTo>
                <a:lnTo>
                  <a:pt x="18260" y="28965"/>
                </a:lnTo>
                <a:lnTo>
                  <a:pt x="20866" y="33103"/>
                </a:lnTo>
                <a:lnTo>
                  <a:pt x="26081" y="33103"/>
                </a:lnTo>
                <a:lnTo>
                  <a:pt x="23474" y="39312"/>
                </a:lnTo>
                <a:lnTo>
                  <a:pt x="16270" y="42364"/>
                </a:lnTo>
                <a:lnTo>
                  <a:pt x="10463" y="45124"/>
                </a:lnTo>
                <a:lnTo>
                  <a:pt x="10428" y="45520"/>
                </a:lnTo>
                <a:lnTo>
                  <a:pt x="10428" y="47590"/>
                </a:lnTo>
                <a:lnTo>
                  <a:pt x="13036" y="49659"/>
                </a:lnTo>
                <a:lnTo>
                  <a:pt x="7821" y="53791"/>
                </a:lnTo>
                <a:lnTo>
                  <a:pt x="13036" y="62069"/>
                </a:lnTo>
                <a:lnTo>
                  <a:pt x="7821" y="64139"/>
                </a:lnTo>
                <a:lnTo>
                  <a:pt x="5214" y="66208"/>
                </a:lnTo>
                <a:lnTo>
                  <a:pt x="0" y="74486"/>
                </a:lnTo>
                <a:lnTo>
                  <a:pt x="7821" y="78625"/>
                </a:lnTo>
                <a:lnTo>
                  <a:pt x="10428" y="78625"/>
                </a:lnTo>
                <a:lnTo>
                  <a:pt x="15652" y="78625"/>
                </a:lnTo>
                <a:lnTo>
                  <a:pt x="15652" y="82756"/>
                </a:lnTo>
                <a:lnTo>
                  <a:pt x="18260" y="86896"/>
                </a:lnTo>
                <a:lnTo>
                  <a:pt x="20866" y="91034"/>
                </a:lnTo>
                <a:lnTo>
                  <a:pt x="20866" y="95173"/>
                </a:lnTo>
                <a:lnTo>
                  <a:pt x="26081" y="95173"/>
                </a:lnTo>
                <a:lnTo>
                  <a:pt x="28689" y="95173"/>
                </a:lnTo>
                <a:lnTo>
                  <a:pt x="28689" y="97243"/>
                </a:lnTo>
                <a:lnTo>
                  <a:pt x="26081" y="99312"/>
                </a:lnTo>
                <a:lnTo>
                  <a:pt x="26081" y="103451"/>
                </a:lnTo>
                <a:lnTo>
                  <a:pt x="26081" y="105521"/>
                </a:lnTo>
                <a:lnTo>
                  <a:pt x="20866" y="107583"/>
                </a:lnTo>
                <a:lnTo>
                  <a:pt x="18260" y="111722"/>
                </a:lnTo>
                <a:lnTo>
                  <a:pt x="20866" y="113792"/>
                </a:lnTo>
                <a:lnTo>
                  <a:pt x="20866" y="115861"/>
                </a:lnTo>
                <a:lnTo>
                  <a:pt x="20866" y="120000"/>
                </a:lnTo>
                <a:lnTo>
                  <a:pt x="23474"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7" name="Google Shape;367;p8"/>
          <p:cNvSpPr/>
          <p:nvPr/>
        </p:nvSpPr>
        <p:spPr>
          <a:xfrm>
            <a:off x="5023184" y="3606105"/>
            <a:ext cx="43573" cy="86334"/>
          </a:xfrm>
          <a:custGeom>
            <a:rect b="b" l="l" r="r" t="t"/>
            <a:pathLst>
              <a:path extrusionOk="0" h="120000" w="120000">
                <a:moveTo>
                  <a:pt x="120000" y="31297"/>
                </a:moveTo>
                <a:lnTo>
                  <a:pt x="99994" y="20864"/>
                </a:lnTo>
                <a:lnTo>
                  <a:pt x="89992" y="15656"/>
                </a:lnTo>
                <a:lnTo>
                  <a:pt x="99994" y="5224"/>
                </a:lnTo>
                <a:lnTo>
                  <a:pt x="89992" y="5224"/>
                </a:lnTo>
                <a:lnTo>
                  <a:pt x="79987" y="0"/>
                </a:lnTo>
                <a:lnTo>
                  <a:pt x="69984" y="5224"/>
                </a:lnTo>
                <a:lnTo>
                  <a:pt x="59982" y="0"/>
                </a:lnTo>
                <a:lnTo>
                  <a:pt x="39467" y="12619"/>
                </a:lnTo>
                <a:lnTo>
                  <a:pt x="11632" y="25640"/>
                </a:lnTo>
                <a:lnTo>
                  <a:pt x="10002" y="26089"/>
                </a:lnTo>
                <a:lnTo>
                  <a:pt x="0" y="20864"/>
                </a:lnTo>
                <a:lnTo>
                  <a:pt x="0" y="36522"/>
                </a:lnTo>
                <a:lnTo>
                  <a:pt x="10002" y="46953"/>
                </a:lnTo>
                <a:lnTo>
                  <a:pt x="14877" y="63643"/>
                </a:lnTo>
                <a:lnTo>
                  <a:pt x="16978" y="82879"/>
                </a:lnTo>
                <a:lnTo>
                  <a:pt x="23634" y="99317"/>
                </a:lnTo>
                <a:lnTo>
                  <a:pt x="30007" y="104342"/>
                </a:lnTo>
                <a:lnTo>
                  <a:pt x="30007" y="114775"/>
                </a:lnTo>
                <a:lnTo>
                  <a:pt x="40010" y="109567"/>
                </a:lnTo>
                <a:lnTo>
                  <a:pt x="50015" y="114775"/>
                </a:lnTo>
                <a:lnTo>
                  <a:pt x="69984" y="120000"/>
                </a:lnTo>
                <a:lnTo>
                  <a:pt x="89992" y="109567"/>
                </a:lnTo>
                <a:lnTo>
                  <a:pt x="89992" y="104342"/>
                </a:lnTo>
                <a:lnTo>
                  <a:pt x="99994" y="104342"/>
                </a:lnTo>
                <a:lnTo>
                  <a:pt x="111198" y="66293"/>
                </a:lnTo>
                <a:lnTo>
                  <a:pt x="117168" y="45552"/>
                </a:lnTo>
                <a:lnTo>
                  <a:pt x="119553" y="36105"/>
                </a:lnTo>
                <a:lnTo>
                  <a:pt x="120000" y="31939"/>
                </a:lnTo>
                <a:lnTo>
                  <a:pt x="120000" y="312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8" name="Google Shape;368;p8"/>
          <p:cNvSpPr/>
          <p:nvPr/>
        </p:nvSpPr>
        <p:spPr>
          <a:xfrm>
            <a:off x="4994126" y="3504772"/>
            <a:ext cx="3632" cy="7505"/>
          </a:xfrm>
          <a:custGeom>
            <a:rect b="b" l="l" r="r" t="t"/>
            <a:pathLst>
              <a:path extrusionOk="0" h="120000" w="120000">
                <a:moveTo>
                  <a:pt x="120000" y="120000"/>
                </a:moveTo>
                <a:lnTo>
                  <a:pt x="0" y="0"/>
                </a:lnTo>
                <a:lnTo>
                  <a:pt x="0" y="12000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69" name="Google Shape;369;p8"/>
          <p:cNvSpPr/>
          <p:nvPr/>
        </p:nvSpPr>
        <p:spPr>
          <a:xfrm>
            <a:off x="5124872" y="3444713"/>
            <a:ext cx="3632" cy="3746"/>
          </a:xfrm>
          <a:custGeom>
            <a:rect b="b" l="l" r="r" t="t"/>
            <a:pathLst>
              <a:path extrusionOk="0" h="120000" w="120000">
                <a:moveTo>
                  <a:pt x="120000" y="120000"/>
                </a:moveTo>
                <a:lnTo>
                  <a:pt x="120000" y="0"/>
                </a:lnTo>
                <a:lnTo>
                  <a:pt x="0" y="12000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0" name="Google Shape;370;p8"/>
          <p:cNvSpPr/>
          <p:nvPr/>
        </p:nvSpPr>
        <p:spPr>
          <a:xfrm>
            <a:off x="5092183" y="3384655"/>
            <a:ext cx="3632" cy="1879"/>
          </a:xfrm>
          <a:custGeom>
            <a:rect b="b" l="l" r="r" t="t"/>
            <a:pathLst>
              <a:path extrusionOk="0" h="120000" w="120000">
                <a:moveTo>
                  <a:pt x="120000" y="0"/>
                </a:moveTo>
                <a:lnTo>
                  <a:pt x="0" y="0"/>
                </a:lnTo>
                <a:lnTo>
                  <a:pt x="12000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1" name="Google Shape;371;p8"/>
          <p:cNvSpPr/>
          <p:nvPr/>
        </p:nvSpPr>
        <p:spPr>
          <a:xfrm>
            <a:off x="5128505" y="3722462"/>
            <a:ext cx="72644" cy="52552"/>
          </a:xfrm>
          <a:custGeom>
            <a:rect b="b" l="l" r="r" t="t"/>
            <a:pathLst>
              <a:path extrusionOk="0" h="120000" w="120000">
                <a:moveTo>
                  <a:pt x="5999" y="25720"/>
                </a:moveTo>
                <a:lnTo>
                  <a:pt x="0" y="34276"/>
                </a:lnTo>
                <a:lnTo>
                  <a:pt x="5999" y="34276"/>
                </a:lnTo>
                <a:lnTo>
                  <a:pt x="17999" y="51416"/>
                </a:lnTo>
                <a:lnTo>
                  <a:pt x="23998" y="51416"/>
                </a:lnTo>
                <a:lnTo>
                  <a:pt x="30000" y="60000"/>
                </a:lnTo>
                <a:lnTo>
                  <a:pt x="35999" y="60000"/>
                </a:lnTo>
                <a:lnTo>
                  <a:pt x="41999" y="68553"/>
                </a:lnTo>
                <a:lnTo>
                  <a:pt x="47999" y="85693"/>
                </a:lnTo>
                <a:lnTo>
                  <a:pt x="53998" y="85693"/>
                </a:lnTo>
                <a:lnTo>
                  <a:pt x="60000" y="77139"/>
                </a:lnTo>
                <a:lnTo>
                  <a:pt x="65999" y="85693"/>
                </a:lnTo>
                <a:lnTo>
                  <a:pt x="77999" y="94276"/>
                </a:lnTo>
                <a:lnTo>
                  <a:pt x="77999" y="102860"/>
                </a:lnTo>
                <a:lnTo>
                  <a:pt x="90000" y="111416"/>
                </a:lnTo>
                <a:lnTo>
                  <a:pt x="95999" y="120000"/>
                </a:lnTo>
                <a:lnTo>
                  <a:pt x="101999" y="120000"/>
                </a:lnTo>
                <a:lnTo>
                  <a:pt x="107999" y="111416"/>
                </a:lnTo>
                <a:lnTo>
                  <a:pt x="113998" y="120000"/>
                </a:lnTo>
                <a:lnTo>
                  <a:pt x="113998" y="102860"/>
                </a:lnTo>
                <a:lnTo>
                  <a:pt x="107999" y="94276"/>
                </a:lnTo>
                <a:lnTo>
                  <a:pt x="120000" y="85693"/>
                </a:lnTo>
                <a:lnTo>
                  <a:pt x="120000" y="42860"/>
                </a:lnTo>
                <a:lnTo>
                  <a:pt x="113998" y="51416"/>
                </a:lnTo>
                <a:lnTo>
                  <a:pt x="109596" y="12449"/>
                </a:lnTo>
                <a:lnTo>
                  <a:pt x="89256" y="22492"/>
                </a:lnTo>
                <a:lnTo>
                  <a:pt x="67790" y="27721"/>
                </a:lnTo>
                <a:lnTo>
                  <a:pt x="47999" y="25720"/>
                </a:lnTo>
                <a:lnTo>
                  <a:pt x="41999" y="8583"/>
                </a:lnTo>
                <a:lnTo>
                  <a:pt x="30000" y="8583"/>
                </a:lnTo>
                <a:lnTo>
                  <a:pt x="23998" y="17137"/>
                </a:lnTo>
                <a:lnTo>
                  <a:pt x="17999" y="17137"/>
                </a:lnTo>
                <a:lnTo>
                  <a:pt x="17999" y="8583"/>
                </a:lnTo>
                <a:lnTo>
                  <a:pt x="11999" y="0"/>
                </a:lnTo>
                <a:lnTo>
                  <a:pt x="5999" y="17137"/>
                </a:lnTo>
                <a:lnTo>
                  <a:pt x="5999" y="8583"/>
                </a:lnTo>
                <a:lnTo>
                  <a:pt x="0" y="8583"/>
                </a:lnTo>
                <a:lnTo>
                  <a:pt x="0" y="17137"/>
                </a:lnTo>
                <a:lnTo>
                  <a:pt x="5999" y="2572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2" name="Google Shape;372;p8"/>
          <p:cNvSpPr/>
          <p:nvPr/>
        </p:nvSpPr>
        <p:spPr>
          <a:xfrm>
            <a:off x="5194851" y="3722462"/>
            <a:ext cx="9929" cy="22517"/>
          </a:xfrm>
          <a:custGeom>
            <a:rect b="b" l="l" r="r" t="t"/>
            <a:pathLst>
              <a:path extrusionOk="0" h="120000" w="120000">
                <a:moveTo>
                  <a:pt x="32208" y="39996"/>
                </a:moveTo>
                <a:lnTo>
                  <a:pt x="76104" y="60029"/>
                </a:lnTo>
                <a:lnTo>
                  <a:pt x="120000" y="39996"/>
                </a:lnTo>
                <a:lnTo>
                  <a:pt x="120000" y="20032"/>
                </a:lnTo>
                <a:lnTo>
                  <a:pt x="76104" y="20032"/>
                </a:lnTo>
                <a:lnTo>
                  <a:pt x="120000" y="0"/>
                </a:lnTo>
                <a:lnTo>
                  <a:pt x="0" y="29055"/>
                </a:lnTo>
                <a:lnTo>
                  <a:pt x="32208" y="120000"/>
                </a:lnTo>
                <a:lnTo>
                  <a:pt x="76104" y="100031"/>
                </a:lnTo>
                <a:lnTo>
                  <a:pt x="76104" y="79998"/>
                </a:lnTo>
                <a:lnTo>
                  <a:pt x="32208" y="399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3" name="Google Shape;373;p8"/>
          <p:cNvSpPr/>
          <p:nvPr/>
        </p:nvSpPr>
        <p:spPr>
          <a:xfrm>
            <a:off x="4979597" y="3384655"/>
            <a:ext cx="297815" cy="352818"/>
          </a:xfrm>
          <a:custGeom>
            <a:rect b="b" l="l" r="r" t="t"/>
            <a:pathLst>
              <a:path extrusionOk="0" h="120000" w="120000">
                <a:moveTo>
                  <a:pt x="8781" y="17873"/>
                </a:moveTo>
                <a:lnTo>
                  <a:pt x="5853" y="21700"/>
                </a:lnTo>
                <a:lnTo>
                  <a:pt x="5853" y="25532"/>
                </a:lnTo>
                <a:lnTo>
                  <a:pt x="0" y="25532"/>
                </a:lnTo>
                <a:lnTo>
                  <a:pt x="0" y="30638"/>
                </a:lnTo>
                <a:lnTo>
                  <a:pt x="2926" y="30638"/>
                </a:lnTo>
                <a:lnTo>
                  <a:pt x="2984" y="33716"/>
                </a:lnTo>
                <a:lnTo>
                  <a:pt x="2732" y="38057"/>
                </a:lnTo>
                <a:lnTo>
                  <a:pt x="2926" y="38296"/>
                </a:lnTo>
                <a:lnTo>
                  <a:pt x="6128" y="38471"/>
                </a:lnTo>
                <a:lnTo>
                  <a:pt x="7425" y="39375"/>
                </a:lnTo>
                <a:lnTo>
                  <a:pt x="7317" y="39575"/>
                </a:lnTo>
                <a:lnTo>
                  <a:pt x="4390" y="42128"/>
                </a:lnTo>
                <a:lnTo>
                  <a:pt x="2926" y="43406"/>
                </a:lnTo>
                <a:lnTo>
                  <a:pt x="5853" y="43406"/>
                </a:lnTo>
                <a:lnTo>
                  <a:pt x="5853" y="40853"/>
                </a:lnTo>
                <a:lnTo>
                  <a:pt x="7317" y="43406"/>
                </a:lnTo>
                <a:lnTo>
                  <a:pt x="8781" y="42128"/>
                </a:lnTo>
                <a:lnTo>
                  <a:pt x="11708" y="42128"/>
                </a:lnTo>
                <a:lnTo>
                  <a:pt x="13171" y="43406"/>
                </a:lnTo>
                <a:lnTo>
                  <a:pt x="14635" y="42128"/>
                </a:lnTo>
                <a:lnTo>
                  <a:pt x="14635" y="40853"/>
                </a:lnTo>
                <a:lnTo>
                  <a:pt x="16098" y="39575"/>
                </a:lnTo>
                <a:lnTo>
                  <a:pt x="17562" y="39575"/>
                </a:lnTo>
                <a:lnTo>
                  <a:pt x="17562" y="38296"/>
                </a:lnTo>
                <a:lnTo>
                  <a:pt x="19025" y="38296"/>
                </a:lnTo>
                <a:lnTo>
                  <a:pt x="17562" y="35743"/>
                </a:lnTo>
                <a:lnTo>
                  <a:pt x="20489" y="34469"/>
                </a:lnTo>
                <a:lnTo>
                  <a:pt x="21953" y="33190"/>
                </a:lnTo>
                <a:lnTo>
                  <a:pt x="24880" y="34469"/>
                </a:lnTo>
                <a:lnTo>
                  <a:pt x="26338" y="34469"/>
                </a:lnTo>
                <a:lnTo>
                  <a:pt x="27802" y="37022"/>
                </a:lnTo>
                <a:lnTo>
                  <a:pt x="32192" y="37022"/>
                </a:lnTo>
                <a:lnTo>
                  <a:pt x="33656" y="39575"/>
                </a:lnTo>
                <a:lnTo>
                  <a:pt x="35119" y="40853"/>
                </a:lnTo>
                <a:lnTo>
                  <a:pt x="38046" y="40853"/>
                </a:lnTo>
                <a:lnTo>
                  <a:pt x="38046" y="47233"/>
                </a:lnTo>
                <a:lnTo>
                  <a:pt x="40973" y="48512"/>
                </a:lnTo>
                <a:lnTo>
                  <a:pt x="42437" y="49786"/>
                </a:lnTo>
                <a:lnTo>
                  <a:pt x="40973" y="51065"/>
                </a:lnTo>
                <a:lnTo>
                  <a:pt x="40973" y="52339"/>
                </a:lnTo>
                <a:lnTo>
                  <a:pt x="43901" y="53618"/>
                </a:lnTo>
                <a:lnTo>
                  <a:pt x="45364" y="56170"/>
                </a:lnTo>
                <a:lnTo>
                  <a:pt x="43901" y="57449"/>
                </a:lnTo>
                <a:lnTo>
                  <a:pt x="45364" y="60002"/>
                </a:lnTo>
                <a:lnTo>
                  <a:pt x="48173" y="63281"/>
                </a:lnTo>
                <a:lnTo>
                  <a:pt x="52320" y="65998"/>
                </a:lnTo>
                <a:lnTo>
                  <a:pt x="55609" y="68934"/>
                </a:lnTo>
                <a:lnTo>
                  <a:pt x="57073" y="70213"/>
                </a:lnTo>
                <a:lnTo>
                  <a:pt x="57073" y="72766"/>
                </a:lnTo>
                <a:lnTo>
                  <a:pt x="60000" y="74044"/>
                </a:lnTo>
                <a:lnTo>
                  <a:pt x="62926" y="75318"/>
                </a:lnTo>
                <a:lnTo>
                  <a:pt x="65854" y="75318"/>
                </a:lnTo>
                <a:lnTo>
                  <a:pt x="67317" y="76597"/>
                </a:lnTo>
                <a:lnTo>
                  <a:pt x="67317" y="77871"/>
                </a:lnTo>
                <a:lnTo>
                  <a:pt x="70244" y="77871"/>
                </a:lnTo>
                <a:lnTo>
                  <a:pt x="70244" y="76597"/>
                </a:lnTo>
                <a:lnTo>
                  <a:pt x="73171" y="76597"/>
                </a:lnTo>
                <a:lnTo>
                  <a:pt x="74635" y="77871"/>
                </a:lnTo>
                <a:lnTo>
                  <a:pt x="76098" y="81703"/>
                </a:lnTo>
                <a:lnTo>
                  <a:pt x="79026" y="81703"/>
                </a:lnTo>
                <a:lnTo>
                  <a:pt x="80489" y="82977"/>
                </a:lnTo>
                <a:lnTo>
                  <a:pt x="79026" y="84256"/>
                </a:lnTo>
                <a:lnTo>
                  <a:pt x="80489" y="84256"/>
                </a:lnTo>
                <a:lnTo>
                  <a:pt x="81953" y="85534"/>
                </a:lnTo>
                <a:lnTo>
                  <a:pt x="83416" y="84256"/>
                </a:lnTo>
                <a:lnTo>
                  <a:pt x="83416" y="85534"/>
                </a:lnTo>
                <a:lnTo>
                  <a:pt x="84880" y="86808"/>
                </a:lnTo>
                <a:lnTo>
                  <a:pt x="84880" y="90640"/>
                </a:lnTo>
                <a:lnTo>
                  <a:pt x="86343" y="91914"/>
                </a:lnTo>
                <a:lnTo>
                  <a:pt x="90734" y="91914"/>
                </a:lnTo>
                <a:lnTo>
                  <a:pt x="92197" y="93193"/>
                </a:lnTo>
                <a:lnTo>
                  <a:pt x="93776" y="95942"/>
                </a:lnTo>
                <a:lnTo>
                  <a:pt x="95439" y="101638"/>
                </a:lnTo>
                <a:lnTo>
                  <a:pt x="96492" y="106452"/>
                </a:lnTo>
                <a:lnTo>
                  <a:pt x="96588" y="107236"/>
                </a:lnTo>
                <a:lnTo>
                  <a:pt x="95125" y="108510"/>
                </a:lnTo>
                <a:lnTo>
                  <a:pt x="93661" y="109788"/>
                </a:lnTo>
                <a:lnTo>
                  <a:pt x="95125" y="111063"/>
                </a:lnTo>
                <a:lnTo>
                  <a:pt x="95125" y="113615"/>
                </a:lnTo>
                <a:lnTo>
                  <a:pt x="93661" y="113615"/>
                </a:lnTo>
                <a:lnTo>
                  <a:pt x="92197" y="116172"/>
                </a:lnTo>
                <a:lnTo>
                  <a:pt x="90734" y="120000"/>
                </a:lnTo>
                <a:lnTo>
                  <a:pt x="93661" y="118725"/>
                </a:lnTo>
                <a:lnTo>
                  <a:pt x="93661" y="120000"/>
                </a:lnTo>
                <a:lnTo>
                  <a:pt x="98052" y="120000"/>
                </a:lnTo>
                <a:lnTo>
                  <a:pt x="98052" y="116172"/>
                </a:lnTo>
                <a:lnTo>
                  <a:pt x="102437" y="113615"/>
                </a:lnTo>
                <a:lnTo>
                  <a:pt x="103901" y="112341"/>
                </a:lnTo>
                <a:lnTo>
                  <a:pt x="102437" y="109788"/>
                </a:lnTo>
                <a:lnTo>
                  <a:pt x="103901" y="108510"/>
                </a:lnTo>
                <a:lnTo>
                  <a:pt x="103901" y="107236"/>
                </a:lnTo>
                <a:lnTo>
                  <a:pt x="106828" y="107236"/>
                </a:lnTo>
                <a:lnTo>
                  <a:pt x="106828" y="105957"/>
                </a:lnTo>
                <a:lnTo>
                  <a:pt x="108291" y="104683"/>
                </a:lnTo>
                <a:lnTo>
                  <a:pt x="106828" y="102130"/>
                </a:lnTo>
                <a:lnTo>
                  <a:pt x="106828" y="100851"/>
                </a:lnTo>
                <a:lnTo>
                  <a:pt x="105364" y="99573"/>
                </a:lnTo>
                <a:lnTo>
                  <a:pt x="103901" y="98298"/>
                </a:lnTo>
                <a:lnTo>
                  <a:pt x="103901" y="95746"/>
                </a:lnTo>
                <a:lnTo>
                  <a:pt x="102437" y="95746"/>
                </a:lnTo>
                <a:lnTo>
                  <a:pt x="100974" y="94467"/>
                </a:lnTo>
                <a:lnTo>
                  <a:pt x="99515" y="94467"/>
                </a:lnTo>
                <a:lnTo>
                  <a:pt x="101986" y="90396"/>
                </a:lnTo>
                <a:lnTo>
                  <a:pt x="104414" y="86727"/>
                </a:lnTo>
                <a:lnTo>
                  <a:pt x="107628" y="85395"/>
                </a:lnTo>
                <a:lnTo>
                  <a:pt x="108291" y="85534"/>
                </a:lnTo>
                <a:lnTo>
                  <a:pt x="108291" y="88087"/>
                </a:lnTo>
                <a:lnTo>
                  <a:pt x="111218" y="88087"/>
                </a:lnTo>
                <a:lnTo>
                  <a:pt x="115609" y="89361"/>
                </a:lnTo>
                <a:lnTo>
                  <a:pt x="115609" y="93193"/>
                </a:lnTo>
                <a:lnTo>
                  <a:pt x="118536" y="93193"/>
                </a:lnTo>
                <a:lnTo>
                  <a:pt x="120000" y="91914"/>
                </a:lnTo>
                <a:lnTo>
                  <a:pt x="118536" y="91914"/>
                </a:lnTo>
                <a:lnTo>
                  <a:pt x="120000" y="90640"/>
                </a:lnTo>
                <a:lnTo>
                  <a:pt x="120000" y="89361"/>
                </a:lnTo>
                <a:lnTo>
                  <a:pt x="118536" y="89361"/>
                </a:lnTo>
                <a:lnTo>
                  <a:pt x="120000" y="88087"/>
                </a:lnTo>
                <a:lnTo>
                  <a:pt x="120000" y="86808"/>
                </a:lnTo>
                <a:lnTo>
                  <a:pt x="118536" y="85534"/>
                </a:lnTo>
                <a:lnTo>
                  <a:pt x="115609" y="85534"/>
                </a:lnTo>
                <a:lnTo>
                  <a:pt x="114146" y="84256"/>
                </a:lnTo>
                <a:lnTo>
                  <a:pt x="112682" y="81703"/>
                </a:lnTo>
                <a:lnTo>
                  <a:pt x="111218" y="80424"/>
                </a:lnTo>
                <a:lnTo>
                  <a:pt x="106789" y="78338"/>
                </a:lnTo>
                <a:lnTo>
                  <a:pt x="102040" y="76532"/>
                </a:lnTo>
                <a:lnTo>
                  <a:pt x="97499" y="74546"/>
                </a:lnTo>
                <a:lnTo>
                  <a:pt x="96588" y="74044"/>
                </a:lnTo>
                <a:lnTo>
                  <a:pt x="96588" y="71491"/>
                </a:lnTo>
                <a:lnTo>
                  <a:pt x="98052" y="68934"/>
                </a:lnTo>
                <a:lnTo>
                  <a:pt x="92494" y="68832"/>
                </a:lnTo>
                <a:lnTo>
                  <a:pt x="87614" y="68114"/>
                </a:lnTo>
                <a:lnTo>
                  <a:pt x="83416" y="66381"/>
                </a:lnTo>
                <a:lnTo>
                  <a:pt x="80992" y="63624"/>
                </a:lnTo>
                <a:lnTo>
                  <a:pt x="77599" y="59218"/>
                </a:lnTo>
                <a:lnTo>
                  <a:pt x="74899" y="55333"/>
                </a:lnTo>
                <a:lnTo>
                  <a:pt x="74635" y="54892"/>
                </a:lnTo>
                <a:lnTo>
                  <a:pt x="73171" y="53618"/>
                </a:lnTo>
                <a:lnTo>
                  <a:pt x="74635" y="51065"/>
                </a:lnTo>
                <a:lnTo>
                  <a:pt x="73171" y="49786"/>
                </a:lnTo>
                <a:lnTo>
                  <a:pt x="71708" y="48512"/>
                </a:lnTo>
                <a:lnTo>
                  <a:pt x="71708" y="49786"/>
                </a:lnTo>
                <a:lnTo>
                  <a:pt x="70244" y="48512"/>
                </a:lnTo>
                <a:lnTo>
                  <a:pt x="68781" y="48512"/>
                </a:lnTo>
                <a:lnTo>
                  <a:pt x="68781" y="45959"/>
                </a:lnTo>
                <a:lnTo>
                  <a:pt x="67317" y="44680"/>
                </a:lnTo>
                <a:lnTo>
                  <a:pt x="63474" y="42539"/>
                </a:lnTo>
                <a:lnTo>
                  <a:pt x="60249" y="41811"/>
                </a:lnTo>
                <a:lnTo>
                  <a:pt x="57350" y="39919"/>
                </a:lnTo>
                <a:lnTo>
                  <a:pt x="57073" y="39575"/>
                </a:lnTo>
                <a:lnTo>
                  <a:pt x="55609" y="38296"/>
                </a:lnTo>
                <a:lnTo>
                  <a:pt x="56271" y="33880"/>
                </a:lnTo>
                <a:lnTo>
                  <a:pt x="58938" y="29912"/>
                </a:lnTo>
                <a:lnTo>
                  <a:pt x="60000" y="28085"/>
                </a:lnTo>
                <a:lnTo>
                  <a:pt x="60000" y="25532"/>
                </a:lnTo>
                <a:lnTo>
                  <a:pt x="58536" y="25532"/>
                </a:lnTo>
                <a:lnTo>
                  <a:pt x="57073" y="24253"/>
                </a:lnTo>
                <a:lnTo>
                  <a:pt x="57073" y="21700"/>
                </a:lnTo>
                <a:lnTo>
                  <a:pt x="58536" y="21700"/>
                </a:lnTo>
                <a:lnTo>
                  <a:pt x="58536" y="20426"/>
                </a:lnTo>
                <a:lnTo>
                  <a:pt x="60000" y="20426"/>
                </a:lnTo>
                <a:lnTo>
                  <a:pt x="60000" y="21700"/>
                </a:lnTo>
                <a:lnTo>
                  <a:pt x="64209" y="20141"/>
                </a:lnTo>
                <a:lnTo>
                  <a:pt x="69282" y="18581"/>
                </a:lnTo>
                <a:lnTo>
                  <a:pt x="71708" y="17873"/>
                </a:lnTo>
                <a:lnTo>
                  <a:pt x="68781" y="15320"/>
                </a:lnTo>
                <a:lnTo>
                  <a:pt x="71708" y="15320"/>
                </a:lnTo>
                <a:lnTo>
                  <a:pt x="71708" y="10215"/>
                </a:lnTo>
                <a:lnTo>
                  <a:pt x="68781" y="10215"/>
                </a:lnTo>
                <a:lnTo>
                  <a:pt x="67406" y="7951"/>
                </a:lnTo>
                <a:lnTo>
                  <a:pt x="69689" y="4472"/>
                </a:lnTo>
                <a:lnTo>
                  <a:pt x="70244" y="3831"/>
                </a:lnTo>
                <a:lnTo>
                  <a:pt x="60000" y="3831"/>
                </a:lnTo>
                <a:lnTo>
                  <a:pt x="60000" y="5105"/>
                </a:lnTo>
                <a:lnTo>
                  <a:pt x="57073" y="5105"/>
                </a:lnTo>
                <a:lnTo>
                  <a:pt x="55609" y="3831"/>
                </a:lnTo>
                <a:lnTo>
                  <a:pt x="57073" y="2552"/>
                </a:lnTo>
                <a:lnTo>
                  <a:pt x="52682" y="2552"/>
                </a:lnTo>
                <a:lnTo>
                  <a:pt x="51041" y="2398"/>
                </a:lnTo>
                <a:lnTo>
                  <a:pt x="48442" y="1322"/>
                </a:lnTo>
                <a:lnTo>
                  <a:pt x="48291" y="1278"/>
                </a:lnTo>
                <a:lnTo>
                  <a:pt x="46828" y="639"/>
                </a:lnTo>
                <a:lnTo>
                  <a:pt x="46828" y="1278"/>
                </a:lnTo>
                <a:lnTo>
                  <a:pt x="45364" y="3831"/>
                </a:lnTo>
                <a:lnTo>
                  <a:pt x="40973" y="0"/>
                </a:lnTo>
                <a:lnTo>
                  <a:pt x="40973" y="2552"/>
                </a:lnTo>
                <a:lnTo>
                  <a:pt x="38046" y="3831"/>
                </a:lnTo>
                <a:lnTo>
                  <a:pt x="39211" y="5066"/>
                </a:lnTo>
                <a:lnTo>
                  <a:pt x="39833" y="6229"/>
                </a:lnTo>
                <a:lnTo>
                  <a:pt x="39510" y="6384"/>
                </a:lnTo>
                <a:lnTo>
                  <a:pt x="38046" y="8936"/>
                </a:lnTo>
                <a:lnTo>
                  <a:pt x="38046" y="7658"/>
                </a:lnTo>
                <a:lnTo>
                  <a:pt x="36583" y="7658"/>
                </a:lnTo>
                <a:lnTo>
                  <a:pt x="35119" y="6384"/>
                </a:lnTo>
                <a:lnTo>
                  <a:pt x="32192" y="7658"/>
                </a:lnTo>
                <a:lnTo>
                  <a:pt x="32192" y="8936"/>
                </a:lnTo>
                <a:lnTo>
                  <a:pt x="29747" y="10325"/>
                </a:lnTo>
                <a:lnTo>
                  <a:pt x="29265" y="15320"/>
                </a:lnTo>
                <a:lnTo>
                  <a:pt x="26338" y="15320"/>
                </a:lnTo>
                <a:lnTo>
                  <a:pt x="24880" y="16595"/>
                </a:lnTo>
                <a:lnTo>
                  <a:pt x="24880" y="15320"/>
                </a:lnTo>
                <a:lnTo>
                  <a:pt x="21953" y="15320"/>
                </a:lnTo>
                <a:lnTo>
                  <a:pt x="19025" y="14042"/>
                </a:lnTo>
                <a:lnTo>
                  <a:pt x="20489" y="14042"/>
                </a:lnTo>
                <a:lnTo>
                  <a:pt x="17562" y="11489"/>
                </a:lnTo>
                <a:lnTo>
                  <a:pt x="16098" y="8936"/>
                </a:lnTo>
                <a:lnTo>
                  <a:pt x="16098" y="16595"/>
                </a:lnTo>
                <a:lnTo>
                  <a:pt x="10244" y="16595"/>
                </a:lnTo>
                <a:lnTo>
                  <a:pt x="8781" y="1787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4" name="Google Shape;374;p8"/>
          <p:cNvSpPr/>
          <p:nvPr/>
        </p:nvSpPr>
        <p:spPr>
          <a:xfrm>
            <a:off x="5048596" y="3415014"/>
            <a:ext cx="4829" cy="14687"/>
          </a:xfrm>
          <a:custGeom>
            <a:rect b="b" l="l" r="r" t="t"/>
            <a:pathLst>
              <a:path extrusionOk="0" h="120000" w="120000">
                <a:moveTo>
                  <a:pt x="90254" y="120000"/>
                </a:moveTo>
                <a:lnTo>
                  <a:pt x="120000" y="0"/>
                </a:lnTo>
                <a:lnTo>
                  <a:pt x="5864" y="34046"/>
                </a:lnTo>
                <a:lnTo>
                  <a:pt x="0" y="58680"/>
                </a:lnTo>
                <a:lnTo>
                  <a:pt x="0" y="120000"/>
                </a:lnTo>
                <a:lnTo>
                  <a:pt x="90254"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5" name="Google Shape;375;p8"/>
          <p:cNvSpPr/>
          <p:nvPr/>
        </p:nvSpPr>
        <p:spPr>
          <a:xfrm>
            <a:off x="4979597" y="3384655"/>
            <a:ext cx="297815" cy="352818"/>
          </a:xfrm>
          <a:custGeom>
            <a:rect b="b" l="l" r="r" t="t"/>
            <a:pathLst>
              <a:path extrusionOk="0" h="120000" w="120000">
                <a:moveTo>
                  <a:pt x="5853" y="43406"/>
                </a:moveTo>
                <a:lnTo>
                  <a:pt x="7317" y="43406"/>
                </a:lnTo>
                <a:lnTo>
                  <a:pt x="8781" y="42128"/>
                </a:lnTo>
                <a:lnTo>
                  <a:pt x="10244" y="42128"/>
                </a:lnTo>
                <a:lnTo>
                  <a:pt x="11708" y="42128"/>
                </a:lnTo>
                <a:lnTo>
                  <a:pt x="13171" y="43406"/>
                </a:lnTo>
                <a:lnTo>
                  <a:pt x="14635" y="42128"/>
                </a:lnTo>
                <a:lnTo>
                  <a:pt x="14635" y="40853"/>
                </a:lnTo>
                <a:lnTo>
                  <a:pt x="16098" y="39575"/>
                </a:lnTo>
                <a:lnTo>
                  <a:pt x="17562" y="39575"/>
                </a:lnTo>
                <a:lnTo>
                  <a:pt x="17562" y="38296"/>
                </a:lnTo>
                <a:lnTo>
                  <a:pt x="19025" y="38296"/>
                </a:lnTo>
                <a:lnTo>
                  <a:pt x="17562" y="35743"/>
                </a:lnTo>
                <a:lnTo>
                  <a:pt x="20489" y="34469"/>
                </a:lnTo>
                <a:lnTo>
                  <a:pt x="21953" y="33190"/>
                </a:lnTo>
                <a:lnTo>
                  <a:pt x="24880" y="34469"/>
                </a:lnTo>
                <a:lnTo>
                  <a:pt x="26338" y="34469"/>
                </a:lnTo>
                <a:lnTo>
                  <a:pt x="27802" y="37022"/>
                </a:lnTo>
                <a:lnTo>
                  <a:pt x="29265" y="37022"/>
                </a:lnTo>
                <a:lnTo>
                  <a:pt x="30729" y="37022"/>
                </a:lnTo>
                <a:lnTo>
                  <a:pt x="32192" y="37022"/>
                </a:lnTo>
                <a:lnTo>
                  <a:pt x="33656" y="39575"/>
                </a:lnTo>
                <a:lnTo>
                  <a:pt x="35119" y="40853"/>
                </a:lnTo>
                <a:lnTo>
                  <a:pt x="38046" y="40853"/>
                </a:lnTo>
                <a:lnTo>
                  <a:pt x="38046" y="45959"/>
                </a:lnTo>
                <a:lnTo>
                  <a:pt x="38046" y="47233"/>
                </a:lnTo>
                <a:lnTo>
                  <a:pt x="40973" y="48512"/>
                </a:lnTo>
                <a:lnTo>
                  <a:pt x="42437" y="49786"/>
                </a:lnTo>
                <a:lnTo>
                  <a:pt x="40973" y="51065"/>
                </a:lnTo>
                <a:lnTo>
                  <a:pt x="40973" y="52339"/>
                </a:lnTo>
                <a:lnTo>
                  <a:pt x="43901" y="53618"/>
                </a:lnTo>
                <a:lnTo>
                  <a:pt x="45364" y="56170"/>
                </a:lnTo>
                <a:lnTo>
                  <a:pt x="43901" y="57449"/>
                </a:lnTo>
                <a:lnTo>
                  <a:pt x="45364" y="60002"/>
                </a:lnTo>
                <a:lnTo>
                  <a:pt x="48173" y="63281"/>
                </a:lnTo>
                <a:lnTo>
                  <a:pt x="52320" y="65998"/>
                </a:lnTo>
                <a:lnTo>
                  <a:pt x="55609" y="68934"/>
                </a:lnTo>
                <a:lnTo>
                  <a:pt x="57073" y="70213"/>
                </a:lnTo>
                <a:lnTo>
                  <a:pt x="57073" y="72766"/>
                </a:lnTo>
                <a:lnTo>
                  <a:pt x="60000" y="74044"/>
                </a:lnTo>
                <a:lnTo>
                  <a:pt x="62926" y="75318"/>
                </a:lnTo>
                <a:lnTo>
                  <a:pt x="65854" y="75318"/>
                </a:lnTo>
                <a:lnTo>
                  <a:pt x="67317" y="76597"/>
                </a:lnTo>
                <a:lnTo>
                  <a:pt x="67317" y="77871"/>
                </a:lnTo>
                <a:lnTo>
                  <a:pt x="70244" y="77871"/>
                </a:lnTo>
                <a:lnTo>
                  <a:pt x="70244" y="76597"/>
                </a:lnTo>
                <a:lnTo>
                  <a:pt x="73171" y="76597"/>
                </a:lnTo>
                <a:lnTo>
                  <a:pt x="74635" y="77871"/>
                </a:lnTo>
                <a:lnTo>
                  <a:pt x="76098" y="81703"/>
                </a:lnTo>
                <a:lnTo>
                  <a:pt x="77562" y="81703"/>
                </a:lnTo>
                <a:lnTo>
                  <a:pt x="79026" y="81703"/>
                </a:lnTo>
                <a:lnTo>
                  <a:pt x="80489" y="82977"/>
                </a:lnTo>
                <a:lnTo>
                  <a:pt x="79026" y="84256"/>
                </a:lnTo>
                <a:lnTo>
                  <a:pt x="80489" y="84256"/>
                </a:lnTo>
                <a:lnTo>
                  <a:pt x="81953" y="85534"/>
                </a:lnTo>
                <a:lnTo>
                  <a:pt x="83416" y="84256"/>
                </a:lnTo>
                <a:lnTo>
                  <a:pt x="83416" y="85534"/>
                </a:lnTo>
                <a:lnTo>
                  <a:pt x="84880" y="86808"/>
                </a:lnTo>
                <a:lnTo>
                  <a:pt x="84880" y="89361"/>
                </a:lnTo>
                <a:lnTo>
                  <a:pt x="84880" y="90640"/>
                </a:lnTo>
                <a:lnTo>
                  <a:pt x="86343" y="91914"/>
                </a:lnTo>
                <a:lnTo>
                  <a:pt x="90734" y="91914"/>
                </a:lnTo>
                <a:lnTo>
                  <a:pt x="92197" y="93193"/>
                </a:lnTo>
                <a:lnTo>
                  <a:pt x="93776" y="95942"/>
                </a:lnTo>
                <a:lnTo>
                  <a:pt x="95439" y="101638"/>
                </a:lnTo>
                <a:lnTo>
                  <a:pt x="96492" y="106452"/>
                </a:lnTo>
                <a:lnTo>
                  <a:pt x="96588" y="107236"/>
                </a:lnTo>
                <a:lnTo>
                  <a:pt x="95125" y="108510"/>
                </a:lnTo>
                <a:lnTo>
                  <a:pt x="93661" y="109788"/>
                </a:lnTo>
                <a:lnTo>
                  <a:pt x="95125" y="111063"/>
                </a:lnTo>
                <a:lnTo>
                  <a:pt x="95125" y="113615"/>
                </a:lnTo>
                <a:lnTo>
                  <a:pt x="93661" y="113615"/>
                </a:lnTo>
                <a:lnTo>
                  <a:pt x="92197" y="116172"/>
                </a:lnTo>
                <a:lnTo>
                  <a:pt x="90734" y="120000"/>
                </a:lnTo>
                <a:lnTo>
                  <a:pt x="93661" y="118725"/>
                </a:lnTo>
                <a:lnTo>
                  <a:pt x="93661" y="120000"/>
                </a:lnTo>
                <a:lnTo>
                  <a:pt x="98052" y="120000"/>
                </a:lnTo>
                <a:lnTo>
                  <a:pt x="98052" y="116172"/>
                </a:lnTo>
                <a:lnTo>
                  <a:pt x="102437" y="113615"/>
                </a:lnTo>
                <a:lnTo>
                  <a:pt x="103901" y="112341"/>
                </a:lnTo>
                <a:lnTo>
                  <a:pt x="102437" y="109788"/>
                </a:lnTo>
                <a:lnTo>
                  <a:pt x="103901" y="108510"/>
                </a:lnTo>
                <a:lnTo>
                  <a:pt x="103901" y="107236"/>
                </a:lnTo>
                <a:lnTo>
                  <a:pt x="106828" y="107236"/>
                </a:lnTo>
                <a:lnTo>
                  <a:pt x="106828" y="105957"/>
                </a:lnTo>
                <a:lnTo>
                  <a:pt x="108291" y="104683"/>
                </a:lnTo>
                <a:lnTo>
                  <a:pt x="106828" y="102130"/>
                </a:lnTo>
                <a:lnTo>
                  <a:pt x="106828" y="100851"/>
                </a:lnTo>
                <a:lnTo>
                  <a:pt x="105364" y="99573"/>
                </a:lnTo>
                <a:lnTo>
                  <a:pt x="103901" y="98298"/>
                </a:lnTo>
                <a:lnTo>
                  <a:pt x="103901" y="97020"/>
                </a:lnTo>
                <a:lnTo>
                  <a:pt x="103901" y="95746"/>
                </a:lnTo>
                <a:lnTo>
                  <a:pt x="102437" y="95746"/>
                </a:lnTo>
                <a:lnTo>
                  <a:pt x="100974" y="94467"/>
                </a:lnTo>
                <a:lnTo>
                  <a:pt x="99515" y="94467"/>
                </a:lnTo>
                <a:lnTo>
                  <a:pt x="101986" y="90396"/>
                </a:lnTo>
                <a:lnTo>
                  <a:pt x="104414" y="86727"/>
                </a:lnTo>
                <a:lnTo>
                  <a:pt x="107628" y="85395"/>
                </a:lnTo>
                <a:lnTo>
                  <a:pt x="108291" y="85534"/>
                </a:lnTo>
                <a:lnTo>
                  <a:pt x="108291" y="88087"/>
                </a:lnTo>
                <a:lnTo>
                  <a:pt x="111218" y="88087"/>
                </a:lnTo>
                <a:lnTo>
                  <a:pt x="115609" y="89361"/>
                </a:lnTo>
                <a:lnTo>
                  <a:pt x="115609" y="93193"/>
                </a:lnTo>
                <a:lnTo>
                  <a:pt x="118536" y="93193"/>
                </a:lnTo>
                <a:lnTo>
                  <a:pt x="120000" y="91914"/>
                </a:lnTo>
                <a:lnTo>
                  <a:pt x="118536" y="91914"/>
                </a:lnTo>
                <a:lnTo>
                  <a:pt x="120000" y="90640"/>
                </a:lnTo>
                <a:lnTo>
                  <a:pt x="120000" y="89361"/>
                </a:lnTo>
                <a:lnTo>
                  <a:pt x="118536" y="89361"/>
                </a:lnTo>
                <a:lnTo>
                  <a:pt x="120000" y="88087"/>
                </a:lnTo>
                <a:lnTo>
                  <a:pt x="120000" y="86808"/>
                </a:lnTo>
                <a:lnTo>
                  <a:pt x="118536" y="85534"/>
                </a:lnTo>
                <a:lnTo>
                  <a:pt x="117073" y="85534"/>
                </a:lnTo>
                <a:lnTo>
                  <a:pt x="115609" y="85534"/>
                </a:lnTo>
                <a:lnTo>
                  <a:pt x="114146" y="84256"/>
                </a:lnTo>
                <a:lnTo>
                  <a:pt x="112682" y="81703"/>
                </a:lnTo>
                <a:lnTo>
                  <a:pt x="111218" y="80424"/>
                </a:lnTo>
                <a:lnTo>
                  <a:pt x="106789" y="78338"/>
                </a:lnTo>
                <a:lnTo>
                  <a:pt x="102040" y="76532"/>
                </a:lnTo>
                <a:lnTo>
                  <a:pt x="97499" y="74546"/>
                </a:lnTo>
                <a:lnTo>
                  <a:pt x="96588" y="74044"/>
                </a:lnTo>
                <a:lnTo>
                  <a:pt x="96588" y="71491"/>
                </a:lnTo>
                <a:lnTo>
                  <a:pt x="98052" y="68934"/>
                </a:lnTo>
                <a:lnTo>
                  <a:pt x="92494" y="68832"/>
                </a:lnTo>
                <a:lnTo>
                  <a:pt x="87614" y="68114"/>
                </a:lnTo>
                <a:lnTo>
                  <a:pt x="83416" y="66381"/>
                </a:lnTo>
                <a:lnTo>
                  <a:pt x="80992" y="63624"/>
                </a:lnTo>
                <a:lnTo>
                  <a:pt x="77599" y="59218"/>
                </a:lnTo>
                <a:lnTo>
                  <a:pt x="74899" y="55333"/>
                </a:lnTo>
                <a:lnTo>
                  <a:pt x="74635" y="54892"/>
                </a:lnTo>
                <a:lnTo>
                  <a:pt x="73171" y="53618"/>
                </a:lnTo>
                <a:lnTo>
                  <a:pt x="74635" y="51065"/>
                </a:lnTo>
                <a:lnTo>
                  <a:pt x="73171" y="49786"/>
                </a:lnTo>
                <a:lnTo>
                  <a:pt x="71708" y="48512"/>
                </a:lnTo>
                <a:lnTo>
                  <a:pt x="71708" y="49786"/>
                </a:lnTo>
                <a:lnTo>
                  <a:pt x="70244" y="48512"/>
                </a:lnTo>
                <a:lnTo>
                  <a:pt x="68781" y="48512"/>
                </a:lnTo>
                <a:lnTo>
                  <a:pt x="68781" y="45959"/>
                </a:lnTo>
                <a:lnTo>
                  <a:pt x="67317" y="44680"/>
                </a:lnTo>
                <a:lnTo>
                  <a:pt x="63474" y="42539"/>
                </a:lnTo>
                <a:lnTo>
                  <a:pt x="60249" y="41811"/>
                </a:lnTo>
                <a:lnTo>
                  <a:pt x="57350" y="39919"/>
                </a:lnTo>
                <a:lnTo>
                  <a:pt x="57073" y="39575"/>
                </a:lnTo>
                <a:lnTo>
                  <a:pt x="55609" y="38296"/>
                </a:lnTo>
                <a:lnTo>
                  <a:pt x="56271" y="33880"/>
                </a:lnTo>
                <a:lnTo>
                  <a:pt x="58938" y="29912"/>
                </a:lnTo>
                <a:lnTo>
                  <a:pt x="60000" y="28085"/>
                </a:lnTo>
                <a:lnTo>
                  <a:pt x="60000" y="25532"/>
                </a:lnTo>
                <a:lnTo>
                  <a:pt x="58536" y="25532"/>
                </a:lnTo>
                <a:lnTo>
                  <a:pt x="57073" y="24253"/>
                </a:lnTo>
                <a:lnTo>
                  <a:pt x="57073" y="21700"/>
                </a:lnTo>
                <a:lnTo>
                  <a:pt x="58536" y="21700"/>
                </a:lnTo>
                <a:lnTo>
                  <a:pt x="58536" y="20426"/>
                </a:lnTo>
                <a:lnTo>
                  <a:pt x="60000" y="20426"/>
                </a:lnTo>
                <a:lnTo>
                  <a:pt x="58536" y="21700"/>
                </a:lnTo>
                <a:lnTo>
                  <a:pt x="60000" y="21700"/>
                </a:lnTo>
                <a:lnTo>
                  <a:pt x="64209" y="20141"/>
                </a:lnTo>
                <a:lnTo>
                  <a:pt x="69282" y="18581"/>
                </a:lnTo>
                <a:lnTo>
                  <a:pt x="71708" y="17873"/>
                </a:lnTo>
                <a:lnTo>
                  <a:pt x="68781" y="15320"/>
                </a:lnTo>
                <a:lnTo>
                  <a:pt x="71708" y="15320"/>
                </a:lnTo>
                <a:lnTo>
                  <a:pt x="71708" y="12768"/>
                </a:lnTo>
                <a:lnTo>
                  <a:pt x="71708" y="11489"/>
                </a:lnTo>
                <a:lnTo>
                  <a:pt x="71708" y="10215"/>
                </a:lnTo>
                <a:lnTo>
                  <a:pt x="68781" y="10215"/>
                </a:lnTo>
                <a:lnTo>
                  <a:pt x="67406" y="7951"/>
                </a:lnTo>
                <a:lnTo>
                  <a:pt x="69689" y="4472"/>
                </a:lnTo>
                <a:lnTo>
                  <a:pt x="70244" y="3831"/>
                </a:lnTo>
                <a:lnTo>
                  <a:pt x="61463" y="3831"/>
                </a:lnTo>
                <a:lnTo>
                  <a:pt x="60000" y="3831"/>
                </a:lnTo>
                <a:lnTo>
                  <a:pt x="60000" y="5105"/>
                </a:lnTo>
                <a:lnTo>
                  <a:pt x="57073" y="5105"/>
                </a:lnTo>
                <a:lnTo>
                  <a:pt x="55609" y="3831"/>
                </a:lnTo>
                <a:lnTo>
                  <a:pt x="57073" y="2552"/>
                </a:lnTo>
                <a:lnTo>
                  <a:pt x="52682" y="2552"/>
                </a:lnTo>
                <a:lnTo>
                  <a:pt x="51041" y="2398"/>
                </a:lnTo>
                <a:lnTo>
                  <a:pt x="48442" y="1322"/>
                </a:lnTo>
                <a:lnTo>
                  <a:pt x="48291" y="1278"/>
                </a:lnTo>
                <a:lnTo>
                  <a:pt x="45364" y="0"/>
                </a:lnTo>
                <a:lnTo>
                  <a:pt x="46828" y="0"/>
                </a:lnTo>
                <a:lnTo>
                  <a:pt x="46828" y="1278"/>
                </a:lnTo>
                <a:lnTo>
                  <a:pt x="45364" y="3831"/>
                </a:lnTo>
                <a:lnTo>
                  <a:pt x="40973" y="0"/>
                </a:lnTo>
                <a:lnTo>
                  <a:pt x="40973" y="2552"/>
                </a:lnTo>
                <a:lnTo>
                  <a:pt x="38046" y="3831"/>
                </a:lnTo>
                <a:lnTo>
                  <a:pt x="39211" y="5066"/>
                </a:lnTo>
                <a:lnTo>
                  <a:pt x="39833" y="6229"/>
                </a:lnTo>
                <a:lnTo>
                  <a:pt x="39510" y="6384"/>
                </a:lnTo>
                <a:lnTo>
                  <a:pt x="38046" y="8936"/>
                </a:lnTo>
                <a:lnTo>
                  <a:pt x="38046" y="7658"/>
                </a:lnTo>
                <a:lnTo>
                  <a:pt x="36583" y="7658"/>
                </a:lnTo>
                <a:lnTo>
                  <a:pt x="35119" y="6384"/>
                </a:lnTo>
                <a:lnTo>
                  <a:pt x="32192" y="7658"/>
                </a:lnTo>
                <a:lnTo>
                  <a:pt x="32192" y="8936"/>
                </a:lnTo>
                <a:lnTo>
                  <a:pt x="29747" y="10325"/>
                </a:lnTo>
                <a:lnTo>
                  <a:pt x="27897" y="11742"/>
                </a:lnTo>
                <a:lnTo>
                  <a:pt x="27802" y="12768"/>
                </a:lnTo>
                <a:lnTo>
                  <a:pt x="27802" y="15320"/>
                </a:lnTo>
                <a:lnTo>
                  <a:pt x="29265" y="15320"/>
                </a:lnTo>
                <a:lnTo>
                  <a:pt x="26338" y="15320"/>
                </a:lnTo>
                <a:lnTo>
                  <a:pt x="24880" y="16595"/>
                </a:lnTo>
                <a:lnTo>
                  <a:pt x="24880" y="15320"/>
                </a:lnTo>
                <a:lnTo>
                  <a:pt x="21953" y="15320"/>
                </a:lnTo>
                <a:lnTo>
                  <a:pt x="19025" y="14042"/>
                </a:lnTo>
                <a:lnTo>
                  <a:pt x="20489" y="14042"/>
                </a:lnTo>
                <a:lnTo>
                  <a:pt x="17562" y="11489"/>
                </a:lnTo>
                <a:lnTo>
                  <a:pt x="16098" y="8936"/>
                </a:lnTo>
                <a:lnTo>
                  <a:pt x="16098" y="12768"/>
                </a:lnTo>
                <a:lnTo>
                  <a:pt x="16098" y="14042"/>
                </a:lnTo>
                <a:lnTo>
                  <a:pt x="16098" y="16595"/>
                </a:lnTo>
                <a:lnTo>
                  <a:pt x="10244" y="16595"/>
                </a:lnTo>
                <a:lnTo>
                  <a:pt x="8781" y="17873"/>
                </a:lnTo>
                <a:lnTo>
                  <a:pt x="5853" y="21700"/>
                </a:lnTo>
                <a:lnTo>
                  <a:pt x="5853" y="25532"/>
                </a:lnTo>
                <a:lnTo>
                  <a:pt x="2926" y="25532"/>
                </a:lnTo>
                <a:lnTo>
                  <a:pt x="0" y="25532"/>
                </a:lnTo>
                <a:lnTo>
                  <a:pt x="0" y="30638"/>
                </a:lnTo>
                <a:lnTo>
                  <a:pt x="2926" y="30638"/>
                </a:lnTo>
                <a:lnTo>
                  <a:pt x="2984" y="33716"/>
                </a:lnTo>
                <a:lnTo>
                  <a:pt x="2732" y="38057"/>
                </a:lnTo>
                <a:lnTo>
                  <a:pt x="2926" y="38296"/>
                </a:lnTo>
                <a:lnTo>
                  <a:pt x="6128" y="38471"/>
                </a:lnTo>
                <a:lnTo>
                  <a:pt x="7425" y="39375"/>
                </a:lnTo>
                <a:lnTo>
                  <a:pt x="7317" y="39575"/>
                </a:lnTo>
                <a:lnTo>
                  <a:pt x="5853" y="40853"/>
                </a:lnTo>
                <a:lnTo>
                  <a:pt x="7317" y="39575"/>
                </a:lnTo>
                <a:lnTo>
                  <a:pt x="4390" y="42128"/>
                </a:lnTo>
                <a:lnTo>
                  <a:pt x="2926" y="43406"/>
                </a:lnTo>
                <a:lnTo>
                  <a:pt x="5853" y="4340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6" name="Google Shape;376;p8"/>
          <p:cNvSpPr/>
          <p:nvPr/>
        </p:nvSpPr>
        <p:spPr>
          <a:xfrm>
            <a:off x="5699159" y="3918722"/>
            <a:ext cx="45719" cy="124294"/>
          </a:xfrm>
          <a:custGeom>
            <a:rect b="b" l="l" r="r" t="t"/>
            <a:pathLst>
              <a:path extrusionOk="0" h="120000" w="120000">
                <a:moveTo>
                  <a:pt x="90000" y="14541"/>
                </a:moveTo>
                <a:lnTo>
                  <a:pt x="60000" y="7270"/>
                </a:lnTo>
                <a:lnTo>
                  <a:pt x="60000" y="18183"/>
                </a:lnTo>
                <a:lnTo>
                  <a:pt x="40000" y="25454"/>
                </a:lnTo>
                <a:lnTo>
                  <a:pt x="30000" y="32724"/>
                </a:lnTo>
                <a:lnTo>
                  <a:pt x="40000" y="36366"/>
                </a:lnTo>
                <a:lnTo>
                  <a:pt x="30000" y="43637"/>
                </a:lnTo>
                <a:lnTo>
                  <a:pt x="20000" y="43637"/>
                </a:lnTo>
                <a:lnTo>
                  <a:pt x="20000" y="47279"/>
                </a:lnTo>
                <a:lnTo>
                  <a:pt x="0" y="50908"/>
                </a:lnTo>
                <a:lnTo>
                  <a:pt x="10000" y="54550"/>
                </a:lnTo>
                <a:lnTo>
                  <a:pt x="30000" y="50908"/>
                </a:lnTo>
                <a:lnTo>
                  <a:pt x="10000" y="58179"/>
                </a:lnTo>
                <a:lnTo>
                  <a:pt x="20000" y="69091"/>
                </a:lnTo>
                <a:lnTo>
                  <a:pt x="40000" y="120000"/>
                </a:lnTo>
                <a:lnTo>
                  <a:pt x="80448" y="104952"/>
                </a:lnTo>
                <a:lnTo>
                  <a:pt x="94472" y="97450"/>
                </a:lnTo>
                <a:lnTo>
                  <a:pt x="91503" y="92010"/>
                </a:lnTo>
                <a:lnTo>
                  <a:pt x="90000" y="90904"/>
                </a:lnTo>
                <a:lnTo>
                  <a:pt x="90965" y="75592"/>
                </a:lnTo>
                <a:lnTo>
                  <a:pt x="103199" y="62953"/>
                </a:lnTo>
                <a:lnTo>
                  <a:pt x="80000" y="61820"/>
                </a:lnTo>
                <a:lnTo>
                  <a:pt x="70000" y="25454"/>
                </a:lnTo>
                <a:lnTo>
                  <a:pt x="90000" y="14541"/>
                </a:lnTo>
                <a:close/>
              </a:path>
              <a:path extrusionOk="0" h="120000" w="120000">
                <a:moveTo>
                  <a:pt x="80000" y="36366"/>
                </a:moveTo>
                <a:lnTo>
                  <a:pt x="80000" y="58179"/>
                </a:lnTo>
                <a:lnTo>
                  <a:pt x="80000" y="36366"/>
                </a:lnTo>
                <a:close/>
              </a:path>
              <a:path extrusionOk="0" h="120000" w="120000">
                <a:moveTo>
                  <a:pt x="80000" y="25454"/>
                </a:moveTo>
                <a:lnTo>
                  <a:pt x="80000" y="58179"/>
                </a:lnTo>
                <a:lnTo>
                  <a:pt x="80000" y="25454"/>
                </a:lnTo>
                <a:lnTo>
                  <a:pt x="100000" y="25454"/>
                </a:lnTo>
                <a:lnTo>
                  <a:pt x="100000" y="0"/>
                </a:lnTo>
                <a:lnTo>
                  <a:pt x="90000" y="7270"/>
                </a:lnTo>
                <a:lnTo>
                  <a:pt x="90000" y="14541"/>
                </a:lnTo>
                <a:lnTo>
                  <a:pt x="70000" y="25454"/>
                </a:lnTo>
                <a:lnTo>
                  <a:pt x="80000" y="61820"/>
                </a:lnTo>
                <a:lnTo>
                  <a:pt x="103199" y="62953"/>
                </a:lnTo>
                <a:lnTo>
                  <a:pt x="110000" y="58179"/>
                </a:lnTo>
                <a:lnTo>
                  <a:pt x="110000" y="43637"/>
                </a:lnTo>
                <a:lnTo>
                  <a:pt x="100000" y="43637"/>
                </a:lnTo>
                <a:lnTo>
                  <a:pt x="90000" y="47279"/>
                </a:lnTo>
                <a:lnTo>
                  <a:pt x="90000" y="32724"/>
                </a:lnTo>
                <a:lnTo>
                  <a:pt x="80000" y="25454"/>
                </a:lnTo>
                <a:close/>
              </a:path>
              <a:path extrusionOk="0" h="120000" w="120000">
                <a:moveTo>
                  <a:pt x="100000" y="0"/>
                </a:moveTo>
                <a:lnTo>
                  <a:pt x="100000" y="21825"/>
                </a:lnTo>
                <a:lnTo>
                  <a:pt x="110000" y="25454"/>
                </a:lnTo>
                <a:lnTo>
                  <a:pt x="114650" y="23224"/>
                </a:lnTo>
                <a:lnTo>
                  <a:pt x="120000" y="14541"/>
                </a:lnTo>
                <a:lnTo>
                  <a:pt x="110000" y="3640"/>
                </a:lnTo>
                <a:lnTo>
                  <a:pt x="100000" y="3640"/>
                </a:lnTo>
                <a:lnTo>
                  <a:pt x="100000" y="0"/>
                </a:lnTo>
                <a:close/>
              </a:path>
              <a:path extrusionOk="0" h="120000" w="120000">
                <a:moveTo>
                  <a:pt x="100000" y="25454"/>
                </a:moveTo>
                <a:lnTo>
                  <a:pt x="80000" y="25454"/>
                </a:lnTo>
                <a:lnTo>
                  <a:pt x="90000" y="32724"/>
                </a:lnTo>
                <a:lnTo>
                  <a:pt x="100000" y="32724"/>
                </a:lnTo>
                <a:lnTo>
                  <a:pt x="100000" y="29095"/>
                </a:lnTo>
                <a:lnTo>
                  <a:pt x="110000" y="25454"/>
                </a:lnTo>
                <a:lnTo>
                  <a:pt x="100000" y="21825"/>
                </a:lnTo>
                <a:lnTo>
                  <a:pt x="100000" y="0"/>
                </a:lnTo>
                <a:lnTo>
                  <a:pt x="100000" y="2545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7" name="Google Shape;377;p8"/>
          <p:cNvSpPr/>
          <p:nvPr/>
        </p:nvSpPr>
        <p:spPr>
          <a:xfrm>
            <a:off x="5702969" y="3918722"/>
            <a:ext cx="41910" cy="124294"/>
          </a:xfrm>
          <a:custGeom>
            <a:rect b="b" l="l" r="r" t="t"/>
            <a:pathLst>
              <a:path extrusionOk="0" h="120000" w="120000">
                <a:moveTo>
                  <a:pt x="32724" y="120000"/>
                </a:moveTo>
                <a:lnTo>
                  <a:pt x="76853" y="104952"/>
                </a:lnTo>
                <a:lnTo>
                  <a:pt x="92151" y="97450"/>
                </a:lnTo>
                <a:lnTo>
                  <a:pt x="88913" y="92010"/>
                </a:lnTo>
                <a:lnTo>
                  <a:pt x="87272" y="90904"/>
                </a:lnTo>
                <a:lnTo>
                  <a:pt x="88326" y="75592"/>
                </a:lnTo>
                <a:lnTo>
                  <a:pt x="101672" y="62953"/>
                </a:lnTo>
                <a:lnTo>
                  <a:pt x="109090" y="58179"/>
                </a:lnTo>
                <a:lnTo>
                  <a:pt x="76363" y="61820"/>
                </a:lnTo>
                <a:lnTo>
                  <a:pt x="76363" y="58179"/>
                </a:lnTo>
                <a:lnTo>
                  <a:pt x="76363" y="43637"/>
                </a:lnTo>
                <a:lnTo>
                  <a:pt x="76363" y="36366"/>
                </a:lnTo>
                <a:lnTo>
                  <a:pt x="65454" y="25454"/>
                </a:lnTo>
                <a:lnTo>
                  <a:pt x="76363" y="25454"/>
                </a:lnTo>
                <a:lnTo>
                  <a:pt x="98181" y="25454"/>
                </a:lnTo>
                <a:lnTo>
                  <a:pt x="98181" y="21825"/>
                </a:lnTo>
                <a:lnTo>
                  <a:pt x="109090" y="25454"/>
                </a:lnTo>
                <a:lnTo>
                  <a:pt x="114164" y="23224"/>
                </a:lnTo>
                <a:lnTo>
                  <a:pt x="120000" y="14541"/>
                </a:lnTo>
                <a:lnTo>
                  <a:pt x="109090" y="3640"/>
                </a:lnTo>
                <a:lnTo>
                  <a:pt x="98181" y="3640"/>
                </a:lnTo>
                <a:lnTo>
                  <a:pt x="98181" y="0"/>
                </a:lnTo>
                <a:lnTo>
                  <a:pt x="87272" y="7270"/>
                </a:lnTo>
                <a:lnTo>
                  <a:pt x="87272" y="14541"/>
                </a:lnTo>
                <a:lnTo>
                  <a:pt x="54545" y="7270"/>
                </a:lnTo>
                <a:lnTo>
                  <a:pt x="54545" y="18183"/>
                </a:lnTo>
                <a:lnTo>
                  <a:pt x="32724" y="25454"/>
                </a:lnTo>
                <a:lnTo>
                  <a:pt x="21818" y="32724"/>
                </a:lnTo>
                <a:lnTo>
                  <a:pt x="32724" y="36366"/>
                </a:lnTo>
                <a:lnTo>
                  <a:pt x="21818" y="43637"/>
                </a:lnTo>
                <a:lnTo>
                  <a:pt x="10906" y="43637"/>
                </a:lnTo>
                <a:lnTo>
                  <a:pt x="21818" y="50908"/>
                </a:lnTo>
                <a:lnTo>
                  <a:pt x="0" y="58179"/>
                </a:lnTo>
                <a:lnTo>
                  <a:pt x="10906" y="69091"/>
                </a:lnTo>
                <a:lnTo>
                  <a:pt x="32724"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8" name="Google Shape;378;p8"/>
          <p:cNvSpPr/>
          <p:nvPr/>
        </p:nvSpPr>
        <p:spPr>
          <a:xfrm>
            <a:off x="4540404" y="3080271"/>
            <a:ext cx="103670" cy="123901"/>
          </a:xfrm>
          <a:custGeom>
            <a:rect b="b" l="l" r="r" t="t"/>
            <a:pathLst>
              <a:path extrusionOk="0" h="120000" w="120000">
                <a:moveTo>
                  <a:pt x="16888" y="73669"/>
                </a:moveTo>
                <a:lnTo>
                  <a:pt x="19674" y="77637"/>
                </a:lnTo>
                <a:lnTo>
                  <a:pt x="25710" y="79999"/>
                </a:lnTo>
                <a:lnTo>
                  <a:pt x="34281" y="69089"/>
                </a:lnTo>
                <a:lnTo>
                  <a:pt x="38573" y="69089"/>
                </a:lnTo>
                <a:lnTo>
                  <a:pt x="47143" y="65460"/>
                </a:lnTo>
                <a:lnTo>
                  <a:pt x="42851" y="47269"/>
                </a:lnTo>
                <a:lnTo>
                  <a:pt x="38573" y="50910"/>
                </a:lnTo>
                <a:lnTo>
                  <a:pt x="30002" y="54550"/>
                </a:lnTo>
                <a:lnTo>
                  <a:pt x="25710" y="58178"/>
                </a:lnTo>
                <a:lnTo>
                  <a:pt x="30002" y="61820"/>
                </a:lnTo>
                <a:lnTo>
                  <a:pt x="30002" y="65460"/>
                </a:lnTo>
                <a:lnTo>
                  <a:pt x="23336" y="70339"/>
                </a:lnTo>
                <a:lnTo>
                  <a:pt x="16888" y="73669"/>
                </a:lnTo>
                <a:close/>
              </a:path>
              <a:path extrusionOk="0" h="120000" w="120000">
                <a:moveTo>
                  <a:pt x="38573" y="39999"/>
                </a:moveTo>
                <a:lnTo>
                  <a:pt x="42851" y="39999"/>
                </a:lnTo>
                <a:lnTo>
                  <a:pt x="42851" y="0"/>
                </a:lnTo>
                <a:lnTo>
                  <a:pt x="34281" y="0"/>
                </a:lnTo>
                <a:lnTo>
                  <a:pt x="30002" y="7268"/>
                </a:lnTo>
                <a:lnTo>
                  <a:pt x="30002" y="3640"/>
                </a:lnTo>
                <a:lnTo>
                  <a:pt x="25710" y="3640"/>
                </a:lnTo>
                <a:lnTo>
                  <a:pt x="25710" y="0"/>
                </a:lnTo>
                <a:lnTo>
                  <a:pt x="21432" y="0"/>
                </a:lnTo>
                <a:lnTo>
                  <a:pt x="18932" y="10873"/>
                </a:lnTo>
                <a:lnTo>
                  <a:pt x="24826" y="15431"/>
                </a:lnTo>
                <a:lnTo>
                  <a:pt x="30002" y="18179"/>
                </a:lnTo>
                <a:lnTo>
                  <a:pt x="25710" y="21819"/>
                </a:lnTo>
                <a:lnTo>
                  <a:pt x="25710" y="25460"/>
                </a:lnTo>
                <a:lnTo>
                  <a:pt x="8570" y="25460"/>
                </a:lnTo>
                <a:lnTo>
                  <a:pt x="12862" y="32730"/>
                </a:lnTo>
                <a:lnTo>
                  <a:pt x="8570" y="36370"/>
                </a:lnTo>
                <a:lnTo>
                  <a:pt x="8570" y="32730"/>
                </a:lnTo>
                <a:lnTo>
                  <a:pt x="4292" y="36370"/>
                </a:lnTo>
                <a:lnTo>
                  <a:pt x="4292" y="43640"/>
                </a:lnTo>
                <a:lnTo>
                  <a:pt x="19500" y="46580"/>
                </a:lnTo>
                <a:lnTo>
                  <a:pt x="31933" y="47256"/>
                </a:lnTo>
                <a:lnTo>
                  <a:pt x="38573" y="47269"/>
                </a:lnTo>
                <a:lnTo>
                  <a:pt x="38573" y="39999"/>
                </a:lnTo>
                <a:close/>
              </a:path>
              <a:path extrusionOk="0" h="120000" w="120000">
                <a:moveTo>
                  <a:pt x="47143" y="3640"/>
                </a:moveTo>
                <a:lnTo>
                  <a:pt x="47143" y="7268"/>
                </a:lnTo>
                <a:lnTo>
                  <a:pt x="51436" y="3640"/>
                </a:lnTo>
                <a:lnTo>
                  <a:pt x="47143" y="3640"/>
                </a:lnTo>
                <a:close/>
              </a:path>
              <a:path extrusionOk="0" h="120000" w="120000">
                <a:moveTo>
                  <a:pt x="107151" y="79999"/>
                </a:moveTo>
                <a:lnTo>
                  <a:pt x="107151" y="76371"/>
                </a:lnTo>
                <a:lnTo>
                  <a:pt x="119999" y="76371"/>
                </a:lnTo>
                <a:lnTo>
                  <a:pt x="115721" y="65460"/>
                </a:lnTo>
                <a:lnTo>
                  <a:pt x="119999" y="61820"/>
                </a:lnTo>
                <a:lnTo>
                  <a:pt x="119999" y="54550"/>
                </a:lnTo>
                <a:lnTo>
                  <a:pt x="115721" y="50910"/>
                </a:lnTo>
                <a:lnTo>
                  <a:pt x="115721" y="43640"/>
                </a:lnTo>
                <a:lnTo>
                  <a:pt x="107151" y="43640"/>
                </a:lnTo>
                <a:lnTo>
                  <a:pt x="111429" y="32730"/>
                </a:lnTo>
                <a:lnTo>
                  <a:pt x="115721" y="32730"/>
                </a:lnTo>
                <a:lnTo>
                  <a:pt x="115721" y="21819"/>
                </a:lnTo>
                <a:lnTo>
                  <a:pt x="111429" y="25460"/>
                </a:lnTo>
                <a:lnTo>
                  <a:pt x="111429" y="18179"/>
                </a:lnTo>
                <a:lnTo>
                  <a:pt x="119999" y="18179"/>
                </a:lnTo>
                <a:lnTo>
                  <a:pt x="119999" y="14550"/>
                </a:lnTo>
                <a:lnTo>
                  <a:pt x="107151" y="14550"/>
                </a:lnTo>
                <a:lnTo>
                  <a:pt x="98566" y="10909"/>
                </a:lnTo>
                <a:lnTo>
                  <a:pt x="98566" y="7268"/>
                </a:lnTo>
                <a:lnTo>
                  <a:pt x="89995" y="14550"/>
                </a:lnTo>
                <a:lnTo>
                  <a:pt x="85718" y="11631"/>
                </a:lnTo>
                <a:lnTo>
                  <a:pt x="83922" y="4270"/>
                </a:lnTo>
                <a:lnTo>
                  <a:pt x="81425" y="3640"/>
                </a:lnTo>
                <a:lnTo>
                  <a:pt x="77147" y="3640"/>
                </a:lnTo>
                <a:lnTo>
                  <a:pt x="72855" y="-3640"/>
                </a:lnTo>
                <a:lnTo>
                  <a:pt x="68577" y="3640"/>
                </a:lnTo>
                <a:lnTo>
                  <a:pt x="72855" y="105460"/>
                </a:lnTo>
                <a:lnTo>
                  <a:pt x="77147" y="105460"/>
                </a:lnTo>
                <a:lnTo>
                  <a:pt x="81425" y="101820"/>
                </a:lnTo>
                <a:lnTo>
                  <a:pt x="85717" y="101820"/>
                </a:lnTo>
                <a:lnTo>
                  <a:pt x="85717" y="90909"/>
                </a:lnTo>
                <a:lnTo>
                  <a:pt x="102858" y="90909"/>
                </a:lnTo>
                <a:lnTo>
                  <a:pt x="98566" y="83640"/>
                </a:lnTo>
                <a:lnTo>
                  <a:pt x="102858" y="83640"/>
                </a:lnTo>
                <a:lnTo>
                  <a:pt x="107151" y="87281"/>
                </a:lnTo>
                <a:lnTo>
                  <a:pt x="111429" y="87281"/>
                </a:lnTo>
                <a:lnTo>
                  <a:pt x="111429" y="79999"/>
                </a:lnTo>
                <a:lnTo>
                  <a:pt x="107151" y="79999"/>
                </a:lnTo>
                <a:close/>
              </a:path>
              <a:path extrusionOk="0" h="120000" w="120000">
                <a:moveTo>
                  <a:pt x="4292" y="90909"/>
                </a:moveTo>
                <a:lnTo>
                  <a:pt x="0" y="90909"/>
                </a:lnTo>
                <a:lnTo>
                  <a:pt x="0" y="98179"/>
                </a:lnTo>
                <a:lnTo>
                  <a:pt x="8570" y="101820"/>
                </a:lnTo>
                <a:lnTo>
                  <a:pt x="4292" y="105460"/>
                </a:lnTo>
                <a:lnTo>
                  <a:pt x="0" y="112730"/>
                </a:lnTo>
                <a:lnTo>
                  <a:pt x="4292" y="112730"/>
                </a:lnTo>
                <a:lnTo>
                  <a:pt x="8570" y="109089"/>
                </a:lnTo>
                <a:lnTo>
                  <a:pt x="17140" y="109089"/>
                </a:lnTo>
                <a:lnTo>
                  <a:pt x="25710" y="112730"/>
                </a:lnTo>
                <a:lnTo>
                  <a:pt x="12862" y="112730"/>
                </a:lnTo>
                <a:lnTo>
                  <a:pt x="8570" y="123640"/>
                </a:lnTo>
                <a:lnTo>
                  <a:pt x="17140" y="120000"/>
                </a:lnTo>
                <a:lnTo>
                  <a:pt x="30002" y="112730"/>
                </a:lnTo>
                <a:lnTo>
                  <a:pt x="34281" y="109089"/>
                </a:lnTo>
                <a:lnTo>
                  <a:pt x="38573" y="112730"/>
                </a:lnTo>
                <a:lnTo>
                  <a:pt x="34281" y="116370"/>
                </a:lnTo>
                <a:lnTo>
                  <a:pt x="38573" y="116370"/>
                </a:lnTo>
                <a:lnTo>
                  <a:pt x="42851" y="120000"/>
                </a:lnTo>
                <a:lnTo>
                  <a:pt x="47143" y="120000"/>
                </a:lnTo>
                <a:lnTo>
                  <a:pt x="51436" y="112730"/>
                </a:lnTo>
                <a:lnTo>
                  <a:pt x="60006" y="112730"/>
                </a:lnTo>
                <a:lnTo>
                  <a:pt x="64285" y="109089"/>
                </a:lnTo>
                <a:lnTo>
                  <a:pt x="64285" y="101820"/>
                </a:lnTo>
                <a:lnTo>
                  <a:pt x="68577" y="101820"/>
                </a:lnTo>
                <a:lnTo>
                  <a:pt x="72855" y="105460"/>
                </a:lnTo>
                <a:lnTo>
                  <a:pt x="68577" y="3640"/>
                </a:lnTo>
                <a:lnTo>
                  <a:pt x="72855" y="-3640"/>
                </a:lnTo>
                <a:lnTo>
                  <a:pt x="78508" y="-7466"/>
                </a:lnTo>
                <a:lnTo>
                  <a:pt x="85942" y="-9782"/>
                </a:lnTo>
                <a:lnTo>
                  <a:pt x="85717" y="-14538"/>
                </a:lnTo>
                <a:lnTo>
                  <a:pt x="85717" y="-21819"/>
                </a:lnTo>
                <a:lnTo>
                  <a:pt x="102858" y="-29089"/>
                </a:lnTo>
                <a:lnTo>
                  <a:pt x="102858" y="-39999"/>
                </a:lnTo>
                <a:lnTo>
                  <a:pt x="94288" y="-39999"/>
                </a:lnTo>
                <a:lnTo>
                  <a:pt x="94288" y="-29089"/>
                </a:lnTo>
                <a:lnTo>
                  <a:pt x="89995" y="-32730"/>
                </a:lnTo>
                <a:lnTo>
                  <a:pt x="85717" y="-29089"/>
                </a:lnTo>
                <a:lnTo>
                  <a:pt x="85717" y="-32730"/>
                </a:lnTo>
                <a:lnTo>
                  <a:pt x="72855" y="-32730"/>
                </a:lnTo>
                <a:lnTo>
                  <a:pt x="68577" y="-29089"/>
                </a:lnTo>
                <a:lnTo>
                  <a:pt x="64285" y="-29089"/>
                </a:lnTo>
                <a:lnTo>
                  <a:pt x="68577" y="-21819"/>
                </a:lnTo>
                <a:lnTo>
                  <a:pt x="57809" y="-20403"/>
                </a:lnTo>
                <a:lnTo>
                  <a:pt x="62293" y="-18397"/>
                </a:lnTo>
                <a:lnTo>
                  <a:pt x="68577" y="-18179"/>
                </a:lnTo>
                <a:lnTo>
                  <a:pt x="68577" y="-10909"/>
                </a:lnTo>
                <a:lnTo>
                  <a:pt x="64285" y="-10909"/>
                </a:lnTo>
                <a:lnTo>
                  <a:pt x="55714" y="-7268"/>
                </a:lnTo>
                <a:lnTo>
                  <a:pt x="55714" y="-3640"/>
                </a:lnTo>
                <a:lnTo>
                  <a:pt x="51436" y="-3640"/>
                </a:lnTo>
                <a:lnTo>
                  <a:pt x="51436" y="3640"/>
                </a:lnTo>
                <a:lnTo>
                  <a:pt x="55714" y="3640"/>
                </a:lnTo>
                <a:lnTo>
                  <a:pt x="47143" y="7268"/>
                </a:lnTo>
                <a:lnTo>
                  <a:pt x="47143" y="3640"/>
                </a:lnTo>
                <a:lnTo>
                  <a:pt x="42851" y="0"/>
                </a:lnTo>
                <a:lnTo>
                  <a:pt x="42851" y="39999"/>
                </a:lnTo>
                <a:lnTo>
                  <a:pt x="47143" y="39999"/>
                </a:lnTo>
                <a:lnTo>
                  <a:pt x="38573" y="47269"/>
                </a:lnTo>
                <a:lnTo>
                  <a:pt x="42851" y="47269"/>
                </a:lnTo>
                <a:lnTo>
                  <a:pt x="47143" y="65460"/>
                </a:lnTo>
                <a:lnTo>
                  <a:pt x="38573" y="76371"/>
                </a:lnTo>
                <a:lnTo>
                  <a:pt x="34281" y="76371"/>
                </a:lnTo>
                <a:lnTo>
                  <a:pt x="25710" y="79999"/>
                </a:lnTo>
                <a:lnTo>
                  <a:pt x="21432" y="79999"/>
                </a:lnTo>
                <a:lnTo>
                  <a:pt x="17140" y="83640"/>
                </a:lnTo>
                <a:lnTo>
                  <a:pt x="12862" y="83640"/>
                </a:lnTo>
                <a:lnTo>
                  <a:pt x="12862" y="87281"/>
                </a:lnTo>
                <a:lnTo>
                  <a:pt x="17140" y="90909"/>
                </a:lnTo>
                <a:lnTo>
                  <a:pt x="17140" y="94550"/>
                </a:lnTo>
                <a:lnTo>
                  <a:pt x="8570" y="94550"/>
                </a:lnTo>
                <a:lnTo>
                  <a:pt x="4292" y="9090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79" name="Google Shape;379;p8"/>
          <p:cNvSpPr/>
          <p:nvPr/>
        </p:nvSpPr>
        <p:spPr>
          <a:xfrm>
            <a:off x="4540404" y="3038971"/>
            <a:ext cx="103670" cy="168960"/>
          </a:xfrm>
          <a:custGeom>
            <a:rect b="b" l="l" r="r" t="t"/>
            <a:pathLst>
              <a:path extrusionOk="0" h="120000" w="120000">
                <a:moveTo>
                  <a:pt x="102858" y="8000"/>
                </a:moveTo>
                <a:lnTo>
                  <a:pt x="102858" y="5330"/>
                </a:lnTo>
                <a:lnTo>
                  <a:pt x="102858" y="0"/>
                </a:lnTo>
                <a:lnTo>
                  <a:pt x="98566" y="0"/>
                </a:lnTo>
                <a:lnTo>
                  <a:pt x="94288" y="0"/>
                </a:lnTo>
                <a:lnTo>
                  <a:pt x="94288" y="8000"/>
                </a:lnTo>
                <a:lnTo>
                  <a:pt x="89995" y="5330"/>
                </a:lnTo>
                <a:lnTo>
                  <a:pt x="85717" y="8000"/>
                </a:lnTo>
                <a:lnTo>
                  <a:pt x="85717" y="5330"/>
                </a:lnTo>
                <a:lnTo>
                  <a:pt x="77147" y="5330"/>
                </a:lnTo>
                <a:lnTo>
                  <a:pt x="72855" y="5330"/>
                </a:lnTo>
                <a:lnTo>
                  <a:pt x="68577" y="8000"/>
                </a:lnTo>
                <a:lnTo>
                  <a:pt x="64285" y="8000"/>
                </a:lnTo>
                <a:lnTo>
                  <a:pt x="68577" y="13330"/>
                </a:lnTo>
                <a:lnTo>
                  <a:pt x="57809" y="14369"/>
                </a:lnTo>
                <a:lnTo>
                  <a:pt x="62293" y="15840"/>
                </a:lnTo>
                <a:lnTo>
                  <a:pt x="68577" y="16000"/>
                </a:lnTo>
                <a:lnTo>
                  <a:pt x="68577" y="21331"/>
                </a:lnTo>
                <a:lnTo>
                  <a:pt x="64285" y="21331"/>
                </a:lnTo>
                <a:lnTo>
                  <a:pt x="55714" y="24001"/>
                </a:lnTo>
                <a:lnTo>
                  <a:pt x="55714" y="26662"/>
                </a:lnTo>
                <a:lnTo>
                  <a:pt x="51436" y="26662"/>
                </a:lnTo>
                <a:lnTo>
                  <a:pt x="51436" y="32002"/>
                </a:lnTo>
                <a:lnTo>
                  <a:pt x="55714" y="32002"/>
                </a:lnTo>
                <a:lnTo>
                  <a:pt x="47143" y="34663"/>
                </a:lnTo>
                <a:lnTo>
                  <a:pt x="51436" y="32002"/>
                </a:lnTo>
                <a:lnTo>
                  <a:pt x="47143" y="32002"/>
                </a:lnTo>
                <a:lnTo>
                  <a:pt x="42851" y="29332"/>
                </a:lnTo>
                <a:lnTo>
                  <a:pt x="34281" y="29332"/>
                </a:lnTo>
                <a:lnTo>
                  <a:pt x="30002" y="34663"/>
                </a:lnTo>
                <a:lnTo>
                  <a:pt x="30002" y="32002"/>
                </a:lnTo>
                <a:lnTo>
                  <a:pt x="25710" y="32002"/>
                </a:lnTo>
                <a:lnTo>
                  <a:pt x="25710" y="29332"/>
                </a:lnTo>
                <a:lnTo>
                  <a:pt x="21432" y="29332"/>
                </a:lnTo>
                <a:lnTo>
                  <a:pt x="18932" y="37306"/>
                </a:lnTo>
                <a:lnTo>
                  <a:pt x="24826" y="40648"/>
                </a:lnTo>
                <a:lnTo>
                  <a:pt x="30002" y="42664"/>
                </a:lnTo>
                <a:lnTo>
                  <a:pt x="25710" y="45333"/>
                </a:lnTo>
                <a:lnTo>
                  <a:pt x="25710" y="48003"/>
                </a:lnTo>
                <a:lnTo>
                  <a:pt x="8570" y="48003"/>
                </a:lnTo>
                <a:lnTo>
                  <a:pt x="12862" y="53334"/>
                </a:lnTo>
                <a:lnTo>
                  <a:pt x="8570" y="56004"/>
                </a:lnTo>
                <a:lnTo>
                  <a:pt x="8570" y="53334"/>
                </a:lnTo>
                <a:lnTo>
                  <a:pt x="4292" y="56004"/>
                </a:lnTo>
                <a:lnTo>
                  <a:pt x="4292" y="61335"/>
                </a:lnTo>
                <a:lnTo>
                  <a:pt x="19500" y="63490"/>
                </a:lnTo>
                <a:lnTo>
                  <a:pt x="31933" y="63987"/>
                </a:lnTo>
                <a:lnTo>
                  <a:pt x="38573" y="63995"/>
                </a:lnTo>
                <a:lnTo>
                  <a:pt x="38573" y="61335"/>
                </a:lnTo>
                <a:lnTo>
                  <a:pt x="38573" y="58664"/>
                </a:lnTo>
                <a:lnTo>
                  <a:pt x="42851" y="58664"/>
                </a:lnTo>
                <a:lnTo>
                  <a:pt x="47143" y="58664"/>
                </a:lnTo>
                <a:lnTo>
                  <a:pt x="38573" y="63995"/>
                </a:lnTo>
                <a:lnTo>
                  <a:pt x="42851" y="63995"/>
                </a:lnTo>
                <a:lnTo>
                  <a:pt x="38573" y="66665"/>
                </a:lnTo>
                <a:lnTo>
                  <a:pt x="30002" y="69335"/>
                </a:lnTo>
                <a:lnTo>
                  <a:pt x="25710" y="71996"/>
                </a:lnTo>
                <a:lnTo>
                  <a:pt x="30002" y="74666"/>
                </a:lnTo>
                <a:lnTo>
                  <a:pt x="30002" y="77335"/>
                </a:lnTo>
                <a:lnTo>
                  <a:pt x="23336" y="80914"/>
                </a:lnTo>
                <a:lnTo>
                  <a:pt x="16888" y="83355"/>
                </a:lnTo>
                <a:lnTo>
                  <a:pt x="19674" y="86264"/>
                </a:lnTo>
                <a:lnTo>
                  <a:pt x="25710" y="87997"/>
                </a:lnTo>
                <a:lnTo>
                  <a:pt x="21432" y="87997"/>
                </a:lnTo>
                <a:lnTo>
                  <a:pt x="17140" y="90667"/>
                </a:lnTo>
                <a:lnTo>
                  <a:pt x="12862" y="90667"/>
                </a:lnTo>
                <a:lnTo>
                  <a:pt x="12862" y="93337"/>
                </a:lnTo>
                <a:lnTo>
                  <a:pt x="17140" y="95998"/>
                </a:lnTo>
                <a:lnTo>
                  <a:pt x="17140" y="98668"/>
                </a:lnTo>
                <a:lnTo>
                  <a:pt x="8570" y="98668"/>
                </a:lnTo>
                <a:lnTo>
                  <a:pt x="4292" y="95998"/>
                </a:lnTo>
                <a:lnTo>
                  <a:pt x="0" y="95998"/>
                </a:lnTo>
                <a:lnTo>
                  <a:pt x="0" y="101328"/>
                </a:lnTo>
                <a:lnTo>
                  <a:pt x="8570" y="103999"/>
                </a:lnTo>
                <a:lnTo>
                  <a:pt x="4292" y="106669"/>
                </a:lnTo>
                <a:lnTo>
                  <a:pt x="0" y="111999"/>
                </a:lnTo>
                <a:lnTo>
                  <a:pt x="4292" y="111999"/>
                </a:lnTo>
                <a:lnTo>
                  <a:pt x="8570" y="109329"/>
                </a:lnTo>
                <a:lnTo>
                  <a:pt x="17140" y="109329"/>
                </a:lnTo>
                <a:lnTo>
                  <a:pt x="25710" y="111999"/>
                </a:lnTo>
                <a:lnTo>
                  <a:pt x="17140" y="111999"/>
                </a:lnTo>
                <a:lnTo>
                  <a:pt x="12862" y="111999"/>
                </a:lnTo>
                <a:lnTo>
                  <a:pt x="8570" y="120000"/>
                </a:lnTo>
                <a:lnTo>
                  <a:pt x="17140" y="117330"/>
                </a:lnTo>
                <a:lnTo>
                  <a:pt x="30002" y="111999"/>
                </a:lnTo>
                <a:lnTo>
                  <a:pt x="34281" y="109329"/>
                </a:lnTo>
                <a:lnTo>
                  <a:pt x="38573" y="111999"/>
                </a:lnTo>
                <a:lnTo>
                  <a:pt x="34281" y="114669"/>
                </a:lnTo>
                <a:lnTo>
                  <a:pt x="38573" y="114669"/>
                </a:lnTo>
                <a:lnTo>
                  <a:pt x="42851" y="117330"/>
                </a:lnTo>
                <a:lnTo>
                  <a:pt x="47143" y="117330"/>
                </a:lnTo>
                <a:lnTo>
                  <a:pt x="51436" y="111999"/>
                </a:lnTo>
                <a:lnTo>
                  <a:pt x="60006" y="111999"/>
                </a:lnTo>
                <a:lnTo>
                  <a:pt x="64285" y="109329"/>
                </a:lnTo>
                <a:lnTo>
                  <a:pt x="64285" y="106669"/>
                </a:lnTo>
                <a:lnTo>
                  <a:pt x="64285" y="103999"/>
                </a:lnTo>
                <a:lnTo>
                  <a:pt x="68577" y="103999"/>
                </a:lnTo>
                <a:lnTo>
                  <a:pt x="72855" y="106669"/>
                </a:lnTo>
                <a:lnTo>
                  <a:pt x="77147" y="106669"/>
                </a:lnTo>
                <a:lnTo>
                  <a:pt x="81425" y="103999"/>
                </a:lnTo>
                <a:lnTo>
                  <a:pt x="85717" y="103999"/>
                </a:lnTo>
                <a:lnTo>
                  <a:pt x="85717" y="95998"/>
                </a:lnTo>
                <a:lnTo>
                  <a:pt x="98566" y="95998"/>
                </a:lnTo>
                <a:lnTo>
                  <a:pt x="102858" y="95998"/>
                </a:lnTo>
                <a:lnTo>
                  <a:pt x="98566" y="90667"/>
                </a:lnTo>
                <a:lnTo>
                  <a:pt x="102858" y="90667"/>
                </a:lnTo>
                <a:lnTo>
                  <a:pt x="107151" y="93337"/>
                </a:lnTo>
                <a:lnTo>
                  <a:pt x="111429" y="93337"/>
                </a:lnTo>
                <a:lnTo>
                  <a:pt x="111429" y="87997"/>
                </a:lnTo>
                <a:lnTo>
                  <a:pt x="107151" y="87997"/>
                </a:lnTo>
                <a:lnTo>
                  <a:pt x="107151" y="85336"/>
                </a:lnTo>
                <a:lnTo>
                  <a:pt x="119999" y="85336"/>
                </a:lnTo>
                <a:lnTo>
                  <a:pt x="115721" y="77335"/>
                </a:lnTo>
                <a:lnTo>
                  <a:pt x="119999" y="74666"/>
                </a:lnTo>
                <a:lnTo>
                  <a:pt x="119999" y="69335"/>
                </a:lnTo>
                <a:lnTo>
                  <a:pt x="115721" y="66665"/>
                </a:lnTo>
                <a:lnTo>
                  <a:pt x="115721" y="61335"/>
                </a:lnTo>
                <a:lnTo>
                  <a:pt x="107151" y="61335"/>
                </a:lnTo>
                <a:lnTo>
                  <a:pt x="111429" y="53334"/>
                </a:lnTo>
                <a:lnTo>
                  <a:pt x="115721" y="53334"/>
                </a:lnTo>
                <a:lnTo>
                  <a:pt x="115721" y="50664"/>
                </a:lnTo>
                <a:lnTo>
                  <a:pt x="115721" y="45333"/>
                </a:lnTo>
                <a:lnTo>
                  <a:pt x="111429" y="48003"/>
                </a:lnTo>
                <a:lnTo>
                  <a:pt x="111429" y="42664"/>
                </a:lnTo>
                <a:lnTo>
                  <a:pt x="115721" y="42664"/>
                </a:lnTo>
                <a:lnTo>
                  <a:pt x="119999" y="42664"/>
                </a:lnTo>
                <a:lnTo>
                  <a:pt x="119999" y="40002"/>
                </a:lnTo>
                <a:lnTo>
                  <a:pt x="107151" y="40002"/>
                </a:lnTo>
                <a:lnTo>
                  <a:pt x="98566" y="37333"/>
                </a:lnTo>
                <a:lnTo>
                  <a:pt x="98566" y="34663"/>
                </a:lnTo>
                <a:lnTo>
                  <a:pt x="89995" y="40002"/>
                </a:lnTo>
                <a:lnTo>
                  <a:pt x="85718" y="37862"/>
                </a:lnTo>
                <a:lnTo>
                  <a:pt x="83922" y="32464"/>
                </a:lnTo>
                <a:lnTo>
                  <a:pt x="81425" y="32002"/>
                </a:lnTo>
                <a:lnTo>
                  <a:pt x="68577" y="32002"/>
                </a:lnTo>
                <a:lnTo>
                  <a:pt x="77147" y="32002"/>
                </a:lnTo>
                <a:lnTo>
                  <a:pt x="72855" y="26662"/>
                </a:lnTo>
                <a:lnTo>
                  <a:pt x="78508" y="23857"/>
                </a:lnTo>
                <a:lnTo>
                  <a:pt x="85942" y="22159"/>
                </a:lnTo>
                <a:lnTo>
                  <a:pt x="85717" y="18671"/>
                </a:lnTo>
                <a:lnTo>
                  <a:pt x="85717" y="13330"/>
                </a:lnTo>
                <a:lnTo>
                  <a:pt x="102858" y="8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0" name="Google Shape;380;p8"/>
          <p:cNvSpPr/>
          <p:nvPr/>
        </p:nvSpPr>
        <p:spPr>
          <a:xfrm>
            <a:off x="5822165" y="3918870"/>
            <a:ext cx="262128" cy="271450"/>
          </a:xfrm>
          <a:custGeom>
            <a:rect b="b" l="l" r="r" t="t"/>
            <a:pathLst>
              <a:path extrusionOk="0" h="120000" w="120000">
                <a:moveTo>
                  <a:pt x="118337" y="38210"/>
                </a:moveTo>
                <a:lnTo>
                  <a:pt x="116668" y="36548"/>
                </a:lnTo>
                <a:lnTo>
                  <a:pt x="116668" y="38210"/>
                </a:lnTo>
                <a:lnTo>
                  <a:pt x="118337" y="38210"/>
                </a:lnTo>
                <a:close/>
              </a:path>
              <a:path extrusionOk="0" h="120000" w="120000">
                <a:moveTo>
                  <a:pt x="90000" y="-46514"/>
                </a:moveTo>
                <a:lnTo>
                  <a:pt x="86668" y="-48175"/>
                </a:lnTo>
                <a:lnTo>
                  <a:pt x="85000" y="-46514"/>
                </a:lnTo>
                <a:lnTo>
                  <a:pt x="81668" y="-48175"/>
                </a:lnTo>
                <a:lnTo>
                  <a:pt x="80000" y="-48175"/>
                </a:lnTo>
                <a:lnTo>
                  <a:pt x="78331" y="-49837"/>
                </a:lnTo>
                <a:lnTo>
                  <a:pt x="76668" y="-49837"/>
                </a:lnTo>
                <a:lnTo>
                  <a:pt x="75000" y="-48175"/>
                </a:lnTo>
                <a:lnTo>
                  <a:pt x="75000" y="-51499"/>
                </a:lnTo>
                <a:lnTo>
                  <a:pt x="70000" y="-51499"/>
                </a:lnTo>
                <a:lnTo>
                  <a:pt x="71668" y="-54823"/>
                </a:lnTo>
                <a:lnTo>
                  <a:pt x="70000" y="-56485"/>
                </a:lnTo>
                <a:lnTo>
                  <a:pt x="69113" y="-58034"/>
                </a:lnTo>
                <a:lnTo>
                  <a:pt x="68725" y="-59784"/>
                </a:lnTo>
                <a:lnTo>
                  <a:pt x="65000" y="-59803"/>
                </a:lnTo>
                <a:lnTo>
                  <a:pt x="68331" y="-63126"/>
                </a:lnTo>
                <a:lnTo>
                  <a:pt x="68331" y="-64788"/>
                </a:lnTo>
                <a:lnTo>
                  <a:pt x="66668" y="-66450"/>
                </a:lnTo>
                <a:lnTo>
                  <a:pt x="65000" y="-71435"/>
                </a:lnTo>
                <a:lnTo>
                  <a:pt x="61668" y="-71435"/>
                </a:lnTo>
                <a:lnTo>
                  <a:pt x="56668" y="-69774"/>
                </a:lnTo>
                <a:lnTo>
                  <a:pt x="55000" y="-73098"/>
                </a:lnTo>
                <a:lnTo>
                  <a:pt x="53331" y="-74754"/>
                </a:lnTo>
                <a:lnTo>
                  <a:pt x="51668" y="-73098"/>
                </a:lnTo>
                <a:lnTo>
                  <a:pt x="50000" y="-71435"/>
                </a:lnTo>
                <a:lnTo>
                  <a:pt x="46988" y="-70594"/>
                </a:lnTo>
                <a:lnTo>
                  <a:pt x="42900" y="-71775"/>
                </a:lnTo>
                <a:lnTo>
                  <a:pt x="41668" y="-71435"/>
                </a:lnTo>
                <a:lnTo>
                  <a:pt x="40000" y="-71435"/>
                </a:lnTo>
                <a:lnTo>
                  <a:pt x="40000" y="-64788"/>
                </a:lnTo>
                <a:lnTo>
                  <a:pt x="36668" y="-63126"/>
                </a:lnTo>
                <a:lnTo>
                  <a:pt x="33331" y="-61465"/>
                </a:lnTo>
                <a:lnTo>
                  <a:pt x="30000" y="-59803"/>
                </a:lnTo>
                <a:lnTo>
                  <a:pt x="30000" y="-51499"/>
                </a:lnTo>
                <a:lnTo>
                  <a:pt x="31668" y="-53161"/>
                </a:lnTo>
                <a:lnTo>
                  <a:pt x="31668" y="-46514"/>
                </a:lnTo>
                <a:lnTo>
                  <a:pt x="28331" y="-46514"/>
                </a:lnTo>
                <a:lnTo>
                  <a:pt x="30000" y="-43190"/>
                </a:lnTo>
                <a:lnTo>
                  <a:pt x="30000" y="-38210"/>
                </a:lnTo>
                <a:lnTo>
                  <a:pt x="31668" y="-39866"/>
                </a:lnTo>
                <a:lnTo>
                  <a:pt x="30000" y="-36549"/>
                </a:lnTo>
                <a:lnTo>
                  <a:pt x="28331" y="-33225"/>
                </a:lnTo>
                <a:lnTo>
                  <a:pt x="28331" y="-31563"/>
                </a:lnTo>
                <a:lnTo>
                  <a:pt x="26668" y="-29901"/>
                </a:lnTo>
                <a:lnTo>
                  <a:pt x="25000" y="-26577"/>
                </a:lnTo>
                <a:lnTo>
                  <a:pt x="25000" y="-24915"/>
                </a:lnTo>
                <a:lnTo>
                  <a:pt x="0" y="-6641"/>
                </a:lnTo>
                <a:lnTo>
                  <a:pt x="6662" y="14950"/>
                </a:lnTo>
                <a:lnTo>
                  <a:pt x="38331" y="33225"/>
                </a:lnTo>
                <a:lnTo>
                  <a:pt x="40000" y="36548"/>
                </a:lnTo>
                <a:lnTo>
                  <a:pt x="48331" y="36548"/>
                </a:lnTo>
                <a:lnTo>
                  <a:pt x="50000" y="44857"/>
                </a:lnTo>
                <a:lnTo>
                  <a:pt x="58331" y="49837"/>
                </a:lnTo>
                <a:lnTo>
                  <a:pt x="80000" y="53161"/>
                </a:lnTo>
                <a:lnTo>
                  <a:pt x="86457" y="47982"/>
                </a:lnTo>
                <a:lnTo>
                  <a:pt x="89586" y="45245"/>
                </a:lnTo>
                <a:lnTo>
                  <a:pt x="91668" y="0"/>
                </a:lnTo>
                <a:lnTo>
                  <a:pt x="96668" y="0"/>
                </a:lnTo>
                <a:lnTo>
                  <a:pt x="96668" y="-3323"/>
                </a:lnTo>
                <a:lnTo>
                  <a:pt x="92948" y="-7571"/>
                </a:lnTo>
                <a:lnTo>
                  <a:pt x="87913" y="-10969"/>
                </a:lnTo>
                <a:lnTo>
                  <a:pt x="86668" y="-11626"/>
                </a:lnTo>
                <a:lnTo>
                  <a:pt x="83467" y="-16276"/>
                </a:lnTo>
                <a:lnTo>
                  <a:pt x="80511" y="-21286"/>
                </a:lnTo>
                <a:lnTo>
                  <a:pt x="80000" y="-21597"/>
                </a:lnTo>
                <a:lnTo>
                  <a:pt x="78331" y="-23254"/>
                </a:lnTo>
                <a:lnTo>
                  <a:pt x="80000" y="-26577"/>
                </a:lnTo>
                <a:lnTo>
                  <a:pt x="78331" y="-28239"/>
                </a:lnTo>
                <a:lnTo>
                  <a:pt x="77712" y="-29218"/>
                </a:lnTo>
                <a:lnTo>
                  <a:pt x="79244" y="-30461"/>
                </a:lnTo>
                <a:lnTo>
                  <a:pt x="78331" y="-33225"/>
                </a:lnTo>
                <a:lnTo>
                  <a:pt x="78331" y="-36549"/>
                </a:lnTo>
                <a:lnTo>
                  <a:pt x="81668" y="-33225"/>
                </a:lnTo>
                <a:lnTo>
                  <a:pt x="83331" y="-34886"/>
                </a:lnTo>
                <a:lnTo>
                  <a:pt x="85000" y="-36549"/>
                </a:lnTo>
                <a:lnTo>
                  <a:pt x="85000" y="-38210"/>
                </a:lnTo>
                <a:lnTo>
                  <a:pt x="83331" y="-41528"/>
                </a:lnTo>
                <a:lnTo>
                  <a:pt x="81668" y="-44852"/>
                </a:lnTo>
                <a:lnTo>
                  <a:pt x="85000" y="-43190"/>
                </a:lnTo>
                <a:lnTo>
                  <a:pt x="88337" y="-44852"/>
                </a:lnTo>
                <a:lnTo>
                  <a:pt x="90000" y="-46514"/>
                </a:lnTo>
                <a:close/>
              </a:path>
              <a:path extrusionOk="0" h="120000" w="120000">
                <a:moveTo>
                  <a:pt x="116668" y="33225"/>
                </a:moveTo>
                <a:lnTo>
                  <a:pt x="113337" y="33225"/>
                </a:lnTo>
                <a:lnTo>
                  <a:pt x="113337" y="26583"/>
                </a:lnTo>
                <a:lnTo>
                  <a:pt x="110000" y="26583"/>
                </a:lnTo>
                <a:lnTo>
                  <a:pt x="108337" y="23259"/>
                </a:lnTo>
                <a:lnTo>
                  <a:pt x="108337" y="19936"/>
                </a:lnTo>
                <a:lnTo>
                  <a:pt x="110000" y="16612"/>
                </a:lnTo>
                <a:lnTo>
                  <a:pt x="110000" y="13294"/>
                </a:lnTo>
                <a:lnTo>
                  <a:pt x="108337" y="13294"/>
                </a:lnTo>
                <a:lnTo>
                  <a:pt x="106668" y="9970"/>
                </a:lnTo>
                <a:lnTo>
                  <a:pt x="103337" y="4985"/>
                </a:lnTo>
                <a:lnTo>
                  <a:pt x="101668" y="1661"/>
                </a:lnTo>
                <a:lnTo>
                  <a:pt x="100000" y="0"/>
                </a:lnTo>
                <a:lnTo>
                  <a:pt x="91668" y="0"/>
                </a:lnTo>
                <a:lnTo>
                  <a:pt x="89586" y="45245"/>
                </a:lnTo>
                <a:lnTo>
                  <a:pt x="91668" y="43196"/>
                </a:lnTo>
                <a:lnTo>
                  <a:pt x="94337" y="38394"/>
                </a:lnTo>
                <a:lnTo>
                  <a:pt x="97954" y="34816"/>
                </a:lnTo>
                <a:lnTo>
                  <a:pt x="100000" y="34886"/>
                </a:lnTo>
                <a:lnTo>
                  <a:pt x="106668" y="34886"/>
                </a:lnTo>
                <a:lnTo>
                  <a:pt x="106668" y="36548"/>
                </a:lnTo>
                <a:lnTo>
                  <a:pt x="108337" y="34886"/>
                </a:lnTo>
                <a:lnTo>
                  <a:pt x="110000" y="34886"/>
                </a:lnTo>
                <a:lnTo>
                  <a:pt x="110000" y="38210"/>
                </a:lnTo>
                <a:lnTo>
                  <a:pt x="111668" y="39872"/>
                </a:lnTo>
                <a:lnTo>
                  <a:pt x="116668" y="39872"/>
                </a:lnTo>
                <a:lnTo>
                  <a:pt x="116668" y="36548"/>
                </a:lnTo>
                <a:lnTo>
                  <a:pt x="118337" y="38210"/>
                </a:lnTo>
                <a:lnTo>
                  <a:pt x="120000" y="39872"/>
                </a:lnTo>
                <a:lnTo>
                  <a:pt x="120000" y="38210"/>
                </a:lnTo>
                <a:lnTo>
                  <a:pt x="118337" y="36548"/>
                </a:lnTo>
                <a:lnTo>
                  <a:pt x="116668" y="3322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1" name="Google Shape;381;p8"/>
          <p:cNvSpPr/>
          <p:nvPr/>
        </p:nvSpPr>
        <p:spPr>
          <a:xfrm>
            <a:off x="5822165" y="3749770"/>
            <a:ext cx="265772" cy="289356"/>
          </a:xfrm>
          <a:custGeom>
            <a:rect b="b" l="l" r="r" t="t"/>
            <a:pathLst>
              <a:path extrusionOk="0" h="120000" w="120000">
                <a:moveTo>
                  <a:pt x="120000" y="107533"/>
                </a:moveTo>
                <a:lnTo>
                  <a:pt x="118354" y="107533"/>
                </a:lnTo>
                <a:lnTo>
                  <a:pt x="118354" y="105974"/>
                </a:lnTo>
                <a:lnTo>
                  <a:pt x="116714" y="104415"/>
                </a:lnTo>
                <a:lnTo>
                  <a:pt x="115068" y="101297"/>
                </a:lnTo>
                <a:lnTo>
                  <a:pt x="111782" y="101297"/>
                </a:lnTo>
                <a:lnTo>
                  <a:pt x="111782" y="95066"/>
                </a:lnTo>
                <a:lnTo>
                  <a:pt x="108491" y="95066"/>
                </a:lnTo>
                <a:lnTo>
                  <a:pt x="106851" y="91948"/>
                </a:lnTo>
                <a:lnTo>
                  <a:pt x="106851" y="88830"/>
                </a:lnTo>
                <a:lnTo>
                  <a:pt x="108491" y="85712"/>
                </a:lnTo>
                <a:lnTo>
                  <a:pt x="108491" y="82600"/>
                </a:lnTo>
                <a:lnTo>
                  <a:pt x="106851" y="82600"/>
                </a:lnTo>
                <a:lnTo>
                  <a:pt x="105205" y="79482"/>
                </a:lnTo>
                <a:lnTo>
                  <a:pt x="101919" y="74805"/>
                </a:lnTo>
                <a:lnTo>
                  <a:pt x="100274" y="71687"/>
                </a:lnTo>
                <a:lnTo>
                  <a:pt x="98628" y="70128"/>
                </a:lnTo>
                <a:lnTo>
                  <a:pt x="93697" y="70128"/>
                </a:lnTo>
                <a:lnTo>
                  <a:pt x="90411" y="70128"/>
                </a:lnTo>
                <a:lnTo>
                  <a:pt x="95342" y="70128"/>
                </a:lnTo>
                <a:lnTo>
                  <a:pt x="95342" y="67010"/>
                </a:lnTo>
                <a:lnTo>
                  <a:pt x="91673" y="63024"/>
                </a:lnTo>
                <a:lnTo>
                  <a:pt x="86707" y="59837"/>
                </a:lnTo>
                <a:lnTo>
                  <a:pt x="85479" y="59220"/>
                </a:lnTo>
                <a:lnTo>
                  <a:pt x="82322" y="54859"/>
                </a:lnTo>
                <a:lnTo>
                  <a:pt x="79407" y="50158"/>
                </a:lnTo>
                <a:lnTo>
                  <a:pt x="78903" y="49866"/>
                </a:lnTo>
                <a:lnTo>
                  <a:pt x="77257" y="48312"/>
                </a:lnTo>
                <a:lnTo>
                  <a:pt x="78903" y="45194"/>
                </a:lnTo>
                <a:lnTo>
                  <a:pt x="77257" y="43635"/>
                </a:lnTo>
                <a:lnTo>
                  <a:pt x="76646" y="42718"/>
                </a:lnTo>
                <a:lnTo>
                  <a:pt x="78158" y="41551"/>
                </a:lnTo>
                <a:lnTo>
                  <a:pt x="77257" y="38958"/>
                </a:lnTo>
                <a:lnTo>
                  <a:pt x="77257" y="35840"/>
                </a:lnTo>
                <a:lnTo>
                  <a:pt x="80548" y="38958"/>
                </a:lnTo>
                <a:lnTo>
                  <a:pt x="82188" y="37399"/>
                </a:lnTo>
                <a:lnTo>
                  <a:pt x="83834" y="35840"/>
                </a:lnTo>
                <a:lnTo>
                  <a:pt x="83834" y="34281"/>
                </a:lnTo>
                <a:lnTo>
                  <a:pt x="82188" y="31169"/>
                </a:lnTo>
                <a:lnTo>
                  <a:pt x="80548" y="28051"/>
                </a:lnTo>
                <a:lnTo>
                  <a:pt x="83834" y="29610"/>
                </a:lnTo>
                <a:lnTo>
                  <a:pt x="87125" y="28051"/>
                </a:lnTo>
                <a:lnTo>
                  <a:pt x="88766" y="26491"/>
                </a:lnTo>
                <a:lnTo>
                  <a:pt x="85479" y="24933"/>
                </a:lnTo>
                <a:lnTo>
                  <a:pt x="83834" y="26491"/>
                </a:lnTo>
                <a:lnTo>
                  <a:pt x="80548" y="24933"/>
                </a:lnTo>
                <a:lnTo>
                  <a:pt x="78903" y="24933"/>
                </a:lnTo>
                <a:lnTo>
                  <a:pt x="77257" y="23374"/>
                </a:lnTo>
                <a:lnTo>
                  <a:pt x="75616" y="23374"/>
                </a:lnTo>
                <a:lnTo>
                  <a:pt x="73971" y="24933"/>
                </a:lnTo>
                <a:lnTo>
                  <a:pt x="73971" y="21815"/>
                </a:lnTo>
                <a:lnTo>
                  <a:pt x="70685" y="21815"/>
                </a:lnTo>
                <a:lnTo>
                  <a:pt x="69040" y="21815"/>
                </a:lnTo>
                <a:lnTo>
                  <a:pt x="70685" y="18696"/>
                </a:lnTo>
                <a:lnTo>
                  <a:pt x="69040" y="17138"/>
                </a:lnTo>
                <a:lnTo>
                  <a:pt x="68165" y="15684"/>
                </a:lnTo>
                <a:lnTo>
                  <a:pt x="67782" y="14043"/>
                </a:lnTo>
                <a:lnTo>
                  <a:pt x="67394" y="14025"/>
                </a:lnTo>
                <a:lnTo>
                  <a:pt x="64108" y="14025"/>
                </a:lnTo>
                <a:lnTo>
                  <a:pt x="67394" y="10907"/>
                </a:lnTo>
                <a:lnTo>
                  <a:pt x="67394" y="9348"/>
                </a:lnTo>
                <a:lnTo>
                  <a:pt x="65754" y="7789"/>
                </a:lnTo>
                <a:lnTo>
                  <a:pt x="64108" y="3112"/>
                </a:lnTo>
                <a:lnTo>
                  <a:pt x="60822" y="3112"/>
                </a:lnTo>
                <a:lnTo>
                  <a:pt x="55891" y="4671"/>
                </a:lnTo>
                <a:lnTo>
                  <a:pt x="54245" y="1553"/>
                </a:lnTo>
                <a:lnTo>
                  <a:pt x="52600" y="0"/>
                </a:lnTo>
                <a:lnTo>
                  <a:pt x="50959" y="1553"/>
                </a:lnTo>
                <a:lnTo>
                  <a:pt x="49314" y="3112"/>
                </a:lnTo>
                <a:lnTo>
                  <a:pt x="46343" y="3901"/>
                </a:lnTo>
                <a:lnTo>
                  <a:pt x="42312" y="2793"/>
                </a:lnTo>
                <a:lnTo>
                  <a:pt x="41096" y="3112"/>
                </a:lnTo>
                <a:lnTo>
                  <a:pt x="39451" y="3112"/>
                </a:lnTo>
                <a:lnTo>
                  <a:pt x="39451" y="9348"/>
                </a:lnTo>
                <a:lnTo>
                  <a:pt x="36165" y="10907"/>
                </a:lnTo>
                <a:lnTo>
                  <a:pt x="32874" y="12466"/>
                </a:lnTo>
                <a:lnTo>
                  <a:pt x="29588" y="14025"/>
                </a:lnTo>
                <a:lnTo>
                  <a:pt x="29588" y="17138"/>
                </a:lnTo>
                <a:lnTo>
                  <a:pt x="29588" y="21815"/>
                </a:lnTo>
                <a:lnTo>
                  <a:pt x="31233" y="20256"/>
                </a:lnTo>
                <a:lnTo>
                  <a:pt x="31233" y="23374"/>
                </a:lnTo>
                <a:lnTo>
                  <a:pt x="31233" y="26491"/>
                </a:lnTo>
                <a:lnTo>
                  <a:pt x="27942" y="26491"/>
                </a:lnTo>
                <a:lnTo>
                  <a:pt x="29588" y="29610"/>
                </a:lnTo>
                <a:lnTo>
                  <a:pt x="29588" y="34281"/>
                </a:lnTo>
                <a:lnTo>
                  <a:pt x="31233" y="32727"/>
                </a:lnTo>
                <a:lnTo>
                  <a:pt x="29588" y="35840"/>
                </a:lnTo>
                <a:lnTo>
                  <a:pt x="27942" y="38958"/>
                </a:lnTo>
                <a:lnTo>
                  <a:pt x="27942" y="40517"/>
                </a:lnTo>
                <a:lnTo>
                  <a:pt x="26302" y="42076"/>
                </a:lnTo>
                <a:lnTo>
                  <a:pt x="24657" y="45194"/>
                </a:lnTo>
                <a:lnTo>
                  <a:pt x="24657" y="46753"/>
                </a:lnTo>
                <a:lnTo>
                  <a:pt x="0" y="63897"/>
                </a:lnTo>
                <a:lnTo>
                  <a:pt x="6571" y="84153"/>
                </a:lnTo>
                <a:lnTo>
                  <a:pt x="37805" y="101297"/>
                </a:lnTo>
                <a:lnTo>
                  <a:pt x="39451" y="104415"/>
                </a:lnTo>
                <a:lnTo>
                  <a:pt x="47668" y="104415"/>
                </a:lnTo>
                <a:lnTo>
                  <a:pt x="49314" y="112210"/>
                </a:lnTo>
                <a:lnTo>
                  <a:pt x="57531" y="116882"/>
                </a:lnTo>
                <a:lnTo>
                  <a:pt x="78903" y="120000"/>
                </a:lnTo>
                <a:lnTo>
                  <a:pt x="85272" y="115141"/>
                </a:lnTo>
                <a:lnTo>
                  <a:pt x="88358" y="112574"/>
                </a:lnTo>
                <a:lnTo>
                  <a:pt x="90411" y="110651"/>
                </a:lnTo>
                <a:lnTo>
                  <a:pt x="93044" y="106147"/>
                </a:lnTo>
                <a:lnTo>
                  <a:pt x="96611" y="102790"/>
                </a:lnTo>
                <a:lnTo>
                  <a:pt x="98628" y="102856"/>
                </a:lnTo>
                <a:lnTo>
                  <a:pt x="105205" y="102856"/>
                </a:lnTo>
                <a:lnTo>
                  <a:pt x="105205" y="104415"/>
                </a:lnTo>
                <a:lnTo>
                  <a:pt x="106851" y="102856"/>
                </a:lnTo>
                <a:lnTo>
                  <a:pt x="108491" y="102856"/>
                </a:lnTo>
                <a:lnTo>
                  <a:pt x="108491" y="105974"/>
                </a:lnTo>
                <a:lnTo>
                  <a:pt x="110137" y="107533"/>
                </a:lnTo>
                <a:lnTo>
                  <a:pt x="113423" y="107533"/>
                </a:lnTo>
                <a:lnTo>
                  <a:pt x="115068" y="107533"/>
                </a:lnTo>
                <a:lnTo>
                  <a:pt x="115068" y="104415"/>
                </a:lnTo>
                <a:lnTo>
                  <a:pt x="115068" y="105974"/>
                </a:lnTo>
                <a:lnTo>
                  <a:pt x="116714" y="105974"/>
                </a:lnTo>
                <a:lnTo>
                  <a:pt x="118354" y="107533"/>
                </a:lnTo>
                <a:lnTo>
                  <a:pt x="120000" y="10753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2" name="Google Shape;382;p8"/>
          <p:cNvSpPr/>
          <p:nvPr/>
        </p:nvSpPr>
        <p:spPr>
          <a:xfrm>
            <a:off x="5948450" y="3692338"/>
            <a:ext cx="510819" cy="127609"/>
          </a:xfrm>
          <a:custGeom>
            <a:rect b="b" l="l" r="r" t="t"/>
            <a:pathLst>
              <a:path extrusionOk="0" h="120000" w="120000">
                <a:moveTo>
                  <a:pt x="3427" y="60118"/>
                </a:moveTo>
                <a:lnTo>
                  <a:pt x="4286" y="70736"/>
                </a:lnTo>
                <a:lnTo>
                  <a:pt x="5143" y="74271"/>
                </a:lnTo>
                <a:lnTo>
                  <a:pt x="5143" y="77806"/>
                </a:lnTo>
                <a:lnTo>
                  <a:pt x="3427" y="84876"/>
                </a:lnTo>
                <a:lnTo>
                  <a:pt x="5143" y="84876"/>
                </a:lnTo>
                <a:lnTo>
                  <a:pt x="5602" y="88173"/>
                </a:lnTo>
                <a:lnTo>
                  <a:pt x="5143" y="45979"/>
                </a:lnTo>
                <a:lnTo>
                  <a:pt x="5143" y="42443"/>
                </a:lnTo>
                <a:lnTo>
                  <a:pt x="5999" y="38908"/>
                </a:lnTo>
                <a:lnTo>
                  <a:pt x="5999" y="31826"/>
                </a:lnTo>
                <a:lnTo>
                  <a:pt x="4286" y="28292"/>
                </a:lnTo>
                <a:lnTo>
                  <a:pt x="4286" y="24757"/>
                </a:lnTo>
                <a:lnTo>
                  <a:pt x="2571" y="21221"/>
                </a:lnTo>
                <a:lnTo>
                  <a:pt x="4286" y="21221"/>
                </a:lnTo>
                <a:lnTo>
                  <a:pt x="3427" y="3534"/>
                </a:lnTo>
                <a:lnTo>
                  <a:pt x="2571" y="0"/>
                </a:lnTo>
                <a:lnTo>
                  <a:pt x="2571" y="10604"/>
                </a:lnTo>
                <a:lnTo>
                  <a:pt x="1715" y="14151"/>
                </a:lnTo>
                <a:lnTo>
                  <a:pt x="856" y="17686"/>
                </a:lnTo>
                <a:lnTo>
                  <a:pt x="0" y="21221"/>
                </a:lnTo>
                <a:lnTo>
                  <a:pt x="1715" y="31826"/>
                </a:lnTo>
                <a:lnTo>
                  <a:pt x="2571" y="35361"/>
                </a:lnTo>
                <a:lnTo>
                  <a:pt x="3427" y="38908"/>
                </a:lnTo>
                <a:lnTo>
                  <a:pt x="3427" y="45979"/>
                </a:lnTo>
                <a:lnTo>
                  <a:pt x="4286" y="49514"/>
                </a:lnTo>
                <a:lnTo>
                  <a:pt x="5143" y="56584"/>
                </a:lnTo>
                <a:lnTo>
                  <a:pt x="3427" y="60118"/>
                </a:lnTo>
                <a:close/>
              </a:path>
              <a:path extrusionOk="0" h="120000" w="120000">
                <a:moveTo>
                  <a:pt x="4286" y="-21221"/>
                </a:moveTo>
                <a:lnTo>
                  <a:pt x="3427" y="-24757"/>
                </a:lnTo>
                <a:lnTo>
                  <a:pt x="3427" y="-17686"/>
                </a:lnTo>
                <a:lnTo>
                  <a:pt x="2571" y="-14151"/>
                </a:lnTo>
                <a:lnTo>
                  <a:pt x="856" y="-10604"/>
                </a:lnTo>
                <a:lnTo>
                  <a:pt x="1715" y="-7069"/>
                </a:lnTo>
                <a:lnTo>
                  <a:pt x="2571" y="0"/>
                </a:lnTo>
                <a:lnTo>
                  <a:pt x="3427" y="3534"/>
                </a:lnTo>
                <a:lnTo>
                  <a:pt x="4286" y="21221"/>
                </a:lnTo>
                <a:lnTo>
                  <a:pt x="7259" y="26179"/>
                </a:lnTo>
                <a:lnTo>
                  <a:pt x="8877" y="36238"/>
                </a:lnTo>
                <a:lnTo>
                  <a:pt x="9427" y="38908"/>
                </a:lnTo>
                <a:lnTo>
                  <a:pt x="9427" y="42443"/>
                </a:lnTo>
                <a:lnTo>
                  <a:pt x="11143" y="42443"/>
                </a:lnTo>
                <a:lnTo>
                  <a:pt x="11999" y="45979"/>
                </a:lnTo>
                <a:lnTo>
                  <a:pt x="11143" y="49514"/>
                </a:lnTo>
                <a:lnTo>
                  <a:pt x="11143" y="56584"/>
                </a:lnTo>
                <a:lnTo>
                  <a:pt x="12139" y="58507"/>
                </a:lnTo>
                <a:lnTo>
                  <a:pt x="13705" y="60565"/>
                </a:lnTo>
                <a:lnTo>
                  <a:pt x="13706" y="66614"/>
                </a:lnTo>
                <a:lnTo>
                  <a:pt x="12858" y="70736"/>
                </a:lnTo>
                <a:lnTo>
                  <a:pt x="11505" y="75536"/>
                </a:lnTo>
                <a:lnTo>
                  <a:pt x="9745" y="77382"/>
                </a:lnTo>
                <a:lnTo>
                  <a:pt x="9427" y="77806"/>
                </a:lnTo>
                <a:lnTo>
                  <a:pt x="8571" y="70736"/>
                </a:lnTo>
                <a:lnTo>
                  <a:pt x="7715" y="63666"/>
                </a:lnTo>
                <a:lnTo>
                  <a:pt x="7715" y="60118"/>
                </a:lnTo>
                <a:lnTo>
                  <a:pt x="6858" y="60118"/>
                </a:lnTo>
                <a:lnTo>
                  <a:pt x="7715" y="56584"/>
                </a:lnTo>
                <a:lnTo>
                  <a:pt x="7715" y="53049"/>
                </a:lnTo>
                <a:lnTo>
                  <a:pt x="6858" y="53049"/>
                </a:lnTo>
                <a:lnTo>
                  <a:pt x="5999" y="49514"/>
                </a:lnTo>
                <a:lnTo>
                  <a:pt x="5143" y="45979"/>
                </a:lnTo>
                <a:lnTo>
                  <a:pt x="5602" y="88173"/>
                </a:lnTo>
                <a:lnTo>
                  <a:pt x="5789" y="91914"/>
                </a:lnTo>
                <a:lnTo>
                  <a:pt x="5999" y="91958"/>
                </a:lnTo>
                <a:lnTo>
                  <a:pt x="6858" y="95493"/>
                </a:lnTo>
                <a:lnTo>
                  <a:pt x="5999" y="102563"/>
                </a:lnTo>
                <a:lnTo>
                  <a:pt x="8571" y="102563"/>
                </a:lnTo>
                <a:lnTo>
                  <a:pt x="8571" y="109634"/>
                </a:lnTo>
                <a:lnTo>
                  <a:pt x="9427" y="106098"/>
                </a:lnTo>
                <a:lnTo>
                  <a:pt x="10286" y="106098"/>
                </a:lnTo>
                <a:lnTo>
                  <a:pt x="11143" y="109634"/>
                </a:lnTo>
                <a:lnTo>
                  <a:pt x="11999" y="109634"/>
                </a:lnTo>
                <a:lnTo>
                  <a:pt x="13714" y="113180"/>
                </a:lnTo>
                <a:lnTo>
                  <a:pt x="14570" y="109634"/>
                </a:lnTo>
                <a:lnTo>
                  <a:pt x="16286" y="113180"/>
                </a:lnTo>
                <a:lnTo>
                  <a:pt x="15430" y="116716"/>
                </a:lnTo>
                <a:lnTo>
                  <a:pt x="13714" y="120251"/>
                </a:lnTo>
                <a:lnTo>
                  <a:pt x="11999" y="116716"/>
                </a:lnTo>
                <a:lnTo>
                  <a:pt x="12858" y="123785"/>
                </a:lnTo>
                <a:lnTo>
                  <a:pt x="13714" y="130855"/>
                </a:lnTo>
                <a:lnTo>
                  <a:pt x="13714" y="134391"/>
                </a:lnTo>
                <a:lnTo>
                  <a:pt x="12858" y="137938"/>
                </a:lnTo>
                <a:lnTo>
                  <a:pt x="11999" y="141473"/>
                </a:lnTo>
                <a:lnTo>
                  <a:pt x="10286" y="134391"/>
                </a:lnTo>
                <a:lnTo>
                  <a:pt x="10286" y="141473"/>
                </a:lnTo>
                <a:lnTo>
                  <a:pt x="10605" y="148473"/>
                </a:lnTo>
                <a:lnTo>
                  <a:pt x="9818" y="150350"/>
                </a:lnTo>
                <a:lnTo>
                  <a:pt x="10286" y="152077"/>
                </a:lnTo>
                <a:lnTo>
                  <a:pt x="11143" y="155613"/>
                </a:lnTo>
                <a:lnTo>
                  <a:pt x="10286" y="162695"/>
                </a:lnTo>
                <a:lnTo>
                  <a:pt x="11143" y="166230"/>
                </a:lnTo>
                <a:lnTo>
                  <a:pt x="12787" y="176110"/>
                </a:lnTo>
                <a:lnTo>
                  <a:pt x="14304" y="186776"/>
                </a:lnTo>
                <a:lnTo>
                  <a:pt x="14570" y="187452"/>
                </a:lnTo>
                <a:lnTo>
                  <a:pt x="17114" y="193872"/>
                </a:lnTo>
                <a:lnTo>
                  <a:pt x="19337" y="202593"/>
                </a:lnTo>
                <a:lnTo>
                  <a:pt x="19714" y="205128"/>
                </a:lnTo>
                <a:lnTo>
                  <a:pt x="19714" y="212210"/>
                </a:lnTo>
                <a:lnTo>
                  <a:pt x="21430" y="212210"/>
                </a:lnTo>
                <a:lnTo>
                  <a:pt x="22286" y="215744"/>
                </a:lnTo>
                <a:lnTo>
                  <a:pt x="23142" y="222814"/>
                </a:lnTo>
                <a:lnTo>
                  <a:pt x="24857" y="233420"/>
                </a:lnTo>
                <a:lnTo>
                  <a:pt x="25714" y="240502"/>
                </a:lnTo>
                <a:lnTo>
                  <a:pt x="26570" y="240502"/>
                </a:lnTo>
                <a:lnTo>
                  <a:pt x="26570" y="247572"/>
                </a:lnTo>
                <a:lnTo>
                  <a:pt x="25714" y="254642"/>
                </a:lnTo>
                <a:lnTo>
                  <a:pt x="25714" y="261724"/>
                </a:lnTo>
                <a:lnTo>
                  <a:pt x="26570" y="268794"/>
                </a:lnTo>
                <a:lnTo>
                  <a:pt x="28285" y="268794"/>
                </a:lnTo>
                <a:lnTo>
                  <a:pt x="28285" y="282934"/>
                </a:lnTo>
                <a:lnTo>
                  <a:pt x="30001" y="282934"/>
                </a:lnTo>
                <a:lnTo>
                  <a:pt x="30857" y="290016"/>
                </a:lnTo>
                <a:lnTo>
                  <a:pt x="30857" y="293552"/>
                </a:lnTo>
                <a:lnTo>
                  <a:pt x="31714" y="293552"/>
                </a:lnTo>
                <a:lnTo>
                  <a:pt x="31714" y="297087"/>
                </a:lnTo>
                <a:lnTo>
                  <a:pt x="34344" y="301168"/>
                </a:lnTo>
                <a:lnTo>
                  <a:pt x="36705" y="298572"/>
                </a:lnTo>
                <a:lnTo>
                  <a:pt x="37713" y="297087"/>
                </a:lnTo>
                <a:lnTo>
                  <a:pt x="40285" y="318309"/>
                </a:lnTo>
                <a:lnTo>
                  <a:pt x="40285" y="325379"/>
                </a:lnTo>
                <a:lnTo>
                  <a:pt x="41144" y="328914"/>
                </a:lnTo>
                <a:lnTo>
                  <a:pt x="41144" y="332448"/>
                </a:lnTo>
                <a:lnTo>
                  <a:pt x="42000" y="332448"/>
                </a:lnTo>
                <a:lnTo>
                  <a:pt x="42857" y="335996"/>
                </a:lnTo>
                <a:lnTo>
                  <a:pt x="42000" y="343066"/>
                </a:lnTo>
                <a:lnTo>
                  <a:pt x="42857" y="346601"/>
                </a:lnTo>
                <a:lnTo>
                  <a:pt x="44572" y="346601"/>
                </a:lnTo>
                <a:lnTo>
                  <a:pt x="44572" y="364289"/>
                </a:lnTo>
                <a:lnTo>
                  <a:pt x="47144" y="364289"/>
                </a:lnTo>
                <a:lnTo>
                  <a:pt x="47144" y="378428"/>
                </a:lnTo>
                <a:lnTo>
                  <a:pt x="49715" y="389046"/>
                </a:lnTo>
                <a:lnTo>
                  <a:pt x="50572" y="392581"/>
                </a:lnTo>
                <a:lnTo>
                  <a:pt x="51428" y="392581"/>
                </a:lnTo>
                <a:lnTo>
                  <a:pt x="50572" y="396115"/>
                </a:lnTo>
                <a:lnTo>
                  <a:pt x="51428" y="399650"/>
                </a:lnTo>
                <a:lnTo>
                  <a:pt x="55715" y="413803"/>
                </a:lnTo>
                <a:lnTo>
                  <a:pt x="57428" y="413803"/>
                </a:lnTo>
                <a:lnTo>
                  <a:pt x="58287" y="420873"/>
                </a:lnTo>
                <a:lnTo>
                  <a:pt x="59143" y="420873"/>
                </a:lnTo>
                <a:lnTo>
                  <a:pt x="59999" y="417338"/>
                </a:lnTo>
                <a:lnTo>
                  <a:pt x="60856" y="420873"/>
                </a:lnTo>
                <a:lnTo>
                  <a:pt x="61715" y="420873"/>
                </a:lnTo>
                <a:lnTo>
                  <a:pt x="63428" y="427943"/>
                </a:lnTo>
                <a:lnTo>
                  <a:pt x="65999" y="424407"/>
                </a:lnTo>
                <a:lnTo>
                  <a:pt x="65999" y="420873"/>
                </a:lnTo>
                <a:lnTo>
                  <a:pt x="76286" y="399650"/>
                </a:lnTo>
                <a:lnTo>
                  <a:pt x="78464" y="407471"/>
                </a:lnTo>
                <a:lnTo>
                  <a:pt x="80212" y="418085"/>
                </a:lnTo>
                <a:lnTo>
                  <a:pt x="80570" y="420873"/>
                </a:lnTo>
                <a:lnTo>
                  <a:pt x="81604" y="432635"/>
                </a:lnTo>
                <a:lnTo>
                  <a:pt x="82359" y="442490"/>
                </a:lnTo>
                <a:lnTo>
                  <a:pt x="83940" y="450440"/>
                </a:lnTo>
                <a:lnTo>
                  <a:pt x="84858" y="452700"/>
                </a:lnTo>
                <a:lnTo>
                  <a:pt x="87212" y="455410"/>
                </a:lnTo>
                <a:lnTo>
                  <a:pt x="90327" y="456191"/>
                </a:lnTo>
                <a:lnTo>
                  <a:pt x="92573" y="456235"/>
                </a:lnTo>
                <a:lnTo>
                  <a:pt x="92573" y="459782"/>
                </a:lnTo>
                <a:lnTo>
                  <a:pt x="95490" y="460497"/>
                </a:lnTo>
                <a:lnTo>
                  <a:pt x="98374" y="458878"/>
                </a:lnTo>
                <a:lnTo>
                  <a:pt x="100285" y="459782"/>
                </a:lnTo>
                <a:lnTo>
                  <a:pt x="101144" y="459782"/>
                </a:lnTo>
                <a:lnTo>
                  <a:pt x="102857" y="463317"/>
                </a:lnTo>
                <a:lnTo>
                  <a:pt x="103713" y="463317"/>
                </a:lnTo>
                <a:lnTo>
                  <a:pt x="103713" y="470387"/>
                </a:lnTo>
                <a:lnTo>
                  <a:pt x="105428" y="470387"/>
                </a:lnTo>
                <a:lnTo>
                  <a:pt x="106285" y="438560"/>
                </a:lnTo>
                <a:lnTo>
                  <a:pt x="110572" y="417338"/>
                </a:lnTo>
                <a:lnTo>
                  <a:pt x="114000" y="413803"/>
                </a:lnTo>
                <a:lnTo>
                  <a:pt x="117428" y="410268"/>
                </a:lnTo>
                <a:lnTo>
                  <a:pt x="120000" y="399650"/>
                </a:lnTo>
                <a:lnTo>
                  <a:pt x="120000" y="392581"/>
                </a:lnTo>
                <a:lnTo>
                  <a:pt x="117428" y="385511"/>
                </a:lnTo>
                <a:lnTo>
                  <a:pt x="116572" y="371358"/>
                </a:lnTo>
                <a:lnTo>
                  <a:pt x="114856" y="357207"/>
                </a:lnTo>
                <a:lnTo>
                  <a:pt x="112284" y="353671"/>
                </a:lnTo>
                <a:lnTo>
                  <a:pt x="109712" y="339531"/>
                </a:lnTo>
                <a:lnTo>
                  <a:pt x="108856" y="328914"/>
                </a:lnTo>
                <a:lnTo>
                  <a:pt x="109712" y="325379"/>
                </a:lnTo>
                <a:lnTo>
                  <a:pt x="107144" y="297087"/>
                </a:lnTo>
                <a:lnTo>
                  <a:pt x="114000" y="265259"/>
                </a:lnTo>
                <a:lnTo>
                  <a:pt x="114000" y="258177"/>
                </a:lnTo>
                <a:lnTo>
                  <a:pt x="112284" y="251107"/>
                </a:lnTo>
                <a:lnTo>
                  <a:pt x="107144" y="247572"/>
                </a:lnTo>
                <a:lnTo>
                  <a:pt x="106285" y="240502"/>
                </a:lnTo>
                <a:lnTo>
                  <a:pt x="106285" y="226350"/>
                </a:lnTo>
                <a:lnTo>
                  <a:pt x="105428" y="212210"/>
                </a:lnTo>
                <a:lnTo>
                  <a:pt x="102857" y="201593"/>
                </a:lnTo>
                <a:lnTo>
                  <a:pt x="102000" y="190987"/>
                </a:lnTo>
                <a:lnTo>
                  <a:pt x="104572" y="183905"/>
                </a:lnTo>
                <a:lnTo>
                  <a:pt x="102857" y="176835"/>
                </a:lnTo>
                <a:lnTo>
                  <a:pt x="102000" y="169765"/>
                </a:lnTo>
                <a:lnTo>
                  <a:pt x="102857" y="152077"/>
                </a:lnTo>
                <a:lnTo>
                  <a:pt x="104572" y="141473"/>
                </a:lnTo>
                <a:lnTo>
                  <a:pt x="105428" y="137938"/>
                </a:lnTo>
                <a:lnTo>
                  <a:pt x="108000" y="134391"/>
                </a:lnTo>
                <a:lnTo>
                  <a:pt x="108856" y="127320"/>
                </a:lnTo>
                <a:lnTo>
                  <a:pt x="109712" y="116716"/>
                </a:lnTo>
                <a:lnTo>
                  <a:pt x="111428" y="106098"/>
                </a:lnTo>
                <a:lnTo>
                  <a:pt x="110572" y="91958"/>
                </a:lnTo>
                <a:lnTo>
                  <a:pt x="110572" y="81341"/>
                </a:lnTo>
                <a:lnTo>
                  <a:pt x="107144" y="77806"/>
                </a:lnTo>
                <a:lnTo>
                  <a:pt x="106285" y="67200"/>
                </a:lnTo>
                <a:lnTo>
                  <a:pt x="104572" y="60118"/>
                </a:lnTo>
                <a:lnTo>
                  <a:pt x="102857" y="53049"/>
                </a:lnTo>
                <a:lnTo>
                  <a:pt x="98572" y="42443"/>
                </a:lnTo>
                <a:lnTo>
                  <a:pt x="95142" y="35361"/>
                </a:lnTo>
                <a:lnTo>
                  <a:pt x="90857" y="28292"/>
                </a:lnTo>
                <a:lnTo>
                  <a:pt x="89142" y="24757"/>
                </a:lnTo>
                <a:lnTo>
                  <a:pt x="84858" y="21221"/>
                </a:lnTo>
                <a:lnTo>
                  <a:pt x="77998" y="17686"/>
                </a:lnTo>
                <a:lnTo>
                  <a:pt x="74571" y="21221"/>
                </a:lnTo>
                <a:lnTo>
                  <a:pt x="72858" y="24757"/>
                </a:lnTo>
                <a:lnTo>
                  <a:pt x="69427" y="24757"/>
                </a:lnTo>
                <a:lnTo>
                  <a:pt x="67715" y="28292"/>
                </a:lnTo>
                <a:lnTo>
                  <a:pt x="65999" y="35361"/>
                </a:lnTo>
                <a:lnTo>
                  <a:pt x="65999" y="42443"/>
                </a:lnTo>
                <a:lnTo>
                  <a:pt x="64287" y="49514"/>
                </a:lnTo>
                <a:lnTo>
                  <a:pt x="60856" y="49514"/>
                </a:lnTo>
                <a:lnTo>
                  <a:pt x="60856" y="67200"/>
                </a:lnTo>
                <a:lnTo>
                  <a:pt x="59999" y="70736"/>
                </a:lnTo>
                <a:lnTo>
                  <a:pt x="59143" y="74271"/>
                </a:lnTo>
                <a:lnTo>
                  <a:pt x="58287" y="74271"/>
                </a:lnTo>
                <a:lnTo>
                  <a:pt x="57428" y="70736"/>
                </a:lnTo>
                <a:lnTo>
                  <a:pt x="58287" y="70736"/>
                </a:lnTo>
                <a:lnTo>
                  <a:pt x="57428" y="67200"/>
                </a:lnTo>
                <a:lnTo>
                  <a:pt x="55715" y="67200"/>
                </a:lnTo>
                <a:lnTo>
                  <a:pt x="52919" y="71909"/>
                </a:lnTo>
                <a:lnTo>
                  <a:pt x="49898" y="79492"/>
                </a:lnTo>
                <a:lnTo>
                  <a:pt x="48856" y="81341"/>
                </a:lnTo>
                <a:lnTo>
                  <a:pt x="46641" y="77974"/>
                </a:lnTo>
                <a:lnTo>
                  <a:pt x="43547" y="70542"/>
                </a:lnTo>
                <a:lnTo>
                  <a:pt x="40655" y="63052"/>
                </a:lnTo>
                <a:lnTo>
                  <a:pt x="39429" y="60118"/>
                </a:lnTo>
                <a:lnTo>
                  <a:pt x="38572" y="53049"/>
                </a:lnTo>
                <a:lnTo>
                  <a:pt x="37713" y="49514"/>
                </a:lnTo>
                <a:lnTo>
                  <a:pt x="36857" y="53049"/>
                </a:lnTo>
                <a:lnTo>
                  <a:pt x="36001" y="49514"/>
                </a:lnTo>
                <a:lnTo>
                  <a:pt x="36001" y="45979"/>
                </a:lnTo>
                <a:lnTo>
                  <a:pt x="34398" y="49511"/>
                </a:lnTo>
                <a:lnTo>
                  <a:pt x="32982" y="52126"/>
                </a:lnTo>
                <a:lnTo>
                  <a:pt x="31714" y="45979"/>
                </a:lnTo>
                <a:lnTo>
                  <a:pt x="30857" y="42443"/>
                </a:lnTo>
                <a:lnTo>
                  <a:pt x="30036" y="31762"/>
                </a:lnTo>
                <a:lnTo>
                  <a:pt x="29402" y="20311"/>
                </a:lnTo>
                <a:lnTo>
                  <a:pt x="29142" y="7312"/>
                </a:lnTo>
                <a:lnTo>
                  <a:pt x="29142" y="7069"/>
                </a:lnTo>
                <a:lnTo>
                  <a:pt x="28285" y="7069"/>
                </a:lnTo>
                <a:lnTo>
                  <a:pt x="26570" y="3534"/>
                </a:lnTo>
                <a:lnTo>
                  <a:pt x="25714" y="0"/>
                </a:lnTo>
                <a:lnTo>
                  <a:pt x="24857" y="-7069"/>
                </a:lnTo>
                <a:lnTo>
                  <a:pt x="24673" y="-13137"/>
                </a:lnTo>
                <a:lnTo>
                  <a:pt x="25390" y="-14150"/>
                </a:lnTo>
                <a:lnTo>
                  <a:pt x="26570" y="-14151"/>
                </a:lnTo>
                <a:lnTo>
                  <a:pt x="25714" y="-21221"/>
                </a:lnTo>
                <a:lnTo>
                  <a:pt x="24857" y="-28292"/>
                </a:lnTo>
                <a:lnTo>
                  <a:pt x="24001" y="-31826"/>
                </a:lnTo>
                <a:lnTo>
                  <a:pt x="24001" y="-24757"/>
                </a:lnTo>
                <a:lnTo>
                  <a:pt x="22286" y="-24757"/>
                </a:lnTo>
                <a:lnTo>
                  <a:pt x="21430" y="-21221"/>
                </a:lnTo>
                <a:lnTo>
                  <a:pt x="19714" y="-10604"/>
                </a:lnTo>
                <a:lnTo>
                  <a:pt x="17999" y="-7069"/>
                </a:lnTo>
                <a:lnTo>
                  <a:pt x="17142" y="-3534"/>
                </a:lnTo>
                <a:lnTo>
                  <a:pt x="16286" y="-3534"/>
                </a:lnTo>
                <a:lnTo>
                  <a:pt x="14570" y="0"/>
                </a:lnTo>
                <a:lnTo>
                  <a:pt x="11999" y="0"/>
                </a:lnTo>
                <a:lnTo>
                  <a:pt x="11143" y="-3534"/>
                </a:lnTo>
                <a:lnTo>
                  <a:pt x="9427" y="-7069"/>
                </a:lnTo>
                <a:lnTo>
                  <a:pt x="10286" y="-10604"/>
                </a:lnTo>
                <a:lnTo>
                  <a:pt x="8571" y="-14151"/>
                </a:lnTo>
                <a:lnTo>
                  <a:pt x="7715" y="-21221"/>
                </a:lnTo>
                <a:lnTo>
                  <a:pt x="7715" y="-24757"/>
                </a:lnTo>
                <a:lnTo>
                  <a:pt x="6858" y="-24757"/>
                </a:lnTo>
                <a:lnTo>
                  <a:pt x="5999" y="-14151"/>
                </a:lnTo>
                <a:lnTo>
                  <a:pt x="5143" y="-14151"/>
                </a:lnTo>
                <a:lnTo>
                  <a:pt x="4286" y="-2122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3" name="Google Shape;383;p8"/>
          <p:cNvSpPr/>
          <p:nvPr/>
        </p:nvSpPr>
        <p:spPr>
          <a:xfrm>
            <a:off x="5948450" y="3658492"/>
            <a:ext cx="510819" cy="534060"/>
          </a:xfrm>
          <a:custGeom>
            <a:rect b="b" l="l" r="r" t="t"/>
            <a:pathLst>
              <a:path extrusionOk="0" h="120000" w="120000">
                <a:moveTo>
                  <a:pt x="105428" y="120000"/>
                </a:moveTo>
                <a:lnTo>
                  <a:pt x="106285" y="112395"/>
                </a:lnTo>
                <a:lnTo>
                  <a:pt x="110572" y="107324"/>
                </a:lnTo>
                <a:lnTo>
                  <a:pt x="114000" y="106479"/>
                </a:lnTo>
                <a:lnTo>
                  <a:pt x="117428" y="105634"/>
                </a:lnTo>
                <a:lnTo>
                  <a:pt x="120000" y="103098"/>
                </a:lnTo>
                <a:lnTo>
                  <a:pt x="120000" y="101408"/>
                </a:lnTo>
                <a:lnTo>
                  <a:pt x="117428" y="99719"/>
                </a:lnTo>
                <a:lnTo>
                  <a:pt x="116572" y="96337"/>
                </a:lnTo>
                <a:lnTo>
                  <a:pt x="114856" y="92956"/>
                </a:lnTo>
                <a:lnTo>
                  <a:pt x="112284" y="92111"/>
                </a:lnTo>
                <a:lnTo>
                  <a:pt x="109712" y="88732"/>
                </a:lnTo>
                <a:lnTo>
                  <a:pt x="108856" y="86196"/>
                </a:lnTo>
                <a:lnTo>
                  <a:pt x="109712" y="85351"/>
                </a:lnTo>
                <a:lnTo>
                  <a:pt x="107144" y="78591"/>
                </a:lnTo>
                <a:lnTo>
                  <a:pt x="114000" y="70986"/>
                </a:lnTo>
                <a:lnTo>
                  <a:pt x="114000" y="69294"/>
                </a:lnTo>
                <a:lnTo>
                  <a:pt x="112284" y="67604"/>
                </a:lnTo>
                <a:lnTo>
                  <a:pt x="107144" y="66760"/>
                </a:lnTo>
                <a:lnTo>
                  <a:pt x="106285" y="65070"/>
                </a:lnTo>
                <a:lnTo>
                  <a:pt x="106285" y="61689"/>
                </a:lnTo>
                <a:lnTo>
                  <a:pt x="105428" y="58310"/>
                </a:lnTo>
                <a:lnTo>
                  <a:pt x="102857" y="55773"/>
                </a:lnTo>
                <a:lnTo>
                  <a:pt x="102000" y="53239"/>
                </a:lnTo>
                <a:lnTo>
                  <a:pt x="104572" y="51547"/>
                </a:lnTo>
                <a:lnTo>
                  <a:pt x="102857" y="49858"/>
                </a:lnTo>
                <a:lnTo>
                  <a:pt x="102000" y="48168"/>
                </a:lnTo>
                <a:lnTo>
                  <a:pt x="102857" y="43942"/>
                </a:lnTo>
                <a:lnTo>
                  <a:pt x="104572" y="41408"/>
                </a:lnTo>
                <a:lnTo>
                  <a:pt x="105428" y="40563"/>
                </a:lnTo>
                <a:lnTo>
                  <a:pt x="108000" y="39716"/>
                </a:lnTo>
                <a:lnTo>
                  <a:pt x="108856" y="38027"/>
                </a:lnTo>
                <a:lnTo>
                  <a:pt x="109712" y="35493"/>
                </a:lnTo>
                <a:lnTo>
                  <a:pt x="111428" y="32956"/>
                </a:lnTo>
                <a:lnTo>
                  <a:pt x="110572" y="29577"/>
                </a:lnTo>
                <a:lnTo>
                  <a:pt x="110572" y="27040"/>
                </a:lnTo>
                <a:lnTo>
                  <a:pt x="107144" y="26196"/>
                </a:lnTo>
                <a:lnTo>
                  <a:pt x="106285" y="23662"/>
                </a:lnTo>
                <a:lnTo>
                  <a:pt x="104572" y="21969"/>
                </a:lnTo>
                <a:lnTo>
                  <a:pt x="102857" y="20280"/>
                </a:lnTo>
                <a:lnTo>
                  <a:pt x="98572" y="17746"/>
                </a:lnTo>
                <a:lnTo>
                  <a:pt x="95142" y="16054"/>
                </a:lnTo>
                <a:lnTo>
                  <a:pt x="90857" y="14364"/>
                </a:lnTo>
                <a:lnTo>
                  <a:pt x="89142" y="13520"/>
                </a:lnTo>
                <a:lnTo>
                  <a:pt x="84858" y="12675"/>
                </a:lnTo>
                <a:lnTo>
                  <a:pt x="77998" y="11831"/>
                </a:lnTo>
                <a:lnTo>
                  <a:pt x="74571" y="12675"/>
                </a:lnTo>
                <a:lnTo>
                  <a:pt x="72858" y="13520"/>
                </a:lnTo>
                <a:lnTo>
                  <a:pt x="69427" y="13520"/>
                </a:lnTo>
                <a:lnTo>
                  <a:pt x="67715" y="14364"/>
                </a:lnTo>
                <a:lnTo>
                  <a:pt x="65999" y="16054"/>
                </a:lnTo>
                <a:lnTo>
                  <a:pt x="65999" y="17746"/>
                </a:lnTo>
                <a:lnTo>
                  <a:pt x="64287" y="19435"/>
                </a:lnTo>
                <a:lnTo>
                  <a:pt x="60856" y="19435"/>
                </a:lnTo>
                <a:lnTo>
                  <a:pt x="60856" y="23662"/>
                </a:lnTo>
                <a:lnTo>
                  <a:pt x="59999" y="24506"/>
                </a:lnTo>
                <a:lnTo>
                  <a:pt x="59143" y="25351"/>
                </a:lnTo>
                <a:lnTo>
                  <a:pt x="58287" y="25351"/>
                </a:lnTo>
                <a:lnTo>
                  <a:pt x="57428" y="24506"/>
                </a:lnTo>
                <a:lnTo>
                  <a:pt x="58287" y="24506"/>
                </a:lnTo>
                <a:lnTo>
                  <a:pt x="57428" y="23662"/>
                </a:lnTo>
                <a:lnTo>
                  <a:pt x="55715" y="23662"/>
                </a:lnTo>
                <a:lnTo>
                  <a:pt x="52919" y="24787"/>
                </a:lnTo>
                <a:lnTo>
                  <a:pt x="49898" y="26598"/>
                </a:lnTo>
                <a:lnTo>
                  <a:pt x="48856" y="27040"/>
                </a:lnTo>
                <a:lnTo>
                  <a:pt x="46641" y="26236"/>
                </a:lnTo>
                <a:lnTo>
                  <a:pt x="43547" y="24460"/>
                </a:lnTo>
                <a:lnTo>
                  <a:pt x="40655" y="22670"/>
                </a:lnTo>
                <a:lnTo>
                  <a:pt x="39429" y="21969"/>
                </a:lnTo>
                <a:lnTo>
                  <a:pt x="38572" y="20280"/>
                </a:lnTo>
                <a:lnTo>
                  <a:pt x="37713" y="19435"/>
                </a:lnTo>
                <a:lnTo>
                  <a:pt x="36857" y="20280"/>
                </a:lnTo>
                <a:lnTo>
                  <a:pt x="36001" y="19435"/>
                </a:lnTo>
                <a:lnTo>
                  <a:pt x="36001" y="18591"/>
                </a:lnTo>
                <a:lnTo>
                  <a:pt x="34398" y="19435"/>
                </a:lnTo>
                <a:lnTo>
                  <a:pt x="32982" y="20059"/>
                </a:lnTo>
                <a:lnTo>
                  <a:pt x="31714" y="18591"/>
                </a:lnTo>
                <a:lnTo>
                  <a:pt x="30857" y="17746"/>
                </a:lnTo>
                <a:lnTo>
                  <a:pt x="30036" y="15194"/>
                </a:lnTo>
                <a:lnTo>
                  <a:pt x="29402" y="12457"/>
                </a:lnTo>
                <a:lnTo>
                  <a:pt x="29142" y="9352"/>
                </a:lnTo>
                <a:lnTo>
                  <a:pt x="29142" y="9294"/>
                </a:lnTo>
                <a:lnTo>
                  <a:pt x="28285" y="9294"/>
                </a:lnTo>
                <a:lnTo>
                  <a:pt x="26570" y="8449"/>
                </a:lnTo>
                <a:lnTo>
                  <a:pt x="25714" y="7604"/>
                </a:lnTo>
                <a:lnTo>
                  <a:pt x="24857" y="5915"/>
                </a:lnTo>
                <a:lnTo>
                  <a:pt x="24673" y="4465"/>
                </a:lnTo>
                <a:lnTo>
                  <a:pt x="25390" y="4223"/>
                </a:lnTo>
                <a:lnTo>
                  <a:pt x="25714" y="4223"/>
                </a:lnTo>
                <a:lnTo>
                  <a:pt x="26570" y="4223"/>
                </a:lnTo>
                <a:lnTo>
                  <a:pt x="25714" y="2533"/>
                </a:lnTo>
                <a:lnTo>
                  <a:pt x="24857" y="844"/>
                </a:lnTo>
                <a:lnTo>
                  <a:pt x="24001" y="0"/>
                </a:lnTo>
                <a:lnTo>
                  <a:pt x="24001" y="1689"/>
                </a:lnTo>
                <a:lnTo>
                  <a:pt x="22286" y="1689"/>
                </a:lnTo>
                <a:lnTo>
                  <a:pt x="21430" y="2533"/>
                </a:lnTo>
                <a:lnTo>
                  <a:pt x="19714" y="5070"/>
                </a:lnTo>
                <a:lnTo>
                  <a:pt x="18858" y="5070"/>
                </a:lnTo>
                <a:lnTo>
                  <a:pt x="19714" y="5070"/>
                </a:lnTo>
                <a:lnTo>
                  <a:pt x="17999" y="5915"/>
                </a:lnTo>
                <a:lnTo>
                  <a:pt x="17142" y="6760"/>
                </a:lnTo>
                <a:lnTo>
                  <a:pt x="16286" y="6760"/>
                </a:lnTo>
                <a:lnTo>
                  <a:pt x="14570" y="7604"/>
                </a:lnTo>
                <a:lnTo>
                  <a:pt x="12858" y="7604"/>
                </a:lnTo>
                <a:lnTo>
                  <a:pt x="11999" y="7604"/>
                </a:lnTo>
                <a:lnTo>
                  <a:pt x="11143" y="6760"/>
                </a:lnTo>
                <a:lnTo>
                  <a:pt x="9427" y="5915"/>
                </a:lnTo>
                <a:lnTo>
                  <a:pt x="10286" y="5070"/>
                </a:lnTo>
                <a:lnTo>
                  <a:pt x="8571" y="4223"/>
                </a:lnTo>
                <a:lnTo>
                  <a:pt x="7715" y="2533"/>
                </a:lnTo>
                <a:lnTo>
                  <a:pt x="7715" y="1689"/>
                </a:lnTo>
                <a:lnTo>
                  <a:pt x="6858" y="1689"/>
                </a:lnTo>
                <a:lnTo>
                  <a:pt x="5999" y="4223"/>
                </a:lnTo>
                <a:lnTo>
                  <a:pt x="5143" y="4223"/>
                </a:lnTo>
                <a:lnTo>
                  <a:pt x="4286" y="2533"/>
                </a:lnTo>
                <a:lnTo>
                  <a:pt x="3427" y="1689"/>
                </a:lnTo>
                <a:lnTo>
                  <a:pt x="3427" y="3378"/>
                </a:lnTo>
                <a:lnTo>
                  <a:pt x="2571" y="4223"/>
                </a:lnTo>
                <a:lnTo>
                  <a:pt x="856" y="5070"/>
                </a:lnTo>
                <a:lnTo>
                  <a:pt x="1715" y="5915"/>
                </a:lnTo>
                <a:lnTo>
                  <a:pt x="2571" y="7604"/>
                </a:lnTo>
                <a:lnTo>
                  <a:pt x="3427" y="8449"/>
                </a:lnTo>
                <a:lnTo>
                  <a:pt x="2571" y="7604"/>
                </a:lnTo>
                <a:lnTo>
                  <a:pt x="2571" y="9294"/>
                </a:lnTo>
                <a:lnTo>
                  <a:pt x="2571" y="10138"/>
                </a:lnTo>
                <a:lnTo>
                  <a:pt x="1715" y="10986"/>
                </a:lnTo>
                <a:lnTo>
                  <a:pt x="856" y="11831"/>
                </a:lnTo>
                <a:lnTo>
                  <a:pt x="0" y="12675"/>
                </a:lnTo>
                <a:lnTo>
                  <a:pt x="1715" y="15209"/>
                </a:lnTo>
                <a:lnTo>
                  <a:pt x="2571" y="16054"/>
                </a:lnTo>
                <a:lnTo>
                  <a:pt x="3427" y="16901"/>
                </a:lnTo>
                <a:lnTo>
                  <a:pt x="3427" y="18591"/>
                </a:lnTo>
                <a:lnTo>
                  <a:pt x="4286" y="19435"/>
                </a:lnTo>
                <a:lnTo>
                  <a:pt x="5143" y="21125"/>
                </a:lnTo>
                <a:lnTo>
                  <a:pt x="3427" y="21969"/>
                </a:lnTo>
                <a:lnTo>
                  <a:pt x="4286" y="24506"/>
                </a:lnTo>
                <a:lnTo>
                  <a:pt x="5143" y="25351"/>
                </a:lnTo>
                <a:lnTo>
                  <a:pt x="5143" y="26196"/>
                </a:lnTo>
                <a:lnTo>
                  <a:pt x="3427" y="27885"/>
                </a:lnTo>
                <a:lnTo>
                  <a:pt x="5143" y="27885"/>
                </a:lnTo>
                <a:lnTo>
                  <a:pt x="5602" y="28672"/>
                </a:lnTo>
                <a:lnTo>
                  <a:pt x="5789" y="29567"/>
                </a:lnTo>
                <a:lnTo>
                  <a:pt x="5999" y="29577"/>
                </a:lnTo>
                <a:lnTo>
                  <a:pt x="6858" y="30422"/>
                </a:lnTo>
                <a:lnTo>
                  <a:pt x="5999" y="32111"/>
                </a:lnTo>
                <a:lnTo>
                  <a:pt x="6858" y="32111"/>
                </a:lnTo>
                <a:lnTo>
                  <a:pt x="8571" y="32111"/>
                </a:lnTo>
                <a:lnTo>
                  <a:pt x="8571" y="33800"/>
                </a:lnTo>
                <a:lnTo>
                  <a:pt x="9427" y="32956"/>
                </a:lnTo>
                <a:lnTo>
                  <a:pt x="10286" y="32956"/>
                </a:lnTo>
                <a:lnTo>
                  <a:pt x="11143" y="33800"/>
                </a:lnTo>
                <a:lnTo>
                  <a:pt x="11999" y="33800"/>
                </a:lnTo>
                <a:lnTo>
                  <a:pt x="13714" y="34648"/>
                </a:lnTo>
                <a:lnTo>
                  <a:pt x="14570" y="33800"/>
                </a:lnTo>
                <a:lnTo>
                  <a:pt x="16286" y="34648"/>
                </a:lnTo>
                <a:lnTo>
                  <a:pt x="15430" y="35493"/>
                </a:lnTo>
                <a:lnTo>
                  <a:pt x="13714" y="36337"/>
                </a:lnTo>
                <a:lnTo>
                  <a:pt x="11999" y="35493"/>
                </a:lnTo>
                <a:lnTo>
                  <a:pt x="12858" y="37182"/>
                </a:lnTo>
                <a:lnTo>
                  <a:pt x="13714" y="38871"/>
                </a:lnTo>
                <a:lnTo>
                  <a:pt x="13714" y="39716"/>
                </a:lnTo>
                <a:lnTo>
                  <a:pt x="12858" y="40563"/>
                </a:lnTo>
                <a:lnTo>
                  <a:pt x="11999" y="41408"/>
                </a:lnTo>
                <a:lnTo>
                  <a:pt x="10286" y="39716"/>
                </a:lnTo>
                <a:lnTo>
                  <a:pt x="10286" y="41408"/>
                </a:lnTo>
                <a:lnTo>
                  <a:pt x="10605" y="43081"/>
                </a:lnTo>
                <a:lnTo>
                  <a:pt x="9818" y="43529"/>
                </a:lnTo>
                <a:lnTo>
                  <a:pt x="10286" y="43942"/>
                </a:lnTo>
                <a:lnTo>
                  <a:pt x="11143" y="44787"/>
                </a:lnTo>
                <a:lnTo>
                  <a:pt x="10286" y="46479"/>
                </a:lnTo>
                <a:lnTo>
                  <a:pt x="11143" y="47324"/>
                </a:lnTo>
                <a:lnTo>
                  <a:pt x="12787" y="49684"/>
                </a:lnTo>
                <a:lnTo>
                  <a:pt x="14304" y="52233"/>
                </a:lnTo>
                <a:lnTo>
                  <a:pt x="14570" y="52395"/>
                </a:lnTo>
                <a:lnTo>
                  <a:pt x="17114" y="53929"/>
                </a:lnTo>
                <a:lnTo>
                  <a:pt x="19337" y="56012"/>
                </a:lnTo>
                <a:lnTo>
                  <a:pt x="19714" y="56618"/>
                </a:lnTo>
                <a:lnTo>
                  <a:pt x="19714" y="58310"/>
                </a:lnTo>
                <a:lnTo>
                  <a:pt x="17142" y="58310"/>
                </a:lnTo>
                <a:lnTo>
                  <a:pt x="18858" y="58310"/>
                </a:lnTo>
                <a:lnTo>
                  <a:pt x="21430" y="58310"/>
                </a:lnTo>
                <a:lnTo>
                  <a:pt x="22286" y="59155"/>
                </a:lnTo>
                <a:lnTo>
                  <a:pt x="23142" y="60844"/>
                </a:lnTo>
                <a:lnTo>
                  <a:pt x="24857" y="63378"/>
                </a:lnTo>
                <a:lnTo>
                  <a:pt x="25714" y="65070"/>
                </a:lnTo>
                <a:lnTo>
                  <a:pt x="26570" y="65070"/>
                </a:lnTo>
                <a:lnTo>
                  <a:pt x="26570" y="66760"/>
                </a:lnTo>
                <a:lnTo>
                  <a:pt x="25714" y="68449"/>
                </a:lnTo>
                <a:lnTo>
                  <a:pt x="25714" y="70141"/>
                </a:lnTo>
                <a:lnTo>
                  <a:pt x="26570" y="71831"/>
                </a:lnTo>
                <a:lnTo>
                  <a:pt x="28285" y="71831"/>
                </a:lnTo>
                <a:lnTo>
                  <a:pt x="28285" y="75209"/>
                </a:lnTo>
                <a:lnTo>
                  <a:pt x="30001" y="75209"/>
                </a:lnTo>
                <a:lnTo>
                  <a:pt x="30857" y="76901"/>
                </a:lnTo>
                <a:lnTo>
                  <a:pt x="30857" y="77746"/>
                </a:lnTo>
                <a:lnTo>
                  <a:pt x="31714" y="77746"/>
                </a:lnTo>
                <a:lnTo>
                  <a:pt x="31714" y="78591"/>
                </a:lnTo>
                <a:lnTo>
                  <a:pt x="34344" y="79566"/>
                </a:lnTo>
                <a:lnTo>
                  <a:pt x="36705" y="78946"/>
                </a:lnTo>
                <a:lnTo>
                  <a:pt x="37713" y="78591"/>
                </a:lnTo>
                <a:lnTo>
                  <a:pt x="40285" y="83662"/>
                </a:lnTo>
                <a:lnTo>
                  <a:pt x="40285" y="84506"/>
                </a:lnTo>
                <a:lnTo>
                  <a:pt x="40285" y="85351"/>
                </a:lnTo>
                <a:lnTo>
                  <a:pt x="41144" y="86196"/>
                </a:lnTo>
                <a:lnTo>
                  <a:pt x="41144" y="87040"/>
                </a:lnTo>
                <a:lnTo>
                  <a:pt x="42000" y="87040"/>
                </a:lnTo>
                <a:lnTo>
                  <a:pt x="42857" y="87888"/>
                </a:lnTo>
                <a:lnTo>
                  <a:pt x="42000" y="89577"/>
                </a:lnTo>
                <a:lnTo>
                  <a:pt x="42857" y="90422"/>
                </a:lnTo>
                <a:lnTo>
                  <a:pt x="44572" y="90422"/>
                </a:lnTo>
                <a:lnTo>
                  <a:pt x="44572" y="92111"/>
                </a:lnTo>
                <a:lnTo>
                  <a:pt x="44572" y="93803"/>
                </a:lnTo>
                <a:lnTo>
                  <a:pt x="44572" y="94648"/>
                </a:lnTo>
                <a:lnTo>
                  <a:pt x="46284" y="94648"/>
                </a:lnTo>
                <a:lnTo>
                  <a:pt x="47144" y="94648"/>
                </a:lnTo>
                <a:lnTo>
                  <a:pt x="47144" y="98027"/>
                </a:lnTo>
                <a:lnTo>
                  <a:pt x="49715" y="100563"/>
                </a:lnTo>
                <a:lnTo>
                  <a:pt x="50572" y="101408"/>
                </a:lnTo>
                <a:lnTo>
                  <a:pt x="51428" y="101408"/>
                </a:lnTo>
                <a:lnTo>
                  <a:pt x="50572" y="102253"/>
                </a:lnTo>
                <a:lnTo>
                  <a:pt x="51428" y="103098"/>
                </a:lnTo>
                <a:lnTo>
                  <a:pt x="55715" y="106479"/>
                </a:lnTo>
                <a:lnTo>
                  <a:pt x="57428" y="106479"/>
                </a:lnTo>
                <a:lnTo>
                  <a:pt x="58287" y="108168"/>
                </a:lnTo>
                <a:lnTo>
                  <a:pt x="59143" y="108168"/>
                </a:lnTo>
                <a:lnTo>
                  <a:pt x="59999" y="107324"/>
                </a:lnTo>
                <a:lnTo>
                  <a:pt x="60856" y="108168"/>
                </a:lnTo>
                <a:lnTo>
                  <a:pt x="61715" y="108168"/>
                </a:lnTo>
                <a:lnTo>
                  <a:pt x="63428" y="109858"/>
                </a:lnTo>
                <a:lnTo>
                  <a:pt x="65999" y="109013"/>
                </a:lnTo>
                <a:lnTo>
                  <a:pt x="65999" y="108168"/>
                </a:lnTo>
                <a:lnTo>
                  <a:pt x="76286" y="103098"/>
                </a:lnTo>
                <a:lnTo>
                  <a:pt x="78464" y="104966"/>
                </a:lnTo>
                <a:lnTo>
                  <a:pt x="80212" y="107502"/>
                </a:lnTo>
                <a:lnTo>
                  <a:pt x="80570" y="108168"/>
                </a:lnTo>
                <a:lnTo>
                  <a:pt x="81604" y="110979"/>
                </a:lnTo>
                <a:lnTo>
                  <a:pt x="82359" y="113334"/>
                </a:lnTo>
                <a:lnTo>
                  <a:pt x="83940" y="115233"/>
                </a:lnTo>
                <a:lnTo>
                  <a:pt x="84858" y="115773"/>
                </a:lnTo>
                <a:lnTo>
                  <a:pt x="87212" y="116421"/>
                </a:lnTo>
                <a:lnTo>
                  <a:pt x="90327" y="116608"/>
                </a:lnTo>
                <a:lnTo>
                  <a:pt x="92573" y="116618"/>
                </a:lnTo>
                <a:lnTo>
                  <a:pt x="92573" y="117465"/>
                </a:lnTo>
                <a:lnTo>
                  <a:pt x="95490" y="117636"/>
                </a:lnTo>
                <a:lnTo>
                  <a:pt x="98374" y="117249"/>
                </a:lnTo>
                <a:lnTo>
                  <a:pt x="100285" y="117465"/>
                </a:lnTo>
                <a:lnTo>
                  <a:pt x="101144" y="117465"/>
                </a:lnTo>
                <a:lnTo>
                  <a:pt x="102857" y="118310"/>
                </a:lnTo>
                <a:lnTo>
                  <a:pt x="103713" y="118310"/>
                </a:lnTo>
                <a:lnTo>
                  <a:pt x="103713" y="119155"/>
                </a:lnTo>
                <a:lnTo>
                  <a:pt x="103713" y="120000"/>
                </a:lnTo>
                <a:lnTo>
                  <a:pt x="104572" y="120000"/>
                </a:lnTo>
                <a:lnTo>
                  <a:pt x="105428"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4" name="Google Shape;384;p8"/>
          <p:cNvSpPr/>
          <p:nvPr/>
        </p:nvSpPr>
        <p:spPr>
          <a:xfrm>
            <a:off x="5959397" y="3714906"/>
            <a:ext cx="47400" cy="60172"/>
          </a:xfrm>
          <a:custGeom>
            <a:rect b="b" l="l" r="r" t="t"/>
            <a:pathLst>
              <a:path extrusionOk="0" h="120000" w="120000">
                <a:moveTo>
                  <a:pt x="18486" y="0"/>
                </a:moveTo>
                <a:lnTo>
                  <a:pt x="50518" y="10515"/>
                </a:lnTo>
                <a:lnTo>
                  <a:pt x="67954" y="31844"/>
                </a:lnTo>
                <a:lnTo>
                  <a:pt x="73883" y="37508"/>
                </a:lnTo>
                <a:lnTo>
                  <a:pt x="73883" y="45004"/>
                </a:lnTo>
                <a:lnTo>
                  <a:pt x="92372" y="45004"/>
                </a:lnTo>
                <a:lnTo>
                  <a:pt x="101600" y="52503"/>
                </a:lnTo>
                <a:lnTo>
                  <a:pt x="92372" y="60000"/>
                </a:lnTo>
                <a:lnTo>
                  <a:pt x="92372" y="74993"/>
                </a:lnTo>
                <a:lnTo>
                  <a:pt x="103108" y="79071"/>
                </a:lnTo>
                <a:lnTo>
                  <a:pt x="119987" y="83436"/>
                </a:lnTo>
                <a:lnTo>
                  <a:pt x="120000" y="96264"/>
                </a:lnTo>
                <a:lnTo>
                  <a:pt x="110858" y="105006"/>
                </a:lnTo>
                <a:lnTo>
                  <a:pt x="96281" y="115185"/>
                </a:lnTo>
                <a:lnTo>
                  <a:pt x="77311" y="119100"/>
                </a:lnTo>
                <a:lnTo>
                  <a:pt x="73883" y="120000"/>
                </a:lnTo>
                <a:lnTo>
                  <a:pt x="64655" y="105006"/>
                </a:lnTo>
                <a:lnTo>
                  <a:pt x="55427" y="90011"/>
                </a:lnTo>
                <a:lnTo>
                  <a:pt x="55427" y="82489"/>
                </a:lnTo>
                <a:lnTo>
                  <a:pt x="46200" y="82489"/>
                </a:lnTo>
                <a:lnTo>
                  <a:pt x="55427" y="74993"/>
                </a:lnTo>
                <a:lnTo>
                  <a:pt x="55427" y="67496"/>
                </a:lnTo>
                <a:lnTo>
                  <a:pt x="46200" y="67496"/>
                </a:lnTo>
                <a:lnTo>
                  <a:pt x="36941" y="60000"/>
                </a:lnTo>
                <a:lnTo>
                  <a:pt x="27713" y="52503"/>
                </a:lnTo>
                <a:lnTo>
                  <a:pt x="27713" y="45004"/>
                </a:lnTo>
                <a:lnTo>
                  <a:pt x="36941" y="37508"/>
                </a:lnTo>
                <a:lnTo>
                  <a:pt x="36941" y="29986"/>
                </a:lnTo>
                <a:lnTo>
                  <a:pt x="36941" y="22489"/>
                </a:lnTo>
                <a:lnTo>
                  <a:pt x="18486" y="14993"/>
                </a:lnTo>
                <a:lnTo>
                  <a:pt x="18486" y="7496"/>
                </a:lnTo>
                <a:lnTo>
                  <a:pt x="0" y="0"/>
                </a:lnTo>
                <a:lnTo>
                  <a:pt x="18486"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5" name="Google Shape;385;p8"/>
          <p:cNvSpPr/>
          <p:nvPr/>
        </p:nvSpPr>
        <p:spPr>
          <a:xfrm>
            <a:off x="7827952" y="5314369"/>
            <a:ext cx="62014" cy="33807"/>
          </a:xfrm>
          <a:custGeom>
            <a:rect b="b" l="l" r="r" t="t"/>
            <a:pathLst>
              <a:path extrusionOk="0" h="120000" w="120000">
                <a:moveTo>
                  <a:pt x="63525" y="39982"/>
                </a:moveTo>
                <a:lnTo>
                  <a:pt x="63043" y="48511"/>
                </a:lnTo>
                <a:lnTo>
                  <a:pt x="59380" y="62631"/>
                </a:lnTo>
                <a:lnTo>
                  <a:pt x="42342" y="66671"/>
                </a:lnTo>
                <a:lnTo>
                  <a:pt x="35289" y="66671"/>
                </a:lnTo>
                <a:lnTo>
                  <a:pt x="28236" y="39982"/>
                </a:lnTo>
                <a:lnTo>
                  <a:pt x="14129" y="39982"/>
                </a:lnTo>
                <a:lnTo>
                  <a:pt x="7051" y="66671"/>
                </a:lnTo>
                <a:lnTo>
                  <a:pt x="7051" y="80014"/>
                </a:lnTo>
                <a:lnTo>
                  <a:pt x="0" y="106657"/>
                </a:lnTo>
                <a:lnTo>
                  <a:pt x="28236" y="106657"/>
                </a:lnTo>
                <a:lnTo>
                  <a:pt x="21182" y="53328"/>
                </a:lnTo>
                <a:lnTo>
                  <a:pt x="28236" y="106657"/>
                </a:lnTo>
                <a:lnTo>
                  <a:pt x="35289" y="120000"/>
                </a:lnTo>
                <a:lnTo>
                  <a:pt x="42342" y="120000"/>
                </a:lnTo>
                <a:lnTo>
                  <a:pt x="49419" y="106657"/>
                </a:lnTo>
                <a:lnTo>
                  <a:pt x="75025" y="97069"/>
                </a:lnTo>
                <a:lnTo>
                  <a:pt x="102004" y="93743"/>
                </a:lnTo>
                <a:lnTo>
                  <a:pt x="120000" y="93356"/>
                </a:lnTo>
                <a:lnTo>
                  <a:pt x="112921" y="66671"/>
                </a:lnTo>
                <a:lnTo>
                  <a:pt x="112921" y="39982"/>
                </a:lnTo>
                <a:lnTo>
                  <a:pt x="81533" y="33397"/>
                </a:lnTo>
                <a:lnTo>
                  <a:pt x="63904" y="13616"/>
                </a:lnTo>
                <a:lnTo>
                  <a:pt x="56472" y="0"/>
                </a:lnTo>
                <a:lnTo>
                  <a:pt x="49419" y="26685"/>
                </a:lnTo>
                <a:lnTo>
                  <a:pt x="49419" y="39982"/>
                </a:lnTo>
                <a:lnTo>
                  <a:pt x="63525" y="3998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6" name="Google Shape;386;p8"/>
          <p:cNvSpPr/>
          <p:nvPr/>
        </p:nvSpPr>
        <p:spPr>
          <a:xfrm>
            <a:off x="7532524" y="5216706"/>
            <a:ext cx="248018" cy="105181"/>
          </a:xfrm>
          <a:custGeom>
            <a:rect b="b" l="l" r="r" t="t"/>
            <a:pathLst>
              <a:path extrusionOk="0" h="120000" w="120000">
                <a:moveTo>
                  <a:pt x="31761" y="77140"/>
                </a:moveTo>
                <a:lnTo>
                  <a:pt x="49409" y="77140"/>
                </a:lnTo>
                <a:lnTo>
                  <a:pt x="51172" y="72851"/>
                </a:lnTo>
                <a:lnTo>
                  <a:pt x="52942" y="72851"/>
                </a:lnTo>
                <a:lnTo>
                  <a:pt x="56469" y="77140"/>
                </a:lnTo>
                <a:lnTo>
                  <a:pt x="62487" y="80919"/>
                </a:lnTo>
                <a:lnTo>
                  <a:pt x="68212" y="83975"/>
                </a:lnTo>
                <a:lnTo>
                  <a:pt x="70583" y="85703"/>
                </a:lnTo>
                <a:lnTo>
                  <a:pt x="74117" y="94280"/>
                </a:lnTo>
                <a:lnTo>
                  <a:pt x="79408" y="94280"/>
                </a:lnTo>
                <a:lnTo>
                  <a:pt x="79408" y="89992"/>
                </a:lnTo>
                <a:lnTo>
                  <a:pt x="82941" y="89992"/>
                </a:lnTo>
                <a:lnTo>
                  <a:pt x="87727" y="94033"/>
                </a:lnTo>
                <a:lnTo>
                  <a:pt x="93487" y="99195"/>
                </a:lnTo>
                <a:lnTo>
                  <a:pt x="97055" y="98570"/>
                </a:lnTo>
                <a:lnTo>
                  <a:pt x="98819" y="94280"/>
                </a:lnTo>
                <a:lnTo>
                  <a:pt x="104115" y="94280"/>
                </a:lnTo>
                <a:lnTo>
                  <a:pt x="105879" y="107133"/>
                </a:lnTo>
                <a:lnTo>
                  <a:pt x="109412" y="111422"/>
                </a:lnTo>
                <a:lnTo>
                  <a:pt x="111176" y="107133"/>
                </a:lnTo>
                <a:lnTo>
                  <a:pt x="116466" y="111422"/>
                </a:lnTo>
                <a:lnTo>
                  <a:pt x="118236" y="115711"/>
                </a:lnTo>
                <a:lnTo>
                  <a:pt x="120000" y="120000"/>
                </a:lnTo>
                <a:lnTo>
                  <a:pt x="118236" y="111422"/>
                </a:lnTo>
                <a:lnTo>
                  <a:pt x="118236" y="98570"/>
                </a:lnTo>
                <a:lnTo>
                  <a:pt x="116466" y="98570"/>
                </a:lnTo>
                <a:lnTo>
                  <a:pt x="114702" y="94280"/>
                </a:lnTo>
                <a:lnTo>
                  <a:pt x="114702" y="89992"/>
                </a:lnTo>
                <a:lnTo>
                  <a:pt x="116466" y="77140"/>
                </a:lnTo>
                <a:lnTo>
                  <a:pt x="116466" y="72851"/>
                </a:lnTo>
                <a:lnTo>
                  <a:pt x="110406" y="68114"/>
                </a:lnTo>
                <a:lnTo>
                  <a:pt x="104727" y="67626"/>
                </a:lnTo>
                <a:lnTo>
                  <a:pt x="98832" y="68479"/>
                </a:lnTo>
                <a:lnTo>
                  <a:pt x="97055" y="68562"/>
                </a:lnTo>
                <a:lnTo>
                  <a:pt x="97055" y="47133"/>
                </a:lnTo>
                <a:lnTo>
                  <a:pt x="95291" y="47133"/>
                </a:lnTo>
                <a:lnTo>
                  <a:pt x="93528" y="42858"/>
                </a:lnTo>
                <a:lnTo>
                  <a:pt x="93528" y="29992"/>
                </a:lnTo>
                <a:lnTo>
                  <a:pt x="91764" y="29992"/>
                </a:lnTo>
                <a:lnTo>
                  <a:pt x="88231" y="34281"/>
                </a:lnTo>
                <a:lnTo>
                  <a:pt x="86468" y="34281"/>
                </a:lnTo>
                <a:lnTo>
                  <a:pt x="86468" y="25717"/>
                </a:lnTo>
                <a:lnTo>
                  <a:pt x="81177" y="25717"/>
                </a:lnTo>
                <a:lnTo>
                  <a:pt x="79408" y="21429"/>
                </a:lnTo>
                <a:lnTo>
                  <a:pt x="75880" y="21429"/>
                </a:lnTo>
                <a:lnTo>
                  <a:pt x="74117" y="25717"/>
                </a:lnTo>
                <a:lnTo>
                  <a:pt x="68820" y="17140"/>
                </a:lnTo>
                <a:lnTo>
                  <a:pt x="68820" y="25717"/>
                </a:lnTo>
                <a:lnTo>
                  <a:pt x="67057" y="29992"/>
                </a:lnTo>
                <a:lnTo>
                  <a:pt x="52942" y="29992"/>
                </a:lnTo>
                <a:lnTo>
                  <a:pt x="51172" y="25717"/>
                </a:lnTo>
                <a:lnTo>
                  <a:pt x="43745" y="20716"/>
                </a:lnTo>
                <a:lnTo>
                  <a:pt x="41158" y="9723"/>
                </a:lnTo>
                <a:lnTo>
                  <a:pt x="40585" y="4288"/>
                </a:lnTo>
                <a:lnTo>
                  <a:pt x="38822" y="4288"/>
                </a:lnTo>
                <a:lnTo>
                  <a:pt x="33525" y="8562"/>
                </a:lnTo>
                <a:lnTo>
                  <a:pt x="29998" y="8562"/>
                </a:lnTo>
                <a:lnTo>
                  <a:pt x="29998" y="4288"/>
                </a:lnTo>
                <a:lnTo>
                  <a:pt x="26471" y="0"/>
                </a:lnTo>
                <a:lnTo>
                  <a:pt x="21174" y="0"/>
                </a:lnTo>
                <a:lnTo>
                  <a:pt x="21174" y="4288"/>
                </a:lnTo>
                <a:lnTo>
                  <a:pt x="7060" y="4288"/>
                </a:lnTo>
                <a:lnTo>
                  <a:pt x="4947" y="21322"/>
                </a:lnTo>
                <a:lnTo>
                  <a:pt x="2255" y="31073"/>
                </a:lnTo>
                <a:lnTo>
                  <a:pt x="0" y="38570"/>
                </a:lnTo>
                <a:lnTo>
                  <a:pt x="0" y="42858"/>
                </a:lnTo>
                <a:lnTo>
                  <a:pt x="12350" y="42858"/>
                </a:lnTo>
                <a:lnTo>
                  <a:pt x="12350" y="47133"/>
                </a:lnTo>
                <a:lnTo>
                  <a:pt x="14113" y="47133"/>
                </a:lnTo>
                <a:lnTo>
                  <a:pt x="10587" y="51422"/>
                </a:lnTo>
                <a:lnTo>
                  <a:pt x="12350" y="59999"/>
                </a:lnTo>
                <a:lnTo>
                  <a:pt x="18162" y="59117"/>
                </a:lnTo>
                <a:lnTo>
                  <a:pt x="23972" y="59831"/>
                </a:lnTo>
                <a:lnTo>
                  <a:pt x="28234" y="64288"/>
                </a:lnTo>
                <a:lnTo>
                  <a:pt x="29998" y="64288"/>
                </a:lnTo>
                <a:lnTo>
                  <a:pt x="29998" y="77140"/>
                </a:lnTo>
                <a:lnTo>
                  <a:pt x="31761" y="7714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7" name="Google Shape;387;p8"/>
          <p:cNvSpPr/>
          <p:nvPr/>
        </p:nvSpPr>
        <p:spPr>
          <a:xfrm>
            <a:off x="8065035" y="5137826"/>
            <a:ext cx="36474" cy="22529"/>
          </a:xfrm>
          <a:custGeom>
            <a:rect b="b" l="l" r="r" t="t"/>
            <a:pathLst>
              <a:path extrusionOk="0" h="120000" w="120000">
                <a:moveTo>
                  <a:pt x="71992" y="120000"/>
                </a:moveTo>
                <a:lnTo>
                  <a:pt x="107965" y="80024"/>
                </a:lnTo>
                <a:lnTo>
                  <a:pt x="120000" y="80024"/>
                </a:lnTo>
                <a:lnTo>
                  <a:pt x="120000" y="39975"/>
                </a:lnTo>
                <a:lnTo>
                  <a:pt x="107965" y="39975"/>
                </a:lnTo>
                <a:lnTo>
                  <a:pt x="95973" y="0"/>
                </a:lnTo>
                <a:lnTo>
                  <a:pt x="83984" y="0"/>
                </a:lnTo>
                <a:lnTo>
                  <a:pt x="42829" y="9742"/>
                </a:lnTo>
                <a:lnTo>
                  <a:pt x="592" y="19936"/>
                </a:lnTo>
                <a:lnTo>
                  <a:pt x="0" y="19952"/>
                </a:lnTo>
                <a:lnTo>
                  <a:pt x="0" y="59997"/>
                </a:lnTo>
                <a:lnTo>
                  <a:pt x="23980" y="59997"/>
                </a:lnTo>
                <a:lnTo>
                  <a:pt x="35973" y="80024"/>
                </a:lnTo>
                <a:lnTo>
                  <a:pt x="47965" y="80024"/>
                </a:lnTo>
                <a:lnTo>
                  <a:pt x="47965" y="100047"/>
                </a:lnTo>
                <a:lnTo>
                  <a:pt x="71992"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8" name="Google Shape;388;p8"/>
          <p:cNvSpPr/>
          <p:nvPr/>
        </p:nvSpPr>
        <p:spPr>
          <a:xfrm>
            <a:off x="8119739" y="5013862"/>
            <a:ext cx="7298" cy="3759"/>
          </a:xfrm>
          <a:custGeom>
            <a:rect b="b" l="l" r="r" t="t"/>
            <a:pathLst>
              <a:path extrusionOk="0" h="120000" w="120000">
                <a:moveTo>
                  <a:pt x="120000" y="120000"/>
                </a:moveTo>
                <a:lnTo>
                  <a:pt x="60065" y="0"/>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89" name="Google Shape;389;p8"/>
          <p:cNvSpPr/>
          <p:nvPr/>
        </p:nvSpPr>
        <p:spPr>
          <a:xfrm>
            <a:off x="8116089" y="5134067"/>
            <a:ext cx="72948" cy="22542"/>
          </a:xfrm>
          <a:custGeom>
            <a:rect b="b" l="l" r="r" t="t"/>
            <a:pathLst>
              <a:path extrusionOk="0" h="120000" w="120000">
                <a:moveTo>
                  <a:pt x="18007" y="59962"/>
                </a:moveTo>
                <a:lnTo>
                  <a:pt x="24003" y="99989"/>
                </a:lnTo>
                <a:lnTo>
                  <a:pt x="35996" y="99989"/>
                </a:lnTo>
                <a:lnTo>
                  <a:pt x="30000" y="59962"/>
                </a:lnTo>
                <a:lnTo>
                  <a:pt x="35996" y="59962"/>
                </a:lnTo>
                <a:lnTo>
                  <a:pt x="48007" y="39952"/>
                </a:lnTo>
                <a:lnTo>
                  <a:pt x="54003" y="79978"/>
                </a:lnTo>
                <a:lnTo>
                  <a:pt x="60000" y="99989"/>
                </a:lnTo>
                <a:lnTo>
                  <a:pt x="65996" y="99989"/>
                </a:lnTo>
                <a:lnTo>
                  <a:pt x="72011" y="79978"/>
                </a:lnTo>
                <a:lnTo>
                  <a:pt x="84003" y="79978"/>
                </a:lnTo>
                <a:lnTo>
                  <a:pt x="101992" y="99989"/>
                </a:lnTo>
                <a:lnTo>
                  <a:pt x="114003" y="120000"/>
                </a:lnTo>
                <a:lnTo>
                  <a:pt x="114003" y="99989"/>
                </a:lnTo>
                <a:lnTo>
                  <a:pt x="120000" y="99989"/>
                </a:lnTo>
                <a:lnTo>
                  <a:pt x="120000" y="59962"/>
                </a:lnTo>
                <a:lnTo>
                  <a:pt x="114003" y="59962"/>
                </a:lnTo>
                <a:lnTo>
                  <a:pt x="114003" y="39952"/>
                </a:lnTo>
                <a:lnTo>
                  <a:pt x="91592" y="30173"/>
                </a:lnTo>
                <a:lnTo>
                  <a:pt x="73530" y="28985"/>
                </a:lnTo>
                <a:lnTo>
                  <a:pt x="60000" y="20010"/>
                </a:lnTo>
                <a:lnTo>
                  <a:pt x="54003" y="0"/>
                </a:lnTo>
                <a:lnTo>
                  <a:pt x="18007" y="0"/>
                </a:lnTo>
                <a:lnTo>
                  <a:pt x="18007" y="20010"/>
                </a:lnTo>
                <a:lnTo>
                  <a:pt x="5994" y="20010"/>
                </a:lnTo>
                <a:lnTo>
                  <a:pt x="0" y="59962"/>
                </a:lnTo>
                <a:lnTo>
                  <a:pt x="18007" y="5996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0" name="Google Shape;390;p8"/>
          <p:cNvSpPr/>
          <p:nvPr/>
        </p:nvSpPr>
        <p:spPr>
          <a:xfrm>
            <a:off x="7423101" y="4961271"/>
            <a:ext cx="3644" cy="1259"/>
          </a:xfrm>
          <a:custGeom>
            <a:rect b="b" l="l" r="r" t="t"/>
            <a:pathLst>
              <a:path extrusionOk="0" h="120000" w="120000">
                <a:moveTo>
                  <a:pt x="119999" y="0"/>
                </a:moveTo>
                <a:lnTo>
                  <a:pt x="0" y="0"/>
                </a:lnTo>
                <a:lnTo>
                  <a:pt x="54632" y="120000"/>
                </a:lnTo>
                <a:lnTo>
                  <a:pt x="119999"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1" name="Google Shape;391;p8"/>
          <p:cNvSpPr/>
          <p:nvPr/>
        </p:nvSpPr>
        <p:spPr>
          <a:xfrm>
            <a:off x="7444983" y="4961271"/>
            <a:ext cx="3644" cy="3759"/>
          </a:xfrm>
          <a:custGeom>
            <a:rect b="b" l="l" r="r" t="t"/>
            <a:pathLst>
              <a:path extrusionOk="0" h="120000" w="120000">
                <a:moveTo>
                  <a:pt x="119999" y="0"/>
                </a:moveTo>
                <a:lnTo>
                  <a:pt x="0" y="0"/>
                </a:lnTo>
                <a:lnTo>
                  <a:pt x="0" y="120000"/>
                </a:lnTo>
                <a:lnTo>
                  <a:pt x="119999"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2" name="Google Shape;392;p8"/>
          <p:cNvSpPr/>
          <p:nvPr/>
        </p:nvSpPr>
        <p:spPr>
          <a:xfrm>
            <a:off x="7444983" y="4965030"/>
            <a:ext cx="3644" cy="3759"/>
          </a:xfrm>
          <a:custGeom>
            <a:rect b="b" l="l" r="r" t="t"/>
            <a:pathLst>
              <a:path extrusionOk="0" h="120000" w="120000">
                <a:moveTo>
                  <a:pt x="119999" y="120000"/>
                </a:moveTo>
                <a:lnTo>
                  <a:pt x="0" y="0"/>
                </a:lnTo>
                <a:lnTo>
                  <a:pt x="0" y="120000"/>
                </a:lnTo>
                <a:lnTo>
                  <a:pt x="119999"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3" name="Google Shape;393;p8"/>
          <p:cNvSpPr/>
          <p:nvPr/>
        </p:nvSpPr>
        <p:spPr>
          <a:xfrm>
            <a:off x="7273559" y="4837319"/>
            <a:ext cx="284492" cy="379387"/>
          </a:xfrm>
          <a:custGeom>
            <a:rect b="b" l="l" r="r" t="t"/>
            <a:pathLst>
              <a:path extrusionOk="0" h="120000" w="120000">
                <a:moveTo>
                  <a:pt x="26157" y="29701"/>
                </a:moveTo>
                <a:lnTo>
                  <a:pt x="26157" y="32079"/>
                </a:lnTo>
                <a:lnTo>
                  <a:pt x="27695" y="32079"/>
                </a:lnTo>
                <a:lnTo>
                  <a:pt x="29232" y="33264"/>
                </a:lnTo>
                <a:lnTo>
                  <a:pt x="29232" y="38016"/>
                </a:lnTo>
                <a:lnTo>
                  <a:pt x="32307" y="39205"/>
                </a:lnTo>
                <a:lnTo>
                  <a:pt x="33844" y="38016"/>
                </a:lnTo>
                <a:lnTo>
                  <a:pt x="36925" y="39205"/>
                </a:lnTo>
                <a:lnTo>
                  <a:pt x="38462" y="41583"/>
                </a:lnTo>
                <a:lnTo>
                  <a:pt x="39999" y="42772"/>
                </a:lnTo>
                <a:lnTo>
                  <a:pt x="41537" y="41583"/>
                </a:lnTo>
                <a:lnTo>
                  <a:pt x="41537" y="51088"/>
                </a:lnTo>
                <a:lnTo>
                  <a:pt x="44617" y="53466"/>
                </a:lnTo>
                <a:lnTo>
                  <a:pt x="44617" y="58218"/>
                </a:lnTo>
                <a:lnTo>
                  <a:pt x="47692" y="58218"/>
                </a:lnTo>
                <a:lnTo>
                  <a:pt x="49230" y="59403"/>
                </a:lnTo>
                <a:lnTo>
                  <a:pt x="50772" y="60592"/>
                </a:lnTo>
                <a:lnTo>
                  <a:pt x="50772" y="62970"/>
                </a:lnTo>
                <a:lnTo>
                  <a:pt x="52310" y="65344"/>
                </a:lnTo>
                <a:lnTo>
                  <a:pt x="53847" y="66533"/>
                </a:lnTo>
                <a:lnTo>
                  <a:pt x="56922" y="66533"/>
                </a:lnTo>
                <a:lnTo>
                  <a:pt x="58459" y="67722"/>
                </a:lnTo>
                <a:lnTo>
                  <a:pt x="60249" y="71170"/>
                </a:lnTo>
                <a:lnTo>
                  <a:pt x="62630" y="75710"/>
                </a:lnTo>
                <a:lnTo>
                  <a:pt x="65345" y="79136"/>
                </a:lnTo>
                <a:lnTo>
                  <a:pt x="66152" y="79604"/>
                </a:lnTo>
                <a:lnTo>
                  <a:pt x="67694" y="81978"/>
                </a:lnTo>
                <a:lnTo>
                  <a:pt x="66152" y="83167"/>
                </a:lnTo>
                <a:lnTo>
                  <a:pt x="66152" y="85541"/>
                </a:lnTo>
                <a:lnTo>
                  <a:pt x="69232" y="85541"/>
                </a:lnTo>
                <a:lnTo>
                  <a:pt x="69232" y="86730"/>
                </a:lnTo>
                <a:lnTo>
                  <a:pt x="71289" y="90801"/>
                </a:lnTo>
                <a:lnTo>
                  <a:pt x="73345" y="94546"/>
                </a:lnTo>
                <a:lnTo>
                  <a:pt x="73844" y="95050"/>
                </a:lnTo>
                <a:lnTo>
                  <a:pt x="73844" y="96235"/>
                </a:lnTo>
                <a:lnTo>
                  <a:pt x="76925" y="96235"/>
                </a:lnTo>
                <a:lnTo>
                  <a:pt x="78254" y="99681"/>
                </a:lnTo>
                <a:lnTo>
                  <a:pt x="79305" y="103836"/>
                </a:lnTo>
                <a:lnTo>
                  <a:pt x="79999" y="105743"/>
                </a:lnTo>
                <a:lnTo>
                  <a:pt x="83080" y="108117"/>
                </a:lnTo>
                <a:lnTo>
                  <a:pt x="83080" y="110495"/>
                </a:lnTo>
                <a:lnTo>
                  <a:pt x="84617" y="110495"/>
                </a:lnTo>
                <a:lnTo>
                  <a:pt x="89229" y="112869"/>
                </a:lnTo>
                <a:lnTo>
                  <a:pt x="93847" y="112869"/>
                </a:lnTo>
                <a:lnTo>
                  <a:pt x="93847" y="114058"/>
                </a:lnTo>
                <a:lnTo>
                  <a:pt x="95385" y="114058"/>
                </a:lnTo>
                <a:lnTo>
                  <a:pt x="98460" y="117621"/>
                </a:lnTo>
                <a:lnTo>
                  <a:pt x="100002" y="118810"/>
                </a:lnTo>
                <a:lnTo>
                  <a:pt x="101540" y="120000"/>
                </a:lnTo>
                <a:lnTo>
                  <a:pt x="106152" y="120000"/>
                </a:lnTo>
                <a:lnTo>
                  <a:pt x="106152" y="117621"/>
                </a:lnTo>
                <a:lnTo>
                  <a:pt x="103077" y="116436"/>
                </a:lnTo>
                <a:lnTo>
                  <a:pt x="107695" y="116436"/>
                </a:lnTo>
                <a:lnTo>
                  <a:pt x="109232" y="118810"/>
                </a:lnTo>
                <a:lnTo>
                  <a:pt x="112307" y="117621"/>
                </a:lnTo>
                <a:lnTo>
                  <a:pt x="112307" y="116436"/>
                </a:lnTo>
                <a:lnTo>
                  <a:pt x="113845" y="116436"/>
                </a:lnTo>
                <a:lnTo>
                  <a:pt x="115387" y="117621"/>
                </a:lnTo>
                <a:lnTo>
                  <a:pt x="116925" y="116436"/>
                </a:lnTo>
                <a:lnTo>
                  <a:pt x="118462" y="116436"/>
                </a:lnTo>
                <a:lnTo>
                  <a:pt x="117474" y="114435"/>
                </a:lnTo>
                <a:lnTo>
                  <a:pt x="117563" y="110407"/>
                </a:lnTo>
                <a:lnTo>
                  <a:pt x="118289" y="105372"/>
                </a:lnTo>
                <a:lnTo>
                  <a:pt x="119211" y="100351"/>
                </a:lnTo>
                <a:lnTo>
                  <a:pt x="119889" y="96364"/>
                </a:lnTo>
                <a:lnTo>
                  <a:pt x="120000" y="95050"/>
                </a:lnTo>
                <a:lnTo>
                  <a:pt x="118462" y="95050"/>
                </a:lnTo>
                <a:lnTo>
                  <a:pt x="116925" y="93861"/>
                </a:lnTo>
                <a:lnTo>
                  <a:pt x="116925" y="92672"/>
                </a:lnTo>
                <a:lnTo>
                  <a:pt x="115387" y="87919"/>
                </a:lnTo>
                <a:lnTo>
                  <a:pt x="115387" y="86730"/>
                </a:lnTo>
                <a:lnTo>
                  <a:pt x="109232" y="86730"/>
                </a:lnTo>
                <a:lnTo>
                  <a:pt x="106152" y="85541"/>
                </a:lnTo>
                <a:lnTo>
                  <a:pt x="107695" y="84357"/>
                </a:lnTo>
                <a:lnTo>
                  <a:pt x="107695" y="83167"/>
                </a:lnTo>
                <a:lnTo>
                  <a:pt x="106152" y="81978"/>
                </a:lnTo>
                <a:lnTo>
                  <a:pt x="103077" y="81978"/>
                </a:lnTo>
                <a:lnTo>
                  <a:pt x="103077" y="73663"/>
                </a:lnTo>
                <a:lnTo>
                  <a:pt x="98460" y="73663"/>
                </a:lnTo>
                <a:lnTo>
                  <a:pt x="98460" y="72474"/>
                </a:lnTo>
                <a:lnTo>
                  <a:pt x="96922" y="72474"/>
                </a:lnTo>
                <a:lnTo>
                  <a:pt x="96922" y="73663"/>
                </a:lnTo>
                <a:lnTo>
                  <a:pt x="95385" y="73663"/>
                </a:lnTo>
                <a:lnTo>
                  <a:pt x="92310" y="72474"/>
                </a:lnTo>
                <a:lnTo>
                  <a:pt x="92310" y="70096"/>
                </a:lnTo>
                <a:lnTo>
                  <a:pt x="90767" y="67722"/>
                </a:lnTo>
                <a:lnTo>
                  <a:pt x="92310" y="66533"/>
                </a:lnTo>
                <a:lnTo>
                  <a:pt x="95385" y="65344"/>
                </a:lnTo>
                <a:lnTo>
                  <a:pt x="95385" y="61781"/>
                </a:lnTo>
                <a:lnTo>
                  <a:pt x="90767" y="57029"/>
                </a:lnTo>
                <a:lnTo>
                  <a:pt x="90767" y="54651"/>
                </a:lnTo>
                <a:lnTo>
                  <a:pt x="89229" y="53466"/>
                </a:lnTo>
                <a:lnTo>
                  <a:pt x="87692" y="54651"/>
                </a:lnTo>
                <a:lnTo>
                  <a:pt x="86155" y="53466"/>
                </a:lnTo>
                <a:lnTo>
                  <a:pt x="86155" y="52277"/>
                </a:lnTo>
                <a:lnTo>
                  <a:pt x="87692" y="52277"/>
                </a:lnTo>
                <a:lnTo>
                  <a:pt x="87692" y="49899"/>
                </a:lnTo>
                <a:lnTo>
                  <a:pt x="86155" y="48710"/>
                </a:lnTo>
                <a:lnTo>
                  <a:pt x="84617" y="51088"/>
                </a:lnTo>
                <a:lnTo>
                  <a:pt x="84617" y="53466"/>
                </a:lnTo>
                <a:lnTo>
                  <a:pt x="81537" y="53466"/>
                </a:lnTo>
                <a:lnTo>
                  <a:pt x="81537" y="52277"/>
                </a:lnTo>
                <a:lnTo>
                  <a:pt x="78462" y="52277"/>
                </a:lnTo>
                <a:lnTo>
                  <a:pt x="76925" y="49899"/>
                </a:lnTo>
                <a:lnTo>
                  <a:pt x="78462" y="48710"/>
                </a:lnTo>
                <a:lnTo>
                  <a:pt x="76925" y="46336"/>
                </a:lnTo>
                <a:lnTo>
                  <a:pt x="75387" y="45147"/>
                </a:lnTo>
                <a:lnTo>
                  <a:pt x="72307" y="45147"/>
                </a:lnTo>
                <a:lnTo>
                  <a:pt x="70769" y="42772"/>
                </a:lnTo>
                <a:lnTo>
                  <a:pt x="69232" y="41583"/>
                </a:lnTo>
                <a:lnTo>
                  <a:pt x="69232" y="40394"/>
                </a:lnTo>
                <a:lnTo>
                  <a:pt x="67694" y="38016"/>
                </a:lnTo>
                <a:lnTo>
                  <a:pt x="64614" y="38016"/>
                </a:lnTo>
                <a:lnTo>
                  <a:pt x="64614" y="39205"/>
                </a:lnTo>
                <a:lnTo>
                  <a:pt x="64970" y="39572"/>
                </a:lnTo>
                <a:lnTo>
                  <a:pt x="63777" y="39604"/>
                </a:lnTo>
                <a:lnTo>
                  <a:pt x="63077" y="39205"/>
                </a:lnTo>
                <a:lnTo>
                  <a:pt x="61540" y="38016"/>
                </a:lnTo>
                <a:lnTo>
                  <a:pt x="60002" y="35642"/>
                </a:lnTo>
                <a:lnTo>
                  <a:pt x="58459" y="34453"/>
                </a:lnTo>
                <a:lnTo>
                  <a:pt x="56922" y="33264"/>
                </a:lnTo>
                <a:lnTo>
                  <a:pt x="58459" y="30890"/>
                </a:lnTo>
                <a:lnTo>
                  <a:pt x="58459" y="29701"/>
                </a:lnTo>
                <a:lnTo>
                  <a:pt x="53847" y="28512"/>
                </a:lnTo>
                <a:lnTo>
                  <a:pt x="53847" y="26138"/>
                </a:lnTo>
                <a:lnTo>
                  <a:pt x="49162" y="24213"/>
                </a:lnTo>
                <a:lnTo>
                  <a:pt x="44481" y="21602"/>
                </a:lnTo>
                <a:lnTo>
                  <a:pt x="43080" y="20197"/>
                </a:lnTo>
                <a:lnTo>
                  <a:pt x="41537" y="19008"/>
                </a:lnTo>
                <a:lnTo>
                  <a:pt x="43080" y="17819"/>
                </a:lnTo>
                <a:lnTo>
                  <a:pt x="41537" y="17819"/>
                </a:lnTo>
                <a:lnTo>
                  <a:pt x="41537" y="16634"/>
                </a:lnTo>
                <a:lnTo>
                  <a:pt x="39999" y="16634"/>
                </a:lnTo>
                <a:lnTo>
                  <a:pt x="38462" y="15445"/>
                </a:lnTo>
                <a:lnTo>
                  <a:pt x="36925" y="14256"/>
                </a:lnTo>
                <a:lnTo>
                  <a:pt x="38462" y="13067"/>
                </a:lnTo>
                <a:lnTo>
                  <a:pt x="36925" y="11878"/>
                </a:lnTo>
                <a:lnTo>
                  <a:pt x="32307" y="11878"/>
                </a:lnTo>
                <a:lnTo>
                  <a:pt x="32307" y="9504"/>
                </a:lnTo>
                <a:lnTo>
                  <a:pt x="27695" y="3562"/>
                </a:lnTo>
                <a:lnTo>
                  <a:pt x="22958" y="2754"/>
                </a:lnTo>
                <a:lnTo>
                  <a:pt x="18182" y="3491"/>
                </a:lnTo>
                <a:lnTo>
                  <a:pt x="14265" y="3691"/>
                </a:lnTo>
                <a:lnTo>
                  <a:pt x="13847" y="3562"/>
                </a:lnTo>
                <a:lnTo>
                  <a:pt x="12309" y="3562"/>
                </a:lnTo>
                <a:lnTo>
                  <a:pt x="10772" y="1184"/>
                </a:lnTo>
                <a:lnTo>
                  <a:pt x="9229" y="0"/>
                </a:lnTo>
                <a:lnTo>
                  <a:pt x="0" y="0"/>
                </a:lnTo>
                <a:lnTo>
                  <a:pt x="0" y="5941"/>
                </a:lnTo>
                <a:lnTo>
                  <a:pt x="1537" y="7125"/>
                </a:lnTo>
                <a:lnTo>
                  <a:pt x="4254" y="10961"/>
                </a:lnTo>
                <a:lnTo>
                  <a:pt x="6457" y="14654"/>
                </a:lnTo>
                <a:lnTo>
                  <a:pt x="7692" y="15445"/>
                </a:lnTo>
                <a:lnTo>
                  <a:pt x="9229" y="16634"/>
                </a:lnTo>
                <a:lnTo>
                  <a:pt x="10772" y="16634"/>
                </a:lnTo>
                <a:lnTo>
                  <a:pt x="12309" y="17819"/>
                </a:lnTo>
                <a:lnTo>
                  <a:pt x="12309" y="20197"/>
                </a:lnTo>
                <a:lnTo>
                  <a:pt x="13847" y="21386"/>
                </a:lnTo>
                <a:lnTo>
                  <a:pt x="15384" y="22571"/>
                </a:lnTo>
                <a:lnTo>
                  <a:pt x="20002" y="22571"/>
                </a:lnTo>
                <a:lnTo>
                  <a:pt x="20002" y="26138"/>
                </a:lnTo>
                <a:lnTo>
                  <a:pt x="21539" y="27323"/>
                </a:lnTo>
                <a:lnTo>
                  <a:pt x="24614" y="27323"/>
                </a:lnTo>
                <a:lnTo>
                  <a:pt x="24614" y="28512"/>
                </a:lnTo>
                <a:lnTo>
                  <a:pt x="26157" y="2970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4" name="Google Shape;394;p8"/>
          <p:cNvSpPr/>
          <p:nvPr/>
        </p:nvSpPr>
        <p:spPr>
          <a:xfrm>
            <a:off x="7291796" y="4934982"/>
            <a:ext cx="7625" cy="10269"/>
          </a:xfrm>
          <a:custGeom>
            <a:rect b="b" l="l" r="r" t="t"/>
            <a:pathLst>
              <a:path extrusionOk="0" h="120000" w="120000">
                <a:moveTo>
                  <a:pt x="85644" y="81121"/>
                </a:moveTo>
                <a:lnTo>
                  <a:pt x="120000" y="120000"/>
                </a:lnTo>
                <a:lnTo>
                  <a:pt x="83708" y="49932"/>
                </a:lnTo>
                <a:lnTo>
                  <a:pt x="57348" y="0"/>
                </a:lnTo>
                <a:lnTo>
                  <a:pt x="0" y="0"/>
                </a:lnTo>
                <a:lnTo>
                  <a:pt x="85644" y="8112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5" name="Google Shape;395;p8"/>
          <p:cNvSpPr/>
          <p:nvPr/>
        </p:nvSpPr>
        <p:spPr>
          <a:xfrm>
            <a:off x="8127037" y="4942488"/>
            <a:ext cx="18237" cy="22542"/>
          </a:xfrm>
          <a:custGeom>
            <a:rect b="b" l="l" r="r" t="t"/>
            <a:pathLst>
              <a:path extrusionOk="0" h="120000" w="120000">
                <a:moveTo>
                  <a:pt x="71946" y="40021"/>
                </a:moveTo>
                <a:lnTo>
                  <a:pt x="47961" y="40021"/>
                </a:lnTo>
                <a:lnTo>
                  <a:pt x="23977" y="20010"/>
                </a:lnTo>
                <a:lnTo>
                  <a:pt x="0" y="0"/>
                </a:lnTo>
                <a:lnTo>
                  <a:pt x="23977" y="60031"/>
                </a:lnTo>
                <a:lnTo>
                  <a:pt x="23977" y="120000"/>
                </a:lnTo>
                <a:lnTo>
                  <a:pt x="96015" y="120000"/>
                </a:lnTo>
                <a:lnTo>
                  <a:pt x="120000" y="99989"/>
                </a:lnTo>
                <a:lnTo>
                  <a:pt x="71946" y="99989"/>
                </a:lnTo>
                <a:lnTo>
                  <a:pt x="71946" y="4002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6" name="Google Shape;396;p8"/>
          <p:cNvSpPr/>
          <p:nvPr/>
        </p:nvSpPr>
        <p:spPr>
          <a:xfrm>
            <a:off x="7459576" y="4972549"/>
            <a:ext cx="10436" cy="11264"/>
          </a:xfrm>
          <a:custGeom>
            <a:rect b="b" l="l" r="r" t="t"/>
            <a:pathLst>
              <a:path extrusionOk="0" h="120000" w="120000">
                <a:moveTo>
                  <a:pt x="41901" y="79953"/>
                </a:moveTo>
                <a:lnTo>
                  <a:pt x="41901" y="120000"/>
                </a:lnTo>
                <a:lnTo>
                  <a:pt x="83813" y="120000"/>
                </a:lnTo>
                <a:lnTo>
                  <a:pt x="120000" y="88444"/>
                </a:lnTo>
                <a:lnTo>
                  <a:pt x="34208" y="25973"/>
                </a:lnTo>
                <a:lnTo>
                  <a:pt x="0" y="0"/>
                </a:lnTo>
                <a:lnTo>
                  <a:pt x="0" y="79953"/>
                </a:lnTo>
                <a:lnTo>
                  <a:pt x="41901" y="7995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7" name="Google Shape;397;p8"/>
          <p:cNvSpPr/>
          <p:nvPr/>
        </p:nvSpPr>
        <p:spPr>
          <a:xfrm>
            <a:off x="7328270" y="4976295"/>
            <a:ext cx="10947" cy="15024"/>
          </a:xfrm>
          <a:custGeom>
            <a:rect b="b" l="l" r="r" t="t"/>
            <a:pathLst>
              <a:path extrusionOk="0" h="120000" w="120000">
                <a:moveTo>
                  <a:pt x="0" y="30023"/>
                </a:moveTo>
                <a:lnTo>
                  <a:pt x="0" y="90071"/>
                </a:lnTo>
                <a:lnTo>
                  <a:pt x="80043" y="90071"/>
                </a:lnTo>
                <a:lnTo>
                  <a:pt x="120000" y="120000"/>
                </a:lnTo>
                <a:lnTo>
                  <a:pt x="120000" y="60047"/>
                </a:lnTo>
                <a:lnTo>
                  <a:pt x="80043" y="60047"/>
                </a:lnTo>
                <a:lnTo>
                  <a:pt x="80043" y="0"/>
                </a:lnTo>
                <a:lnTo>
                  <a:pt x="39945" y="30023"/>
                </a:lnTo>
                <a:lnTo>
                  <a:pt x="0" y="3002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8" name="Google Shape;398;p8"/>
          <p:cNvSpPr/>
          <p:nvPr/>
        </p:nvSpPr>
        <p:spPr>
          <a:xfrm>
            <a:off x="7339218" y="4991319"/>
            <a:ext cx="7289" cy="15036"/>
          </a:xfrm>
          <a:custGeom>
            <a:rect b="b" l="l" r="r" t="t"/>
            <a:pathLst>
              <a:path extrusionOk="0" h="120000" w="120000">
                <a:moveTo>
                  <a:pt x="59991" y="0"/>
                </a:moveTo>
                <a:lnTo>
                  <a:pt x="0" y="0"/>
                </a:lnTo>
                <a:lnTo>
                  <a:pt x="59991" y="90000"/>
                </a:lnTo>
                <a:lnTo>
                  <a:pt x="120000" y="120000"/>
                </a:lnTo>
                <a:lnTo>
                  <a:pt x="120000" y="0"/>
                </a:lnTo>
                <a:lnTo>
                  <a:pt x="59991"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399" name="Google Shape;399;p8"/>
          <p:cNvSpPr/>
          <p:nvPr/>
        </p:nvSpPr>
        <p:spPr>
          <a:xfrm>
            <a:off x="8173117" y="5036404"/>
            <a:ext cx="30513" cy="15024"/>
          </a:xfrm>
          <a:custGeom>
            <a:rect b="b" l="l" r="r" t="t"/>
            <a:pathLst>
              <a:path extrusionOk="0" h="120000" w="120000">
                <a:moveTo>
                  <a:pt x="105665" y="59944"/>
                </a:moveTo>
                <a:lnTo>
                  <a:pt x="48278" y="0"/>
                </a:lnTo>
                <a:lnTo>
                  <a:pt x="33943" y="59944"/>
                </a:lnTo>
                <a:lnTo>
                  <a:pt x="0" y="76174"/>
                </a:lnTo>
                <a:lnTo>
                  <a:pt x="306" y="91309"/>
                </a:lnTo>
                <a:lnTo>
                  <a:pt x="23423" y="104265"/>
                </a:lnTo>
                <a:lnTo>
                  <a:pt x="57901" y="113961"/>
                </a:lnTo>
                <a:lnTo>
                  <a:pt x="92305" y="119297"/>
                </a:lnTo>
                <a:lnTo>
                  <a:pt x="105665" y="120000"/>
                </a:lnTo>
                <a:lnTo>
                  <a:pt x="120000" y="59944"/>
                </a:lnTo>
                <a:lnTo>
                  <a:pt x="105665" y="5994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0" name="Google Shape;400;p8"/>
          <p:cNvSpPr/>
          <p:nvPr/>
        </p:nvSpPr>
        <p:spPr>
          <a:xfrm>
            <a:off x="8105155" y="5051428"/>
            <a:ext cx="5573" cy="15024"/>
          </a:xfrm>
          <a:custGeom>
            <a:rect b="b" l="l" r="r" t="t"/>
            <a:pathLst>
              <a:path extrusionOk="0" h="120000" w="120000">
                <a:moveTo>
                  <a:pt x="10443" y="7356"/>
                </a:moveTo>
                <a:lnTo>
                  <a:pt x="0" y="0"/>
                </a:lnTo>
                <a:lnTo>
                  <a:pt x="0" y="120000"/>
                </a:lnTo>
                <a:lnTo>
                  <a:pt x="120000" y="61884"/>
                </a:lnTo>
                <a:lnTo>
                  <a:pt x="10443" y="735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1" name="Google Shape;401;p8"/>
          <p:cNvSpPr/>
          <p:nvPr/>
        </p:nvSpPr>
        <p:spPr>
          <a:xfrm>
            <a:off x="7368390" y="5070212"/>
            <a:ext cx="18237" cy="26289"/>
          </a:xfrm>
          <a:custGeom>
            <a:rect b="b" l="l" r="r" t="t"/>
            <a:pathLst>
              <a:path extrusionOk="0" h="120000" w="120000">
                <a:moveTo>
                  <a:pt x="48047" y="0"/>
                </a:moveTo>
                <a:lnTo>
                  <a:pt x="0" y="0"/>
                </a:lnTo>
                <a:lnTo>
                  <a:pt x="0" y="34258"/>
                </a:lnTo>
                <a:lnTo>
                  <a:pt x="23977" y="85741"/>
                </a:lnTo>
                <a:lnTo>
                  <a:pt x="23977" y="102840"/>
                </a:lnTo>
                <a:lnTo>
                  <a:pt x="48047" y="102840"/>
                </a:lnTo>
                <a:lnTo>
                  <a:pt x="96015" y="120004"/>
                </a:lnTo>
                <a:lnTo>
                  <a:pt x="120000" y="120004"/>
                </a:lnTo>
                <a:lnTo>
                  <a:pt x="96015" y="102840"/>
                </a:lnTo>
                <a:lnTo>
                  <a:pt x="72031" y="51418"/>
                </a:lnTo>
                <a:lnTo>
                  <a:pt x="72031" y="34258"/>
                </a:lnTo>
                <a:lnTo>
                  <a:pt x="48047"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2" name="Google Shape;402;p8"/>
          <p:cNvSpPr/>
          <p:nvPr/>
        </p:nvSpPr>
        <p:spPr>
          <a:xfrm>
            <a:off x="8174446" y="5066452"/>
            <a:ext cx="10947" cy="7505"/>
          </a:xfrm>
          <a:custGeom>
            <a:rect b="b" l="l" r="r" t="t"/>
            <a:pathLst>
              <a:path extrusionOk="0" h="120000" w="120000">
                <a:moveTo>
                  <a:pt x="39945" y="60103"/>
                </a:moveTo>
                <a:lnTo>
                  <a:pt x="0" y="60103"/>
                </a:lnTo>
                <a:lnTo>
                  <a:pt x="39945" y="120000"/>
                </a:lnTo>
                <a:lnTo>
                  <a:pt x="80043" y="120000"/>
                </a:lnTo>
                <a:lnTo>
                  <a:pt x="120000" y="0"/>
                </a:lnTo>
                <a:lnTo>
                  <a:pt x="39945" y="6010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3" name="Google Shape;403;p8"/>
          <p:cNvSpPr/>
          <p:nvPr/>
        </p:nvSpPr>
        <p:spPr>
          <a:xfrm>
            <a:off x="8185393" y="5073958"/>
            <a:ext cx="14592" cy="11277"/>
          </a:xfrm>
          <a:custGeom>
            <a:rect b="b" l="l" r="r" t="t"/>
            <a:pathLst>
              <a:path extrusionOk="0" h="120000" w="120000">
                <a:moveTo>
                  <a:pt x="59942" y="119999"/>
                </a:moveTo>
                <a:lnTo>
                  <a:pt x="119999" y="80000"/>
                </a:lnTo>
                <a:lnTo>
                  <a:pt x="29967" y="0"/>
                </a:lnTo>
                <a:lnTo>
                  <a:pt x="0" y="40000"/>
                </a:lnTo>
                <a:lnTo>
                  <a:pt x="0" y="119999"/>
                </a:lnTo>
                <a:lnTo>
                  <a:pt x="59942" y="11999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4" name="Google Shape;404;p8"/>
          <p:cNvSpPr/>
          <p:nvPr/>
        </p:nvSpPr>
        <p:spPr>
          <a:xfrm>
            <a:off x="7981139" y="5085236"/>
            <a:ext cx="25539" cy="15024"/>
          </a:xfrm>
          <a:custGeom>
            <a:rect b="b" l="l" r="r" t="t"/>
            <a:pathLst>
              <a:path extrusionOk="0" h="120000" w="120000">
                <a:moveTo>
                  <a:pt x="85690" y="30023"/>
                </a:moveTo>
                <a:lnTo>
                  <a:pt x="34309" y="0"/>
                </a:lnTo>
                <a:lnTo>
                  <a:pt x="17122" y="0"/>
                </a:lnTo>
                <a:lnTo>
                  <a:pt x="17122" y="30023"/>
                </a:lnTo>
                <a:lnTo>
                  <a:pt x="0" y="30023"/>
                </a:lnTo>
                <a:lnTo>
                  <a:pt x="0" y="59944"/>
                </a:lnTo>
                <a:lnTo>
                  <a:pt x="17122" y="89968"/>
                </a:lnTo>
                <a:lnTo>
                  <a:pt x="68563" y="89968"/>
                </a:lnTo>
                <a:lnTo>
                  <a:pt x="68563" y="120000"/>
                </a:lnTo>
                <a:lnTo>
                  <a:pt x="85690" y="89968"/>
                </a:lnTo>
                <a:lnTo>
                  <a:pt x="85690" y="59944"/>
                </a:lnTo>
                <a:lnTo>
                  <a:pt x="120000" y="89968"/>
                </a:lnTo>
                <a:lnTo>
                  <a:pt x="102816" y="30023"/>
                </a:lnTo>
                <a:lnTo>
                  <a:pt x="85690" y="3002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5" name="Google Shape;405;p8"/>
          <p:cNvSpPr/>
          <p:nvPr/>
        </p:nvSpPr>
        <p:spPr>
          <a:xfrm>
            <a:off x="8167156" y="5088995"/>
            <a:ext cx="10934" cy="11264"/>
          </a:xfrm>
          <a:custGeom>
            <a:rect b="b" l="l" r="r" t="t"/>
            <a:pathLst>
              <a:path extrusionOk="0" h="120000" w="120000">
                <a:moveTo>
                  <a:pt x="0" y="79953"/>
                </a:moveTo>
                <a:lnTo>
                  <a:pt x="39992" y="79953"/>
                </a:lnTo>
                <a:lnTo>
                  <a:pt x="79996" y="120000"/>
                </a:lnTo>
                <a:lnTo>
                  <a:pt x="120000" y="120000"/>
                </a:lnTo>
                <a:lnTo>
                  <a:pt x="120000" y="39907"/>
                </a:lnTo>
                <a:lnTo>
                  <a:pt x="79996" y="39907"/>
                </a:lnTo>
                <a:lnTo>
                  <a:pt x="39992" y="0"/>
                </a:lnTo>
                <a:lnTo>
                  <a:pt x="0" y="7995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6" name="Google Shape;406;p8"/>
          <p:cNvSpPr/>
          <p:nvPr/>
        </p:nvSpPr>
        <p:spPr>
          <a:xfrm>
            <a:off x="8021259" y="5096501"/>
            <a:ext cx="20321" cy="7518"/>
          </a:xfrm>
          <a:custGeom>
            <a:rect b="b" l="l" r="r" t="t"/>
            <a:pathLst>
              <a:path extrusionOk="0" h="120000" w="120000">
                <a:moveTo>
                  <a:pt x="85135" y="88332"/>
                </a:moveTo>
                <a:lnTo>
                  <a:pt x="119999" y="66193"/>
                </a:lnTo>
                <a:lnTo>
                  <a:pt x="108478" y="46352"/>
                </a:lnTo>
                <a:lnTo>
                  <a:pt x="54469" y="21564"/>
                </a:lnTo>
                <a:lnTo>
                  <a:pt x="0" y="0"/>
                </a:lnTo>
                <a:lnTo>
                  <a:pt x="0" y="120000"/>
                </a:lnTo>
                <a:lnTo>
                  <a:pt x="85135" y="8833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7" name="Google Shape;407;p8"/>
          <p:cNvSpPr/>
          <p:nvPr/>
        </p:nvSpPr>
        <p:spPr>
          <a:xfrm>
            <a:off x="7401219" y="5119043"/>
            <a:ext cx="7289" cy="11264"/>
          </a:xfrm>
          <a:custGeom>
            <a:rect b="b" l="l" r="r" t="t"/>
            <a:pathLst>
              <a:path extrusionOk="0" h="120000" w="120000">
                <a:moveTo>
                  <a:pt x="0" y="0"/>
                </a:moveTo>
                <a:lnTo>
                  <a:pt x="0" y="79953"/>
                </a:lnTo>
                <a:lnTo>
                  <a:pt x="120000" y="120000"/>
                </a:lnTo>
                <a:lnTo>
                  <a:pt x="59991" y="0"/>
                </a:lnTo>
                <a:lnTo>
                  <a:pt x="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8" name="Google Shape;408;p8"/>
          <p:cNvSpPr/>
          <p:nvPr/>
        </p:nvSpPr>
        <p:spPr>
          <a:xfrm>
            <a:off x="7593410" y="5126549"/>
            <a:ext cx="19353" cy="17043"/>
          </a:xfrm>
          <a:custGeom>
            <a:rect b="b" l="l" r="r" t="t"/>
            <a:pathLst>
              <a:path extrusionOk="0" h="120000" w="120000">
                <a:moveTo>
                  <a:pt x="120000" y="0"/>
                </a:moveTo>
                <a:lnTo>
                  <a:pt x="6913" y="0"/>
                </a:lnTo>
                <a:lnTo>
                  <a:pt x="0" y="97095"/>
                </a:lnTo>
                <a:lnTo>
                  <a:pt x="24771" y="120000"/>
                </a:lnTo>
                <a:lnTo>
                  <a:pt x="88563" y="94391"/>
                </a:lnTo>
                <a:lnTo>
                  <a:pt x="120000" y="79401"/>
                </a:lnTo>
                <a:lnTo>
                  <a:pt x="12000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09" name="Google Shape;409;p8"/>
          <p:cNvSpPr/>
          <p:nvPr/>
        </p:nvSpPr>
        <p:spPr>
          <a:xfrm>
            <a:off x="8105155" y="5077717"/>
            <a:ext cx="10934" cy="3759"/>
          </a:xfrm>
          <a:custGeom>
            <a:rect b="b" l="l" r="r" t="t"/>
            <a:pathLst>
              <a:path extrusionOk="0" h="120000" w="120000">
                <a:moveTo>
                  <a:pt x="79996" y="0"/>
                </a:moveTo>
                <a:lnTo>
                  <a:pt x="0" y="120000"/>
                </a:lnTo>
                <a:lnTo>
                  <a:pt x="79996" y="120000"/>
                </a:lnTo>
                <a:lnTo>
                  <a:pt x="120000" y="0"/>
                </a:lnTo>
                <a:lnTo>
                  <a:pt x="79996"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0" name="Google Shape;410;p8"/>
          <p:cNvSpPr/>
          <p:nvPr/>
        </p:nvSpPr>
        <p:spPr>
          <a:xfrm>
            <a:off x="7977494" y="5186658"/>
            <a:ext cx="29184" cy="37553"/>
          </a:xfrm>
          <a:custGeom>
            <a:rect b="b" l="l" r="r" t="t"/>
            <a:pathLst>
              <a:path extrusionOk="0" h="120000" w="120000">
                <a:moveTo>
                  <a:pt x="74987" y="0"/>
                </a:moveTo>
                <a:lnTo>
                  <a:pt x="59999" y="12011"/>
                </a:lnTo>
                <a:lnTo>
                  <a:pt x="59999" y="48008"/>
                </a:lnTo>
                <a:lnTo>
                  <a:pt x="45012" y="71991"/>
                </a:lnTo>
                <a:lnTo>
                  <a:pt x="45012" y="48008"/>
                </a:lnTo>
                <a:lnTo>
                  <a:pt x="29971" y="48008"/>
                </a:lnTo>
                <a:lnTo>
                  <a:pt x="45012" y="35993"/>
                </a:lnTo>
                <a:lnTo>
                  <a:pt x="14983" y="35993"/>
                </a:lnTo>
                <a:lnTo>
                  <a:pt x="0" y="48008"/>
                </a:lnTo>
                <a:lnTo>
                  <a:pt x="14983" y="60020"/>
                </a:lnTo>
                <a:lnTo>
                  <a:pt x="14983" y="84002"/>
                </a:lnTo>
                <a:lnTo>
                  <a:pt x="40234" y="88013"/>
                </a:lnTo>
                <a:lnTo>
                  <a:pt x="40308" y="95372"/>
                </a:lnTo>
                <a:lnTo>
                  <a:pt x="45012" y="120000"/>
                </a:lnTo>
                <a:lnTo>
                  <a:pt x="89975" y="120000"/>
                </a:lnTo>
                <a:lnTo>
                  <a:pt x="119999" y="84002"/>
                </a:lnTo>
                <a:lnTo>
                  <a:pt x="104962" y="71991"/>
                </a:lnTo>
                <a:lnTo>
                  <a:pt x="89975" y="71991"/>
                </a:lnTo>
                <a:lnTo>
                  <a:pt x="89975" y="60020"/>
                </a:lnTo>
                <a:lnTo>
                  <a:pt x="94823" y="31993"/>
                </a:lnTo>
                <a:lnTo>
                  <a:pt x="107002" y="15277"/>
                </a:lnTo>
                <a:lnTo>
                  <a:pt x="89975" y="0"/>
                </a:lnTo>
                <a:lnTo>
                  <a:pt x="74987" y="12011"/>
                </a:lnTo>
                <a:lnTo>
                  <a:pt x="74987"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1" name="Google Shape;411;p8"/>
          <p:cNvSpPr/>
          <p:nvPr/>
        </p:nvSpPr>
        <p:spPr>
          <a:xfrm>
            <a:off x="8272922" y="5231730"/>
            <a:ext cx="21894" cy="45072"/>
          </a:xfrm>
          <a:custGeom>
            <a:rect b="b" l="l" r="r" t="t"/>
            <a:pathLst>
              <a:path extrusionOk="0" h="120000" w="120000">
                <a:moveTo>
                  <a:pt x="40021" y="100015"/>
                </a:moveTo>
                <a:lnTo>
                  <a:pt x="20043" y="110023"/>
                </a:lnTo>
                <a:lnTo>
                  <a:pt x="60000" y="120000"/>
                </a:lnTo>
                <a:lnTo>
                  <a:pt x="71044" y="89387"/>
                </a:lnTo>
                <a:lnTo>
                  <a:pt x="81885" y="80833"/>
                </a:lnTo>
                <a:lnTo>
                  <a:pt x="118503" y="70487"/>
                </a:lnTo>
                <a:lnTo>
                  <a:pt x="120000" y="69989"/>
                </a:lnTo>
                <a:lnTo>
                  <a:pt x="120000" y="50007"/>
                </a:lnTo>
                <a:lnTo>
                  <a:pt x="96870" y="46922"/>
                </a:lnTo>
                <a:lnTo>
                  <a:pt x="108561" y="28895"/>
                </a:lnTo>
                <a:lnTo>
                  <a:pt x="104521" y="11477"/>
                </a:lnTo>
                <a:lnTo>
                  <a:pt x="99956" y="10007"/>
                </a:lnTo>
                <a:lnTo>
                  <a:pt x="79978" y="0"/>
                </a:lnTo>
                <a:lnTo>
                  <a:pt x="20043" y="0"/>
                </a:lnTo>
                <a:lnTo>
                  <a:pt x="20043" y="10007"/>
                </a:lnTo>
                <a:lnTo>
                  <a:pt x="59523" y="28916"/>
                </a:lnTo>
                <a:lnTo>
                  <a:pt x="47273" y="59339"/>
                </a:lnTo>
                <a:lnTo>
                  <a:pt x="40021" y="69989"/>
                </a:lnTo>
                <a:lnTo>
                  <a:pt x="20043" y="80000"/>
                </a:lnTo>
                <a:lnTo>
                  <a:pt x="0" y="80000"/>
                </a:lnTo>
                <a:lnTo>
                  <a:pt x="0" y="90007"/>
                </a:lnTo>
                <a:lnTo>
                  <a:pt x="40021" y="10001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2" name="Google Shape;412;p8"/>
          <p:cNvSpPr/>
          <p:nvPr/>
        </p:nvSpPr>
        <p:spPr>
          <a:xfrm>
            <a:off x="7733121" y="5246754"/>
            <a:ext cx="29184" cy="11264"/>
          </a:xfrm>
          <a:custGeom>
            <a:rect b="b" l="l" r="r" t="t"/>
            <a:pathLst>
              <a:path extrusionOk="0" h="120000" w="120000">
                <a:moveTo>
                  <a:pt x="105012" y="0"/>
                </a:moveTo>
                <a:lnTo>
                  <a:pt x="14983" y="0"/>
                </a:lnTo>
                <a:lnTo>
                  <a:pt x="0" y="80092"/>
                </a:lnTo>
                <a:lnTo>
                  <a:pt x="30024" y="120000"/>
                </a:lnTo>
                <a:lnTo>
                  <a:pt x="45012" y="120000"/>
                </a:lnTo>
                <a:lnTo>
                  <a:pt x="89975" y="80092"/>
                </a:lnTo>
                <a:lnTo>
                  <a:pt x="119999" y="120000"/>
                </a:lnTo>
                <a:lnTo>
                  <a:pt x="105012"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3" name="Google Shape;413;p8"/>
          <p:cNvSpPr/>
          <p:nvPr/>
        </p:nvSpPr>
        <p:spPr>
          <a:xfrm>
            <a:off x="8190410" y="5288080"/>
            <a:ext cx="14698" cy="26289"/>
          </a:xfrm>
          <a:custGeom>
            <a:rect b="b" l="l" r="r" t="t"/>
            <a:pathLst>
              <a:path extrusionOk="0" h="120000" w="120000">
                <a:moveTo>
                  <a:pt x="78173" y="34258"/>
                </a:moveTo>
                <a:lnTo>
                  <a:pt x="48316" y="51418"/>
                </a:lnTo>
                <a:lnTo>
                  <a:pt x="15512" y="77058"/>
                </a:lnTo>
                <a:lnTo>
                  <a:pt x="0" y="106164"/>
                </a:lnTo>
                <a:lnTo>
                  <a:pt x="48316" y="120004"/>
                </a:lnTo>
                <a:lnTo>
                  <a:pt x="72605" y="88411"/>
                </a:lnTo>
                <a:lnTo>
                  <a:pt x="112823" y="40184"/>
                </a:lnTo>
                <a:lnTo>
                  <a:pt x="120000" y="3533"/>
                </a:lnTo>
                <a:lnTo>
                  <a:pt x="78173" y="0"/>
                </a:lnTo>
                <a:lnTo>
                  <a:pt x="48316" y="17099"/>
                </a:lnTo>
                <a:lnTo>
                  <a:pt x="78173" y="3425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4" name="Google Shape;414;p8"/>
          <p:cNvSpPr/>
          <p:nvPr/>
        </p:nvSpPr>
        <p:spPr>
          <a:xfrm>
            <a:off x="7776898" y="5299345"/>
            <a:ext cx="25526" cy="26289"/>
          </a:xfrm>
          <a:custGeom>
            <a:rect b="b" l="l" r="r" t="t"/>
            <a:pathLst>
              <a:path extrusionOk="0" h="120000" w="120000">
                <a:moveTo>
                  <a:pt x="0" y="34318"/>
                </a:moveTo>
                <a:lnTo>
                  <a:pt x="17130" y="34318"/>
                </a:lnTo>
                <a:lnTo>
                  <a:pt x="17130" y="51418"/>
                </a:lnTo>
                <a:lnTo>
                  <a:pt x="34266" y="51418"/>
                </a:lnTo>
                <a:lnTo>
                  <a:pt x="68537" y="68581"/>
                </a:lnTo>
                <a:lnTo>
                  <a:pt x="51401" y="102900"/>
                </a:lnTo>
                <a:lnTo>
                  <a:pt x="51401" y="120004"/>
                </a:lnTo>
                <a:lnTo>
                  <a:pt x="85733" y="102900"/>
                </a:lnTo>
                <a:lnTo>
                  <a:pt x="85733" y="85741"/>
                </a:lnTo>
                <a:lnTo>
                  <a:pt x="120000" y="68581"/>
                </a:lnTo>
                <a:lnTo>
                  <a:pt x="120000" y="34318"/>
                </a:lnTo>
                <a:lnTo>
                  <a:pt x="102869" y="17159"/>
                </a:lnTo>
                <a:lnTo>
                  <a:pt x="51401" y="17159"/>
                </a:lnTo>
                <a:lnTo>
                  <a:pt x="17130" y="0"/>
                </a:lnTo>
                <a:lnTo>
                  <a:pt x="0" y="3431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5" name="Google Shape;415;p8"/>
          <p:cNvSpPr/>
          <p:nvPr/>
        </p:nvSpPr>
        <p:spPr>
          <a:xfrm>
            <a:off x="8061378" y="5306863"/>
            <a:ext cx="25539" cy="7505"/>
          </a:xfrm>
          <a:custGeom>
            <a:rect b="b" l="l" r="r" t="t"/>
            <a:pathLst>
              <a:path extrusionOk="0" h="120000" w="120000">
                <a:moveTo>
                  <a:pt x="120000" y="120000"/>
                </a:moveTo>
                <a:lnTo>
                  <a:pt x="120000" y="0"/>
                </a:lnTo>
                <a:lnTo>
                  <a:pt x="17183" y="0"/>
                </a:lnTo>
                <a:lnTo>
                  <a:pt x="0" y="59896"/>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6" name="Google Shape;416;p8"/>
          <p:cNvSpPr/>
          <p:nvPr/>
        </p:nvSpPr>
        <p:spPr>
          <a:xfrm>
            <a:off x="7813360" y="5310610"/>
            <a:ext cx="14814" cy="18888"/>
          </a:xfrm>
          <a:custGeom>
            <a:rect b="b" l="l" r="r" t="t"/>
            <a:pathLst>
              <a:path extrusionOk="0" h="120000" w="120000">
                <a:moveTo>
                  <a:pt x="105913" y="120000"/>
                </a:moveTo>
                <a:lnTo>
                  <a:pt x="119999" y="77858"/>
                </a:lnTo>
                <a:lnTo>
                  <a:pt x="118201" y="23881"/>
                </a:lnTo>
                <a:lnTo>
                  <a:pt x="59149" y="23881"/>
                </a:lnTo>
                <a:lnTo>
                  <a:pt x="59149" y="0"/>
                </a:lnTo>
                <a:lnTo>
                  <a:pt x="29623" y="47763"/>
                </a:lnTo>
                <a:lnTo>
                  <a:pt x="29623" y="95451"/>
                </a:lnTo>
                <a:lnTo>
                  <a:pt x="0" y="119332"/>
                </a:lnTo>
                <a:lnTo>
                  <a:pt x="105913"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7" name="Google Shape;417;p8"/>
          <p:cNvSpPr/>
          <p:nvPr/>
        </p:nvSpPr>
        <p:spPr>
          <a:xfrm>
            <a:off x="8050443" y="5092741"/>
            <a:ext cx="19204" cy="3759"/>
          </a:xfrm>
          <a:custGeom>
            <a:rect b="b" l="l" r="r" t="t"/>
            <a:pathLst>
              <a:path extrusionOk="0" h="120000" w="120000">
                <a:moveTo>
                  <a:pt x="78921" y="103655"/>
                </a:moveTo>
                <a:lnTo>
                  <a:pt x="120000" y="66592"/>
                </a:lnTo>
                <a:lnTo>
                  <a:pt x="114738" y="26687"/>
                </a:lnTo>
                <a:lnTo>
                  <a:pt x="54651" y="1819"/>
                </a:lnTo>
                <a:lnTo>
                  <a:pt x="22770" y="0"/>
                </a:lnTo>
                <a:lnTo>
                  <a:pt x="0" y="120000"/>
                </a:lnTo>
                <a:lnTo>
                  <a:pt x="78921" y="10365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8" name="Google Shape;418;p8"/>
          <p:cNvSpPr/>
          <p:nvPr/>
        </p:nvSpPr>
        <p:spPr>
          <a:xfrm>
            <a:off x="7977494" y="5158108"/>
            <a:ext cx="14592" cy="28550"/>
          </a:xfrm>
          <a:custGeom>
            <a:rect b="b" l="l" r="r" t="t"/>
            <a:pathLst>
              <a:path extrusionOk="0" h="120000" w="120000">
                <a:moveTo>
                  <a:pt x="90024" y="88396"/>
                </a:moveTo>
                <a:lnTo>
                  <a:pt x="59942" y="41047"/>
                </a:lnTo>
                <a:lnTo>
                  <a:pt x="29967" y="25248"/>
                </a:lnTo>
                <a:lnTo>
                  <a:pt x="5978" y="0"/>
                </a:lnTo>
                <a:lnTo>
                  <a:pt x="0" y="9448"/>
                </a:lnTo>
                <a:lnTo>
                  <a:pt x="0" y="120000"/>
                </a:lnTo>
                <a:lnTo>
                  <a:pt x="119999" y="120000"/>
                </a:lnTo>
                <a:lnTo>
                  <a:pt x="119999" y="88396"/>
                </a:lnTo>
                <a:lnTo>
                  <a:pt x="90024" y="8839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19" name="Google Shape;419;p8"/>
          <p:cNvSpPr/>
          <p:nvPr/>
        </p:nvSpPr>
        <p:spPr>
          <a:xfrm>
            <a:off x="8382345" y="5273056"/>
            <a:ext cx="10947" cy="11264"/>
          </a:xfrm>
          <a:custGeom>
            <a:rect b="b" l="l" r="r" t="t"/>
            <a:pathLst>
              <a:path extrusionOk="0" h="120000" w="120000">
                <a:moveTo>
                  <a:pt x="39945" y="39907"/>
                </a:moveTo>
                <a:lnTo>
                  <a:pt x="0" y="120000"/>
                </a:lnTo>
                <a:lnTo>
                  <a:pt x="80043" y="120000"/>
                </a:lnTo>
                <a:lnTo>
                  <a:pt x="80043" y="79953"/>
                </a:lnTo>
                <a:lnTo>
                  <a:pt x="120000" y="0"/>
                </a:lnTo>
                <a:lnTo>
                  <a:pt x="39945" y="39907"/>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0" name="Google Shape;420;p8"/>
          <p:cNvSpPr/>
          <p:nvPr/>
        </p:nvSpPr>
        <p:spPr>
          <a:xfrm>
            <a:off x="7904546" y="5318128"/>
            <a:ext cx="83896" cy="26289"/>
          </a:xfrm>
          <a:custGeom>
            <a:rect b="b" l="l" r="r" t="t"/>
            <a:pathLst>
              <a:path extrusionOk="0" h="120000" w="120000">
                <a:moveTo>
                  <a:pt x="5212" y="17159"/>
                </a:moveTo>
                <a:lnTo>
                  <a:pt x="0" y="34258"/>
                </a:lnTo>
                <a:lnTo>
                  <a:pt x="5212" y="68581"/>
                </a:lnTo>
                <a:lnTo>
                  <a:pt x="23489" y="84074"/>
                </a:lnTo>
                <a:lnTo>
                  <a:pt x="40623" y="96472"/>
                </a:lnTo>
                <a:lnTo>
                  <a:pt x="58495" y="102676"/>
                </a:lnTo>
                <a:lnTo>
                  <a:pt x="62614" y="102900"/>
                </a:lnTo>
                <a:lnTo>
                  <a:pt x="62614" y="120000"/>
                </a:lnTo>
                <a:lnTo>
                  <a:pt x="79551" y="102639"/>
                </a:lnTo>
                <a:lnTo>
                  <a:pt x="96463" y="73940"/>
                </a:lnTo>
                <a:lnTo>
                  <a:pt x="109554" y="68581"/>
                </a:lnTo>
                <a:lnTo>
                  <a:pt x="120000" y="102900"/>
                </a:lnTo>
                <a:lnTo>
                  <a:pt x="120000" y="51418"/>
                </a:lnTo>
                <a:lnTo>
                  <a:pt x="114767" y="34258"/>
                </a:lnTo>
                <a:lnTo>
                  <a:pt x="99127" y="34258"/>
                </a:lnTo>
                <a:lnTo>
                  <a:pt x="99127" y="51418"/>
                </a:lnTo>
                <a:lnTo>
                  <a:pt x="88682" y="51418"/>
                </a:lnTo>
                <a:lnTo>
                  <a:pt x="73041" y="17159"/>
                </a:lnTo>
                <a:lnTo>
                  <a:pt x="62614" y="17159"/>
                </a:lnTo>
                <a:lnTo>
                  <a:pt x="62614" y="34258"/>
                </a:lnTo>
                <a:lnTo>
                  <a:pt x="41743" y="34258"/>
                </a:lnTo>
                <a:lnTo>
                  <a:pt x="26085" y="0"/>
                </a:lnTo>
                <a:lnTo>
                  <a:pt x="20871" y="17159"/>
                </a:lnTo>
                <a:lnTo>
                  <a:pt x="5212" y="1715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1" name="Google Shape;421;p8"/>
          <p:cNvSpPr/>
          <p:nvPr/>
        </p:nvSpPr>
        <p:spPr>
          <a:xfrm>
            <a:off x="8028561" y="5321888"/>
            <a:ext cx="10934" cy="7505"/>
          </a:xfrm>
          <a:custGeom>
            <a:rect b="b" l="l" r="r" t="t"/>
            <a:pathLst>
              <a:path extrusionOk="0" h="120000" w="120000">
                <a:moveTo>
                  <a:pt x="120000" y="120000"/>
                </a:moveTo>
                <a:lnTo>
                  <a:pt x="120000" y="0"/>
                </a:lnTo>
                <a:lnTo>
                  <a:pt x="39992" y="59896"/>
                </a:lnTo>
                <a:lnTo>
                  <a:pt x="0" y="59896"/>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2" name="Google Shape;422;p8"/>
          <p:cNvSpPr/>
          <p:nvPr/>
        </p:nvSpPr>
        <p:spPr>
          <a:xfrm>
            <a:off x="7999376" y="5325634"/>
            <a:ext cx="10947" cy="3759"/>
          </a:xfrm>
          <a:custGeom>
            <a:rect b="b" l="l" r="r" t="t"/>
            <a:pathLst>
              <a:path extrusionOk="0" h="120000" w="120000">
                <a:moveTo>
                  <a:pt x="39945" y="0"/>
                </a:moveTo>
                <a:lnTo>
                  <a:pt x="0" y="0"/>
                </a:lnTo>
                <a:lnTo>
                  <a:pt x="80043" y="120000"/>
                </a:lnTo>
                <a:lnTo>
                  <a:pt x="120000" y="0"/>
                </a:lnTo>
                <a:lnTo>
                  <a:pt x="39945"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3" name="Google Shape;423;p8"/>
          <p:cNvSpPr/>
          <p:nvPr/>
        </p:nvSpPr>
        <p:spPr>
          <a:xfrm>
            <a:off x="8013969" y="5329393"/>
            <a:ext cx="7289" cy="0"/>
          </a:xfrm>
          <a:custGeom>
            <a:rect b="b" l="l" r="r" t="t"/>
            <a:pathLst>
              <a:path extrusionOk="0" h="120000" w="120000">
                <a:moveTo>
                  <a:pt x="0" y="0"/>
                </a:moveTo>
                <a:lnTo>
                  <a:pt x="120000" y="0"/>
                </a:lnTo>
              </a:path>
            </a:pathLst>
          </a:custGeom>
          <a:noFill/>
          <a:ln cap="flat" cmpd="sng" w="9525">
            <a:solidFill>
              <a:srgbClr val="006FB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4" name="Google Shape;424;p8"/>
          <p:cNvSpPr/>
          <p:nvPr/>
        </p:nvSpPr>
        <p:spPr>
          <a:xfrm>
            <a:off x="7973849" y="5325634"/>
            <a:ext cx="118919" cy="82638"/>
          </a:xfrm>
          <a:custGeom>
            <a:rect b="b" l="l" r="r" t="t"/>
            <a:pathLst>
              <a:path extrusionOk="0" h="120000" w="120000">
                <a:moveTo>
                  <a:pt x="7355" y="120000"/>
                </a:moveTo>
                <a:lnTo>
                  <a:pt x="11033" y="120000"/>
                </a:lnTo>
                <a:lnTo>
                  <a:pt x="22080" y="114560"/>
                </a:lnTo>
                <a:lnTo>
                  <a:pt x="25758" y="114560"/>
                </a:lnTo>
                <a:lnTo>
                  <a:pt x="25758" y="109101"/>
                </a:lnTo>
                <a:lnTo>
                  <a:pt x="22080" y="103643"/>
                </a:lnTo>
                <a:lnTo>
                  <a:pt x="25758" y="103643"/>
                </a:lnTo>
                <a:lnTo>
                  <a:pt x="36805" y="87285"/>
                </a:lnTo>
                <a:lnTo>
                  <a:pt x="44161" y="81825"/>
                </a:lnTo>
                <a:lnTo>
                  <a:pt x="51530" y="87285"/>
                </a:lnTo>
                <a:lnTo>
                  <a:pt x="58886" y="81825"/>
                </a:lnTo>
                <a:lnTo>
                  <a:pt x="66242" y="76366"/>
                </a:lnTo>
                <a:lnTo>
                  <a:pt x="66242" y="65468"/>
                </a:lnTo>
                <a:lnTo>
                  <a:pt x="73611" y="60008"/>
                </a:lnTo>
                <a:lnTo>
                  <a:pt x="73611" y="54550"/>
                </a:lnTo>
                <a:lnTo>
                  <a:pt x="77289" y="60008"/>
                </a:lnTo>
                <a:lnTo>
                  <a:pt x="80967" y="54550"/>
                </a:lnTo>
                <a:lnTo>
                  <a:pt x="80967" y="49091"/>
                </a:lnTo>
                <a:lnTo>
                  <a:pt x="84645" y="43650"/>
                </a:lnTo>
                <a:lnTo>
                  <a:pt x="88323" y="49091"/>
                </a:lnTo>
                <a:lnTo>
                  <a:pt x="92013" y="43650"/>
                </a:lnTo>
                <a:lnTo>
                  <a:pt x="95692" y="43650"/>
                </a:lnTo>
                <a:lnTo>
                  <a:pt x="95692" y="32733"/>
                </a:lnTo>
                <a:lnTo>
                  <a:pt x="99370" y="27275"/>
                </a:lnTo>
                <a:lnTo>
                  <a:pt x="110417" y="27275"/>
                </a:lnTo>
                <a:lnTo>
                  <a:pt x="114095" y="16375"/>
                </a:lnTo>
                <a:lnTo>
                  <a:pt x="120000" y="8126"/>
                </a:lnTo>
                <a:lnTo>
                  <a:pt x="119891" y="1049"/>
                </a:lnTo>
                <a:lnTo>
                  <a:pt x="114095" y="0"/>
                </a:lnTo>
                <a:lnTo>
                  <a:pt x="110417" y="5458"/>
                </a:lnTo>
                <a:lnTo>
                  <a:pt x="103048" y="10917"/>
                </a:lnTo>
                <a:lnTo>
                  <a:pt x="99370" y="5458"/>
                </a:lnTo>
                <a:lnTo>
                  <a:pt x="95692" y="5458"/>
                </a:lnTo>
                <a:lnTo>
                  <a:pt x="92013" y="10917"/>
                </a:lnTo>
                <a:lnTo>
                  <a:pt x="92013" y="16375"/>
                </a:lnTo>
                <a:lnTo>
                  <a:pt x="80373" y="15042"/>
                </a:lnTo>
                <a:lnTo>
                  <a:pt x="68321" y="19263"/>
                </a:lnTo>
                <a:lnTo>
                  <a:pt x="66242" y="21834"/>
                </a:lnTo>
                <a:lnTo>
                  <a:pt x="62564" y="21834"/>
                </a:lnTo>
                <a:lnTo>
                  <a:pt x="62564" y="32733"/>
                </a:lnTo>
                <a:lnTo>
                  <a:pt x="58886" y="38192"/>
                </a:lnTo>
                <a:lnTo>
                  <a:pt x="51530" y="38192"/>
                </a:lnTo>
                <a:lnTo>
                  <a:pt x="47839" y="43650"/>
                </a:lnTo>
                <a:lnTo>
                  <a:pt x="51530" y="49091"/>
                </a:lnTo>
                <a:lnTo>
                  <a:pt x="47839" y="54550"/>
                </a:lnTo>
                <a:lnTo>
                  <a:pt x="29436" y="65468"/>
                </a:lnTo>
                <a:lnTo>
                  <a:pt x="25758" y="70908"/>
                </a:lnTo>
                <a:lnTo>
                  <a:pt x="25758" y="76366"/>
                </a:lnTo>
                <a:lnTo>
                  <a:pt x="29436" y="81825"/>
                </a:lnTo>
                <a:lnTo>
                  <a:pt x="29436" y="87285"/>
                </a:lnTo>
                <a:lnTo>
                  <a:pt x="19815" y="94499"/>
                </a:lnTo>
                <a:lnTo>
                  <a:pt x="5615" y="98150"/>
                </a:lnTo>
                <a:lnTo>
                  <a:pt x="3677" y="98183"/>
                </a:lnTo>
                <a:lnTo>
                  <a:pt x="3677" y="109101"/>
                </a:lnTo>
                <a:lnTo>
                  <a:pt x="0" y="114560"/>
                </a:lnTo>
                <a:lnTo>
                  <a:pt x="3677" y="114560"/>
                </a:lnTo>
                <a:lnTo>
                  <a:pt x="3677" y="120000"/>
                </a:lnTo>
                <a:lnTo>
                  <a:pt x="7355"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5" name="Google Shape;425;p8"/>
          <p:cNvSpPr/>
          <p:nvPr/>
        </p:nvSpPr>
        <p:spPr>
          <a:xfrm>
            <a:off x="7889966" y="5363201"/>
            <a:ext cx="47409" cy="26301"/>
          </a:xfrm>
          <a:custGeom>
            <a:rect b="b" l="l" r="r" t="t"/>
            <a:pathLst>
              <a:path extrusionOk="0" h="120000" w="120000">
                <a:moveTo>
                  <a:pt x="101547" y="68547"/>
                </a:moveTo>
                <a:lnTo>
                  <a:pt x="101547" y="51392"/>
                </a:lnTo>
                <a:lnTo>
                  <a:pt x="67060" y="32608"/>
                </a:lnTo>
                <a:lnTo>
                  <a:pt x="39268" y="13797"/>
                </a:lnTo>
                <a:lnTo>
                  <a:pt x="18449" y="0"/>
                </a:lnTo>
                <a:lnTo>
                  <a:pt x="0" y="51392"/>
                </a:lnTo>
                <a:lnTo>
                  <a:pt x="27364" y="78927"/>
                </a:lnTo>
                <a:lnTo>
                  <a:pt x="53265" y="102205"/>
                </a:lnTo>
                <a:lnTo>
                  <a:pt x="84568" y="116979"/>
                </a:lnTo>
                <a:lnTo>
                  <a:pt x="110773" y="120000"/>
                </a:lnTo>
                <a:lnTo>
                  <a:pt x="120000" y="51392"/>
                </a:lnTo>
                <a:lnTo>
                  <a:pt x="101547" y="68547"/>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6" name="Google Shape;426;p8"/>
          <p:cNvSpPr/>
          <p:nvPr/>
        </p:nvSpPr>
        <p:spPr>
          <a:xfrm>
            <a:off x="7463221" y="4987573"/>
            <a:ext cx="7302" cy="11264"/>
          </a:xfrm>
          <a:custGeom>
            <a:rect b="b" l="l" r="r" t="t"/>
            <a:pathLst>
              <a:path extrusionOk="0" h="120000" w="120000">
                <a:moveTo>
                  <a:pt x="59884" y="120000"/>
                </a:moveTo>
                <a:lnTo>
                  <a:pt x="120000" y="79953"/>
                </a:lnTo>
                <a:lnTo>
                  <a:pt x="120000" y="39907"/>
                </a:lnTo>
                <a:lnTo>
                  <a:pt x="0" y="0"/>
                </a:lnTo>
                <a:lnTo>
                  <a:pt x="0" y="79953"/>
                </a:lnTo>
                <a:lnTo>
                  <a:pt x="59884"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7" name="Google Shape;427;p8"/>
          <p:cNvSpPr/>
          <p:nvPr/>
        </p:nvSpPr>
        <p:spPr>
          <a:xfrm>
            <a:off x="7514287" y="4989446"/>
            <a:ext cx="7289" cy="0"/>
          </a:xfrm>
          <a:custGeom>
            <a:rect b="b" l="l" r="r" t="t"/>
            <a:pathLst>
              <a:path extrusionOk="0" h="120000" w="120000">
                <a:moveTo>
                  <a:pt x="0" y="0"/>
                </a:moveTo>
                <a:lnTo>
                  <a:pt x="120000" y="0"/>
                </a:lnTo>
              </a:path>
            </a:pathLst>
          </a:custGeom>
          <a:noFill/>
          <a:ln cap="flat" cmpd="sng" w="9525">
            <a:solidFill>
              <a:srgbClr val="006FB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8" name="Google Shape;428;p8"/>
          <p:cNvSpPr/>
          <p:nvPr/>
        </p:nvSpPr>
        <p:spPr>
          <a:xfrm>
            <a:off x="7496050" y="5049549"/>
            <a:ext cx="7289" cy="0"/>
          </a:xfrm>
          <a:custGeom>
            <a:rect b="b" l="l" r="r" t="t"/>
            <a:pathLst>
              <a:path extrusionOk="0" h="120000" w="120000">
                <a:moveTo>
                  <a:pt x="0" y="0"/>
                </a:moveTo>
                <a:lnTo>
                  <a:pt x="120000" y="0"/>
                </a:lnTo>
              </a:path>
            </a:pathLst>
          </a:custGeom>
          <a:noFill/>
          <a:ln cap="flat" cmpd="sng" w="9525">
            <a:solidFill>
              <a:srgbClr val="006FB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29" name="Google Shape;429;p8"/>
          <p:cNvSpPr/>
          <p:nvPr/>
        </p:nvSpPr>
        <p:spPr>
          <a:xfrm>
            <a:off x="7627355" y="4901175"/>
            <a:ext cx="258952" cy="255435"/>
          </a:xfrm>
          <a:custGeom>
            <a:rect b="b" l="l" r="r" t="t"/>
            <a:pathLst>
              <a:path extrusionOk="0" h="120000" w="120000">
                <a:moveTo>
                  <a:pt x="118311" y="47646"/>
                </a:moveTo>
                <a:lnTo>
                  <a:pt x="118311" y="44114"/>
                </a:lnTo>
                <a:lnTo>
                  <a:pt x="113164" y="41006"/>
                </a:lnTo>
                <a:lnTo>
                  <a:pt x="108021" y="37888"/>
                </a:lnTo>
                <a:lnTo>
                  <a:pt x="106481" y="35290"/>
                </a:lnTo>
                <a:lnTo>
                  <a:pt x="106481" y="31764"/>
                </a:lnTo>
                <a:lnTo>
                  <a:pt x="108170" y="29998"/>
                </a:lnTo>
                <a:lnTo>
                  <a:pt x="108170" y="28232"/>
                </a:lnTo>
                <a:lnTo>
                  <a:pt x="108017" y="23225"/>
                </a:lnTo>
                <a:lnTo>
                  <a:pt x="105421" y="18217"/>
                </a:lnTo>
                <a:lnTo>
                  <a:pt x="101969" y="13206"/>
                </a:lnTo>
                <a:lnTo>
                  <a:pt x="101408" y="12349"/>
                </a:lnTo>
                <a:lnTo>
                  <a:pt x="103097" y="12349"/>
                </a:lnTo>
                <a:lnTo>
                  <a:pt x="101408" y="10583"/>
                </a:lnTo>
                <a:lnTo>
                  <a:pt x="101408" y="8824"/>
                </a:lnTo>
                <a:lnTo>
                  <a:pt x="103097" y="8824"/>
                </a:lnTo>
                <a:lnTo>
                  <a:pt x="103097" y="7058"/>
                </a:lnTo>
                <a:lnTo>
                  <a:pt x="106481" y="8824"/>
                </a:lnTo>
                <a:lnTo>
                  <a:pt x="104792" y="7058"/>
                </a:lnTo>
                <a:lnTo>
                  <a:pt x="106481" y="7058"/>
                </a:lnTo>
                <a:lnTo>
                  <a:pt x="106481" y="3525"/>
                </a:lnTo>
                <a:lnTo>
                  <a:pt x="103097" y="3525"/>
                </a:lnTo>
                <a:lnTo>
                  <a:pt x="101408" y="1765"/>
                </a:lnTo>
                <a:lnTo>
                  <a:pt x="101408" y="0"/>
                </a:lnTo>
                <a:lnTo>
                  <a:pt x="92957" y="1765"/>
                </a:lnTo>
                <a:lnTo>
                  <a:pt x="86195" y="0"/>
                </a:lnTo>
                <a:lnTo>
                  <a:pt x="82817" y="3525"/>
                </a:lnTo>
                <a:lnTo>
                  <a:pt x="81128" y="12349"/>
                </a:lnTo>
                <a:lnTo>
                  <a:pt x="79438" y="15882"/>
                </a:lnTo>
                <a:lnTo>
                  <a:pt x="76055" y="19408"/>
                </a:lnTo>
                <a:lnTo>
                  <a:pt x="74366" y="24706"/>
                </a:lnTo>
                <a:lnTo>
                  <a:pt x="69298" y="26466"/>
                </a:lnTo>
                <a:lnTo>
                  <a:pt x="69298" y="29998"/>
                </a:lnTo>
                <a:lnTo>
                  <a:pt x="67603" y="37056"/>
                </a:lnTo>
                <a:lnTo>
                  <a:pt x="65914" y="40588"/>
                </a:lnTo>
                <a:lnTo>
                  <a:pt x="59152" y="44114"/>
                </a:lnTo>
                <a:lnTo>
                  <a:pt x="52396" y="44114"/>
                </a:lnTo>
                <a:lnTo>
                  <a:pt x="49012" y="42348"/>
                </a:lnTo>
                <a:lnTo>
                  <a:pt x="42255" y="42348"/>
                </a:lnTo>
                <a:lnTo>
                  <a:pt x="40561" y="45880"/>
                </a:lnTo>
                <a:lnTo>
                  <a:pt x="33804" y="47646"/>
                </a:lnTo>
                <a:lnTo>
                  <a:pt x="21969" y="47646"/>
                </a:lnTo>
                <a:lnTo>
                  <a:pt x="18591" y="45880"/>
                </a:lnTo>
                <a:lnTo>
                  <a:pt x="13518" y="42348"/>
                </a:lnTo>
                <a:lnTo>
                  <a:pt x="11828" y="37056"/>
                </a:lnTo>
                <a:lnTo>
                  <a:pt x="11828" y="29998"/>
                </a:lnTo>
                <a:lnTo>
                  <a:pt x="10140" y="28232"/>
                </a:lnTo>
                <a:lnTo>
                  <a:pt x="10140" y="29998"/>
                </a:lnTo>
                <a:lnTo>
                  <a:pt x="8451" y="29998"/>
                </a:lnTo>
                <a:lnTo>
                  <a:pt x="8451" y="33530"/>
                </a:lnTo>
                <a:lnTo>
                  <a:pt x="6762" y="33530"/>
                </a:lnTo>
                <a:lnTo>
                  <a:pt x="6762" y="35290"/>
                </a:lnTo>
                <a:lnTo>
                  <a:pt x="5066" y="35290"/>
                </a:lnTo>
                <a:lnTo>
                  <a:pt x="3377" y="37056"/>
                </a:lnTo>
                <a:lnTo>
                  <a:pt x="3377" y="40588"/>
                </a:lnTo>
                <a:lnTo>
                  <a:pt x="1688" y="42348"/>
                </a:lnTo>
                <a:lnTo>
                  <a:pt x="0" y="45880"/>
                </a:lnTo>
                <a:lnTo>
                  <a:pt x="0" y="59996"/>
                </a:lnTo>
                <a:lnTo>
                  <a:pt x="3377" y="61762"/>
                </a:lnTo>
                <a:lnTo>
                  <a:pt x="3377" y="68820"/>
                </a:lnTo>
                <a:lnTo>
                  <a:pt x="5066" y="72352"/>
                </a:lnTo>
                <a:lnTo>
                  <a:pt x="6762" y="74113"/>
                </a:lnTo>
                <a:lnTo>
                  <a:pt x="5066" y="75879"/>
                </a:lnTo>
                <a:lnTo>
                  <a:pt x="5066" y="77644"/>
                </a:lnTo>
                <a:lnTo>
                  <a:pt x="6762" y="77644"/>
                </a:lnTo>
                <a:lnTo>
                  <a:pt x="6762" y="81171"/>
                </a:lnTo>
                <a:lnTo>
                  <a:pt x="5066" y="82937"/>
                </a:lnTo>
                <a:lnTo>
                  <a:pt x="6762" y="82937"/>
                </a:lnTo>
                <a:lnTo>
                  <a:pt x="6762" y="84703"/>
                </a:lnTo>
                <a:lnTo>
                  <a:pt x="8451" y="82937"/>
                </a:lnTo>
                <a:lnTo>
                  <a:pt x="10140" y="81171"/>
                </a:lnTo>
                <a:lnTo>
                  <a:pt x="13518" y="81171"/>
                </a:lnTo>
                <a:lnTo>
                  <a:pt x="14863" y="87005"/>
                </a:lnTo>
                <a:lnTo>
                  <a:pt x="15847" y="92836"/>
                </a:lnTo>
                <a:lnTo>
                  <a:pt x="16902" y="97053"/>
                </a:lnTo>
                <a:lnTo>
                  <a:pt x="16902" y="98819"/>
                </a:lnTo>
                <a:lnTo>
                  <a:pt x="18591" y="100585"/>
                </a:lnTo>
                <a:lnTo>
                  <a:pt x="20280" y="100585"/>
                </a:lnTo>
                <a:lnTo>
                  <a:pt x="20280" y="109409"/>
                </a:lnTo>
                <a:lnTo>
                  <a:pt x="23658" y="109409"/>
                </a:lnTo>
                <a:lnTo>
                  <a:pt x="27042" y="111175"/>
                </a:lnTo>
                <a:lnTo>
                  <a:pt x="32109" y="111175"/>
                </a:lnTo>
                <a:lnTo>
                  <a:pt x="30420" y="107643"/>
                </a:lnTo>
                <a:lnTo>
                  <a:pt x="33804" y="107643"/>
                </a:lnTo>
                <a:lnTo>
                  <a:pt x="33804" y="109409"/>
                </a:lnTo>
                <a:lnTo>
                  <a:pt x="38871" y="109409"/>
                </a:lnTo>
                <a:lnTo>
                  <a:pt x="38871" y="114701"/>
                </a:lnTo>
                <a:lnTo>
                  <a:pt x="40561" y="116467"/>
                </a:lnTo>
                <a:lnTo>
                  <a:pt x="40561" y="112935"/>
                </a:lnTo>
                <a:lnTo>
                  <a:pt x="42255" y="116467"/>
                </a:lnTo>
                <a:lnTo>
                  <a:pt x="47323" y="114701"/>
                </a:lnTo>
                <a:lnTo>
                  <a:pt x="52396" y="114701"/>
                </a:lnTo>
                <a:lnTo>
                  <a:pt x="52396" y="111175"/>
                </a:lnTo>
                <a:lnTo>
                  <a:pt x="54085" y="111175"/>
                </a:lnTo>
                <a:lnTo>
                  <a:pt x="54085" y="112935"/>
                </a:lnTo>
                <a:lnTo>
                  <a:pt x="55774" y="111175"/>
                </a:lnTo>
                <a:lnTo>
                  <a:pt x="57463" y="112935"/>
                </a:lnTo>
                <a:lnTo>
                  <a:pt x="59152" y="116467"/>
                </a:lnTo>
                <a:lnTo>
                  <a:pt x="62536" y="114701"/>
                </a:lnTo>
                <a:lnTo>
                  <a:pt x="64225" y="114701"/>
                </a:lnTo>
                <a:lnTo>
                  <a:pt x="64225" y="112935"/>
                </a:lnTo>
                <a:lnTo>
                  <a:pt x="67603" y="114701"/>
                </a:lnTo>
                <a:lnTo>
                  <a:pt x="70745" y="116407"/>
                </a:lnTo>
                <a:lnTo>
                  <a:pt x="72256" y="118003"/>
                </a:lnTo>
                <a:lnTo>
                  <a:pt x="72676" y="118233"/>
                </a:lnTo>
                <a:lnTo>
                  <a:pt x="74366" y="120000"/>
                </a:lnTo>
                <a:lnTo>
                  <a:pt x="76055" y="120000"/>
                </a:lnTo>
                <a:lnTo>
                  <a:pt x="77749" y="116467"/>
                </a:lnTo>
                <a:lnTo>
                  <a:pt x="81128" y="114701"/>
                </a:lnTo>
                <a:lnTo>
                  <a:pt x="84506" y="114701"/>
                </a:lnTo>
                <a:lnTo>
                  <a:pt x="87890" y="112935"/>
                </a:lnTo>
                <a:lnTo>
                  <a:pt x="90229" y="107063"/>
                </a:lnTo>
                <a:lnTo>
                  <a:pt x="93844" y="102143"/>
                </a:lnTo>
                <a:lnTo>
                  <a:pt x="98192" y="98173"/>
                </a:lnTo>
                <a:lnTo>
                  <a:pt x="99719" y="97053"/>
                </a:lnTo>
                <a:lnTo>
                  <a:pt x="98030" y="95293"/>
                </a:lnTo>
                <a:lnTo>
                  <a:pt x="98030" y="93527"/>
                </a:lnTo>
                <a:lnTo>
                  <a:pt x="96341" y="89995"/>
                </a:lnTo>
                <a:lnTo>
                  <a:pt x="99516" y="84986"/>
                </a:lnTo>
                <a:lnTo>
                  <a:pt x="102812" y="79976"/>
                </a:lnTo>
                <a:lnTo>
                  <a:pt x="103097" y="79410"/>
                </a:lnTo>
                <a:lnTo>
                  <a:pt x="104792" y="77644"/>
                </a:lnTo>
                <a:lnTo>
                  <a:pt x="103097" y="75879"/>
                </a:lnTo>
                <a:lnTo>
                  <a:pt x="99719" y="74113"/>
                </a:lnTo>
                <a:lnTo>
                  <a:pt x="101408" y="72352"/>
                </a:lnTo>
                <a:lnTo>
                  <a:pt x="103097" y="72352"/>
                </a:lnTo>
                <a:lnTo>
                  <a:pt x="104947" y="67211"/>
                </a:lnTo>
                <a:lnTo>
                  <a:pt x="105175" y="61414"/>
                </a:lnTo>
                <a:lnTo>
                  <a:pt x="104843" y="55240"/>
                </a:lnTo>
                <a:lnTo>
                  <a:pt x="104792" y="52938"/>
                </a:lnTo>
                <a:lnTo>
                  <a:pt x="109928" y="51000"/>
                </a:lnTo>
                <a:lnTo>
                  <a:pt x="115198" y="49065"/>
                </a:lnTo>
                <a:lnTo>
                  <a:pt x="120000" y="47646"/>
                </a:lnTo>
                <a:lnTo>
                  <a:pt x="118311" y="4764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0" name="Google Shape;430;p8"/>
          <p:cNvSpPr/>
          <p:nvPr/>
        </p:nvSpPr>
        <p:spPr>
          <a:xfrm>
            <a:off x="7601816" y="4893656"/>
            <a:ext cx="10947" cy="11277"/>
          </a:xfrm>
          <a:custGeom>
            <a:rect b="b" l="l" r="r" t="t"/>
            <a:pathLst>
              <a:path extrusionOk="0" h="120000" w="120000">
                <a:moveTo>
                  <a:pt x="80043" y="40000"/>
                </a:moveTo>
                <a:lnTo>
                  <a:pt x="34354" y="17164"/>
                </a:lnTo>
                <a:lnTo>
                  <a:pt x="0" y="119999"/>
                </a:lnTo>
                <a:lnTo>
                  <a:pt x="80043" y="80000"/>
                </a:lnTo>
                <a:lnTo>
                  <a:pt x="120000" y="80000"/>
                </a:lnTo>
                <a:lnTo>
                  <a:pt x="120000" y="0"/>
                </a:lnTo>
                <a:lnTo>
                  <a:pt x="80043" y="4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1" name="Google Shape;431;p8"/>
          <p:cNvSpPr/>
          <p:nvPr/>
        </p:nvSpPr>
        <p:spPr>
          <a:xfrm>
            <a:off x="7601816" y="4893656"/>
            <a:ext cx="3657" cy="1613"/>
          </a:xfrm>
          <a:custGeom>
            <a:rect b="b" l="l" r="r" t="t"/>
            <a:pathLst>
              <a:path extrusionOk="0" h="120000" w="120000">
                <a:moveTo>
                  <a:pt x="120000" y="0"/>
                </a:moveTo>
                <a:lnTo>
                  <a:pt x="0" y="0"/>
                </a:lnTo>
                <a:lnTo>
                  <a:pt x="102838" y="120000"/>
                </a:lnTo>
                <a:lnTo>
                  <a:pt x="12000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2" name="Google Shape;432;p8"/>
          <p:cNvSpPr/>
          <p:nvPr/>
        </p:nvSpPr>
        <p:spPr>
          <a:xfrm>
            <a:off x="8196328" y="5055188"/>
            <a:ext cx="255320" cy="289229"/>
          </a:xfrm>
          <a:custGeom>
            <a:rect b="b" l="l" r="r" t="t"/>
            <a:pathLst>
              <a:path extrusionOk="0" h="120000" w="120000">
                <a:moveTo>
                  <a:pt x="22287" y="45193"/>
                </a:moveTo>
                <a:lnTo>
                  <a:pt x="25714" y="45193"/>
                </a:lnTo>
                <a:lnTo>
                  <a:pt x="25714" y="43633"/>
                </a:lnTo>
                <a:lnTo>
                  <a:pt x="27427" y="38959"/>
                </a:lnTo>
                <a:lnTo>
                  <a:pt x="29146" y="38959"/>
                </a:lnTo>
                <a:lnTo>
                  <a:pt x="30859" y="37400"/>
                </a:lnTo>
                <a:lnTo>
                  <a:pt x="30859" y="40520"/>
                </a:lnTo>
                <a:lnTo>
                  <a:pt x="35998" y="42079"/>
                </a:lnTo>
                <a:lnTo>
                  <a:pt x="35998" y="43633"/>
                </a:lnTo>
                <a:lnTo>
                  <a:pt x="41144" y="45193"/>
                </a:lnTo>
                <a:lnTo>
                  <a:pt x="42857" y="43633"/>
                </a:lnTo>
                <a:lnTo>
                  <a:pt x="41938" y="50450"/>
                </a:lnTo>
                <a:lnTo>
                  <a:pt x="45498" y="52745"/>
                </a:lnTo>
                <a:lnTo>
                  <a:pt x="46289" y="52986"/>
                </a:lnTo>
                <a:lnTo>
                  <a:pt x="48002" y="52986"/>
                </a:lnTo>
                <a:lnTo>
                  <a:pt x="49715" y="51427"/>
                </a:lnTo>
                <a:lnTo>
                  <a:pt x="53141" y="51427"/>
                </a:lnTo>
                <a:lnTo>
                  <a:pt x="54860" y="52986"/>
                </a:lnTo>
                <a:lnTo>
                  <a:pt x="56573" y="54546"/>
                </a:lnTo>
                <a:lnTo>
                  <a:pt x="58286" y="51427"/>
                </a:lnTo>
                <a:lnTo>
                  <a:pt x="60000" y="52986"/>
                </a:lnTo>
                <a:lnTo>
                  <a:pt x="60000" y="54546"/>
                </a:lnTo>
                <a:lnTo>
                  <a:pt x="65949" y="57514"/>
                </a:lnTo>
                <a:lnTo>
                  <a:pt x="69187" y="60852"/>
                </a:lnTo>
                <a:lnTo>
                  <a:pt x="70284" y="62339"/>
                </a:lnTo>
                <a:lnTo>
                  <a:pt x="75684" y="62463"/>
                </a:lnTo>
                <a:lnTo>
                  <a:pt x="77605" y="63328"/>
                </a:lnTo>
                <a:lnTo>
                  <a:pt x="80569" y="65453"/>
                </a:lnTo>
                <a:lnTo>
                  <a:pt x="82288" y="65453"/>
                </a:lnTo>
                <a:lnTo>
                  <a:pt x="84001" y="63894"/>
                </a:lnTo>
                <a:lnTo>
                  <a:pt x="85714" y="65453"/>
                </a:lnTo>
                <a:lnTo>
                  <a:pt x="89140" y="71687"/>
                </a:lnTo>
                <a:lnTo>
                  <a:pt x="89140" y="79479"/>
                </a:lnTo>
                <a:lnTo>
                  <a:pt x="87427" y="81040"/>
                </a:lnTo>
                <a:lnTo>
                  <a:pt x="87427" y="82599"/>
                </a:lnTo>
                <a:lnTo>
                  <a:pt x="90859" y="84153"/>
                </a:lnTo>
                <a:lnTo>
                  <a:pt x="92572" y="85713"/>
                </a:lnTo>
                <a:lnTo>
                  <a:pt x="90859" y="87273"/>
                </a:lnTo>
                <a:lnTo>
                  <a:pt x="92572" y="88833"/>
                </a:lnTo>
                <a:lnTo>
                  <a:pt x="92572" y="90392"/>
                </a:lnTo>
                <a:lnTo>
                  <a:pt x="94285" y="91947"/>
                </a:lnTo>
                <a:lnTo>
                  <a:pt x="94285" y="93506"/>
                </a:lnTo>
                <a:lnTo>
                  <a:pt x="95999" y="98180"/>
                </a:lnTo>
                <a:lnTo>
                  <a:pt x="94285" y="98180"/>
                </a:lnTo>
                <a:lnTo>
                  <a:pt x="95999" y="102859"/>
                </a:lnTo>
                <a:lnTo>
                  <a:pt x="94285" y="102859"/>
                </a:lnTo>
                <a:lnTo>
                  <a:pt x="92572" y="101299"/>
                </a:lnTo>
                <a:lnTo>
                  <a:pt x="92572" y="99740"/>
                </a:lnTo>
                <a:lnTo>
                  <a:pt x="89140" y="101299"/>
                </a:lnTo>
                <a:lnTo>
                  <a:pt x="87427" y="99740"/>
                </a:lnTo>
                <a:lnTo>
                  <a:pt x="85714" y="101299"/>
                </a:lnTo>
                <a:lnTo>
                  <a:pt x="80569" y="107533"/>
                </a:lnTo>
                <a:lnTo>
                  <a:pt x="78855" y="109092"/>
                </a:lnTo>
                <a:lnTo>
                  <a:pt x="84833" y="108472"/>
                </a:lnTo>
                <a:lnTo>
                  <a:pt x="90548" y="107612"/>
                </a:lnTo>
                <a:lnTo>
                  <a:pt x="92572" y="107533"/>
                </a:lnTo>
                <a:lnTo>
                  <a:pt x="94285" y="104418"/>
                </a:lnTo>
                <a:lnTo>
                  <a:pt x="95999" y="104418"/>
                </a:lnTo>
                <a:lnTo>
                  <a:pt x="94285" y="105973"/>
                </a:lnTo>
                <a:lnTo>
                  <a:pt x="95999" y="105973"/>
                </a:lnTo>
                <a:lnTo>
                  <a:pt x="99430" y="107533"/>
                </a:lnTo>
                <a:lnTo>
                  <a:pt x="102857" y="104418"/>
                </a:lnTo>
                <a:lnTo>
                  <a:pt x="106283" y="104418"/>
                </a:lnTo>
                <a:lnTo>
                  <a:pt x="107996" y="105973"/>
                </a:lnTo>
                <a:lnTo>
                  <a:pt x="111428" y="110652"/>
                </a:lnTo>
                <a:lnTo>
                  <a:pt x="113141" y="112207"/>
                </a:lnTo>
                <a:lnTo>
                  <a:pt x="113141" y="113766"/>
                </a:lnTo>
                <a:lnTo>
                  <a:pt x="111428" y="115326"/>
                </a:lnTo>
                <a:lnTo>
                  <a:pt x="114854" y="115326"/>
                </a:lnTo>
                <a:lnTo>
                  <a:pt x="114854" y="116886"/>
                </a:lnTo>
                <a:lnTo>
                  <a:pt x="116568" y="118445"/>
                </a:lnTo>
                <a:lnTo>
                  <a:pt x="118286" y="120000"/>
                </a:lnTo>
                <a:lnTo>
                  <a:pt x="120000" y="120000"/>
                </a:lnTo>
                <a:lnTo>
                  <a:pt x="118286" y="90392"/>
                </a:lnTo>
                <a:lnTo>
                  <a:pt x="116568" y="85713"/>
                </a:lnTo>
                <a:lnTo>
                  <a:pt x="118286" y="81040"/>
                </a:lnTo>
                <a:lnTo>
                  <a:pt x="118286" y="31166"/>
                </a:lnTo>
                <a:lnTo>
                  <a:pt x="116568" y="31166"/>
                </a:lnTo>
                <a:lnTo>
                  <a:pt x="114854" y="26493"/>
                </a:lnTo>
                <a:lnTo>
                  <a:pt x="113141" y="26493"/>
                </a:lnTo>
                <a:lnTo>
                  <a:pt x="111428" y="24933"/>
                </a:lnTo>
                <a:lnTo>
                  <a:pt x="109715" y="26493"/>
                </a:lnTo>
                <a:lnTo>
                  <a:pt x="107996" y="26493"/>
                </a:lnTo>
                <a:lnTo>
                  <a:pt x="102347" y="25778"/>
                </a:lnTo>
                <a:lnTo>
                  <a:pt x="96125" y="24101"/>
                </a:lnTo>
                <a:lnTo>
                  <a:pt x="94285" y="23374"/>
                </a:lnTo>
                <a:lnTo>
                  <a:pt x="89868" y="20634"/>
                </a:lnTo>
                <a:lnTo>
                  <a:pt x="84297" y="17211"/>
                </a:lnTo>
                <a:lnTo>
                  <a:pt x="78855" y="15580"/>
                </a:lnTo>
                <a:lnTo>
                  <a:pt x="78855" y="17140"/>
                </a:lnTo>
                <a:lnTo>
                  <a:pt x="77142" y="18700"/>
                </a:lnTo>
                <a:lnTo>
                  <a:pt x="75429" y="18700"/>
                </a:lnTo>
                <a:lnTo>
                  <a:pt x="73716" y="20259"/>
                </a:lnTo>
                <a:lnTo>
                  <a:pt x="71997" y="23374"/>
                </a:lnTo>
                <a:lnTo>
                  <a:pt x="70284" y="23374"/>
                </a:lnTo>
                <a:lnTo>
                  <a:pt x="68571" y="24933"/>
                </a:lnTo>
                <a:lnTo>
                  <a:pt x="65145" y="24933"/>
                </a:lnTo>
                <a:lnTo>
                  <a:pt x="63431" y="26493"/>
                </a:lnTo>
                <a:lnTo>
                  <a:pt x="61713" y="28052"/>
                </a:lnTo>
                <a:lnTo>
                  <a:pt x="60000" y="34286"/>
                </a:lnTo>
                <a:lnTo>
                  <a:pt x="58286" y="35840"/>
                </a:lnTo>
                <a:lnTo>
                  <a:pt x="56573" y="37400"/>
                </a:lnTo>
                <a:lnTo>
                  <a:pt x="53141" y="37400"/>
                </a:lnTo>
                <a:lnTo>
                  <a:pt x="49715" y="38959"/>
                </a:lnTo>
                <a:lnTo>
                  <a:pt x="48002" y="38959"/>
                </a:lnTo>
                <a:lnTo>
                  <a:pt x="48002" y="34286"/>
                </a:lnTo>
                <a:lnTo>
                  <a:pt x="44569" y="34286"/>
                </a:lnTo>
                <a:lnTo>
                  <a:pt x="44569" y="29607"/>
                </a:lnTo>
                <a:lnTo>
                  <a:pt x="42857" y="28052"/>
                </a:lnTo>
                <a:lnTo>
                  <a:pt x="41144" y="29607"/>
                </a:lnTo>
                <a:lnTo>
                  <a:pt x="42857" y="29607"/>
                </a:lnTo>
                <a:lnTo>
                  <a:pt x="39430" y="31166"/>
                </a:lnTo>
                <a:lnTo>
                  <a:pt x="39047" y="25789"/>
                </a:lnTo>
                <a:lnTo>
                  <a:pt x="38290" y="20752"/>
                </a:lnTo>
                <a:lnTo>
                  <a:pt x="37749" y="15518"/>
                </a:lnTo>
                <a:lnTo>
                  <a:pt x="37717" y="12466"/>
                </a:lnTo>
                <a:lnTo>
                  <a:pt x="41144" y="12466"/>
                </a:lnTo>
                <a:lnTo>
                  <a:pt x="39430" y="9347"/>
                </a:lnTo>
                <a:lnTo>
                  <a:pt x="39430" y="7787"/>
                </a:lnTo>
                <a:lnTo>
                  <a:pt x="37717" y="3113"/>
                </a:lnTo>
                <a:lnTo>
                  <a:pt x="34285" y="3113"/>
                </a:lnTo>
                <a:lnTo>
                  <a:pt x="30859" y="4673"/>
                </a:lnTo>
                <a:lnTo>
                  <a:pt x="30859" y="1554"/>
                </a:lnTo>
                <a:lnTo>
                  <a:pt x="27427" y="3113"/>
                </a:lnTo>
                <a:lnTo>
                  <a:pt x="29146" y="4673"/>
                </a:lnTo>
                <a:lnTo>
                  <a:pt x="25714" y="4673"/>
                </a:lnTo>
                <a:lnTo>
                  <a:pt x="24000" y="3113"/>
                </a:lnTo>
                <a:lnTo>
                  <a:pt x="18861" y="0"/>
                </a:lnTo>
                <a:lnTo>
                  <a:pt x="17142" y="0"/>
                </a:lnTo>
                <a:lnTo>
                  <a:pt x="11874" y="2964"/>
                </a:lnTo>
                <a:lnTo>
                  <a:pt x="10491" y="6025"/>
                </a:lnTo>
                <a:lnTo>
                  <a:pt x="10290" y="6233"/>
                </a:lnTo>
                <a:lnTo>
                  <a:pt x="1718" y="6233"/>
                </a:lnTo>
                <a:lnTo>
                  <a:pt x="1718" y="14026"/>
                </a:lnTo>
                <a:lnTo>
                  <a:pt x="0" y="12466"/>
                </a:lnTo>
                <a:lnTo>
                  <a:pt x="1718" y="15580"/>
                </a:lnTo>
                <a:lnTo>
                  <a:pt x="3431" y="17140"/>
                </a:lnTo>
                <a:lnTo>
                  <a:pt x="8571" y="15580"/>
                </a:lnTo>
                <a:lnTo>
                  <a:pt x="10290" y="15580"/>
                </a:lnTo>
                <a:lnTo>
                  <a:pt x="10290" y="17140"/>
                </a:lnTo>
                <a:lnTo>
                  <a:pt x="13716" y="17140"/>
                </a:lnTo>
                <a:lnTo>
                  <a:pt x="12003" y="18700"/>
                </a:lnTo>
                <a:lnTo>
                  <a:pt x="13716" y="21814"/>
                </a:lnTo>
                <a:lnTo>
                  <a:pt x="10290" y="21814"/>
                </a:lnTo>
                <a:lnTo>
                  <a:pt x="12003" y="23374"/>
                </a:lnTo>
                <a:lnTo>
                  <a:pt x="17124" y="23624"/>
                </a:lnTo>
                <a:lnTo>
                  <a:pt x="22943" y="22925"/>
                </a:lnTo>
                <a:lnTo>
                  <a:pt x="25714" y="23374"/>
                </a:lnTo>
                <a:lnTo>
                  <a:pt x="29146" y="23374"/>
                </a:lnTo>
                <a:lnTo>
                  <a:pt x="30859" y="24933"/>
                </a:lnTo>
                <a:lnTo>
                  <a:pt x="34285" y="24933"/>
                </a:lnTo>
                <a:lnTo>
                  <a:pt x="34285" y="26493"/>
                </a:lnTo>
                <a:lnTo>
                  <a:pt x="25714" y="26493"/>
                </a:lnTo>
                <a:lnTo>
                  <a:pt x="24000" y="29607"/>
                </a:lnTo>
                <a:lnTo>
                  <a:pt x="10290" y="29607"/>
                </a:lnTo>
                <a:lnTo>
                  <a:pt x="10290" y="32726"/>
                </a:lnTo>
                <a:lnTo>
                  <a:pt x="13716" y="32726"/>
                </a:lnTo>
                <a:lnTo>
                  <a:pt x="13716" y="31166"/>
                </a:lnTo>
                <a:lnTo>
                  <a:pt x="17142" y="31166"/>
                </a:lnTo>
                <a:lnTo>
                  <a:pt x="18092" y="35936"/>
                </a:lnTo>
                <a:lnTo>
                  <a:pt x="19019" y="37270"/>
                </a:lnTo>
                <a:lnTo>
                  <a:pt x="22154" y="38879"/>
                </a:lnTo>
                <a:lnTo>
                  <a:pt x="22287" y="38959"/>
                </a:lnTo>
                <a:lnTo>
                  <a:pt x="20574" y="40520"/>
                </a:lnTo>
                <a:lnTo>
                  <a:pt x="20574" y="42079"/>
                </a:lnTo>
                <a:lnTo>
                  <a:pt x="22287" y="4519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3" name="Google Shape;433;p8"/>
          <p:cNvSpPr/>
          <p:nvPr/>
        </p:nvSpPr>
        <p:spPr>
          <a:xfrm>
            <a:off x="7539814" y="5088995"/>
            <a:ext cx="32829" cy="48831"/>
          </a:xfrm>
          <a:custGeom>
            <a:rect b="b" l="l" r="r" t="t"/>
            <a:pathLst>
              <a:path extrusionOk="0" h="120000" w="120000">
                <a:moveTo>
                  <a:pt x="106676" y="120000"/>
                </a:moveTo>
                <a:lnTo>
                  <a:pt x="120000" y="110762"/>
                </a:lnTo>
                <a:lnTo>
                  <a:pt x="108993" y="76982"/>
                </a:lnTo>
                <a:lnTo>
                  <a:pt x="97238" y="49763"/>
                </a:lnTo>
                <a:lnTo>
                  <a:pt x="79985" y="27680"/>
                </a:lnTo>
                <a:lnTo>
                  <a:pt x="66661" y="9205"/>
                </a:lnTo>
                <a:lnTo>
                  <a:pt x="53338" y="9205"/>
                </a:lnTo>
                <a:lnTo>
                  <a:pt x="26691" y="0"/>
                </a:lnTo>
                <a:lnTo>
                  <a:pt x="13319" y="18443"/>
                </a:lnTo>
                <a:lnTo>
                  <a:pt x="0" y="46126"/>
                </a:lnTo>
                <a:lnTo>
                  <a:pt x="53338" y="46126"/>
                </a:lnTo>
                <a:lnTo>
                  <a:pt x="53338" y="64601"/>
                </a:lnTo>
                <a:lnTo>
                  <a:pt x="40014" y="64601"/>
                </a:lnTo>
                <a:lnTo>
                  <a:pt x="53338" y="83079"/>
                </a:lnTo>
                <a:lnTo>
                  <a:pt x="53338" y="92284"/>
                </a:lnTo>
                <a:lnTo>
                  <a:pt x="66661" y="92284"/>
                </a:lnTo>
                <a:lnTo>
                  <a:pt x="79985" y="101524"/>
                </a:lnTo>
                <a:lnTo>
                  <a:pt x="93352" y="101524"/>
                </a:lnTo>
                <a:lnTo>
                  <a:pt x="93352" y="110762"/>
                </a:lnTo>
                <a:lnTo>
                  <a:pt x="106676"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4" name="Google Shape;434;p8"/>
          <p:cNvSpPr/>
          <p:nvPr/>
        </p:nvSpPr>
        <p:spPr>
          <a:xfrm>
            <a:off x="8101510" y="4957512"/>
            <a:ext cx="40119" cy="93916"/>
          </a:xfrm>
          <a:custGeom>
            <a:rect b="b" l="l" r="r" t="t"/>
            <a:pathLst>
              <a:path extrusionOk="0" h="120000" w="120000">
                <a:moveTo>
                  <a:pt x="98155" y="47999"/>
                </a:moveTo>
                <a:lnTo>
                  <a:pt x="120000" y="47999"/>
                </a:lnTo>
                <a:lnTo>
                  <a:pt x="87253" y="38408"/>
                </a:lnTo>
                <a:lnTo>
                  <a:pt x="65451" y="43196"/>
                </a:lnTo>
                <a:lnTo>
                  <a:pt x="65451" y="47999"/>
                </a:lnTo>
                <a:lnTo>
                  <a:pt x="54509" y="47999"/>
                </a:lnTo>
                <a:lnTo>
                  <a:pt x="65451" y="52802"/>
                </a:lnTo>
                <a:lnTo>
                  <a:pt x="65451" y="57606"/>
                </a:lnTo>
                <a:lnTo>
                  <a:pt x="43607" y="57606"/>
                </a:lnTo>
                <a:lnTo>
                  <a:pt x="54252" y="41443"/>
                </a:lnTo>
                <a:lnTo>
                  <a:pt x="54117" y="26872"/>
                </a:lnTo>
                <a:lnTo>
                  <a:pt x="43607" y="19212"/>
                </a:lnTo>
                <a:lnTo>
                  <a:pt x="54509" y="9606"/>
                </a:lnTo>
                <a:lnTo>
                  <a:pt x="54509" y="14409"/>
                </a:lnTo>
                <a:lnTo>
                  <a:pt x="65451" y="9606"/>
                </a:lnTo>
                <a:lnTo>
                  <a:pt x="54509" y="4803"/>
                </a:lnTo>
                <a:lnTo>
                  <a:pt x="54509" y="0"/>
                </a:lnTo>
                <a:lnTo>
                  <a:pt x="32704" y="0"/>
                </a:lnTo>
                <a:lnTo>
                  <a:pt x="18188" y="13090"/>
                </a:lnTo>
                <a:lnTo>
                  <a:pt x="10071" y="27687"/>
                </a:lnTo>
                <a:lnTo>
                  <a:pt x="3209" y="45302"/>
                </a:lnTo>
                <a:lnTo>
                  <a:pt x="0" y="52802"/>
                </a:lnTo>
                <a:lnTo>
                  <a:pt x="21802" y="57606"/>
                </a:lnTo>
                <a:lnTo>
                  <a:pt x="21802" y="62409"/>
                </a:lnTo>
                <a:lnTo>
                  <a:pt x="32704" y="67196"/>
                </a:lnTo>
                <a:lnTo>
                  <a:pt x="10899" y="67196"/>
                </a:lnTo>
                <a:lnTo>
                  <a:pt x="10899" y="71999"/>
                </a:lnTo>
                <a:lnTo>
                  <a:pt x="21802" y="86392"/>
                </a:lnTo>
                <a:lnTo>
                  <a:pt x="10899" y="91197"/>
                </a:lnTo>
                <a:lnTo>
                  <a:pt x="10899" y="100803"/>
                </a:lnTo>
                <a:lnTo>
                  <a:pt x="32704" y="110393"/>
                </a:lnTo>
                <a:lnTo>
                  <a:pt x="32704" y="115196"/>
                </a:lnTo>
                <a:lnTo>
                  <a:pt x="43607" y="115196"/>
                </a:lnTo>
                <a:lnTo>
                  <a:pt x="54509" y="120000"/>
                </a:lnTo>
                <a:lnTo>
                  <a:pt x="65451" y="120000"/>
                </a:lnTo>
                <a:lnTo>
                  <a:pt x="56633" y="115724"/>
                </a:lnTo>
                <a:lnTo>
                  <a:pt x="34532" y="103181"/>
                </a:lnTo>
                <a:lnTo>
                  <a:pt x="32704" y="100803"/>
                </a:lnTo>
                <a:lnTo>
                  <a:pt x="21802" y="96000"/>
                </a:lnTo>
                <a:lnTo>
                  <a:pt x="32704" y="91197"/>
                </a:lnTo>
                <a:lnTo>
                  <a:pt x="32704" y="86392"/>
                </a:lnTo>
                <a:lnTo>
                  <a:pt x="54521" y="76803"/>
                </a:lnTo>
                <a:lnTo>
                  <a:pt x="65451" y="71999"/>
                </a:lnTo>
                <a:lnTo>
                  <a:pt x="76353" y="76803"/>
                </a:lnTo>
                <a:lnTo>
                  <a:pt x="87253" y="86392"/>
                </a:lnTo>
                <a:lnTo>
                  <a:pt x="109058" y="86392"/>
                </a:lnTo>
                <a:lnTo>
                  <a:pt x="109058" y="81606"/>
                </a:lnTo>
                <a:lnTo>
                  <a:pt x="98155" y="71999"/>
                </a:lnTo>
                <a:lnTo>
                  <a:pt x="98155" y="67196"/>
                </a:lnTo>
                <a:lnTo>
                  <a:pt x="65451" y="67196"/>
                </a:lnTo>
                <a:lnTo>
                  <a:pt x="76353" y="62409"/>
                </a:lnTo>
                <a:lnTo>
                  <a:pt x="87253" y="57606"/>
                </a:lnTo>
                <a:lnTo>
                  <a:pt x="109058" y="52802"/>
                </a:lnTo>
                <a:lnTo>
                  <a:pt x="98155" y="4799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5" name="Google Shape;435;p8"/>
          <p:cNvSpPr/>
          <p:nvPr/>
        </p:nvSpPr>
        <p:spPr>
          <a:xfrm>
            <a:off x="8119734" y="5318128"/>
            <a:ext cx="7302" cy="3759"/>
          </a:xfrm>
          <a:custGeom>
            <a:rect b="b" l="l" r="r" t="t"/>
            <a:pathLst>
              <a:path extrusionOk="0" h="120000" w="120000">
                <a:moveTo>
                  <a:pt x="120000" y="0"/>
                </a:moveTo>
                <a:lnTo>
                  <a:pt x="0" y="0"/>
                </a:lnTo>
                <a:lnTo>
                  <a:pt x="0" y="120000"/>
                </a:lnTo>
                <a:lnTo>
                  <a:pt x="12000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6" name="Google Shape;436;p8"/>
          <p:cNvSpPr/>
          <p:nvPr/>
        </p:nvSpPr>
        <p:spPr>
          <a:xfrm>
            <a:off x="7883767" y="4980054"/>
            <a:ext cx="163030" cy="236651"/>
          </a:xfrm>
          <a:custGeom>
            <a:rect b="b" l="l" r="r" t="t"/>
            <a:pathLst>
              <a:path extrusionOk="0" h="120000" w="120000">
                <a:moveTo>
                  <a:pt x="26034" y="13336"/>
                </a:moveTo>
                <a:lnTo>
                  <a:pt x="23351" y="11430"/>
                </a:lnTo>
                <a:lnTo>
                  <a:pt x="20668" y="13336"/>
                </a:lnTo>
                <a:lnTo>
                  <a:pt x="17976" y="15236"/>
                </a:lnTo>
                <a:lnTo>
                  <a:pt x="15293" y="17142"/>
                </a:lnTo>
                <a:lnTo>
                  <a:pt x="17976" y="17142"/>
                </a:lnTo>
                <a:lnTo>
                  <a:pt x="15293" y="20954"/>
                </a:lnTo>
                <a:lnTo>
                  <a:pt x="15293" y="24761"/>
                </a:lnTo>
                <a:lnTo>
                  <a:pt x="16393" y="31205"/>
                </a:lnTo>
                <a:lnTo>
                  <a:pt x="15202" y="38101"/>
                </a:lnTo>
                <a:lnTo>
                  <a:pt x="12821" y="43498"/>
                </a:lnTo>
                <a:lnTo>
                  <a:pt x="12610" y="43810"/>
                </a:lnTo>
                <a:lnTo>
                  <a:pt x="9927" y="43810"/>
                </a:lnTo>
                <a:lnTo>
                  <a:pt x="7904" y="49712"/>
                </a:lnTo>
                <a:lnTo>
                  <a:pt x="7288" y="55808"/>
                </a:lnTo>
                <a:lnTo>
                  <a:pt x="7245" y="62859"/>
                </a:lnTo>
                <a:lnTo>
                  <a:pt x="4562" y="68571"/>
                </a:lnTo>
                <a:lnTo>
                  <a:pt x="4562" y="70477"/>
                </a:lnTo>
                <a:lnTo>
                  <a:pt x="1869" y="70477"/>
                </a:lnTo>
                <a:lnTo>
                  <a:pt x="0" y="77611"/>
                </a:lnTo>
                <a:lnTo>
                  <a:pt x="300" y="83361"/>
                </a:lnTo>
                <a:lnTo>
                  <a:pt x="1869" y="87620"/>
                </a:lnTo>
                <a:lnTo>
                  <a:pt x="9927" y="87620"/>
                </a:lnTo>
                <a:lnTo>
                  <a:pt x="12610" y="91426"/>
                </a:lnTo>
                <a:lnTo>
                  <a:pt x="9927" y="93332"/>
                </a:lnTo>
                <a:lnTo>
                  <a:pt x="12610" y="97145"/>
                </a:lnTo>
                <a:lnTo>
                  <a:pt x="12610" y="100951"/>
                </a:lnTo>
                <a:lnTo>
                  <a:pt x="7245" y="104763"/>
                </a:lnTo>
                <a:lnTo>
                  <a:pt x="4562" y="106669"/>
                </a:lnTo>
                <a:lnTo>
                  <a:pt x="4562" y="119999"/>
                </a:lnTo>
                <a:lnTo>
                  <a:pt x="28717" y="119999"/>
                </a:lnTo>
                <a:lnTo>
                  <a:pt x="28717" y="118093"/>
                </a:lnTo>
                <a:lnTo>
                  <a:pt x="31400" y="116187"/>
                </a:lnTo>
                <a:lnTo>
                  <a:pt x="28717" y="114287"/>
                </a:lnTo>
                <a:lnTo>
                  <a:pt x="26034" y="114287"/>
                </a:lnTo>
                <a:lnTo>
                  <a:pt x="26034" y="112381"/>
                </a:lnTo>
                <a:lnTo>
                  <a:pt x="34092" y="106669"/>
                </a:lnTo>
                <a:lnTo>
                  <a:pt x="28717" y="106669"/>
                </a:lnTo>
                <a:lnTo>
                  <a:pt x="26034" y="99044"/>
                </a:lnTo>
                <a:lnTo>
                  <a:pt x="26034" y="97145"/>
                </a:lnTo>
                <a:lnTo>
                  <a:pt x="31400" y="97145"/>
                </a:lnTo>
                <a:lnTo>
                  <a:pt x="31400" y="95238"/>
                </a:lnTo>
                <a:lnTo>
                  <a:pt x="34092" y="91426"/>
                </a:lnTo>
                <a:lnTo>
                  <a:pt x="31400" y="87620"/>
                </a:lnTo>
                <a:lnTo>
                  <a:pt x="31400" y="83807"/>
                </a:lnTo>
                <a:lnTo>
                  <a:pt x="36775" y="81901"/>
                </a:lnTo>
                <a:lnTo>
                  <a:pt x="39458" y="83807"/>
                </a:lnTo>
                <a:lnTo>
                  <a:pt x="44823" y="81901"/>
                </a:lnTo>
                <a:lnTo>
                  <a:pt x="45669" y="88806"/>
                </a:lnTo>
                <a:lnTo>
                  <a:pt x="47085" y="95515"/>
                </a:lnTo>
                <a:lnTo>
                  <a:pt x="47515" y="99044"/>
                </a:lnTo>
                <a:lnTo>
                  <a:pt x="49818" y="104722"/>
                </a:lnTo>
                <a:lnTo>
                  <a:pt x="50198" y="111648"/>
                </a:lnTo>
                <a:lnTo>
                  <a:pt x="50198" y="112381"/>
                </a:lnTo>
                <a:lnTo>
                  <a:pt x="58247" y="112381"/>
                </a:lnTo>
                <a:lnTo>
                  <a:pt x="63622" y="114287"/>
                </a:lnTo>
                <a:lnTo>
                  <a:pt x="63622" y="112381"/>
                </a:lnTo>
                <a:lnTo>
                  <a:pt x="68988" y="110475"/>
                </a:lnTo>
                <a:lnTo>
                  <a:pt x="63622" y="110475"/>
                </a:lnTo>
                <a:lnTo>
                  <a:pt x="63622" y="106669"/>
                </a:lnTo>
                <a:lnTo>
                  <a:pt x="68988" y="104763"/>
                </a:lnTo>
                <a:lnTo>
                  <a:pt x="68988" y="89526"/>
                </a:lnTo>
                <a:lnTo>
                  <a:pt x="69523" y="90286"/>
                </a:lnTo>
                <a:lnTo>
                  <a:pt x="71670" y="85714"/>
                </a:lnTo>
                <a:lnTo>
                  <a:pt x="66305" y="85714"/>
                </a:lnTo>
                <a:lnTo>
                  <a:pt x="66305" y="83807"/>
                </a:lnTo>
                <a:lnTo>
                  <a:pt x="68988" y="81901"/>
                </a:lnTo>
                <a:lnTo>
                  <a:pt x="66305" y="81901"/>
                </a:lnTo>
                <a:lnTo>
                  <a:pt x="66305" y="80002"/>
                </a:lnTo>
                <a:lnTo>
                  <a:pt x="60930" y="81901"/>
                </a:lnTo>
                <a:lnTo>
                  <a:pt x="58247" y="80002"/>
                </a:lnTo>
                <a:lnTo>
                  <a:pt x="55564" y="78095"/>
                </a:lnTo>
                <a:lnTo>
                  <a:pt x="58247" y="72383"/>
                </a:lnTo>
                <a:lnTo>
                  <a:pt x="55564" y="70477"/>
                </a:lnTo>
                <a:lnTo>
                  <a:pt x="44823" y="66665"/>
                </a:lnTo>
                <a:lnTo>
                  <a:pt x="42140" y="66665"/>
                </a:lnTo>
                <a:lnTo>
                  <a:pt x="44823" y="64759"/>
                </a:lnTo>
                <a:lnTo>
                  <a:pt x="47515" y="62859"/>
                </a:lnTo>
                <a:lnTo>
                  <a:pt x="55564" y="62859"/>
                </a:lnTo>
                <a:lnTo>
                  <a:pt x="63951" y="59207"/>
                </a:lnTo>
                <a:lnTo>
                  <a:pt x="69980" y="55015"/>
                </a:lnTo>
                <a:lnTo>
                  <a:pt x="76940" y="51341"/>
                </a:lnTo>
                <a:lnTo>
                  <a:pt x="85094" y="49522"/>
                </a:lnTo>
                <a:lnTo>
                  <a:pt x="85094" y="43810"/>
                </a:lnTo>
                <a:lnTo>
                  <a:pt x="74953" y="44104"/>
                </a:lnTo>
                <a:lnTo>
                  <a:pt x="65642" y="44563"/>
                </a:lnTo>
                <a:lnTo>
                  <a:pt x="56864" y="44553"/>
                </a:lnTo>
                <a:lnTo>
                  <a:pt x="50198" y="43810"/>
                </a:lnTo>
                <a:lnTo>
                  <a:pt x="47515" y="43810"/>
                </a:lnTo>
                <a:lnTo>
                  <a:pt x="50198" y="45716"/>
                </a:lnTo>
                <a:lnTo>
                  <a:pt x="47515" y="47615"/>
                </a:lnTo>
                <a:lnTo>
                  <a:pt x="47515" y="49522"/>
                </a:lnTo>
                <a:lnTo>
                  <a:pt x="42140" y="47615"/>
                </a:lnTo>
                <a:lnTo>
                  <a:pt x="42140" y="49522"/>
                </a:lnTo>
                <a:lnTo>
                  <a:pt x="39458" y="49522"/>
                </a:lnTo>
                <a:lnTo>
                  <a:pt x="39458" y="43810"/>
                </a:lnTo>
                <a:lnTo>
                  <a:pt x="31400" y="43810"/>
                </a:lnTo>
                <a:lnTo>
                  <a:pt x="28717" y="39997"/>
                </a:lnTo>
                <a:lnTo>
                  <a:pt x="26034" y="36191"/>
                </a:lnTo>
                <a:lnTo>
                  <a:pt x="28717" y="30479"/>
                </a:lnTo>
                <a:lnTo>
                  <a:pt x="28717" y="26667"/>
                </a:lnTo>
                <a:lnTo>
                  <a:pt x="31400" y="24761"/>
                </a:lnTo>
                <a:lnTo>
                  <a:pt x="31400" y="20954"/>
                </a:lnTo>
                <a:lnTo>
                  <a:pt x="34092" y="20954"/>
                </a:lnTo>
                <a:lnTo>
                  <a:pt x="34092" y="22854"/>
                </a:lnTo>
                <a:lnTo>
                  <a:pt x="39458" y="22854"/>
                </a:lnTo>
                <a:lnTo>
                  <a:pt x="44823" y="19048"/>
                </a:lnTo>
                <a:lnTo>
                  <a:pt x="47515" y="20954"/>
                </a:lnTo>
                <a:lnTo>
                  <a:pt x="50198" y="20954"/>
                </a:lnTo>
                <a:lnTo>
                  <a:pt x="52881" y="22854"/>
                </a:lnTo>
                <a:lnTo>
                  <a:pt x="55564" y="22854"/>
                </a:lnTo>
                <a:lnTo>
                  <a:pt x="63781" y="21926"/>
                </a:lnTo>
                <a:lnTo>
                  <a:pt x="74100" y="20956"/>
                </a:lnTo>
                <a:lnTo>
                  <a:pt x="74353" y="20954"/>
                </a:lnTo>
                <a:lnTo>
                  <a:pt x="82856" y="22495"/>
                </a:lnTo>
                <a:lnTo>
                  <a:pt x="91357" y="24794"/>
                </a:lnTo>
                <a:lnTo>
                  <a:pt x="98518" y="24761"/>
                </a:lnTo>
                <a:lnTo>
                  <a:pt x="98518" y="22854"/>
                </a:lnTo>
                <a:lnTo>
                  <a:pt x="101201" y="20954"/>
                </a:lnTo>
                <a:lnTo>
                  <a:pt x="103893" y="22854"/>
                </a:lnTo>
                <a:lnTo>
                  <a:pt x="106576" y="20954"/>
                </a:lnTo>
                <a:lnTo>
                  <a:pt x="109259" y="19048"/>
                </a:lnTo>
                <a:lnTo>
                  <a:pt x="109259" y="13336"/>
                </a:lnTo>
                <a:lnTo>
                  <a:pt x="111942" y="11430"/>
                </a:lnTo>
                <a:lnTo>
                  <a:pt x="114625" y="11430"/>
                </a:lnTo>
                <a:lnTo>
                  <a:pt x="117308" y="9524"/>
                </a:lnTo>
                <a:lnTo>
                  <a:pt x="120000" y="7618"/>
                </a:lnTo>
                <a:lnTo>
                  <a:pt x="120000" y="1906"/>
                </a:lnTo>
                <a:lnTo>
                  <a:pt x="117308" y="1906"/>
                </a:lnTo>
                <a:lnTo>
                  <a:pt x="117308" y="0"/>
                </a:lnTo>
                <a:lnTo>
                  <a:pt x="111942" y="0"/>
                </a:lnTo>
                <a:lnTo>
                  <a:pt x="111942" y="3812"/>
                </a:lnTo>
                <a:lnTo>
                  <a:pt x="109259" y="3812"/>
                </a:lnTo>
                <a:lnTo>
                  <a:pt x="109259" y="5711"/>
                </a:lnTo>
                <a:lnTo>
                  <a:pt x="106576" y="3812"/>
                </a:lnTo>
                <a:lnTo>
                  <a:pt x="103893" y="5711"/>
                </a:lnTo>
                <a:lnTo>
                  <a:pt x="103893" y="9524"/>
                </a:lnTo>
                <a:lnTo>
                  <a:pt x="101201" y="9524"/>
                </a:lnTo>
                <a:lnTo>
                  <a:pt x="95835" y="13336"/>
                </a:lnTo>
                <a:lnTo>
                  <a:pt x="93152" y="13336"/>
                </a:lnTo>
                <a:lnTo>
                  <a:pt x="82525" y="14133"/>
                </a:lnTo>
                <a:lnTo>
                  <a:pt x="73623" y="14060"/>
                </a:lnTo>
                <a:lnTo>
                  <a:pt x="65245" y="13625"/>
                </a:lnTo>
                <a:lnTo>
                  <a:pt x="56195" y="13338"/>
                </a:lnTo>
                <a:lnTo>
                  <a:pt x="55564" y="13336"/>
                </a:lnTo>
                <a:lnTo>
                  <a:pt x="52881" y="11430"/>
                </a:lnTo>
                <a:lnTo>
                  <a:pt x="47515" y="11430"/>
                </a:lnTo>
                <a:lnTo>
                  <a:pt x="47515" y="7618"/>
                </a:lnTo>
                <a:lnTo>
                  <a:pt x="37580" y="7717"/>
                </a:lnTo>
                <a:lnTo>
                  <a:pt x="30182" y="10518"/>
                </a:lnTo>
                <a:lnTo>
                  <a:pt x="28717" y="11430"/>
                </a:lnTo>
                <a:lnTo>
                  <a:pt x="28717" y="13336"/>
                </a:lnTo>
                <a:lnTo>
                  <a:pt x="26034" y="1333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7" name="Google Shape;437;p8"/>
          <p:cNvSpPr/>
          <p:nvPr/>
        </p:nvSpPr>
        <p:spPr>
          <a:xfrm>
            <a:off x="7273559" y="4837319"/>
            <a:ext cx="284492" cy="379387"/>
          </a:xfrm>
          <a:custGeom>
            <a:rect b="b" l="l" r="r" t="t"/>
            <a:pathLst>
              <a:path extrusionOk="0" h="120000" w="120000">
                <a:moveTo>
                  <a:pt x="13847" y="3562"/>
                </a:moveTo>
                <a:lnTo>
                  <a:pt x="12309" y="3562"/>
                </a:lnTo>
                <a:lnTo>
                  <a:pt x="10772" y="1184"/>
                </a:lnTo>
                <a:lnTo>
                  <a:pt x="9229" y="0"/>
                </a:lnTo>
                <a:lnTo>
                  <a:pt x="0" y="0"/>
                </a:lnTo>
                <a:lnTo>
                  <a:pt x="0" y="5941"/>
                </a:lnTo>
                <a:lnTo>
                  <a:pt x="1537" y="7125"/>
                </a:lnTo>
                <a:lnTo>
                  <a:pt x="4254" y="10961"/>
                </a:lnTo>
                <a:lnTo>
                  <a:pt x="6457" y="14654"/>
                </a:lnTo>
                <a:lnTo>
                  <a:pt x="7692" y="15445"/>
                </a:lnTo>
                <a:lnTo>
                  <a:pt x="9229" y="16634"/>
                </a:lnTo>
                <a:lnTo>
                  <a:pt x="10772" y="16634"/>
                </a:lnTo>
                <a:lnTo>
                  <a:pt x="12309" y="17819"/>
                </a:lnTo>
                <a:lnTo>
                  <a:pt x="12309" y="20197"/>
                </a:lnTo>
                <a:lnTo>
                  <a:pt x="13847" y="21386"/>
                </a:lnTo>
                <a:lnTo>
                  <a:pt x="15384" y="22571"/>
                </a:lnTo>
                <a:lnTo>
                  <a:pt x="18464" y="22571"/>
                </a:lnTo>
                <a:lnTo>
                  <a:pt x="20002" y="22571"/>
                </a:lnTo>
                <a:lnTo>
                  <a:pt x="20002" y="26138"/>
                </a:lnTo>
                <a:lnTo>
                  <a:pt x="21539" y="27323"/>
                </a:lnTo>
                <a:lnTo>
                  <a:pt x="24614" y="27323"/>
                </a:lnTo>
                <a:lnTo>
                  <a:pt x="24614" y="28512"/>
                </a:lnTo>
                <a:lnTo>
                  <a:pt x="26157" y="29701"/>
                </a:lnTo>
                <a:lnTo>
                  <a:pt x="26157" y="30890"/>
                </a:lnTo>
                <a:lnTo>
                  <a:pt x="26157" y="32079"/>
                </a:lnTo>
                <a:lnTo>
                  <a:pt x="27695" y="32079"/>
                </a:lnTo>
                <a:lnTo>
                  <a:pt x="29232" y="33264"/>
                </a:lnTo>
                <a:lnTo>
                  <a:pt x="29232" y="38016"/>
                </a:lnTo>
                <a:lnTo>
                  <a:pt x="32307" y="39205"/>
                </a:lnTo>
                <a:lnTo>
                  <a:pt x="33844" y="38016"/>
                </a:lnTo>
                <a:lnTo>
                  <a:pt x="36925" y="39205"/>
                </a:lnTo>
                <a:lnTo>
                  <a:pt x="38462" y="41583"/>
                </a:lnTo>
                <a:lnTo>
                  <a:pt x="39999" y="42772"/>
                </a:lnTo>
                <a:lnTo>
                  <a:pt x="41537" y="41583"/>
                </a:lnTo>
                <a:lnTo>
                  <a:pt x="41537" y="42772"/>
                </a:lnTo>
                <a:lnTo>
                  <a:pt x="41537" y="49899"/>
                </a:lnTo>
                <a:lnTo>
                  <a:pt x="41537" y="51088"/>
                </a:lnTo>
                <a:lnTo>
                  <a:pt x="44617" y="53466"/>
                </a:lnTo>
                <a:lnTo>
                  <a:pt x="44617" y="54651"/>
                </a:lnTo>
                <a:lnTo>
                  <a:pt x="44617" y="58218"/>
                </a:lnTo>
                <a:lnTo>
                  <a:pt x="47692" y="58218"/>
                </a:lnTo>
                <a:lnTo>
                  <a:pt x="49230" y="59403"/>
                </a:lnTo>
                <a:lnTo>
                  <a:pt x="50772" y="60592"/>
                </a:lnTo>
                <a:lnTo>
                  <a:pt x="50772" y="62970"/>
                </a:lnTo>
                <a:lnTo>
                  <a:pt x="52310" y="65344"/>
                </a:lnTo>
                <a:lnTo>
                  <a:pt x="53847" y="66533"/>
                </a:lnTo>
                <a:lnTo>
                  <a:pt x="56922" y="66533"/>
                </a:lnTo>
                <a:lnTo>
                  <a:pt x="58459" y="67722"/>
                </a:lnTo>
                <a:lnTo>
                  <a:pt x="60249" y="71170"/>
                </a:lnTo>
                <a:lnTo>
                  <a:pt x="62630" y="75710"/>
                </a:lnTo>
                <a:lnTo>
                  <a:pt x="65345" y="79136"/>
                </a:lnTo>
                <a:lnTo>
                  <a:pt x="66152" y="79604"/>
                </a:lnTo>
                <a:lnTo>
                  <a:pt x="67694" y="81978"/>
                </a:lnTo>
                <a:lnTo>
                  <a:pt x="66152" y="83167"/>
                </a:lnTo>
                <a:lnTo>
                  <a:pt x="66152" y="85541"/>
                </a:lnTo>
                <a:lnTo>
                  <a:pt x="69232" y="85541"/>
                </a:lnTo>
                <a:lnTo>
                  <a:pt x="69232" y="86730"/>
                </a:lnTo>
                <a:lnTo>
                  <a:pt x="71289" y="90801"/>
                </a:lnTo>
                <a:lnTo>
                  <a:pt x="73345" y="94546"/>
                </a:lnTo>
                <a:lnTo>
                  <a:pt x="73844" y="95050"/>
                </a:lnTo>
                <a:lnTo>
                  <a:pt x="73844" y="96235"/>
                </a:lnTo>
                <a:lnTo>
                  <a:pt x="76925" y="96235"/>
                </a:lnTo>
                <a:lnTo>
                  <a:pt x="78254" y="99681"/>
                </a:lnTo>
                <a:lnTo>
                  <a:pt x="79305" y="103836"/>
                </a:lnTo>
                <a:lnTo>
                  <a:pt x="79999" y="105743"/>
                </a:lnTo>
                <a:lnTo>
                  <a:pt x="83080" y="108117"/>
                </a:lnTo>
                <a:lnTo>
                  <a:pt x="83080" y="109306"/>
                </a:lnTo>
                <a:lnTo>
                  <a:pt x="83080" y="110495"/>
                </a:lnTo>
                <a:lnTo>
                  <a:pt x="84617" y="110495"/>
                </a:lnTo>
                <a:lnTo>
                  <a:pt x="89229" y="112869"/>
                </a:lnTo>
                <a:lnTo>
                  <a:pt x="90767" y="112869"/>
                </a:lnTo>
                <a:lnTo>
                  <a:pt x="93847" y="112869"/>
                </a:lnTo>
                <a:lnTo>
                  <a:pt x="93847" y="114058"/>
                </a:lnTo>
                <a:lnTo>
                  <a:pt x="95385" y="114058"/>
                </a:lnTo>
                <a:lnTo>
                  <a:pt x="98460" y="117621"/>
                </a:lnTo>
                <a:lnTo>
                  <a:pt x="100002" y="118810"/>
                </a:lnTo>
                <a:lnTo>
                  <a:pt x="101540" y="120000"/>
                </a:lnTo>
                <a:lnTo>
                  <a:pt x="104615" y="120000"/>
                </a:lnTo>
                <a:lnTo>
                  <a:pt x="106152" y="120000"/>
                </a:lnTo>
                <a:lnTo>
                  <a:pt x="106152" y="118810"/>
                </a:lnTo>
                <a:lnTo>
                  <a:pt x="106152" y="117621"/>
                </a:lnTo>
                <a:lnTo>
                  <a:pt x="103077" y="116436"/>
                </a:lnTo>
                <a:lnTo>
                  <a:pt x="106152" y="116436"/>
                </a:lnTo>
                <a:lnTo>
                  <a:pt x="107695" y="116436"/>
                </a:lnTo>
                <a:lnTo>
                  <a:pt x="109232" y="118810"/>
                </a:lnTo>
                <a:lnTo>
                  <a:pt x="112307" y="117621"/>
                </a:lnTo>
                <a:lnTo>
                  <a:pt x="112307" y="116436"/>
                </a:lnTo>
                <a:lnTo>
                  <a:pt x="113845" y="116436"/>
                </a:lnTo>
                <a:lnTo>
                  <a:pt x="115387" y="117621"/>
                </a:lnTo>
                <a:lnTo>
                  <a:pt x="116925" y="116436"/>
                </a:lnTo>
                <a:lnTo>
                  <a:pt x="118462" y="116436"/>
                </a:lnTo>
                <a:lnTo>
                  <a:pt x="117474" y="114435"/>
                </a:lnTo>
                <a:lnTo>
                  <a:pt x="117563" y="110407"/>
                </a:lnTo>
                <a:lnTo>
                  <a:pt x="118289" y="105372"/>
                </a:lnTo>
                <a:lnTo>
                  <a:pt x="119211" y="100351"/>
                </a:lnTo>
                <a:lnTo>
                  <a:pt x="119889" y="96364"/>
                </a:lnTo>
                <a:lnTo>
                  <a:pt x="120000" y="95050"/>
                </a:lnTo>
                <a:lnTo>
                  <a:pt x="118462" y="95050"/>
                </a:lnTo>
                <a:lnTo>
                  <a:pt x="116925" y="93861"/>
                </a:lnTo>
                <a:lnTo>
                  <a:pt x="116925" y="92672"/>
                </a:lnTo>
                <a:lnTo>
                  <a:pt x="115387" y="87919"/>
                </a:lnTo>
                <a:lnTo>
                  <a:pt x="115387" y="86730"/>
                </a:lnTo>
                <a:lnTo>
                  <a:pt x="109232" y="86730"/>
                </a:lnTo>
                <a:lnTo>
                  <a:pt x="106152" y="85541"/>
                </a:lnTo>
                <a:lnTo>
                  <a:pt x="107695" y="84357"/>
                </a:lnTo>
                <a:lnTo>
                  <a:pt x="107695" y="83167"/>
                </a:lnTo>
                <a:lnTo>
                  <a:pt x="106152" y="81978"/>
                </a:lnTo>
                <a:lnTo>
                  <a:pt x="103077" y="81978"/>
                </a:lnTo>
                <a:lnTo>
                  <a:pt x="103077" y="80789"/>
                </a:lnTo>
                <a:lnTo>
                  <a:pt x="103077" y="73663"/>
                </a:lnTo>
                <a:lnTo>
                  <a:pt x="98460" y="73663"/>
                </a:lnTo>
                <a:lnTo>
                  <a:pt x="98460" y="72474"/>
                </a:lnTo>
                <a:lnTo>
                  <a:pt x="96922" y="72474"/>
                </a:lnTo>
                <a:lnTo>
                  <a:pt x="96922" y="73663"/>
                </a:lnTo>
                <a:lnTo>
                  <a:pt x="95385" y="73663"/>
                </a:lnTo>
                <a:lnTo>
                  <a:pt x="92310" y="72474"/>
                </a:lnTo>
                <a:lnTo>
                  <a:pt x="92310" y="70096"/>
                </a:lnTo>
                <a:lnTo>
                  <a:pt x="90767" y="67722"/>
                </a:lnTo>
                <a:lnTo>
                  <a:pt x="92310" y="66533"/>
                </a:lnTo>
                <a:lnTo>
                  <a:pt x="95385" y="65344"/>
                </a:lnTo>
                <a:lnTo>
                  <a:pt x="95385" y="64159"/>
                </a:lnTo>
                <a:lnTo>
                  <a:pt x="95385" y="61781"/>
                </a:lnTo>
                <a:lnTo>
                  <a:pt x="90767" y="57029"/>
                </a:lnTo>
                <a:lnTo>
                  <a:pt x="90767" y="54651"/>
                </a:lnTo>
                <a:lnTo>
                  <a:pt x="89229" y="53466"/>
                </a:lnTo>
                <a:lnTo>
                  <a:pt x="87692" y="54651"/>
                </a:lnTo>
                <a:lnTo>
                  <a:pt x="86155" y="53466"/>
                </a:lnTo>
                <a:lnTo>
                  <a:pt x="86155" y="52277"/>
                </a:lnTo>
                <a:lnTo>
                  <a:pt x="87692" y="52277"/>
                </a:lnTo>
                <a:lnTo>
                  <a:pt x="87692" y="49899"/>
                </a:lnTo>
                <a:lnTo>
                  <a:pt x="86155" y="48710"/>
                </a:lnTo>
                <a:lnTo>
                  <a:pt x="84617" y="51088"/>
                </a:lnTo>
                <a:lnTo>
                  <a:pt x="84617" y="53466"/>
                </a:lnTo>
                <a:lnTo>
                  <a:pt x="81537" y="53466"/>
                </a:lnTo>
                <a:lnTo>
                  <a:pt x="81537" y="52277"/>
                </a:lnTo>
                <a:lnTo>
                  <a:pt x="78462" y="52277"/>
                </a:lnTo>
                <a:lnTo>
                  <a:pt x="76925" y="49899"/>
                </a:lnTo>
                <a:lnTo>
                  <a:pt x="78462" y="48710"/>
                </a:lnTo>
                <a:lnTo>
                  <a:pt x="76925" y="46336"/>
                </a:lnTo>
                <a:lnTo>
                  <a:pt x="75387" y="45147"/>
                </a:lnTo>
                <a:lnTo>
                  <a:pt x="72307" y="45147"/>
                </a:lnTo>
                <a:lnTo>
                  <a:pt x="70769" y="42772"/>
                </a:lnTo>
                <a:lnTo>
                  <a:pt x="69232" y="41583"/>
                </a:lnTo>
                <a:lnTo>
                  <a:pt x="69232" y="40394"/>
                </a:lnTo>
                <a:lnTo>
                  <a:pt x="67694" y="38016"/>
                </a:lnTo>
                <a:lnTo>
                  <a:pt x="64614" y="38016"/>
                </a:lnTo>
                <a:lnTo>
                  <a:pt x="64614" y="39205"/>
                </a:lnTo>
                <a:lnTo>
                  <a:pt x="64970" y="39572"/>
                </a:lnTo>
                <a:lnTo>
                  <a:pt x="63777" y="39604"/>
                </a:lnTo>
                <a:lnTo>
                  <a:pt x="64614" y="39205"/>
                </a:lnTo>
                <a:lnTo>
                  <a:pt x="63077" y="39205"/>
                </a:lnTo>
                <a:lnTo>
                  <a:pt x="61540" y="38016"/>
                </a:lnTo>
                <a:lnTo>
                  <a:pt x="60002" y="35642"/>
                </a:lnTo>
                <a:lnTo>
                  <a:pt x="58459" y="34453"/>
                </a:lnTo>
                <a:lnTo>
                  <a:pt x="56922" y="33264"/>
                </a:lnTo>
                <a:lnTo>
                  <a:pt x="58459" y="30890"/>
                </a:lnTo>
                <a:lnTo>
                  <a:pt x="58459" y="29701"/>
                </a:lnTo>
                <a:lnTo>
                  <a:pt x="53847" y="28512"/>
                </a:lnTo>
                <a:lnTo>
                  <a:pt x="53847" y="26138"/>
                </a:lnTo>
                <a:lnTo>
                  <a:pt x="49162" y="24213"/>
                </a:lnTo>
                <a:lnTo>
                  <a:pt x="44481" y="21602"/>
                </a:lnTo>
                <a:lnTo>
                  <a:pt x="43080" y="20197"/>
                </a:lnTo>
                <a:lnTo>
                  <a:pt x="41537" y="19008"/>
                </a:lnTo>
                <a:lnTo>
                  <a:pt x="43080" y="17819"/>
                </a:lnTo>
                <a:lnTo>
                  <a:pt x="41537" y="17819"/>
                </a:lnTo>
                <a:lnTo>
                  <a:pt x="41537" y="16634"/>
                </a:lnTo>
                <a:lnTo>
                  <a:pt x="39999" y="16634"/>
                </a:lnTo>
                <a:lnTo>
                  <a:pt x="38462" y="15445"/>
                </a:lnTo>
                <a:lnTo>
                  <a:pt x="36925" y="14256"/>
                </a:lnTo>
                <a:lnTo>
                  <a:pt x="38462" y="13067"/>
                </a:lnTo>
                <a:lnTo>
                  <a:pt x="36925" y="11878"/>
                </a:lnTo>
                <a:lnTo>
                  <a:pt x="32307" y="11878"/>
                </a:lnTo>
                <a:lnTo>
                  <a:pt x="32307" y="9504"/>
                </a:lnTo>
                <a:lnTo>
                  <a:pt x="27695" y="3562"/>
                </a:lnTo>
                <a:lnTo>
                  <a:pt x="22958" y="2754"/>
                </a:lnTo>
                <a:lnTo>
                  <a:pt x="18182" y="3491"/>
                </a:lnTo>
                <a:lnTo>
                  <a:pt x="14265" y="3691"/>
                </a:lnTo>
                <a:lnTo>
                  <a:pt x="13847" y="356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8" name="Google Shape;438;p8"/>
          <p:cNvSpPr/>
          <p:nvPr/>
        </p:nvSpPr>
        <p:spPr>
          <a:xfrm>
            <a:off x="7627355" y="4901175"/>
            <a:ext cx="258952" cy="255435"/>
          </a:xfrm>
          <a:custGeom>
            <a:rect b="b" l="l" r="r" t="t"/>
            <a:pathLst>
              <a:path extrusionOk="0" h="120000" w="120000">
                <a:moveTo>
                  <a:pt x="11828" y="29998"/>
                </a:moveTo>
                <a:lnTo>
                  <a:pt x="10140" y="28232"/>
                </a:lnTo>
                <a:lnTo>
                  <a:pt x="10140" y="29998"/>
                </a:lnTo>
                <a:lnTo>
                  <a:pt x="8451" y="29998"/>
                </a:lnTo>
                <a:lnTo>
                  <a:pt x="8451" y="33530"/>
                </a:lnTo>
                <a:lnTo>
                  <a:pt x="6762" y="33530"/>
                </a:lnTo>
                <a:lnTo>
                  <a:pt x="6762" y="35290"/>
                </a:lnTo>
                <a:lnTo>
                  <a:pt x="5066" y="35290"/>
                </a:lnTo>
                <a:lnTo>
                  <a:pt x="3377" y="37056"/>
                </a:lnTo>
                <a:lnTo>
                  <a:pt x="3377" y="40588"/>
                </a:lnTo>
                <a:lnTo>
                  <a:pt x="1688" y="42348"/>
                </a:lnTo>
                <a:lnTo>
                  <a:pt x="0" y="45880"/>
                </a:lnTo>
                <a:lnTo>
                  <a:pt x="0" y="58230"/>
                </a:lnTo>
                <a:lnTo>
                  <a:pt x="0" y="59996"/>
                </a:lnTo>
                <a:lnTo>
                  <a:pt x="3377" y="61762"/>
                </a:lnTo>
                <a:lnTo>
                  <a:pt x="3377" y="63528"/>
                </a:lnTo>
                <a:lnTo>
                  <a:pt x="3377" y="68820"/>
                </a:lnTo>
                <a:lnTo>
                  <a:pt x="5066" y="72352"/>
                </a:lnTo>
                <a:lnTo>
                  <a:pt x="6762" y="74113"/>
                </a:lnTo>
                <a:lnTo>
                  <a:pt x="5066" y="75879"/>
                </a:lnTo>
                <a:lnTo>
                  <a:pt x="5066" y="77644"/>
                </a:lnTo>
                <a:lnTo>
                  <a:pt x="6762" y="77644"/>
                </a:lnTo>
                <a:lnTo>
                  <a:pt x="6762" y="81171"/>
                </a:lnTo>
                <a:lnTo>
                  <a:pt x="5066" y="82937"/>
                </a:lnTo>
                <a:lnTo>
                  <a:pt x="6762" y="82937"/>
                </a:lnTo>
                <a:lnTo>
                  <a:pt x="6762" y="84703"/>
                </a:lnTo>
                <a:lnTo>
                  <a:pt x="8451" y="82937"/>
                </a:lnTo>
                <a:lnTo>
                  <a:pt x="10140" y="81171"/>
                </a:lnTo>
                <a:lnTo>
                  <a:pt x="11828" y="81171"/>
                </a:lnTo>
                <a:lnTo>
                  <a:pt x="13518" y="81171"/>
                </a:lnTo>
                <a:lnTo>
                  <a:pt x="11828" y="82937"/>
                </a:lnTo>
                <a:lnTo>
                  <a:pt x="13518" y="81171"/>
                </a:lnTo>
                <a:lnTo>
                  <a:pt x="14863" y="87005"/>
                </a:lnTo>
                <a:lnTo>
                  <a:pt x="15847" y="92836"/>
                </a:lnTo>
                <a:lnTo>
                  <a:pt x="16902" y="97053"/>
                </a:lnTo>
                <a:lnTo>
                  <a:pt x="16902" y="98819"/>
                </a:lnTo>
                <a:lnTo>
                  <a:pt x="18591" y="100585"/>
                </a:lnTo>
                <a:lnTo>
                  <a:pt x="20280" y="100585"/>
                </a:lnTo>
                <a:lnTo>
                  <a:pt x="20280" y="109409"/>
                </a:lnTo>
                <a:lnTo>
                  <a:pt x="23658" y="109409"/>
                </a:lnTo>
                <a:lnTo>
                  <a:pt x="27042" y="111175"/>
                </a:lnTo>
                <a:lnTo>
                  <a:pt x="30420" y="111175"/>
                </a:lnTo>
                <a:lnTo>
                  <a:pt x="32109" y="111175"/>
                </a:lnTo>
                <a:lnTo>
                  <a:pt x="30420" y="107643"/>
                </a:lnTo>
                <a:lnTo>
                  <a:pt x="33804" y="107643"/>
                </a:lnTo>
                <a:lnTo>
                  <a:pt x="33804" y="109409"/>
                </a:lnTo>
                <a:lnTo>
                  <a:pt x="38871" y="109409"/>
                </a:lnTo>
                <a:lnTo>
                  <a:pt x="38871" y="114701"/>
                </a:lnTo>
                <a:lnTo>
                  <a:pt x="40561" y="116467"/>
                </a:lnTo>
                <a:lnTo>
                  <a:pt x="40561" y="112935"/>
                </a:lnTo>
                <a:lnTo>
                  <a:pt x="42255" y="116467"/>
                </a:lnTo>
                <a:lnTo>
                  <a:pt x="47323" y="114701"/>
                </a:lnTo>
                <a:lnTo>
                  <a:pt x="52396" y="114701"/>
                </a:lnTo>
                <a:lnTo>
                  <a:pt x="52396" y="111175"/>
                </a:lnTo>
                <a:lnTo>
                  <a:pt x="54085" y="111175"/>
                </a:lnTo>
                <a:lnTo>
                  <a:pt x="54085" y="112935"/>
                </a:lnTo>
                <a:lnTo>
                  <a:pt x="55774" y="111175"/>
                </a:lnTo>
                <a:lnTo>
                  <a:pt x="57463" y="112935"/>
                </a:lnTo>
                <a:lnTo>
                  <a:pt x="59152" y="116467"/>
                </a:lnTo>
                <a:lnTo>
                  <a:pt x="62536" y="114701"/>
                </a:lnTo>
                <a:lnTo>
                  <a:pt x="64225" y="114701"/>
                </a:lnTo>
                <a:lnTo>
                  <a:pt x="64225" y="112935"/>
                </a:lnTo>
                <a:lnTo>
                  <a:pt x="67603" y="114701"/>
                </a:lnTo>
                <a:lnTo>
                  <a:pt x="70745" y="116407"/>
                </a:lnTo>
                <a:lnTo>
                  <a:pt x="72256" y="118003"/>
                </a:lnTo>
                <a:lnTo>
                  <a:pt x="72676" y="118233"/>
                </a:lnTo>
                <a:lnTo>
                  <a:pt x="72676" y="120000"/>
                </a:lnTo>
                <a:lnTo>
                  <a:pt x="72676" y="118233"/>
                </a:lnTo>
                <a:lnTo>
                  <a:pt x="74366" y="120000"/>
                </a:lnTo>
                <a:lnTo>
                  <a:pt x="76055" y="120000"/>
                </a:lnTo>
                <a:lnTo>
                  <a:pt x="77749" y="116467"/>
                </a:lnTo>
                <a:lnTo>
                  <a:pt x="81128" y="114701"/>
                </a:lnTo>
                <a:lnTo>
                  <a:pt x="84506" y="114701"/>
                </a:lnTo>
                <a:lnTo>
                  <a:pt x="87890" y="112935"/>
                </a:lnTo>
                <a:lnTo>
                  <a:pt x="90229" y="107063"/>
                </a:lnTo>
                <a:lnTo>
                  <a:pt x="93844" y="102143"/>
                </a:lnTo>
                <a:lnTo>
                  <a:pt x="98192" y="98173"/>
                </a:lnTo>
                <a:lnTo>
                  <a:pt x="99719" y="97053"/>
                </a:lnTo>
                <a:lnTo>
                  <a:pt x="98030" y="95293"/>
                </a:lnTo>
                <a:lnTo>
                  <a:pt x="98030" y="93527"/>
                </a:lnTo>
                <a:lnTo>
                  <a:pt x="96341" y="89995"/>
                </a:lnTo>
                <a:lnTo>
                  <a:pt x="99516" y="84986"/>
                </a:lnTo>
                <a:lnTo>
                  <a:pt x="102812" y="79976"/>
                </a:lnTo>
                <a:lnTo>
                  <a:pt x="103097" y="79410"/>
                </a:lnTo>
                <a:lnTo>
                  <a:pt x="104792" y="77644"/>
                </a:lnTo>
                <a:lnTo>
                  <a:pt x="103097" y="75879"/>
                </a:lnTo>
                <a:lnTo>
                  <a:pt x="99719" y="74113"/>
                </a:lnTo>
                <a:lnTo>
                  <a:pt x="101408" y="72352"/>
                </a:lnTo>
                <a:lnTo>
                  <a:pt x="103097" y="72352"/>
                </a:lnTo>
                <a:lnTo>
                  <a:pt x="104947" y="67211"/>
                </a:lnTo>
                <a:lnTo>
                  <a:pt x="105175" y="61414"/>
                </a:lnTo>
                <a:lnTo>
                  <a:pt x="104843" y="55240"/>
                </a:lnTo>
                <a:lnTo>
                  <a:pt x="104792" y="52938"/>
                </a:lnTo>
                <a:lnTo>
                  <a:pt x="109928" y="51000"/>
                </a:lnTo>
                <a:lnTo>
                  <a:pt x="115198" y="49065"/>
                </a:lnTo>
                <a:lnTo>
                  <a:pt x="120000" y="47646"/>
                </a:lnTo>
                <a:lnTo>
                  <a:pt x="118311" y="47646"/>
                </a:lnTo>
                <a:lnTo>
                  <a:pt x="118311" y="44114"/>
                </a:lnTo>
                <a:lnTo>
                  <a:pt x="113164" y="41006"/>
                </a:lnTo>
                <a:lnTo>
                  <a:pt x="108021" y="37888"/>
                </a:lnTo>
                <a:lnTo>
                  <a:pt x="106481" y="35290"/>
                </a:lnTo>
                <a:lnTo>
                  <a:pt x="106481" y="31764"/>
                </a:lnTo>
                <a:lnTo>
                  <a:pt x="108170" y="29998"/>
                </a:lnTo>
                <a:lnTo>
                  <a:pt x="108170" y="28232"/>
                </a:lnTo>
                <a:lnTo>
                  <a:pt x="108017" y="23225"/>
                </a:lnTo>
                <a:lnTo>
                  <a:pt x="105421" y="18217"/>
                </a:lnTo>
                <a:lnTo>
                  <a:pt x="101969" y="13206"/>
                </a:lnTo>
                <a:lnTo>
                  <a:pt x="101408" y="12349"/>
                </a:lnTo>
                <a:lnTo>
                  <a:pt x="103097" y="12349"/>
                </a:lnTo>
                <a:lnTo>
                  <a:pt x="101408" y="10583"/>
                </a:lnTo>
                <a:lnTo>
                  <a:pt x="101408" y="8824"/>
                </a:lnTo>
                <a:lnTo>
                  <a:pt x="103097" y="8824"/>
                </a:lnTo>
                <a:lnTo>
                  <a:pt x="103097" y="7058"/>
                </a:lnTo>
                <a:lnTo>
                  <a:pt x="106481" y="8824"/>
                </a:lnTo>
                <a:lnTo>
                  <a:pt x="104792" y="7058"/>
                </a:lnTo>
                <a:lnTo>
                  <a:pt x="106481" y="7058"/>
                </a:lnTo>
                <a:lnTo>
                  <a:pt x="106481" y="3525"/>
                </a:lnTo>
                <a:lnTo>
                  <a:pt x="104792" y="3525"/>
                </a:lnTo>
                <a:lnTo>
                  <a:pt x="103097" y="3525"/>
                </a:lnTo>
                <a:lnTo>
                  <a:pt x="101408" y="1765"/>
                </a:lnTo>
                <a:lnTo>
                  <a:pt x="101408" y="0"/>
                </a:lnTo>
                <a:lnTo>
                  <a:pt x="92957" y="1765"/>
                </a:lnTo>
                <a:lnTo>
                  <a:pt x="86195" y="0"/>
                </a:lnTo>
                <a:lnTo>
                  <a:pt x="82817" y="3525"/>
                </a:lnTo>
                <a:lnTo>
                  <a:pt x="81128" y="12349"/>
                </a:lnTo>
                <a:lnTo>
                  <a:pt x="79438" y="15882"/>
                </a:lnTo>
                <a:lnTo>
                  <a:pt x="76055" y="19408"/>
                </a:lnTo>
                <a:lnTo>
                  <a:pt x="74366" y="24706"/>
                </a:lnTo>
                <a:lnTo>
                  <a:pt x="69298" y="26466"/>
                </a:lnTo>
                <a:lnTo>
                  <a:pt x="69298" y="29998"/>
                </a:lnTo>
                <a:lnTo>
                  <a:pt x="67603" y="37056"/>
                </a:lnTo>
                <a:lnTo>
                  <a:pt x="65914" y="40588"/>
                </a:lnTo>
                <a:lnTo>
                  <a:pt x="59152" y="44114"/>
                </a:lnTo>
                <a:lnTo>
                  <a:pt x="52396" y="44114"/>
                </a:lnTo>
                <a:lnTo>
                  <a:pt x="49012" y="42348"/>
                </a:lnTo>
                <a:lnTo>
                  <a:pt x="42255" y="42348"/>
                </a:lnTo>
                <a:lnTo>
                  <a:pt x="40561" y="45880"/>
                </a:lnTo>
                <a:lnTo>
                  <a:pt x="33804" y="47646"/>
                </a:lnTo>
                <a:lnTo>
                  <a:pt x="27042" y="47646"/>
                </a:lnTo>
                <a:lnTo>
                  <a:pt x="21969" y="47646"/>
                </a:lnTo>
                <a:lnTo>
                  <a:pt x="18591" y="45880"/>
                </a:lnTo>
                <a:lnTo>
                  <a:pt x="13518" y="42348"/>
                </a:lnTo>
                <a:lnTo>
                  <a:pt x="11828" y="37056"/>
                </a:lnTo>
                <a:lnTo>
                  <a:pt x="11828" y="2999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39" name="Google Shape;439;p8"/>
          <p:cNvSpPr/>
          <p:nvPr/>
        </p:nvSpPr>
        <p:spPr>
          <a:xfrm>
            <a:off x="6583681" y="3798316"/>
            <a:ext cx="664565" cy="1005979"/>
          </a:xfrm>
          <a:custGeom>
            <a:rect b="b" l="l" r="r" t="t"/>
            <a:pathLst>
              <a:path extrusionOk="0" h="120000" w="120000">
                <a:moveTo>
                  <a:pt x="114065" y="105224"/>
                </a:moveTo>
                <a:lnTo>
                  <a:pt x="114065" y="105671"/>
                </a:lnTo>
                <a:lnTo>
                  <a:pt x="115383" y="106120"/>
                </a:lnTo>
                <a:lnTo>
                  <a:pt x="114725" y="105224"/>
                </a:lnTo>
                <a:lnTo>
                  <a:pt x="114065" y="105224"/>
                </a:lnTo>
                <a:close/>
              </a:path>
              <a:path extrusionOk="0" h="120000" w="120000">
                <a:moveTo>
                  <a:pt x="119999" y="119104"/>
                </a:moveTo>
                <a:lnTo>
                  <a:pt x="118681" y="119104"/>
                </a:lnTo>
                <a:lnTo>
                  <a:pt x="119341" y="119553"/>
                </a:lnTo>
                <a:lnTo>
                  <a:pt x="119999" y="120000"/>
                </a:lnTo>
                <a:lnTo>
                  <a:pt x="119999" y="119104"/>
                </a:lnTo>
                <a:close/>
              </a:path>
              <a:path extrusionOk="0" h="120000" w="120000">
                <a:moveTo>
                  <a:pt x="3955" y="58657"/>
                </a:moveTo>
                <a:lnTo>
                  <a:pt x="3295" y="58657"/>
                </a:lnTo>
                <a:lnTo>
                  <a:pt x="3295" y="59105"/>
                </a:lnTo>
                <a:lnTo>
                  <a:pt x="2637" y="59105"/>
                </a:lnTo>
                <a:lnTo>
                  <a:pt x="3295" y="59552"/>
                </a:lnTo>
                <a:lnTo>
                  <a:pt x="3955" y="60000"/>
                </a:lnTo>
                <a:lnTo>
                  <a:pt x="3955" y="60447"/>
                </a:lnTo>
                <a:lnTo>
                  <a:pt x="5383" y="61676"/>
                </a:lnTo>
                <a:lnTo>
                  <a:pt x="6811" y="62823"/>
                </a:lnTo>
                <a:lnTo>
                  <a:pt x="8239" y="63964"/>
                </a:lnTo>
                <a:lnTo>
                  <a:pt x="9667" y="65174"/>
                </a:lnTo>
                <a:lnTo>
                  <a:pt x="9888" y="65372"/>
                </a:lnTo>
                <a:lnTo>
                  <a:pt x="11867" y="65372"/>
                </a:lnTo>
                <a:lnTo>
                  <a:pt x="12525" y="64925"/>
                </a:lnTo>
                <a:lnTo>
                  <a:pt x="14854" y="64137"/>
                </a:lnTo>
                <a:lnTo>
                  <a:pt x="16636" y="63266"/>
                </a:lnTo>
                <a:lnTo>
                  <a:pt x="17738" y="61951"/>
                </a:lnTo>
                <a:lnTo>
                  <a:pt x="17802" y="61791"/>
                </a:lnTo>
                <a:lnTo>
                  <a:pt x="17605" y="60108"/>
                </a:lnTo>
                <a:lnTo>
                  <a:pt x="17563" y="58854"/>
                </a:lnTo>
                <a:lnTo>
                  <a:pt x="17802" y="58208"/>
                </a:lnTo>
                <a:lnTo>
                  <a:pt x="19120" y="58208"/>
                </a:lnTo>
                <a:lnTo>
                  <a:pt x="19120" y="58657"/>
                </a:lnTo>
                <a:lnTo>
                  <a:pt x="19779" y="59552"/>
                </a:lnTo>
                <a:lnTo>
                  <a:pt x="19779" y="60000"/>
                </a:lnTo>
                <a:lnTo>
                  <a:pt x="19120" y="60000"/>
                </a:lnTo>
                <a:lnTo>
                  <a:pt x="19120" y="60447"/>
                </a:lnTo>
                <a:lnTo>
                  <a:pt x="19779" y="60896"/>
                </a:lnTo>
                <a:lnTo>
                  <a:pt x="20439" y="61342"/>
                </a:lnTo>
                <a:lnTo>
                  <a:pt x="19779" y="61342"/>
                </a:lnTo>
                <a:lnTo>
                  <a:pt x="19779" y="63135"/>
                </a:lnTo>
                <a:lnTo>
                  <a:pt x="20439" y="63582"/>
                </a:lnTo>
                <a:lnTo>
                  <a:pt x="21097" y="63582"/>
                </a:lnTo>
                <a:lnTo>
                  <a:pt x="21097" y="64925"/>
                </a:lnTo>
                <a:lnTo>
                  <a:pt x="20439" y="64925"/>
                </a:lnTo>
                <a:lnTo>
                  <a:pt x="19861" y="66301"/>
                </a:lnTo>
                <a:lnTo>
                  <a:pt x="18850" y="68238"/>
                </a:lnTo>
                <a:lnTo>
                  <a:pt x="18460" y="68955"/>
                </a:lnTo>
                <a:lnTo>
                  <a:pt x="18460" y="69404"/>
                </a:lnTo>
                <a:lnTo>
                  <a:pt x="20439" y="70299"/>
                </a:lnTo>
                <a:lnTo>
                  <a:pt x="20439" y="70746"/>
                </a:lnTo>
                <a:lnTo>
                  <a:pt x="19779" y="71194"/>
                </a:lnTo>
                <a:lnTo>
                  <a:pt x="20532" y="72288"/>
                </a:lnTo>
                <a:lnTo>
                  <a:pt x="19884" y="73732"/>
                </a:lnTo>
                <a:lnTo>
                  <a:pt x="19779" y="73880"/>
                </a:lnTo>
                <a:lnTo>
                  <a:pt x="21097" y="73880"/>
                </a:lnTo>
                <a:lnTo>
                  <a:pt x="20666" y="75387"/>
                </a:lnTo>
                <a:lnTo>
                  <a:pt x="21106" y="76987"/>
                </a:lnTo>
                <a:lnTo>
                  <a:pt x="21758" y="77463"/>
                </a:lnTo>
                <a:lnTo>
                  <a:pt x="21097" y="77910"/>
                </a:lnTo>
                <a:lnTo>
                  <a:pt x="21097" y="78358"/>
                </a:lnTo>
                <a:lnTo>
                  <a:pt x="22416" y="79254"/>
                </a:lnTo>
                <a:lnTo>
                  <a:pt x="22416" y="82835"/>
                </a:lnTo>
                <a:lnTo>
                  <a:pt x="22963" y="84284"/>
                </a:lnTo>
                <a:lnTo>
                  <a:pt x="23791" y="85675"/>
                </a:lnTo>
                <a:lnTo>
                  <a:pt x="24774" y="87042"/>
                </a:lnTo>
                <a:lnTo>
                  <a:pt x="25788" y="88419"/>
                </a:lnTo>
                <a:lnTo>
                  <a:pt x="26708" y="89840"/>
                </a:lnTo>
                <a:lnTo>
                  <a:pt x="27032" y="90448"/>
                </a:lnTo>
                <a:lnTo>
                  <a:pt x="27445" y="91881"/>
                </a:lnTo>
                <a:lnTo>
                  <a:pt x="27635" y="93282"/>
                </a:lnTo>
                <a:lnTo>
                  <a:pt x="27688" y="94828"/>
                </a:lnTo>
                <a:lnTo>
                  <a:pt x="27690" y="95821"/>
                </a:lnTo>
                <a:lnTo>
                  <a:pt x="28351" y="96268"/>
                </a:lnTo>
                <a:lnTo>
                  <a:pt x="29009" y="96716"/>
                </a:lnTo>
                <a:lnTo>
                  <a:pt x="29009" y="97165"/>
                </a:lnTo>
                <a:lnTo>
                  <a:pt x="29669" y="97612"/>
                </a:lnTo>
                <a:lnTo>
                  <a:pt x="29009" y="98060"/>
                </a:lnTo>
                <a:lnTo>
                  <a:pt x="29669" y="98956"/>
                </a:lnTo>
                <a:lnTo>
                  <a:pt x="29669" y="99402"/>
                </a:lnTo>
                <a:lnTo>
                  <a:pt x="30988" y="99402"/>
                </a:lnTo>
                <a:lnTo>
                  <a:pt x="30988" y="99851"/>
                </a:lnTo>
                <a:lnTo>
                  <a:pt x="31648" y="100299"/>
                </a:lnTo>
                <a:lnTo>
                  <a:pt x="30988" y="100746"/>
                </a:lnTo>
                <a:lnTo>
                  <a:pt x="31648" y="101195"/>
                </a:lnTo>
                <a:lnTo>
                  <a:pt x="31648" y="101642"/>
                </a:lnTo>
                <a:lnTo>
                  <a:pt x="32967" y="102537"/>
                </a:lnTo>
                <a:lnTo>
                  <a:pt x="33625" y="102985"/>
                </a:lnTo>
                <a:lnTo>
                  <a:pt x="33625" y="104329"/>
                </a:lnTo>
                <a:lnTo>
                  <a:pt x="34285" y="105224"/>
                </a:lnTo>
                <a:lnTo>
                  <a:pt x="35524" y="106495"/>
                </a:lnTo>
                <a:lnTo>
                  <a:pt x="36811" y="107766"/>
                </a:lnTo>
                <a:lnTo>
                  <a:pt x="36923" y="107910"/>
                </a:lnTo>
                <a:lnTo>
                  <a:pt x="36923" y="108359"/>
                </a:lnTo>
                <a:lnTo>
                  <a:pt x="36262" y="108806"/>
                </a:lnTo>
                <a:lnTo>
                  <a:pt x="35604" y="108806"/>
                </a:lnTo>
                <a:lnTo>
                  <a:pt x="36851" y="110173"/>
                </a:lnTo>
                <a:lnTo>
                  <a:pt x="38061" y="111471"/>
                </a:lnTo>
                <a:lnTo>
                  <a:pt x="39196" y="112750"/>
                </a:lnTo>
                <a:lnTo>
                  <a:pt x="40220" y="114062"/>
                </a:lnTo>
                <a:lnTo>
                  <a:pt x="40879" y="115075"/>
                </a:lnTo>
                <a:lnTo>
                  <a:pt x="42197" y="114628"/>
                </a:lnTo>
                <a:lnTo>
                  <a:pt x="42197" y="115075"/>
                </a:lnTo>
                <a:lnTo>
                  <a:pt x="43516" y="114628"/>
                </a:lnTo>
                <a:lnTo>
                  <a:pt x="44442" y="113636"/>
                </a:lnTo>
                <a:lnTo>
                  <a:pt x="45085" y="112292"/>
                </a:lnTo>
                <a:lnTo>
                  <a:pt x="45492" y="111940"/>
                </a:lnTo>
                <a:lnTo>
                  <a:pt x="46811" y="111940"/>
                </a:lnTo>
                <a:lnTo>
                  <a:pt x="47472" y="111493"/>
                </a:lnTo>
                <a:lnTo>
                  <a:pt x="47472" y="111045"/>
                </a:lnTo>
                <a:lnTo>
                  <a:pt x="50109" y="107910"/>
                </a:lnTo>
                <a:lnTo>
                  <a:pt x="50769" y="107463"/>
                </a:lnTo>
                <a:lnTo>
                  <a:pt x="52088" y="107463"/>
                </a:lnTo>
                <a:lnTo>
                  <a:pt x="51887" y="106026"/>
                </a:lnTo>
                <a:lnTo>
                  <a:pt x="51499" y="104505"/>
                </a:lnTo>
                <a:lnTo>
                  <a:pt x="51249" y="102986"/>
                </a:lnTo>
                <a:lnTo>
                  <a:pt x="51427" y="101642"/>
                </a:lnTo>
                <a:lnTo>
                  <a:pt x="52088" y="101195"/>
                </a:lnTo>
                <a:lnTo>
                  <a:pt x="52746" y="100746"/>
                </a:lnTo>
                <a:lnTo>
                  <a:pt x="53406" y="100299"/>
                </a:lnTo>
                <a:lnTo>
                  <a:pt x="54065" y="99402"/>
                </a:lnTo>
                <a:lnTo>
                  <a:pt x="53406" y="98956"/>
                </a:lnTo>
                <a:lnTo>
                  <a:pt x="53406" y="98507"/>
                </a:lnTo>
                <a:lnTo>
                  <a:pt x="54725" y="98060"/>
                </a:lnTo>
                <a:lnTo>
                  <a:pt x="54725" y="97165"/>
                </a:lnTo>
                <a:lnTo>
                  <a:pt x="54065" y="96268"/>
                </a:lnTo>
                <a:lnTo>
                  <a:pt x="53406" y="95821"/>
                </a:lnTo>
                <a:lnTo>
                  <a:pt x="53296" y="94326"/>
                </a:lnTo>
                <a:lnTo>
                  <a:pt x="53134" y="92830"/>
                </a:lnTo>
                <a:lnTo>
                  <a:pt x="53178" y="91335"/>
                </a:lnTo>
                <a:lnTo>
                  <a:pt x="53406" y="90448"/>
                </a:lnTo>
                <a:lnTo>
                  <a:pt x="53406" y="89552"/>
                </a:lnTo>
                <a:lnTo>
                  <a:pt x="54725" y="88657"/>
                </a:lnTo>
                <a:lnTo>
                  <a:pt x="54725" y="87762"/>
                </a:lnTo>
                <a:lnTo>
                  <a:pt x="54065" y="87762"/>
                </a:lnTo>
                <a:lnTo>
                  <a:pt x="54065" y="87313"/>
                </a:lnTo>
                <a:lnTo>
                  <a:pt x="53406" y="86418"/>
                </a:lnTo>
                <a:lnTo>
                  <a:pt x="53406" y="85523"/>
                </a:lnTo>
                <a:lnTo>
                  <a:pt x="54065" y="85523"/>
                </a:lnTo>
                <a:lnTo>
                  <a:pt x="54725" y="85074"/>
                </a:lnTo>
                <a:lnTo>
                  <a:pt x="54725" y="84627"/>
                </a:lnTo>
                <a:lnTo>
                  <a:pt x="56044" y="84179"/>
                </a:lnTo>
                <a:lnTo>
                  <a:pt x="56044" y="84627"/>
                </a:lnTo>
                <a:lnTo>
                  <a:pt x="57362" y="84179"/>
                </a:lnTo>
                <a:lnTo>
                  <a:pt x="58681" y="84179"/>
                </a:lnTo>
                <a:lnTo>
                  <a:pt x="58681" y="83283"/>
                </a:lnTo>
                <a:lnTo>
                  <a:pt x="59339" y="82835"/>
                </a:lnTo>
                <a:lnTo>
                  <a:pt x="60658" y="82388"/>
                </a:lnTo>
                <a:lnTo>
                  <a:pt x="61976" y="82835"/>
                </a:lnTo>
                <a:lnTo>
                  <a:pt x="62637" y="81940"/>
                </a:lnTo>
                <a:lnTo>
                  <a:pt x="63519" y="80785"/>
                </a:lnTo>
                <a:lnTo>
                  <a:pt x="64015" y="79280"/>
                </a:lnTo>
                <a:lnTo>
                  <a:pt x="64613" y="78805"/>
                </a:lnTo>
                <a:lnTo>
                  <a:pt x="65932" y="78358"/>
                </a:lnTo>
                <a:lnTo>
                  <a:pt x="67253" y="78805"/>
                </a:lnTo>
                <a:lnTo>
                  <a:pt x="68572" y="78358"/>
                </a:lnTo>
                <a:lnTo>
                  <a:pt x="68572" y="77910"/>
                </a:lnTo>
                <a:lnTo>
                  <a:pt x="69230" y="77910"/>
                </a:lnTo>
                <a:lnTo>
                  <a:pt x="69230" y="77015"/>
                </a:lnTo>
                <a:lnTo>
                  <a:pt x="69890" y="77015"/>
                </a:lnTo>
                <a:lnTo>
                  <a:pt x="70548" y="76568"/>
                </a:lnTo>
                <a:lnTo>
                  <a:pt x="71867" y="77015"/>
                </a:lnTo>
                <a:lnTo>
                  <a:pt x="73185" y="76568"/>
                </a:lnTo>
                <a:lnTo>
                  <a:pt x="73185" y="75224"/>
                </a:lnTo>
                <a:lnTo>
                  <a:pt x="73846" y="75224"/>
                </a:lnTo>
                <a:lnTo>
                  <a:pt x="73846" y="74775"/>
                </a:lnTo>
                <a:lnTo>
                  <a:pt x="75165" y="74329"/>
                </a:lnTo>
                <a:lnTo>
                  <a:pt x="75165" y="73880"/>
                </a:lnTo>
                <a:lnTo>
                  <a:pt x="75823" y="73433"/>
                </a:lnTo>
                <a:lnTo>
                  <a:pt x="75823" y="72536"/>
                </a:lnTo>
                <a:lnTo>
                  <a:pt x="77141" y="72536"/>
                </a:lnTo>
                <a:lnTo>
                  <a:pt x="77141" y="71641"/>
                </a:lnTo>
                <a:lnTo>
                  <a:pt x="78460" y="71641"/>
                </a:lnTo>
                <a:lnTo>
                  <a:pt x="78460" y="71194"/>
                </a:lnTo>
                <a:lnTo>
                  <a:pt x="79120" y="69850"/>
                </a:lnTo>
                <a:lnTo>
                  <a:pt x="82416" y="69850"/>
                </a:lnTo>
                <a:lnTo>
                  <a:pt x="83737" y="68955"/>
                </a:lnTo>
                <a:lnTo>
                  <a:pt x="84395" y="68507"/>
                </a:lnTo>
                <a:lnTo>
                  <a:pt x="85713" y="68507"/>
                </a:lnTo>
                <a:lnTo>
                  <a:pt x="87194" y="67328"/>
                </a:lnTo>
                <a:lnTo>
                  <a:pt x="87306" y="66163"/>
                </a:lnTo>
                <a:lnTo>
                  <a:pt x="87043" y="64758"/>
                </a:lnTo>
                <a:lnTo>
                  <a:pt x="87032" y="64477"/>
                </a:lnTo>
                <a:lnTo>
                  <a:pt x="87692" y="64030"/>
                </a:lnTo>
                <a:lnTo>
                  <a:pt x="88351" y="63582"/>
                </a:lnTo>
                <a:lnTo>
                  <a:pt x="89011" y="63135"/>
                </a:lnTo>
                <a:lnTo>
                  <a:pt x="88351" y="62686"/>
                </a:lnTo>
                <a:lnTo>
                  <a:pt x="89011" y="62686"/>
                </a:lnTo>
                <a:lnTo>
                  <a:pt x="89669" y="62239"/>
                </a:lnTo>
                <a:lnTo>
                  <a:pt x="90330" y="62686"/>
                </a:lnTo>
                <a:lnTo>
                  <a:pt x="90988" y="62239"/>
                </a:lnTo>
                <a:lnTo>
                  <a:pt x="91648" y="61342"/>
                </a:lnTo>
                <a:lnTo>
                  <a:pt x="92306" y="61342"/>
                </a:lnTo>
                <a:lnTo>
                  <a:pt x="92306" y="61791"/>
                </a:lnTo>
                <a:lnTo>
                  <a:pt x="93625" y="61791"/>
                </a:lnTo>
                <a:lnTo>
                  <a:pt x="93625" y="61342"/>
                </a:lnTo>
                <a:lnTo>
                  <a:pt x="92967" y="61342"/>
                </a:lnTo>
                <a:lnTo>
                  <a:pt x="94286" y="52388"/>
                </a:lnTo>
                <a:lnTo>
                  <a:pt x="90988" y="51492"/>
                </a:lnTo>
                <a:lnTo>
                  <a:pt x="90988" y="50597"/>
                </a:lnTo>
                <a:lnTo>
                  <a:pt x="90330" y="47909"/>
                </a:lnTo>
                <a:lnTo>
                  <a:pt x="92306" y="47463"/>
                </a:lnTo>
                <a:lnTo>
                  <a:pt x="94286" y="46567"/>
                </a:lnTo>
                <a:lnTo>
                  <a:pt x="94944" y="45224"/>
                </a:lnTo>
                <a:lnTo>
                  <a:pt x="92967" y="43433"/>
                </a:lnTo>
                <a:lnTo>
                  <a:pt x="94286" y="42089"/>
                </a:lnTo>
                <a:lnTo>
                  <a:pt x="96923" y="43880"/>
                </a:lnTo>
                <a:lnTo>
                  <a:pt x="99560" y="43433"/>
                </a:lnTo>
                <a:lnTo>
                  <a:pt x="100878" y="43880"/>
                </a:lnTo>
                <a:lnTo>
                  <a:pt x="100218" y="46119"/>
                </a:lnTo>
                <a:lnTo>
                  <a:pt x="100878" y="48806"/>
                </a:lnTo>
                <a:lnTo>
                  <a:pt x="105495" y="48806"/>
                </a:lnTo>
                <a:lnTo>
                  <a:pt x="108132" y="48358"/>
                </a:lnTo>
                <a:lnTo>
                  <a:pt x="110769" y="47909"/>
                </a:lnTo>
                <a:lnTo>
                  <a:pt x="114065" y="47909"/>
                </a:lnTo>
                <a:lnTo>
                  <a:pt x="111427" y="49253"/>
                </a:lnTo>
                <a:lnTo>
                  <a:pt x="112088" y="50597"/>
                </a:lnTo>
                <a:lnTo>
                  <a:pt x="111427" y="51044"/>
                </a:lnTo>
                <a:lnTo>
                  <a:pt x="111427" y="52388"/>
                </a:lnTo>
                <a:lnTo>
                  <a:pt x="110109" y="53731"/>
                </a:lnTo>
                <a:lnTo>
                  <a:pt x="109451" y="56417"/>
                </a:lnTo>
                <a:lnTo>
                  <a:pt x="109451" y="57313"/>
                </a:lnTo>
                <a:lnTo>
                  <a:pt x="112088" y="57313"/>
                </a:lnTo>
                <a:lnTo>
                  <a:pt x="112088" y="55971"/>
                </a:lnTo>
                <a:lnTo>
                  <a:pt x="114725" y="58208"/>
                </a:lnTo>
                <a:lnTo>
                  <a:pt x="114725" y="61342"/>
                </a:lnTo>
                <a:lnTo>
                  <a:pt x="116044" y="60896"/>
                </a:lnTo>
                <a:lnTo>
                  <a:pt x="117362" y="61791"/>
                </a:lnTo>
                <a:lnTo>
                  <a:pt x="118681" y="60896"/>
                </a:lnTo>
                <a:lnTo>
                  <a:pt x="119341" y="60447"/>
                </a:lnTo>
                <a:lnTo>
                  <a:pt x="119341" y="57761"/>
                </a:lnTo>
                <a:lnTo>
                  <a:pt x="118681" y="56417"/>
                </a:lnTo>
                <a:lnTo>
                  <a:pt x="118681" y="53283"/>
                </a:lnTo>
                <a:lnTo>
                  <a:pt x="121318" y="54627"/>
                </a:lnTo>
                <a:lnTo>
                  <a:pt x="121979" y="52388"/>
                </a:lnTo>
                <a:lnTo>
                  <a:pt x="123955" y="50597"/>
                </a:lnTo>
                <a:lnTo>
                  <a:pt x="123955" y="49702"/>
                </a:lnTo>
                <a:lnTo>
                  <a:pt x="122637" y="49253"/>
                </a:lnTo>
                <a:lnTo>
                  <a:pt x="123955" y="48806"/>
                </a:lnTo>
                <a:lnTo>
                  <a:pt x="125934" y="47909"/>
                </a:lnTo>
                <a:lnTo>
                  <a:pt x="127253" y="46567"/>
                </a:lnTo>
                <a:lnTo>
                  <a:pt x="129230" y="45224"/>
                </a:lnTo>
                <a:lnTo>
                  <a:pt x="129230" y="44328"/>
                </a:lnTo>
                <a:lnTo>
                  <a:pt x="130548" y="42089"/>
                </a:lnTo>
                <a:lnTo>
                  <a:pt x="133186" y="42089"/>
                </a:lnTo>
                <a:lnTo>
                  <a:pt x="135165" y="42538"/>
                </a:lnTo>
                <a:lnTo>
                  <a:pt x="136483" y="40298"/>
                </a:lnTo>
                <a:lnTo>
                  <a:pt x="136483" y="37164"/>
                </a:lnTo>
                <a:lnTo>
                  <a:pt x="135165" y="36269"/>
                </a:lnTo>
                <a:lnTo>
                  <a:pt x="133846" y="35820"/>
                </a:lnTo>
                <a:lnTo>
                  <a:pt x="131867" y="35373"/>
                </a:lnTo>
                <a:lnTo>
                  <a:pt x="131209" y="34925"/>
                </a:lnTo>
                <a:lnTo>
                  <a:pt x="129230" y="35373"/>
                </a:lnTo>
                <a:lnTo>
                  <a:pt x="128572" y="34478"/>
                </a:lnTo>
                <a:lnTo>
                  <a:pt x="128572" y="32686"/>
                </a:lnTo>
                <a:lnTo>
                  <a:pt x="125934" y="32239"/>
                </a:lnTo>
                <a:lnTo>
                  <a:pt x="123955" y="32239"/>
                </a:lnTo>
                <a:lnTo>
                  <a:pt x="121979" y="33134"/>
                </a:lnTo>
                <a:lnTo>
                  <a:pt x="120660" y="32686"/>
                </a:lnTo>
                <a:lnTo>
                  <a:pt x="118023" y="33134"/>
                </a:lnTo>
                <a:lnTo>
                  <a:pt x="116702" y="33581"/>
                </a:lnTo>
                <a:lnTo>
                  <a:pt x="114065" y="34478"/>
                </a:lnTo>
                <a:lnTo>
                  <a:pt x="111427" y="34925"/>
                </a:lnTo>
                <a:lnTo>
                  <a:pt x="112088" y="37164"/>
                </a:lnTo>
                <a:lnTo>
                  <a:pt x="112088" y="38955"/>
                </a:lnTo>
                <a:lnTo>
                  <a:pt x="110769" y="39403"/>
                </a:lnTo>
                <a:lnTo>
                  <a:pt x="106813" y="39403"/>
                </a:lnTo>
                <a:lnTo>
                  <a:pt x="104176" y="38955"/>
                </a:lnTo>
                <a:lnTo>
                  <a:pt x="101539" y="38955"/>
                </a:lnTo>
                <a:lnTo>
                  <a:pt x="99560" y="39403"/>
                </a:lnTo>
                <a:lnTo>
                  <a:pt x="98241" y="38059"/>
                </a:lnTo>
                <a:lnTo>
                  <a:pt x="98241" y="36716"/>
                </a:lnTo>
                <a:lnTo>
                  <a:pt x="97581" y="37164"/>
                </a:lnTo>
                <a:lnTo>
                  <a:pt x="96262" y="35820"/>
                </a:lnTo>
                <a:lnTo>
                  <a:pt x="94286" y="35373"/>
                </a:lnTo>
                <a:lnTo>
                  <a:pt x="92967" y="36269"/>
                </a:lnTo>
                <a:lnTo>
                  <a:pt x="92967" y="38059"/>
                </a:lnTo>
                <a:lnTo>
                  <a:pt x="91648" y="38955"/>
                </a:lnTo>
                <a:lnTo>
                  <a:pt x="92967" y="39850"/>
                </a:lnTo>
                <a:lnTo>
                  <a:pt x="92967" y="40745"/>
                </a:lnTo>
                <a:lnTo>
                  <a:pt x="92306" y="41642"/>
                </a:lnTo>
                <a:lnTo>
                  <a:pt x="89669" y="42089"/>
                </a:lnTo>
                <a:lnTo>
                  <a:pt x="87692" y="41642"/>
                </a:lnTo>
                <a:lnTo>
                  <a:pt x="85055" y="41642"/>
                </a:lnTo>
                <a:lnTo>
                  <a:pt x="81097" y="39850"/>
                </a:lnTo>
                <a:lnTo>
                  <a:pt x="77141" y="39850"/>
                </a:lnTo>
                <a:lnTo>
                  <a:pt x="75165" y="38508"/>
                </a:lnTo>
                <a:lnTo>
                  <a:pt x="73185" y="38508"/>
                </a:lnTo>
                <a:lnTo>
                  <a:pt x="71867" y="37164"/>
                </a:lnTo>
                <a:lnTo>
                  <a:pt x="69890" y="36269"/>
                </a:lnTo>
                <a:lnTo>
                  <a:pt x="66593" y="36269"/>
                </a:lnTo>
                <a:lnTo>
                  <a:pt x="63955" y="34925"/>
                </a:lnTo>
                <a:lnTo>
                  <a:pt x="61318" y="34478"/>
                </a:lnTo>
                <a:lnTo>
                  <a:pt x="58681" y="33581"/>
                </a:lnTo>
                <a:lnTo>
                  <a:pt x="58020" y="32239"/>
                </a:lnTo>
                <a:lnTo>
                  <a:pt x="55383" y="31791"/>
                </a:lnTo>
                <a:lnTo>
                  <a:pt x="54725" y="30000"/>
                </a:lnTo>
                <a:lnTo>
                  <a:pt x="56702" y="27761"/>
                </a:lnTo>
                <a:lnTo>
                  <a:pt x="59339" y="26417"/>
                </a:lnTo>
                <a:lnTo>
                  <a:pt x="58020" y="25522"/>
                </a:lnTo>
                <a:lnTo>
                  <a:pt x="56044" y="24178"/>
                </a:lnTo>
                <a:lnTo>
                  <a:pt x="53406" y="24178"/>
                </a:lnTo>
                <a:lnTo>
                  <a:pt x="51427" y="23283"/>
                </a:lnTo>
                <a:lnTo>
                  <a:pt x="49451" y="22387"/>
                </a:lnTo>
                <a:lnTo>
                  <a:pt x="48790" y="21045"/>
                </a:lnTo>
                <a:lnTo>
                  <a:pt x="49451" y="20597"/>
                </a:lnTo>
                <a:lnTo>
                  <a:pt x="49451" y="19701"/>
                </a:lnTo>
                <a:lnTo>
                  <a:pt x="50109" y="17911"/>
                </a:lnTo>
                <a:lnTo>
                  <a:pt x="50109" y="16567"/>
                </a:lnTo>
                <a:lnTo>
                  <a:pt x="48790" y="16567"/>
                </a:lnTo>
                <a:lnTo>
                  <a:pt x="46811" y="16118"/>
                </a:lnTo>
                <a:lnTo>
                  <a:pt x="47472" y="13881"/>
                </a:lnTo>
                <a:lnTo>
                  <a:pt x="46153" y="12537"/>
                </a:lnTo>
                <a:lnTo>
                  <a:pt x="44174" y="11642"/>
                </a:lnTo>
                <a:lnTo>
                  <a:pt x="45492" y="10298"/>
                </a:lnTo>
                <a:lnTo>
                  <a:pt x="46153" y="9850"/>
                </a:lnTo>
                <a:lnTo>
                  <a:pt x="47472" y="8059"/>
                </a:lnTo>
                <a:lnTo>
                  <a:pt x="48790" y="7164"/>
                </a:lnTo>
                <a:lnTo>
                  <a:pt x="49451" y="6268"/>
                </a:lnTo>
                <a:lnTo>
                  <a:pt x="50109" y="5373"/>
                </a:lnTo>
                <a:lnTo>
                  <a:pt x="50769" y="4478"/>
                </a:lnTo>
                <a:lnTo>
                  <a:pt x="50109" y="3134"/>
                </a:lnTo>
                <a:lnTo>
                  <a:pt x="48790" y="1790"/>
                </a:lnTo>
                <a:lnTo>
                  <a:pt x="48130" y="448"/>
                </a:lnTo>
                <a:lnTo>
                  <a:pt x="45492" y="448"/>
                </a:lnTo>
                <a:lnTo>
                  <a:pt x="43516" y="0"/>
                </a:lnTo>
                <a:lnTo>
                  <a:pt x="41537" y="0"/>
                </a:lnTo>
                <a:lnTo>
                  <a:pt x="40879" y="895"/>
                </a:lnTo>
                <a:lnTo>
                  <a:pt x="38241" y="1790"/>
                </a:lnTo>
                <a:lnTo>
                  <a:pt x="36923" y="3582"/>
                </a:lnTo>
                <a:lnTo>
                  <a:pt x="35604" y="4478"/>
                </a:lnTo>
                <a:lnTo>
                  <a:pt x="34944" y="5373"/>
                </a:lnTo>
                <a:lnTo>
                  <a:pt x="32306" y="6715"/>
                </a:lnTo>
                <a:lnTo>
                  <a:pt x="29009" y="7612"/>
                </a:lnTo>
                <a:lnTo>
                  <a:pt x="27032" y="8059"/>
                </a:lnTo>
                <a:lnTo>
                  <a:pt x="26371" y="8954"/>
                </a:lnTo>
                <a:lnTo>
                  <a:pt x="25713" y="9403"/>
                </a:lnTo>
                <a:lnTo>
                  <a:pt x="23734" y="8954"/>
                </a:lnTo>
                <a:lnTo>
                  <a:pt x="22416" y="9403"/>
                </a:lnTo>
                <a:lnTo>
                  <a:pt x="19779" y="9850"/>
                </a:lnTo>
                <a:lnTo>
                  <a:pt x="19779" y="11193"/>
                </a:lnTo>
                <a:lnTo>
                  <a:pt x="21758" y="12537"/>
                </a:lnTo>
                <a:lnTo>
                  <a:pt x="22416" y="15672"/>
                </a:lnTo>
                <a:lnTo>
                  <a:pt x="23076" y="16567"/>
                </a:lnTo>
                <a:lnTo>
                  <a:pt x="24395" y="17462"/>
                </a:lnTo>
                <a:lnTo>
                  <a:pt x="26371" y="18806"/>
                </a:lnTo>
                <a:lnTo>
                  <a:pt x="26371" y="20597"/>
                </a:lnTo>
                <a:lnTo>
                  <a:pt x="25713" y="22387"/>
                </a:lnTo>
                <a:lnTo>
                  <a:pt x="23734" y="23731"/>
                </a:lnTo>
                <a:lnTo>
                  <a:pt x="23734" y="25970"/>
                </a:lnTo>
                <a:lnTo>
                  <a:pt x="23076" y="27761"/>
                </a:lnTo>
                <a:lnTo>
                  <a:pt x="21097" y="28656"/>
                </a:lnTo>
                <a:lnTo>
                  <a:pt x="19779" y="29551"/>
                </a:lnTo>
                <a:lnTo>
                  <a:pt x="17802" y="30895"/>
                </a:lnTo>
                <a:lnTo>
                  <a:pt x="15165" y="32239"/>
                </a:lnTo>
                <a:lnTo>
                  <a:pt x="13185" y="34030"/>
                </a:lnTo>
                <a:lnTo>
                  <a:pt x="11206" y="35820"/>
                </a:lnTo>
                <a:lnTo>
                  <a:pt x="9230" y="36269"/>
                </a:lnTo>
                <a:lnTo>
                  <a:pt x="7911" y="35373"/>
                </a:lnTo>
                <a:lnTo>
                  <a:pt x="7251" y="37611"/>
                </a:lnTo>
                <a:lnTo>
                  <a:pt x="5932" y="38508"/>
                </a:lnTo>
                <a:lnTo>
                  <a:pt x="3955" y="40298"/>
                </a:lnTo>
                <a:lnTo>
                  <a:pt x="5274" y="41194"/>
                </a:lnTo>
                <a:lnTo>
                  <a:pt x="6592" y="41642"/>
                </a:lnTo>
                <a:lnTo>
                  <a:pt x="5932" y="42984"/>
                </a:lnTo>
                <a:lnTo>
                  <a:pt x="5932" y="44328"/>
                </a:lnTo>
                <a:lnTo>
                  <a:pt x="7911" y="44775"/>
                </a:lnTo>
                <a:lnTo>
                  <a:pt x="8569" y="46119"/>
                </a:lnTo>
                <a:lnTo>
                  <a:pt x="8569" y="50149"/>
                </a:lnTo>
                <a:lnTo>
                  <a:pt x="7251" y="49702"/>
                </a:lnTo>
                <a:lnTo>
                  <a:pt x="2637" y="49702"/>
                </a:lnTo>
                <a:lnTo>
                  <a:pt x="657" y="50597"/>
                </a:lnTo>
                <a:lnTo>
                  <a:pt x="0" y="51941"/>
                </a:lnTo>
                <a:lnTo>
                  <a:pt x="657" y="51941"/>
                </a:lnTo>
                <a:lnTo>
                  <a:pt x="657" y="52388"/>
                </a:lnTo>
                <a:lnTo>
                  <a:pt x="0" y="52388"/>
                </a:lnTo>
                <a:lnTo>
                  <a:pt x="657" y="53731"/>
                </a:lnTo>
                <a:lnTo>
                  <a:pt x="657" y="55074"/>
                </a:lnTo>
                <a:lnTo>
                  <a:pt x="2135" y="55545"/>
                </a:lnTo>
                <a:lnTo>
                  <a:pt x="4258" y="56052"/>
                </a:lnTo>
                <a:lnTo>
                  <a:pt x="6619" y="56271"/>
                </a:lnTo>
                <a:lnTo>
                  <a:pt x="8569" y="55971"/>
                </a:lnTo>
                <a:lnTo>
                  <a:pt x="9888" y="55971"/>
                </a:lnTo>
                <a:lnTo>
                  <a:pt x="9888" y="54627"/>
                </a:lnTo>
                <a:lnTo>
                  <a:pt x="10548" y="54178"/>
                </a:lnTo>
                <a:lnTo>
                  <a:pt x="11206" y="54178"/>
                </a:lnTo>
                <a:lnTo>
                  <a:pt x="11206" y="54627"/>
                </a:lnTo>
                <a:lnTo>
                  <a:pt x="11867" y="54178"/>
                </a:lnTo>
                <a:lnTo>
                  <a:pt x="11206" y="55074"/>
                </a:lnTo>
                <a:lnTo>
                  <a:pt x="11206" y="55971"/>
                </a:lnTo>
                <a:lnTo>
                  <a:pt x="10548" y="56417"/>
                </a:lnTo>
                <a:lnTo>
                  <a:pt x="9230" y="56417"/>
                </a:lnTo>
                <a:lnTo>
                  <a:pt x="8569" y="56866"/>
                </a:lnTo>
                <a:lnTo>
                  <a:pt x="8569" y="57761"/>
                </a:lnTo>
                <a:lnTo>
                  <a:pt x="7911" y="58208"/>
                </a:lnTo>
                <a:lnTo>
                  <a:pt x="6592" y="57761"/>
                </a:lnTo>
                <a:lnTo>
                  <a:pt x="6592" y="58208"/>
                </a:lnTo>
                <a:lnTo>
                  <a:pt x="5932" y="58208"/>
                </a:lnTo>
                <a:lnTo>
                  <a:pt x="5274" y="58657"/>
                </a:lnTo>
                <a:lnTo>
                  <a:pt x="4613" y="59105"/>
                </a:lnTo>
                <a:lnTo>
                  <a:pt x="4613" y="58657"/>
                </a:lnTo>
                <a:lnTo>
                  <a:pt x="3955" y="58657"/>
                </a:lnTo>
                <a:close/>
              </a:path>
              <a:path extrusionOk="0" h="120000" w="120000">
                <a:moveTo>
                  <a:pt x="19120" y="61791"/>
                </a:moveTo>
                <a:lnTo>
                  <a:pt x="19120" y="62239"/>
                </a:lnTo>
                <a:lnTo>
                  <a:pt x="19779" y="61791"/>
                </a:lnTo>
                <a:lnTo>
                  <a:pt x="19120" y="61342"/>
                </a:lnTo>
                <a:lnTo>
                  <a:pt x="19120" y="61791"/>
                </a:lnTo>
                <a:close/>
              </a:path>
              <a:path extrusionOk="0" h="120000" w="120000">
                <a:moveTo>
                  <a:pt x="94286" y="55971"/>
                </a:moveTo>
                <a:lnTo>
                  <a:pt x="94944" y="53283"/>
                </a:lnTo>
                <a:lnTo>
                  <a:pt x="94286" y="52388"/>
                </a:lnTo>
                <a:lnTo>
                  <a:pt x="92967" y="61342"/>
                </a:lnTo>
                <a:lnTo>
                  <a:pt x="94944" y="61342"/>
                </a:lnTo>
                <a:lnTo>
                  <a:pt x="94944" y="60447"/>
                </a:lnTo>
                <a:lnTo>
                  <a:pt x="95604" y="59552"/>
                </a:lnTo>
                <a:lnTo>
                  <a:pt x="95604" y="56866"/>
                </a:lnTo>
                <a:lnTo>
                  <a:pt x="94286" y="55971"/>
                </a:lnTo>
                <a:close/>
              </a:path>
              <a:path extrusionOk="0" h="120000" w="120000">
                <a:moveTo>
                  <a:pt x="116044" y="93133"/>
                </a:moveTo>
                <a:lnTo>
                  <a:pt x="115383" y="94477"/>
                </a:lnTo>
                <a:lnTo>
                  <a:pt x="116044" y="94030"/>
                </a:lnTo>
                <a:lnTo>
                  <a:pt x="116702" y="94030"/>
                </a:lnTo>
                <a:lnTo>
                  <a:pt x="116702" y="93133"/>
                </a:lnTo>
                <a:lnTo>
                  <a:pt x="116044" y="93133"/>
                </a:lnTo>
                <a:close/>
              </a:path>
              <a:path extrusionOk="0" h="120000" w="120000">
                <a:moveTo>
                  <a:pt x="116044" y="98060"/>
                </a:moveTo>
                <a:lnTo>
                  <a:pt x="116044" y="98956"/>
                </a:lnTo>
                <a:lnTo>
                  <a:pt x="116702" y="99402"/>
                </a:lnTo>
                <a:lnTo>
                  <a:pt x="116702" y="98060"/>
                </a:lnTo>
                <a:lnTo>
                  <a:pt x="116044" y="98060"/>
                </a:lnTo>
                <a:close/>
              </a:path>
              <a:path extrusionOk="0" h="120000" w="120000">
                <a:moveTo>
                  <a:pt x="115383" y="100299"/>
                </a:moveTo>
                <a:lnTo>
                  <a:pt x="115383" y="101195"/>
                </a:lnTo>
                <a:lnTo>
                  <a:pt x="116044" y="101195"/>
                </a:lnTo>
                <a:lnTo>
                  <a:pt x="116044" y="100299"/>
                </a:lnTo>
                <a:lnTo>
                  <a:pt x="115383" y="10029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0" name="Google Shape;440;p8"/>
          <p:cNvSpPr/>
          <p:nvPr/>
        </p:nvSpPr>
        <p:spPr>
          <a:xfrm>
            <a:off x="6583681" y="3798316"/>
            <a:ext cx="755853" cy="964691"/>
          </a:xfrm>
          <a:custGeom>
            <a:rect b="b" l="l" r="r" t="t"/>
            <a:pathLst>
              <a:path extrusionOk="0" h="120000" w="120000">
                <a:moveTo>
                  <a:pt x="0" y="54164"/>
                </a:moveTo>
                <a:lnTo>
                  <a:pt x="578" y="54164"/>
                </a:lnTo>
                <a:lnTo>
                  <a:pt x="578" y="54630"/>
                </a:lnTo>
                <a:lnTo>
                  <a:pt x="0" y="54630"/>
                </a:lnTo>
                <a:lnTo>
                  <a:pt x="578" y="56031"/>
                </a:lnTo>
                <a:lnTo>
                  <a:pt x="578" y="56497"/>
                </a:lnTo>
                <a:lnTo>
                  <a:pt x="578" y="57431"/>
                </a:lnTo>
                <a:lnTo>
                  <a:pt x="1877" y="57922"/>
                </a:lnTo>
                <a:lnTo>
                  <a:pt x="3743" y="58451"/>
                </a:lnTo>
                <a:lnTo>
                  <a:pt x="5819" y="58679"/>
                </a:lnTo>
                <a:lnTo>
                  <a:pt x="7534" y="58366"/>
                </a:lnTo>
                <a:lnTo>
                  <a:pt x="8694" y="58366"/>
                </a:lnTo>
                <a:lnTo>
                  <a:pt x="8694" y="56965"/>
                </a:lnTo>
                <a:lnTo>
                  <a:pt x="9274" y="56497"/>
                </a:lnTo>
                <a:lnTo>
                  <a:pt x="9853" y="56497"/>
                </a:lnTo>
                <a:lnTo>
                  <a:pt x="9853" y="56965"/>
                </a:lnTo>
                <a:lnTo>
                  <a:pt x="10434" y="56497"/>
                </a:lnTo>
                <a:lnTo>
                  <a:pt x="9853" y="57431"/>
                </a:lnTo>
                <a:lnTo>
                  <a:pt x="9853" y="58366"/>
                </a:lnTo>
                <a:lnTo>
                  <a:pt x="9274" y="58832"/>
                </a:lnTo>
                <a:lnTo>
                  <a:pt x="8694" y="58832"/>
                </a:lnTo>
                <a:lnTo>
                  <a:pt x="8115" y="58832"/>
                </a:lnTo>
                <a:lnTo>
                  <a:pt x="7534" y="59300"/>
                </a:lnTo>
                <a:lnTo>
                  <a:pt x="7534" y="59766"/>
                </a:lnTo>
                <a:lnTo>
                  <a:pt x="7534" y="60233"/>
                </a:lnTo>
                <a:lnTo>
                  <a:pt x="6955" y="60699"/>
                </a:lnTo>
                <a:lnTo>
                  <a:pt x="5796" y="60233"/>
                </a:lnTo>
                <a:lnTo>
                  <a:pt x="5796" y="60699"/>
                </a:lnTo>
                <a:lnTo>
                  <a:pt x="5215" y="60699"/>
                </a:lnTo>
                <a:lnTo>
                  <a:pt x="4637" y="61167"/>
                </a:lnTo>
                <a:lnTo>
                  <a:pt x="4056" y="61635"/>
                </a:lnTo>
                <a:lnTo>
                  <a:pt x="4056" y="61167"/>
                </a:lnTo>
                <a:lnTo>
                  <a:pt x="3477" y="61167"/>
                </a:lnTo>
                <a:lnTo>
                  <a:pt x="2897" y="61167"/>
                </a:lnTo>
                <a:lnTo>
                  <a:pt x="2897" y="61635"/>
                </a:lnTo>
                <a:lnTo>
                  <a:pt x="2318" y="61635"/>
                </a:lnTo>
                <a:lnTo>
                  <a:pt x="2897" y="62101"/>
                </a:lnTo>
                <a:lnTo>
                  <a:pt x="3477" y="62568"/>
                </a:lnTo>
                <a:lnTo>
                  <a:pt x="3477" y="63034"/>
                </a:lnTo>
                <a:lnTo>
                  <a:pt x="4733" y="64315"/>
                </a:lnTo>
                <a:lnTo>
                  <a:pt x="5988" y="65512"/>
                </a:lnTo>
                <a:lnTo>
                  <a:pt x="7244" y="66701"/>
                </a:lnTo>
                <a:lnTo>
                  <a:pt x="8499" y="67963"/>
                </a:lnTo>
                <a:lnTo>
                  <a:pt x="8694" y="68170"/>
                </a:lnTo>
                <a:lnTo>
                  <a:pt x="10434" y="68170"/>
                </a:lnTo>
                <a:lnTo>
                  <a:pt x="11012" y="67704"/>
                </a:lnTo>
                <a:lnTo>
                  <a:pt x="13060" y="66882"/>
                </a:lnTo>
                <a:lnTo>
                  <a:pt x="14627" y="65974"/>
                </a:lnTo>
                <a:lnTo>
                  <a:pt x="15595" y="64603"/>
                </a:lnTo>
                <a:lnTo>
                  <a:pt x="15652" y="64436"/>
                </a:lnTo>
                <a:lnTo>
                  <a:pt x="15478" y="62681"/>
                </a:lnTo>
                <a:lnTo>
                  <a:pt x="15442" y="61373"/>
                </a:lnTo>
                <a:lnTo>
                  <a:pt x="15652" y="60699"/>
                </a:lnTo>
                <a:lnTo>
                  <a:pt x="16230" y="60699"/>
                </a:lnTo>
                <a:lnTo>
                  <a:pt x="16811" y="61167"/>
                </a:lnTo>
                <a:lnTo>
                  <a:pt x="16230" y="60699"/>
                </a:lnTo>
                <a:lnTo>
                  <a:pt x="16811" y="60699"/>
                </a:lnTo>
                <a:lnTo>
                  <a:pt x="16811" y="61635"/>
                </a:lnTo>
                <a:lnTo>
                  <a:pt x="16811" y="61167"/>
                </a:lnTo>
                <a:lnTo>
                  <a:pt x="17390" y="62101"/>
                </a:lnTo>
                <a:lnTo>
                  <a:pt x="17390" y="62568"/>
                </a:lnTo>
                <a:lnTo>
                  <a:pt x="16811" y="62568"/>
                </a:lnTo>
                <a:lnTo>
                  <a:pt x="16811" y="63034"/>
                </a:lnTo>
                <a:lnTo>
                  <a:pt x="17390" y="63502"/>
                </a:lnTo>
                <a:lnTo>
                  <a:pt x="17970" y="63968"/>
                </a:lnTo>
                <a:lnTo>
                  <a:pt x="17390" y="63968"/>
                </a:lnTo>
                <a:lnTo>
                  <a:pt x="17390" y="64436"/>
                </a:lnTo>
                <a:lnTo>
                  <a:pt x="16811" y="63968"/>
                </a:lnTo>
                <a:lnTo>
                  <a:pt x="16811" y="64436"/>
                </a:lnTo>
                <a:lnTo>
                  <a:pt x="16811" y="64903"/>
                </a:lnTo>
                <a:lnTo>
                  <a:pt x="17390" y="64436"/>
                </a:lnTo>
                <a:lnTo>
                  <a:pt x="17390" y="65837"/>
                </a:lnTo>
                <a:lnTo>
                  <a:pt x="17970" y="66303"/>
                </a:lnTo>
                <a:lnTo>
                  <a:pt x="18549" y="66303"/>
                </a:lnTo>
                <a:lnTo>
                  <a:pt x="18549" y="67704"/>
                </a:lnTo>
                <a:lnTo>
                  <a:pt x="17970" y="67704"/>
                </a:lnTo>
                <a:lnTo>
                  <a:pt x="17462" y="69138"/>
                </a:lnTo>
                <a:lnTo>
                  <a:pt x="16573" y="71159"/>
                </a:lnTo>
                <a:lnTo>
                  <a:pt x="16230" y="71906"/>
                </a:lnTo>
                <a:lnTo>
                  <a:pt x="16230" y="72374"/>
                </a:lnTo>
                <a:lnTo>
                  <a:pt x="17970" y="73308"/>
                </a:lnTo>
                <a:lnTo>
                  <a:pt x="17970" y="73774"/>
                </a:lnTo>
                <a:lnTo>
                  <a:pt x="17390" y="74241"/>
                </a:lnTo>
                <a:lnTo>
                  <a:pt x="18052" y="75382"/>
                </a:lnTo>
                <a:lnTo>
                  <a:pt x="17483" y="76888"/>
                </a:lnTo>
                <a:lnTo>
                  <a:pt x="17390" y="77042"/>
                </a:lnTo>
                <a:lnTo>
                  <a:pt x="18549" y="77042"/>
                </a:lnTo>
                <a:lnTo>
                  <a:pt x="18170" y="78613"/>
                </a:lnTo>
                <a:lnTo>
                  <a:pt x="18557" y="80282"/>
                </a:lnTo>
                <a:lnTo>
                  <a:pt x="19130" y="80778"/>
                </a:lnTo>
                <a:lnTo>
                  <a:pt x="18549" y="81244"/>
                </a:lnTo>
                <a:lnTo>
                  <a:pt x="18549" y="81712"/>
                </a:lnTo>
                <a:lnTo>
                  <a:pt x="19708" y="82646"/>
                </a:lnTo>
                <a:lnTo>
                  <a:pt x="19708" y="86380"/>
                </a:lnTo>
                <a:lnTo>
                  <a:pt x="20190" y="87891"/>
                </a:lnTo>
                <a:lnTo>
                  <a:pt x="20918" y="89342"/>
                </a:lnTo>
                <a:lnTo>
                  <a:pt x="21782" y="90768"/>
                </a:lnTo>
                <a:lnTo>
                  <a:pt x="22674" y="92204"/>
                </a:lnTo>
                <a:lnTo>
                  <a:pt x="23483" y="93685"/>
                </a:lnTo>
                <a:lnTo>
                  <a:pt x="23767" y="94319"/>
                </a:lnTo>
                <a:lnTo>
                  <a:pt x="24131" y="95814"/>
                </a:lnTo>
                <a:lnTo>
                  <a:pt x="24297" y="97274"/>
                </a:lnTo>
                <a:lnTo>
                  <a:pt x="24344" y="98886"/>
                </a:lnTo>
                <a:lnTo>
                  <a:pt x="24346" y="99922"/>
                </a:lnTo>
                <a:lnTo>
                  <a:pt x="24927" y="100388"/>
                </a:lnTo>
                <a:lnTo>
                  <a:pt x="25505" y="100856"/>
                </a:lnTo>
                <a:lnTo>
                  <a:pt x="25505" y="101323"/>
                </a:lnTo>
                <a:lnTo>
                  <a:pt x="26086" y="101789"/>
                </a:lnTo>
                <a:lnTo>
                  <a:pt x="25505" y="102257"/>
                </a:lnTo>
                <a:lnTo>
                  <a:pt x="26086" y="103191"/>
                </a:lnTo>
                <a:lnTo>
                  <a:pt x="26086" y="103657"/>
                </a:lnTo>
                <a:lnTo>
                  <a:pt x="27245" y="103657"/>
                </a:lnTo>
                <a:lnTo>
                  <a:pt x="27245" y="104124"/>
                </a:lnTo>
                <a:lnTo>
                  <a:pt x="27826" y="104592"/>
                </a:lnTo>
                <a:lnTo>
                  <a:pt x="27245" y="105058"/>
                </a:lnTo>
                <a:lnTo>
                  <a:pt x="27826" y="105526"/>
                </a:lnTo>
                <a:lnTo>
                  <a:pt x="27826" y="105992"/>
                </a:lnTo>
                <a:lnTo>
                  <a:pt x="28985" y="106925"/>
                </a:lnTo>
                <a:lnTo>
                  <a:pt x="29564" y="107393"/>
                </a:lnTo>
                <a:lnTo>
                  <a:pt x="29564" y="108327"/>
                </a:lnTo>
                <a:lnTo>
                  <a:pt x="29564" y="108794"/>
                </a:lnTo>
                <a:lnTo>
                  <a:pt x="30145" y="109728"/>
                </a:lnTo>
                <a:lnTo>
                  <a:pt x="31233" y="111053"/>
                </a:lnTo>
                <a:lnTo>
                  <a:pt x="32365" y="112379"/>
                </a:lnTo>
                <a:lnTo>
                  <a:pt x="32463" y="112529"/>
                </a:lnTo>
                <a:lnTo>
                  <a:pt x="32463" y="112996"/>
                </a:lnTo>
                <a:lnTo>
                  <a:pt x="31883" y="113462"/>
                </a:lnTo>
                <a:lnTo>
                  <a:pt x="31304" y="113462"/>
                </a:lnTo>
                <a:lnTo>
                  <a:pt x="32400" y="114888"/>
                </a:lnTo>
                <a:lnTo>
                  <a:pt x="33464" y="116242"/>
                </a:lnTo>
                <a:lnTo>
                  <a:pt x="34462" y="117576"/>
                </a:lnTo>
                <a:lnTo>
                  <a:pt x="35362" y="118943"/>
                </a:lnTo>
                <a:lnTo>
                  <a:pt x="35941" y="120000"/>
                </a:lnTo>
                <a:lnTo>
                  <a:pt x="37101" y="119534"/>
                </a:lnTo>
                <a:lnTo>
                  <a:pt x="37101" y="120000"/>
                </a:lnTo>
                <a:lnTo>
                  <a:pt x="38260" y="119534"/>
                </a:lnTo>
                <a:lnTo>
                  <a:pt x="39074" y="118500"/>
                </a:lnTo>
                <a:lnTo>
                  <a:pt x="39640" y="117098"/>
                </a:lnTo>
                <a:lnTo>
                  <a:pt x="39998" y="116731"/>
                </a:lnTo>
                <a:lnTo>
                  <a:pt x="40579" y="116731"/>
                </a:lnTo>
                <a:lnTo>
                  <a:pt x="41158" y="116731"/>
                </a:lnTo>
                <a:lnTo>
                  <a:pt x="41738" y="116265"/>
                </a:lnTo>
                <a:lnTo>
                  <a:pt x="41738" y="115797"/>
                </a:lnTo>
                <a:lnTo>
                  <a:pt x="44057" y="112529"/>
                </a:lnTo>
                <a:lnTo>
                  <a:pt x="44638" y="112063"/>
                </a:lnTo>
                <a:lnTo>
                  <a:pt x="45797" y="112063"/>
                </a:lnTo>
                <a:lnTo>
                  <a:pt x="45620" y="110564"/>
                </a:lnTo>
                <a:lnTo>
                  <a:pt x="45279" y="108977"/>
                </a:lnTo>
                <a:lnTo>
                  <a:pt x="45059" y="107393"/>
                </a:lnTo>
                <a:lnTo>
                  <a:pt x="45216" y="105992"/>
                </a:lnTo>
                <a:lnTo>
                  <a:pt x="45797" y="105526"/>
                </a:lnTo>
                <a:lnTo>
                  <a:pt x="46376" y="105058"/>
                </a:lnTo>
                <a:lnTo>
                  <a:pt x="46956" y="104592"/>
                </a:lnTo>
                <a:lnTo>
                  <a:pt x="47535" y="103657"/>
                </a:lnTo>
                <a:lnTo>
                  <a:pt x="46956" y="103191"/>
                </a:lnTo>
                <a:lnTo>
                  <a:pt x="46956" y="102723"/>
                </a:lnTo>
                <a:lnTo>
                  <a:pt x="48116" y="102257"/>
                </a:lnTo>
                <a:lnTo>
                  <a:pt x="48116" y="101323"/>
                </a:lnTo>
                <a:lnTo>
                  <a:pt x="47535" y="100388"/>
                </a:lnTo>
                <a:lnTo>
                  <a:pt x="46956" y="99922"/>
                </a:lnTo>
                <a:lnTo>
                  <a:pt x="46859" y="98363"/>
                </a:lnTo>
                <a:lnTo>
                  <a:pt x="46717" y="96803"/>
                </a:lnTo>
                <a:lnTo>
                  <a:pt x="46756" y="95244"/>
                </a:lnTo>
                <a:lnTo>
                  <a:pt x="46956" y="94319"/>
                </a:lnTo>
                <a:lnTo>
                  <a:pt x="46956" y="93385"/>
                </a:lnTo>
                <a:lnTo>
                  <a:pt x="48116" y="92451"/>
                </a:lnTo>
                <a:lnTo>
                  <a:pt x="48116" y="91518"/>
                </a:lnTo>
                <a:lnTo>
                  <a:pt x="47535" y="91518"/>
                </a:lnTo>
                <a:lnTo>
                  <a:pt x="47535" y="91050"/>
                </a:lnTo>
                <a:lnTo>
                  <a:pt x="46956" y="90116"/>
                </a:lnTo>
                <a:lnTo>
                  <a:pt x="46956" y="89183"/>
                </a:lnTo>
                <a:lnTo>
                  <a:pt x="47535" y="89183"/>
                </a:lnTo>
                <a:lnTo>
                  <a:pt x="48116" y="88715"/>
                </a:lnTo>
                <a:lnTo>
                  <a:pt x="48116" y="88249"/>
                </a:lnTo>
                <a:lnTo>
                  <a:pt x="49275" y="87782"/>
                </a:lnTo>
                <a:lnTo>
                  <a:pt x="49275" y="88249"/>
                </a:lnTo>
                <a:lnTo>
                  <a:pt x="50434" y="87782"/>
                </a:lnTo>
                <a:lnTo>
                  <a:pt x="51594" y="87782"/>
                </a:lnTo>
                <a:lnTo>
                  <a:pt x="51594" y="86848"/>
                </a:lnTo>
                <a:lnTo>
                  <a:pt x="52172" y="86380"/>
                </a:lnTo>
                <a:lnTo>
                  <a:pt x="53332" y="85914"/>
                </a:lnTo>
                <a:lnTo>
                  <a:pt x="54491" y="86380"/>
                </a:lnTo>
                <a:lnTo>
                  <a:pt x="55072" y="85447"/>
                </a:lnTo>
                <a:lnTo>
                  <a:pt x="55847" y="84242"/>
                </a:lnTo>
                <a:lnTo>
                  <a:pt x="56284" y="82673"/>
                </a:lnTo>
                <a:lnTo>
                  <a:pt x="56810" y="82178"/>
                </a:lnTo>
                <a:lnTo>
                  <a:pt x="57969" y="81712"/>
                </a:lnTo>
                <a:lnTo>
                  <a:pt x="59130" y="82178"/>
                </a:lnTo>
                <a:lnTo>
                  <a:pt x="60290" y="81712"/>
                </a:lnTo>
                <a:lnTo>
                  <a:pt x="60290" y="81244"/>
                </a:lnTo>
                <a:lnTo>
                  <a:pt x="60868" y="81244"/>
                </a:lnTo>
                <a:lnTo>
                  <a:pt x="60868" y="80311"/>
                </a:lnTo>
                <a:lnTo>
                  <a:pt x="61449" y="80311"/>
                </a:lnTo>
                <a:lnTo>
                  <a:pt x="62028" y="79845"/>
                </a:lnTo>
                <a:lnTo>
                  <a:pt x="63187" y="80311"/>
                </a:lnTo>
                <a:lnTo>
                  <a:pt x="64346" y="79845"/>
                </a:lnTo>
                <a:lnTo>
                  <a:pt x="64346" y="79377"/>
                </a:lnTo>
                <a:lnTo>
                  <a:pt x="64346" y="78443"/>
                </a:lnTo>
                <a:lnTo>
                  <a:pt x="64927" y="78443"/>
                </a:lnTo>
                <a:lnTo>
                  <a:pt x="64927" y="77976"/>
                </a:lnTo>
                <a:lnTo>
                  <a:pt x="66086" y="77510"/>
                </a:lnTo>
                <a:lnTo>
                  <a:pt x="66086" y="77042"/>
                </a:lnTo>
                <a:lnTo>
                  <a:pt x="66665" y="76576"/>
                </a:lnTo>
                <a:lnTo>
                  <a:pt x="66665" y="76108"/>
                </a:lnTo>
                <a:lnTo>
                  <a:pt x="66665" y="75641"/>
                </a:lnTo>
                <a:lnTo>
                  <a:pt x="67825" y="75641"/>
                </a:lnTo>
                <a:lnTo>
                  <a:pt x="67825" y="75175"/>
                </a:lnTo>
                <a:lnTo>
                  <a:pt x="67825" y="74707"/>
                </a:lnTo>
                <a:lnTo>
                  <a:pt x="68984" y="74707"/>
                </a:lnTo>
                <a:lnTo>
                  <a:pt x="68984" y="74241"/>
                </a:lnTo>
                <a:lnTo>
                  <a:pt x="69565" y="72840"/>
                </a:lnTo>
                <a:lnTo>
                  <a:pt x="71883" y="72840"/>
                </a:lnTo>
                <a:lnTo>
                  <a:pt x="72462" y="72840"/>
                </a:lnTo>
                <a:lnTo>
                  <a:pt x="73623" y="71906"/>
                </a:lnTo>
                <a:lnTo>
                  <a:pt x="74202" y="71439"/>
                </a:lnTo>
                <a:lnTo>
                  <a:pt x="75361" y="71439"/>
                </a:lnTo>
                <a:lnTo>
                  <a:pt x="76663" y="70209"/>
                </a:lnTo>
                <a:lnTo>
                  <a:pt x="76761" y="68994"/>
                </a:lnTo>
                <a:lnTo>
                  <a:pt x="76530" y="67530"/>
                </a:lnTo>
                <a:lnTo>
                  <a:pt x="76521" y="67236"/>
                </a:lnTo>
                <a:lnTo>
                  <a:pt x="77101" y="66770"/>
                </a:lnTo>
                <a:lnTo>
                  <a:pt x="77680" y="66303"/>
                </a:lnTo>
                <a:lnTo>
                  <a:pt x="78261" y="65837"/>
                </a:lnTo>
                <a:lnTo>
                  <a:pt x="77680" y="65369"/>
                </a:lnTo>
                <a:lnTo>
                  <a:pt x="78261" y="65369"/>
                </a:lnTo>
                <a:lnTo>
                  <a:pt x="78839" y="64903"/>
                </a:lnTo>
                <a:lnTo>
                  <a:pt x="79420" y="65369"/>
                </a:lnTo>
                <a:lnTo>
                  <a:pt x="79999" y="64903"/>
                </a:lnTo>
                <a:lnTo>
                  <a:pt x="80579" y="63968"/>
                </a:lnTo>
                <a:lnTo>
                  <a:pt x="81158" y="63968"/>
                </a:lnTo>
                <a:lnTo>
                  <a:pt x="81739" y="63968"/>
                </a:lnTo>
                <a:lnTo>
                  <a:pt x="81158" y="63968"/>
                </a:lnTo>
                <a:lnTo>
                  <a:pt x="81158" y="64436"/>
                </a:lnTo>
                <a:lnTo>
                  <a:pt x="82317" y="64436"/>
                </a:lnTo>
                <a:lnTo>
                  <a:pt x="82317" y="63968"/>
                </a:lnTo>
                <a:lnTo>
                  <a:pt x="83477" y="63968"/>
                </a:lnTo>
                <a:lnTo>
                  <a:pt x="83477" y="63034"/>
                </a:lnTo>
                <a:lnTo>
                  <a:pt x="84057" y="62101"/>
                </a:lnTo>
                <a:lnTo>
                  <a:pt x="84057" y="59300"/>
                </a:lnTo>
                <a:lnTo>
                  <a:pt x="82898" y="58366"/>
                </a:lnTo>
                <a:lnTo>
                  <a:pt x="83477" y="55563"/>
                </a:lnTo>
                <a:lnTo>
                  <a:pt x="82898" y="54630"/>
                </a:lnTo>
                <a:lnTo>
                  <a:pt x="79999" y="53696"/>
                </a:lnTo>
                <a:lnTo>
                  <a:pt x="79999" y="52763"/>
                </a:lnTo>
                <a:lnTo>
                  <a:pt x="79420" y="49960"/>
                </a:lnTo>
                <a:lnTo>
                  <a:pt x="81158" y="49494"/>
                </a:lnTo>
                <a:lnTo>
                  <a:pt x="82898" y="48560"/>
                </a:lnTo>
                <a:lnTo>
                  <a:pt x="83477" y="47159"/>
                </a:lnTo>
                <a:lnTo>
                  <a:pt x="81739" y="45292"/>
                </a:lnTo>
                <a:lnTo>
                  <a:pt x="82898" y="43891"/>
                </a:lnTo>
                <a:lnTo>
                  <a:pt x="85217" y="45758"/>
                </a:lnTo>
                <a:lnTo>
                  <a:pt x="87536" y="45292"/>
                </a:lnTo>
                <a:lnTo>
                  <a:pt x="88695" y="45758"/>
                </a:lnTo>
                <a:lnTo>
                  <a:pt x="88114" y="48093"/>
                </a:lnTo>
                <a:lnTo>
                  <a:pt x="88695" y="50895"/>
                </a:lnTo>
                <a:lnTo>
                  <a:pt x="89854" y="50895"/>
                </a:lnTo>
                <a:lnTo>
                  <a:pt x="92754" y="50895"/>
                </a:lnTo>
                <a:lnTo>
                  <a:pt x="95072" y="50428"/>
                </a:lnTo>
                <a:lnTo>
                  <a:pt x="97391" y="49960"/>
                </a:lnTo>
                <a:lnTo>
                  <a:pt x="100288" y="49960"/>
                </a:lnTo>
                <a:lnTo>
                  <a:pt x="97970" y="51361"/>
                </a:lnTo>
                <a:lnTo>
                  <a:pt x="98550" y="52763"/>
                </a:lnTo>
                <a:lnTo>
                  <a:pt x="97970" y="53229"/>
                </a:lnTo>
                <a:lnTo>
                  <a:pt x="97970" y="54630"/>
                </a:lnTo>
                <a:lnTo>
                  <a:pt x="96810" y="56031"/>
                </a:lnTo>
                <a:lnTo>
                  <a:pt x="96232" y="58832"/>
                </a:lnTo>
                <a:lnTo>
                  <a:pt x="96232" y="59766"/>
                </a:lnTo>
                <a:lnTo>
                  <a:pt x="98550" y="59766"/>
                </a:lnTo>
                <a:lnTo>
                  <a:pt x="98550" y="58366"/>
                </a:lnTo>
                <a:lnTo>
                  <a:pt x="100869" y="60699"/>
                </a:lnTo>
                <a:lnTo>
                  <a:pt x="100869" y="62568"/>
                </a:lnTo>
                <a:lnTo>
                  <a:pt x="100869" y="63968"/>
                </a:lnTo>
                <a:lnTo>
                  <a:pt x="102029" y="63502"/>
                </a:lnTo>
                <a:lnTo>
                  <a:pt x="103188" y="64436"/>
                </a:lnTo>
                <a:lnTo>
                  <a:pt x="104347" y="63502"/>
                </a:lnTo>
                <a:lnTo>
                  <a:pt x="104928" y="63034"/>
                </a:lnTo>
                <a:lnTo>
                  <a:pt x="104928" y="62101"/>
                </a:lnTo>
                <a:lnTo>
                  <a:pt x="104928" y="60233"/>
                </a:lnTo>
                <a:lnTo>
                  <a:pt x="104347" y="58832"/>
                </a:lnTo>
                <a:lnTo>
                  <a:pt x="104347" y="55563"/>
                </a:lnTo>
                <a:lnTo>
                  <a:pt x="106666" y="56965"/>
                </a:lnTo>
                <a:lnTo>
                  <a:pt x="107247" y="54630"/>
                </a:lnTo>
                <a:lnTo>
                  <a:pt x="108985" y="52763"/>
                </a:lnTo>
                <a:lnTo>
                  <a:pt x="108985" y="51829"/>
                </a:lnTo>
                <a:lnTo>
                  <a:pt x="107825" y="51361"/>
                </a:lnTo>
                <a:lnTo>
                  <a:pt x="108985" y="50895"/>
                </a:lnTo>
                <a:lnTo>
                  <a:pt x="110725" y="49960"/>
                </a:lnTo>
                <a:lnTo>
                  <a:pt x="111884" y="48560"/>
                </a:lnTo>
                <a:lnTo>
                  <a:pt x="113622" y="47159"/>
                </a:lnTo>
                <a:lnTo>
                  <a:pt x="113622" y="46225"/>
                </a:lnTo>
                <a:lnTo>
                  <a:pt x="114781" y="43891"/>
                </a:lnTo>
                <a:lnTo>
                  <a:pt x="117100" y="43891"/>
                </a:lnTo>
                <a:lnTo>
                  <a:pt x="118840" y="44358"/>
                </a:lnTo>
                <a:lnTo>
                  <a:pt x="120000" y="42023"/>
                </a:lnTo>
                <a:lnTo>
                  <a:pt x="120000" y="40156"/>
                </a:lnTo>
                <a:lnTo>
                  <a:pt x="120000" y="38755"/>
                </a:lnTo>
                <a:lnTo>
                  <a:pt x="118840" y="37821"/>
                </a:lnTo>
                <a:lnTo>
                  <a:pt x="117681" y="37353"/>
                </a:lnTo>
                <a:lnTo>
                  <a:pt x="115941" y="36887"/>
                </a:lnTo>
                <a:lnTo>
                  <a:pt x="115362" y="36420"/>
                </a:lnTo>
                <a:lnTo>
                  <a:pt x="113622" y="36887"/>
                </a:lnTo>
                <a:lnTo>
                  <a:pt x="113043" y="35954"/>
                </a:lnTo>
                <a:lnTo>
                  <a:pt x="113043" y="34085"/>
                </a:lnTo>
                <a:lnTo>
                  <a:pt x="110725" y="33619"/>
                </a:lnTo>
                <a:lnTo>
                  <a:pt x="108985" y="33619"/>
                </a:lnTo>
                <a:lnTo>
                  <a:pt x="107247" y="34552"/>
                </a:lnTo>
                <a:lnTo>
                  <a:pt x="106087" y="34085"/>
                </a:lnTo>
                <a:lnTo>
                  <a:pt x="103769" y="34552"/>
                </a:lnTo>
                <a:lnTo>
                  <a:pt x="102607" y="35018"/>
                </a:lnTo>
                <a:lnTo>
                  <a:pt x="100288" y="35954"/>
                </a:lnTo>
                <a:lnTo>
                  <a:pt x="97970" y="36420"/>
                </a:lnTo>
                <a:lnTo>
                  <a:pt x="98550" y="38755"/>
                </a:lnTo>
                <a:lnTo>
                  <a:pt x="98550" y="40622"/>
                </a:lnTo>
                <a:lnTo>
                  <a:pt x="97391" y="41090"/>
                </a:lnTo>
                <a:lnTo>
                  <a:pt x="93913" y="41090"/>
                </a:lnTo>
                <a:lnTo>
                  <a:pt x="91594" y="40622"/>
                </a:lnTo>
                <a:lnTo>
                  <a:pt x="89276" y="40622"/>
                </a:lnTo>
                <a:lnTo>
                  <a:pt x="87536" y="41090"/>
                </a:lnTo>
                <a:lnTo>
                  <a:pt x="86376" y="39688"/>
                </a:lnTo>
                <a:lnTo>
                  <a:pt x="86376" y="38287"/>
                </a:lnTo>
                <a:lnTo>
                  <a:pt x="85796" y="38755"/>
                </a:lnTo>
                <a:lnTo>
                  <a:pt x="84636" y="37353"/>
                </a:lnTo>
                <a:lnTo>
                  <a:pt x="82898" y="36887"/>
                </a:lnTo>
                <a:lnTo>
                  <a:pt x="81739" y="37821"/>
                </a:lnTo>
                <a:lnTo>
                  <a:pt x="81739" y="39688"/>
                </a:lnTo>
                <a:lnTo>
                  <a:pt x="80579" y="40622"/>
                </a:lnTo>
                <a:lnTo>
                  <a:pt x="81739" y="41556"/>
                </a:lnTo>
                <a:lnTo>
                  <a:pt x="81739" y="42489"/>
                </a:lnTo>
                <a:lnTo>
                  <a:pt x="81158" y="43424"/>
                </a:lnTo>
                <a:lnTo>
                  <a:pt x="78839" y="43891"/>
                </a:lnTo>
                <a:lnTo>
                  <a:pt x="77101" y="43424"/>
                </a:lnTo>
                <a:lnTo>
                  <a:pt x="74783" y="43424"/>
                </a:lnTo>
                <a:lnTo>
                  <a:pt x="71303" y="41556"/>
                </a:lnTo>
                <a:lnTo>
                  <a:pt x="67825" y="41556"/>
                </a:lnTo>
                <a:lnTo>
                  <a:pt x="66086" y="40156"/>
                </a:lnTo>
                <a:lnTo>
                  <a:pt x="64346" y="40156"/>
                </a:lnTo>
                <a:lnTo>
                  <a:pt x="63187" y="38755"/>
                </a:lnTo>
                <a:lnTo>
                  <a:pt x="61449" y="37821"/>
                </a:lnTo>
                <a:lnTo>
                  <a:pt x="58550" y="37821"/>
                </a:lnTo>
                <a:lnTo>
                  <a:pt x="56231" y="36420"/>
                </a:lnTo>
                <a:lnTo>
                  <a:pt x="53912" y="35954"/>
                </a:lnTo>
                <a:lnTo>
                  <a:pt x="51594" y="35018"/>
                </a:lnTo>
                <a:lnTo>
                  <a:pt x="51013" y="33619"/>
                </a:lnTo>
                <a:lnTo>
                  <a:pt x="48694" y="33151"/>
                </a:lnTo>
                <a:lnTo>
                  <a:pt x="48116" y="31284"/>
                </a:lnTo>
                <a:lnTo>
                  <a:pt x="49854" y="28949"/>
                </a:lnTo>
                <a:lnTo>
                  <a:pt x="52172" y="27548"/>
                </a:lnTo>
                <a:lnTo>
                  <a:pt x="51013" y="26614"/>
                </a:lnTo>
                <a:lnTo>
                  <a:pt x="49275" y="25213"/>
                </a:lnTo>
                <a:lnTo>
                  <a:pt x="46956" y="25213"/>
                </a:lnTo>
                <a:lnTo>
                  <a:pt x="45216" y="24279"/>
                </a:lnTo>
                <a:lnTo>
                  <a:pt x="43478" y="23345"/>
                </a:lnTo>
                <a:lnTo>
                  <a:pt x="42898" y="21946"/>
                </a:lnTo>
                <a:lnTo>
                  <a:pt x="43478" y="21478"/>
                </a:lnTo>
                <a:lnTo>
                  <a:pt x="43478" y="20544"/>
                </a:lnTo>
                <a:lnTo>
                  <a:pt x="44057" y="18677"/>
                </a:lnTo>
                <a:lnTo>
                  <a:pt x="44057" y="17276"/>
                </a:lnTo>
                <a:lnTo>
                  <a:pt x="42898" y="17276"/>
                </a:lnTo>
                <a:lnTo>
                  <a:pt x="41158" y="16808"/>
                </a:lnTo>
                <a:lnTo>
                  <a:pt x="41738" y="14475"/>
                </a:lnTo>
                <a:lnTo>
                  <a:pt x="40579" y="13074"/>
                </a:lnTo>
                <a:lnTo>
                  <a:pt x="38839" y="12140"/>
                </a:lnTo>
                <a:lnTo>
                  <a:pt x="39998" y="10739"/>
                </a:lnTo>
                <a:lnTo>
                  <a:pt x="40579" y="10271"/>
                </a:lnTo>
                <a:lnTo>
                  <a:pt x="41738" y="8404"/>
                </a:lnTo>
                <a:lnTo>
                  <a:pt x="42898" y="7470"/>
                </a:lnTo>
                <a:lnTo>
                  <a:pt x="43478" y="6537"/>
                </a:lnTo>
                <a:lnTo>
                  <a:pt x="44057" y="5603"/>
                </a:lnTo>
                <a:lnTo>
                  <a:pt x="44638" y="4669"/>
                </a:lnTo>
                <a:lnTo>
                  <a:pt x="44057" y="3268"/>
                </a:lnTo>
                <a:lnTo>
                  <a:pt x="42898" y="1867"/>
                </a:lnTo>
                <a:lnTo>
                  <a:pt x="42317" y="467"/>
                </a:lnTo>
                <a:lnTo>
                  <a:pt x="39998" y="467"/>
                </a:lnTo>
                <a:lnTo>
                  <a:pt x="38260" y="0"/>
                </a:lnTo>
                <a:lnTo>
                  <a:pt x="36520" y="0"/>
                </a:lnTo>
                <a:lnTo>
                  <a:pt x="35941" y="933"/>
                </a:lnTo>
                <a:lnTo>
                  <a:pt x="33623" y="1867"/>
                </a:lnTo>
                <a:lnTo>
                  <a:pt x="32463" y="3736"/>
                </a:lnTo>
                <a:lnTo>
                  <a:pt x="31304" y="4669"/>
                </a:lnTo>
                <a:lnTo>
                  <a:pt x="30723" y="5603"/>
                </a:lnTo>
                <a:lnTo>
                  <a:pt x="28405" y="7003"/>
                </a:lnTo>
                <a:lnTo>
                  <a:pt x="25505" y="7938"/>
                </a:lnTo>
                <a:lnTo>
                  <a:pt x="23767" y="8404"/>
                </a:lnTo>
                <a:lnTo>
                  <a:pt x="23186" y="9337"/>
                </a:lnTo>
                <a:lnTo>
                  <a:pt x="22608" y="9805"/>
                </a:lnTo>
                <a:lnTo>
                  <a:pt x="20868" y="9337"/>
                </a:lnTo>
                <a:lnTo>
                  <a:pt x="19708" y="9805"/>
                </a:lnTo>
                <a:lnTo>
                  <a:pt x="17390" y="10271"/>
                </a:lnTo>
                <a:lnTo>
                  <a:pt x="17390" y="11672"/>
                </a:lnTo>
                <a:lnTo>
                  <a:pt x="19130" y="13074"/>
                </a:lnTo>
                <a:lnTo>
                  <a:pt x="19708" y="16342"/>
                </a:lnTo>
                <a:lnTo>
                  <a:pt x="20289" y="17276"/>
                </a:lnTo>
                <a:lnTo>
                  <a:pt x="21448" y="18210"/>
                </a:lnTo>
                <a:lnTo>
                  <a:pt x="23186" y="19611"/>
                </a:lnTo>
                <a:lnTo>
                  <a:pt x="23186" y="21478"/>
                </a:lnTo>
                <a:lnTo>
                  <a:pt x="22608" y="23345"/>
                </a:lnTo>
                <a:lnTo>
                  <a:pt x="20868" y="24747"/>
                </a:lnTo>
                <a:lnTo>
                  <a:pt x="20868" y="27082"/>
                </a:lnTo>
                <a:lnTo>
                  <a:pt x="20289" y="28949"/>
                </a:lnTo>
                <a:lnTo>
                  <a:pt x="18549" y="29883"/>
                </a:lnTo>
                <a:lnTo>
                  <a:pt x="17390" y="30816"/>
                </a:lnTo>
                <a:lnTo>
                  <a:pt x="15652" y="32217"/>
                </a:lnTo>
                <a:lnTo>
                  <a:pt x="13333" y="33619"/>
                </a:lnTo>
                <a:lnTo>
                  <a:pt x="11593" y="35486"/>
                </a:lnTo>
                <a:lnTo>
                  <a:pt x="9853" y="37353"/>
                </a:lnTo>
                <a:lnTo>
                  <a:pt x="8115" y="37821"/>
                </a:lnTo>
                <a:lnTo>
                  <a:pt x="6955" y="36887"/>
                </a:lnTo>
                <a:lnTo>
                  <a:pt x="6375" y="39221"/>
                </a:lnTo>
                <a:lnTo>
                  <a:pt x="5215" y="40156"/>
                </a:lnTo>
                <a:lnTo>
                  <a:pt x="3477" y="42023"/>
                </a:lnTo>
                <a:lnTo>
                  <a:pt x="4637" y="42957"/>
                </a:lnTo>
                <a:lnTo>
                  <a:pt x="5796" y="43424"/>
                </a:lnTo>
                <a:lnTo>
                  <a:pt x="5215" y="44824"/>
                </a:lnTo>
                <a:lnTo>
                  <a:pt x="5215" y="46225"/>
                </a:lnTo>
                <a:lnTo>
                  <a:pt x="6955" y="46691"/>
                </a:lnTo>
                <a:lnTo>
                  <a:pt x="7534" y="48093"/>
                </a:lnTo>
                <a:lnTo>
                  <a:pt x="7534" y="52295"/>
                </a:lnTo>
                <a:lnTo>
                  <a:pt x="6375" y="51829"/>
                </a:lnTo>
                <a:lnTo>
                  <a:pt x="4056" y="51829"/>
                </a:lnTo>
                <a:lnTo>
                  <a:pt x="2318" y="51829"/>
                </a:lnTo>
                <a:lnTo>
                  <a:pt x="578" y="52763"/>
                </a:lnTo>
                <a:lnTo>
                  <a:pt x="0" y="5416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1" name="Google Shape;441;p8"/>
          <p:cNvSpPr/>
          <p:nvPr/>
        </p:nvSpPr>
        <p:spPr>
          <a:xfrm>
            <a:off x="4187926" y="2548839"/>
            <a:ext cx="47345" cy="44869"/>
          </a:xfrm>
          <a:custGeom>
            <a:rect b="b" l="l" r="r" t="t"/>
            <a:pathLst>
              <a:path extrusionOk="0" h="120000" w="120000">
                <a:moveTo>
                  <a:pt x="92317" y="40009"/>
                </a:moveTo>
                <a:lnTo>
                  <a:pt x="92317" y="30023"/>
                </a:lnTo>
                <a:lnTo>
                  <a:pt x="73840" y="10018"/>
                </a:lnTo>
                <a:lnTo>
                  <a:pt x="92317" y="10018"/>
                </a:lnTo>
                <a:lnTo>
                  <a:pt x="64601" y="0"/>
                </a:lnTo>
                <a:lnTo>
                  <a:pt x="64601" y="20004"/>
                </a:lnTo>
                <a:lnTo>
                  <a:pt x="55395" y="20004"/>
                </a:lnTo>
                <a:lnTo>
                  <a:pt x="46157" y="30023"/>
                </a:lnTo>
                <a:lnTo>
                  <a:pt x="64601" y="30023"/>
                </a:lnTo>
                <a:lnTo>
                  <a:pt x="55395" y="49996"/>
                </a:lnTo>
                <a:lnTo>
                  <a:pt x="64601" y="60014"/>
                </a:lnTo>
                <a:lnTo>
                  <a:pt x="64601" y="70001"/>
                </a:lnTo>
                <a:lnTo>
                  <a:pt x="46157" y="70001"/>
                </a:lnTo>
                <a:lnTo>
                  <a:pt x="36918" y="79987"/>
                </a:lnTo>
                <a:lnTo>
                  <a:pt x="27682" y="99992"/>
                </a:lnTo>
                <a:lnTo>
                  <a:pt x="0" y="99992"/>
                </a:lnTo>
                <a:lnTo>
                  <a:pt x="0" y="109978"/>
                </a:lnTo>
                <a:lnTo>
                  <a:pt x="18444" y="109978"/>
                </a:lnTo>
                <a:lnTo>
                  <a:pt x="36918" y="120000"/>
                </a:lnTo>
                <a:lnTo>
                  <a:pt x="46157" y="109978"/>
                </a:lnTo>
                <a:lnTo>
                  <a:pt x="46157" y="99992"/>
                </a:lnTo>
                <a:lnTo>
                  <a:pt x="55395" y="99992"/>
                </a:lnTo>
                <a:lnTo>
                  <a:pt x="64601" y="90006"/>
                </a:lnTo>
                <a:lnTo>
                  <a:pt x="83078" y="90006"/>
                </a:lnTo>
                <a:lnTo>
                  <a:pt x="105236" y="81988"/>
                </a:lnTo>
                <a:lnTo>
                  <a:pt x="101555" y="79987"/>
                </a:lnTo>
                <a:lnTo>
                  <a:pt x="110761" y="79987"/>
                </a:lnTo>
                <a:lnTo>
                  <a:pt x="120000" y="49996"/>
                </a:lnTo>
                <a:lnTo>
                  <a:pt x="92317" y="4000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2" name="Google Shape;442;p8"/>
          <p:cNvSpPr/>
          <p:nvPr/>
        </p:nvSpPr>
        <p:spPr>
          <a:xfrm>
            <a:off x="4217060" y="2530157"/>
            <a:ext cx="25501" cy="11214"/>
          </a:xfrm>
          <a:custGeom>
            <a:rect b="b" l="l" r="r" t="t"/>
            <a:pathLst>
              <a:path extrusionOk="0" h="120000" w="120000">
                <a:moveTo>
                  <a:pt x="120000" y="120000"/>
                </a:moveTo>
                <a:lnTo>
                  <a:pt x="120000" y="79903"/>
                </a:lnTo>
                <a:lnTo>
                  <a:pt x="102847" y="39946"/>
                </a:lnTo>
                <a:lnTo>
                  <a:pt x="85695" y="39946"/>
                </a:lnTo>
                <a:lnTo>
                  <a:pt x="34299" y="0"/>
                </a:lnTo>
                <a:lnTo>
                  <a:pt x="17147" y="39946"/>
                </a:lnTo>
                <a:lnTo>
                  <a:pt x="0" y="79903"/>
                </a:lnTo>
                <a:lnTo>
                  <a:pt x="0" y="12000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3" name="Google Shape;443;p8"/>
          <p:cNvSpPr/>
          <p:nvPr/>
        </p:nvSpPr>
        <p:spPr>
          <a:xfrm>
            <a:off x="4191571" y="2589961"/>
            <a:ext cx="10921" cy="3746"/>
          </a:xfrm>
          <a:custGeom>
            <a:rect b="b" l="l" r="r" t="t"/>
            <a:pathLst>
              <a:path extrusionOk="0" h="120000" w="120000">
                <a:moveTo>
                  <a:pt x="119989" y="120000"/>
                </a:moveTo>
                <a:lnTo>
                  <a:pt x="39904" y="0"/>
                </a:lnTo>
                <a:lnTo>
                  <a:pt x="0" y="0"/>
                </a:lnTo>
                <a:lnTo>
                  <a:pt x="119989"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4" name="Google Shape;444;p8"/>
          <p:cNvSpPr/>
          <p:nvPr/>
        </p:nvSpPr>
        <p:spPr>
          <a:xfrm>
            <a:off x="4286275" y="2672219"/>
            <a:ext cx="7277" cy="3733"/>
          </a:xfrm>
          <a:custGeom>
            <a:rect b="b" l="l" r="r" t="t"/>
            <a:pathLst>
              <a:path extrusionOk="0" h="120000" w="120000">
                <a:moveTo>
                  <a:pt x="120000" y="119999"/>
                </a:moveTo>
                <a:lnTo>
                  <a:pt x="59892" y="0"/>
                </a:lnTo>
                <a:lnTo>
                  <a:pt x="0" y="119999"/>
                </a:lnTo>
                <a:lnTo>
                  <a:pt x="120000" y="119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5" name="Google Shape;445;p8"/>
          <p:cNvSpPr/>
          <p:nvPr/>
        </p:nvSpPr>
        <p:spPr>
          <a:xfrm>
            <a:off x="4195203" y="2533891"/>
            <a:ext cx="262267" cy="143103"/>
          </a:xfrm>
          <a:custGeom>
            <a:rect b="b" l="l" r="r" t="t"/>
            <a:pathLst>
              <a:path extrusionOk="0" h="120000" w="120000">
                <a:moveTo>
                  <a:pt x="1667" y="72098"/>
                </a:moveTo>
                <a:lnTo>
                  <a:pt x="5002" y="75239"/>
                </a:lnTo>
                <a:lnTo>
                  <a:pt x="6670" y="72098"/>
                </a:lnTo>
                <a:lnTo>
                  <a:pt x="8332" y="68967"/>
                </a:lnTo>
                <a:lnTo>
                  <a:pt x="10000" y="68967"/>
                </a:lnTo>
                <a:lnTo>
                  <a:pt x="15003" y="72098"/>
                </a:lnTo>
                <a:lnTo>
                  <a:pt x="18333" y="72098"/>
                </a:lnTo>
                <a:lnTo>
                  <a:pt x="18333" y="78370"/>
                </a:lnTo>
                <a:lnTo>
                  <a:pt x="20000" y="81511"/>
                </a:lnTo>
                <a:lnTo>
                  <a:pt x="21668" y="78370"/>
                </a:lnTo>
                <a:lnTo>
                  <a:pt x="23336" y="78370"/>
                </a:lnTo>
                <a:lnTo>
                  <a:pt x="23336" y="87774"/>
                </a:lnTo>
                <a:lnTo>
                  <a:pt x="21668" y="90915"/>
                </a:lnTo>
                <a:lnTo>
                  <a:pt x="23336" y="90915"/>
                </a:lnTo>
                <a:lnTo>
                  <a:pt x="21668" y="94046"/>
                </a:lnTo>
                <a:lnTo>
                  <a:pt x="17536" y="94421"/>
                </a:lnTo>
                <a:lnTo>
                  <a:pt x="13548" y="97043"/>
                </a:lnTo>
                <a:lnTo>
                  <a:pt x="13335" y="97177"/>
                </a:lnTo>
                <a:lnTo>
                  <a:pt x="15003" y="103450"/>
                </a:lnTo>
                <a:lnTo>
                  <a:pt x="21013" y="102581"/>
                </a:lnTo>
                <a:lnTo>
                  <a:pt x="26288" y="101020"/>
                </a:lnTo>
                <a:lnTo>
                  <a:pt x="31668" y="100319"/>
                </a:lnTo>
                <a:lnTo>
                  <a:pt x="31668" y="103450"/>
                </a:lnTo>
                <a:lnTo>
                  <a:pt x="34998" y="103450"/>
                </a:lnTo>
                <a:lnTo>
                  <a:pt x="36666" y="100319"/>
                </a:lnTo>
                <a:lnTo>
                  <a:pt x="38333" y="103450"/>
                </a:lnTo>
                <a:lnTo>
                  <a:pt x="40001" y="106581"/>
                </a:lnTo>
                <a:lnTo>
                  <a:pt x="46666" y="106581"/>
                </a:lnTo>
                <a:lnTo>
                  <a:pt x="44999" y="109723"/>
                </a:lnTo>
                <a:lnTo>
                  <a:pt x="43331" y="115995"/>
                </a:lnTo>
                <a:lnTo>
                  <a:pt x="46666" y="115995"/>
                </a:lnTo>
                <a:lnTo>
                  <a:pt x="51450" y="118050"/>
                </a:lnTo>
                <a:lnTo>
                  <a:pt x="50002" y="31351"/>
                </a:lnTo>
                <a:lnTo>
                  <a:pt x="51450" y="118050"/>
                </a:lnTo>
                <a:lnTo>
                  <a:pt x="57214" y="120000"/>
                </a:lnTo>
                <a:lnTo>
                  <a:pt x="60002" y="119127"/>
                </a:lnTo>
                <a:lnTo>
                  <a:pt x="61664" y="119127"/>
                </a:lnTo>
                <a:lnTo>
                  <a:pt x="61664" y="115995"/>
                </a:lnTo>
                <a:lnTo>
                  <a:pt x="63332" y="115995"/>
                </a:lnTo>
                <a:lnTo>
                  <a:pt x="63332" y="119127"/>
                </a:lnTo>
                <a:lnTo>
                  <a:pt x="65000" y="119127"/>
                </a:lnTo>
                <a:lnTo>
                  <a:pt x="63332" y="112853"/>
                </a:lnTo>
                <a:lnTo>
                  <a:pt x="65000" y="119127"/>
                </a:lnTo>
                <a:lnTo>
                  <a:pt x="66668" y="119127"/>
                </a:lnTo>
                <a:lnTo>
                  <a:pt x="66668" y="115995"/>
                </a:lnTo>
                <a:lnTo>
                  <a:pt x="68335" y="109723"/>
                </a:lnTo>
                <a:lnTo>
                  <a:pt x="71665" y="109723"/>
                </a:lnTo>
                <a:lnTo>
                  <a:pt x="66668" y="106581"/>
                </a:lnTo>
                <a:lnTo>
                  <a:pt x="66668" y="103450"/>
                </a:lnTo>
                <a:lnTo>
                  <a:pt x="68335" y="100319"/>
                </a:lnTo>
                <a:lnTo>
                  <a:pt x="73332" y="100319"/>
                </a:lnTo>
                <a:lnTo>
                  <a:pt x="76668" y="106581"/>
                </a:lnTo>
                <a:lnTo>
                  <a:pt x="78336" y="103450"/>
                </a:lnTo>
                <a:lnTo>
                  <a:pt x="81665" y="103450"/>
                </a:lnTo>
                <a:lnTo>
                  <a:pt x="81665" y="100319"/>
                </a:lnTo>
                <a:lnTo>
                  <a:pt x="79997" y="97177"/>
                </a:lnTo>
                <a:lnTo>
                  <a:pt x="81665" y="97177"/>
                </a:lnTo>
                <a:lnTo>
                  <a:pt x="85001" y="100319"/>
                </a:lnTo>
                <a:lnTo>
                  <a:pt x="86668" y="103450"/>
                </a:lnTo>
                <a:lnTo>
                  <a:pt x="88330" y="100319"/>
                </a:lnTo>
                <a:lnTo>
                  <a:pt x="89998" y="94046"/>
                </a:lnTo>
                <a:lnTo>
                  <a:pt x="91666" y="90915"/>
                </a:lnTo>
                <a:lnTo>
                  <a:pt x="95001" y="87774"/>
                </a:lnTo>
                <a:lnTo>
                  <a:pt x="98331" y="90915"/>
                </a:lnTo>
                <a:lnTo>
                  <a:pt x="101666" y="87774"/>
                </a:lnTo>
                <a:lnTo>
                  <a:pt x="103334" y="84643"/>
                </a:lnTo>
                <a:lnTo>
                  <a:pt x="106664" y="84643"/>
                </a:lnTo>
                <a:lnTo>
                  <a:pt x="108332" y="72098"/>
                </a:lnTo>
                <a:lnTo>
                  <a:pt x="108332" y="68967"/>
                </a:lnTo>
                <a:lnTo>
                  <a:pt x="113334" y="68967"/>
                </a:lnTo>
                <a:lnTo>
                  <a:pt x="113334" y="62693"/>
                </a:lnTo>
                <a:lnTo>
                  <a:pt x="116664" y="62693"/>
                </a:lnTo>
                <a:lnTo>
                  <a:pt x="116664" y="68967"/>
                </a:lnTo>
                <a:lnTo>
                  <a:pt x="120000" y="65835"/>
                </a:lnTo>
                <a:lnTo>
                  <a:pt x="120000" y="56432"/>
                </a:lnTo>
                <a:lnTo>
                  <a:pt x="118332" y="53290"/>
                </a:lnTo>
                <a:lnTo>
                  <a:pt x="118332" y="47017"/>
                </a:lnTo>
                <a:lnTo>
                  <a:pt x="120000" y="47017"/>
                </a:lnTo>
                <a:lnTo>
                  <a:pt x="118332" y="43886"/>
                </a:lnTo>
                <a:lnTo>
                  <a:pt x="118332" y="40755"/>
                </a:lnTo>
                <a:lnTo>
                  <a:pt x="116664" y="37614"/>
                </a:lnTo>
                <a:lnTo>
                  <a:pt x="114996" y="37614"/>
                </a:lnTo>
                <a:lnTo>
                  <a:pt x="114996" y="40755"/>
                </a:lnTo>
                <a:lnTo>
                  <a:pt x="113334" y="40755"/>
                </a:lnTo>
                <a:lnTo>
                  <a:pt x="113334" y="37614"/>
                </a:lnTo>
                <a:lnTo>
                  <a:pt x="109999" y="37614"/>
                </a:lnTo>
                <a:lnTo>
                  <a:pt x="111667" y="34483"/>
                </a:lnTo>
                <a:lnTo>
                  <a:pt x="108332" y="34483"/>
                </a:lnTo>
                <a:lnTo>
                  <a:pt x="106664" y="37614"/>
                </a:lnTo>
                <a:lnTo>
                  <a:pt x="104996" y="37614"/>
                </a:lnTo>
                <a:lnTo>
                  <a:pt x="106664" y="34483"/>
                </a:lnTo>
                <a:lnTo>
                  <a:pt x="108332" y="28210"/>
                </a:lnTo>
                <a:lnTo>
                  <a:pt x="106664" y="25079"/>
                </a:lnTo>
                <a:lnTo>
                  <a:pt x="104996" y="25079"/>
                </a:lnTo>
                <a:lnTo>
                  <a:pt x="104996" y="15675"/>
                </a:lnTo>
                <a:lnTo>
                  <a:pt x="108332" y="15675"/>
                </a:lnTo>
                <a:lnTo>
                  <a:pt x="109999" y="12533"/>
                </a:lnTo>
                <a:lnTo>
                  <a:pt x="109999" y="9403"/>
                </a:lnTo>
                <a:lnTo>
                  <a:pt x="104996" y="9403"/>
                </a:lnTo>
                <a:lnTo>
                  <a:pt x="101666" y="12533"/>
                </a:lnTo>
                <a:lnTo>
                  <a:pt x="103334" y="15675"/>
                </a:lnTo>
                <a:lnTo>
                  <a:pt x="99999" y="15675"/>
                </a:lnTo>
                <a:lnTo>
                  <a:pt x="98331" y="12533"/>
                </a:lnTo>
                <a:lnTo>
                  <a:pt x="95001" y="0"/>
                </a:lnTo>
                <a:lnTo>
                  <a:pt x="93334" y="0"/>
                </a:lnTo>
                <a:lnTo>
                  <a:pt x="93334" y="3130"/>
                </a:lnTo>
                <a:lnTo>
                  <a:pt x="91666" y="0"/>
                </a:lnTo>
                <a:lnTo>
                  <a:pt x="89998" y="3130"/>
                </a:lnTo>
                <a:lnTo>
                  <a:pt x="88330" y="3130"/>
                </a:lnTo>
                <a:lnTo>
                  <a:pt x="88330" y="12533"/>
                </a:lnTo>
                <a:lnTo>
                  <a:pt x="86668" y="15675"/>
                </a:lnTo>
                <a:lnTo>
                  <a:pt x="85001" y="15675"/>
                </a:lnTo>
                <a:lnTo>
                  <a:pt x="83333" y="18807"/>
                </a:lnTo>
                <a:lnTo>
                  <a:pt x="83333" y="12533"/>
                </a:lnTo>
                <a:lnTo>
                  <a:pt x="78336" y="12533"/>
                </a:lnTo>
                <a:lnTo>
                  <a:pt x="78336" y="18807"/>
                </a:lnTo>
                <a:lnTo>
                  <a:pt x="75000" y="18807"/>
                </a:lnTo>
                <a:lnTo>
                  <a:pt x="73332" y="21948"/>
                </a:lnTo>
                <a:lnTo>
                  <a:pt x="69997" y="21948"/>
                </a:lnTo>
                <a:lnTo>
                  <a:pt x="66668" y="15675"/>
                </a:lnTo>
                <a:lnTo>
                  <a:pt x="65000" y="15675"/>
                </a:lnTo>
                <a:lnTo>
                  <a:pt x="66668" y="18807"/>
                </a:lnTo>
                <a:lnTo>
                  <a:pt x="65000" y="21948"/>
                </a:lnTo>
                <a:lnTo>
                  <a:pt x="66668" y="31351"/>
                </a:lnTo>
                <a:lnTo>
                  <a:pt x="66668" y="100319"/>
                </a:lnTo>
                <a:lnTo>
                  <a:pt x="66668" y="31351"/>
                </a:lnTo>
                <a:lnTo>
                  <a:pt x="63332" y="28210"/>
                </a:lnTo>
                <a:lnTo>
                  <a:pt x="61664" y="28210"/>
                </a:lnTo>
                <a:lnTo>
                  <a:pt x="60002" y="18807"/>
                </a:lnTo>
                <a:lnTo>
                  <a:pt x="61664" y="15675"/>
                </a:lnTo>
                <a:lnTo>
                  <a:pt x="61664" y="12533"/>
                </a:lnTo>
                <a:lnTo>
                  <a:pt x="58335" y="9403"/>
                </a:lnTo>
                <a:lnTo>
                  <a:pt x="58335" y="12533"/>
                </a:lnTo>
                <a:lnTo>
                  <a:pt x="56667" y="12533"/>
                </a:lnTo>
                <a:lnTo>
                  <a:pt x="58335" y="15675"/>
                </a:lnTo>
                <a:lnTo>
                  <a:pt x="56667" y="15675"/>
                </a:lnTo>
                <a:lnTo>
                  <a:pt x="54999" y="18807"/>
                </a:lnTo>
                <a:lnTo>
                  <a:pt x="51670" y="15675"/>
                </a:lnTo>
                <a:lnTo>
                  <a:pt x="50002" y="21948"/>
                </a:lnTo>
                <a:lnTo>
                  <a:pt x="50002" y="28210"/>
                </a:lnTo>
                <a:lnTo>
                  <a:pt x="48334" y="31351"/>
                </a:lnTo>
                <a:lnTo>
                  <a:pt x="46666" y="25079"/>
                </a:lnTo>
                <a:lnTo>
                  <a:pt x="46666" y="21948"/>
                </a:lnTo>
                <a:lnTo>
                  <a:pt x="44999" y="21948"/>
                </a:lnTo>
                <a:lnTo>
                  <a:pt x="44999" y="15675"/>
                </a:lnTo>
                <a:lnTo>
                  <a:pt x="43331" y="18807"/>
                </a:lnTo>
                <a:lnTo>
                  <a:pt x="40001" y="18807"/>
                </a:lnTo>
                <a:lnTo>
                  <a:pt x="41739" y="28971"/>
                </a:lnTo>
                <a:lnTo>
                  <a:pt x="41190" y="38728"/>
                </a:lnTo>
                <a:lnTo>
                  <a:pt x="40001" y="40755"/>
                </a:lnTo>
                <a:lnTo>
                  <a:pt x="34998" y="34483"/>
                </a:lnTo>
                <a:lnTo>
                  <a:pt x="36666" y="37614"/>
                </a:lnTo>
                <a:lnTo>
                  <a:pt x="34998" y="37614"/>
                </a:lnTo>
                <a:lnTo>
                  <a:pt x="34998" y="47017"/>
                </a:lnTo>
                <a:lnTo>
                  <a:pt x="33336" y="47017"/>
                </a:lnTo>
                <a:lnTo>
                  <a:pt x="31668" y="50159"/>
                </a:lnTo>
                <a:lnTo>
                  <a:pt x="30001" y="50159"/>
                </a:lnTo>
                <a:lnTo>
                  <a:pt x="28333" y="43886"/>
                </a:lnTo>
                <a:lnTo>
                  <a:pt x="28333" y="37614"/>
                </a:lnTo>
                <a:lnTo>
                  <a:pt x="31668" y="31351"/>
                </a:lnTo>
                <a:lnTo>
                  <a:pt x="28333" y="28210"/>
                </a:lnTo>
                <a:lnTo>
                  <a:pt x="30001" y="25079"/>
                </a:lnTo>
                <a:lnTo>
                  <a:pt x="30001" y="21948"/>
                </a:lnTo>
                <a:lnTo>
                  <a:pt x="28333" y="21948"/>
                </a:lnTo>
                <a:lnTo>
                  <a:pt x="28333" y="15675"/>
                </a:lnTo>
                <a:lnTo>
                  <a:pt x="24998" y="12533"/>
                </a:lnTo>
                <a:lnTo>
                  <a:pt x="23336" y="12533"/>
                </a:lnTo>
                <a:lnTo>
                  <a:pt x="18333" y="9403"/>
                </a:lnTo>
                <a:lnTo>
                  <a:pt x="16665" y="12533"/>
                </a:lnTo>
                <a:lnTo>
                  <a:pt x="15003" y="15675"/>
                </a:lnTo>
                <a:lnTo>
                  <a:pt x="16665" y="15675"/>
                </a:lnTo>
                <a:lnTo>
                  <a:pt x="18333" y="18807"/>
                </a:lnTo>
                <a:lnTo>
                  <a:pt x="20000" y="18807"/>
                </a:lnTo>
                <a:lnTo>
                  <a:pt x="20000" y="21948"/>
                </a:lnTo>
                <a:lnTo>
                  <a:pt x="23336" y="31351"/>
                </a:lnTo>
                <a:lnTo>
                  <a:pt x="20000" y="31351"/>
                </a:lnTo>
                <a:lnTo>
                  <a:pt x="18333" y="28210"/>
                </a:lnTo>
                <a:lnTo>
                  <a:pt x="16665" y="37614"/>
                </a:lnTo>
                <a:lnTo>
                  <a:pt x="15667" y="38241"/>
                </a:lnTo>
                <a:lnTo>
                  <a:pt x="18333" y="40755"/>
                </a:lnTo>
                <a:lnTo>
                  <a:pt x="21668" y="47017"/>
                </a:lnTo>
                <a:lnTo>
                  <a:pt x="18333" y="43886"/>
                </a:lnTo>
                <a:lnTo>
                  <a:pt x="16665" y="47017"/>
                </a:lnTo>
                <a:lnTo>
                  <a:pt x="16665" y="53290"/>
                </a:lnTo>
                <a:lnTo>
                  <a:pt x="23336" y="53290"/>
                </a:lnTo>
                <a:lnTo>
                  <a:pt x="20000" y="56432"/>
                </a:lnTo>
                <a:lnTo>
                  <a:pt x="10000" y="56432"/>
                </a:lnTo>
                <a:lnTo>
                  <a:pt x="8332" y="62693"/>
                </a:lnTo>
                <a:lnTo>
                  <a:pt x="6670" y="65835"/>
                </a:lnTo>
                <a:lnTo>
                  <a:pt x="0" y="65835"/>
                </a:lnTo>
                <a:lnTo>
                  <a:pt x="0" y="72098"/>
                </a:lnTo>
                <a:lnTo>
                  <a:pt x="1667" y="720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6" name="Google Shape;446;p8"/>
          <p:cNvSpPr/>
          <p:nvPr/>
        </p:nvSpPr>
        <p:spPr>
          <a:xfrm>
            <a:off x="4202493" y="2560066"/>
            <a:ext cx="3644" cy="3733"/>
          </a:xfrm>
          <a:custGeom>
            <a:rect b="b" l="l" r="r" t="t"/>
            <a:pathLst>
              <a:path extrusionOk="0" h="120000" w="120000">
                <a:moveTo>
                  <a:pt x="119999" y="0"/>
                </a:moveTo>
                <a:lnTo>
                  <a:pt x="0" y="0"/>
                </a:lnTo>
                <a:lnTo>
                  <a:pt x="119999" y="119999"/>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7" name="Google Shape;447;p8"/>
          <p:cNvSpPr/>
          <p:nvPr/>
        </p:nvSpPr>
        <p:spPr>
          <a:xfrm>
            <a:off x="5230295" y="3320575"/>
            <a:ext cx="186601" cy="132054"/>
          </a:xfrm>
          <a:custGeom>
            <a:rect b="b" l="l" r="r" t="t"/>
            <a:pathLst>
              <a:path extrusionOk="0" h="120000" w="120000">
                <a:moveTo>
                  <a:pt x="0" y="47997"/>
                </a:moveTo>
                <a:lnTo>
                  <a:pt x="2351" y="51425"/>
                </a:lnTo>
                <a:lnTo>
                  <a:pt x="4704" y="58280"/>
                </a:lnTo>
                <a:lnTo>
                  <a:pt x="4704" y="61707"/>
                </a:lnTo>
                <a:lnTo>
                  <a:pt x="2351" y="65135"/>
                </a:lnTo>
                <a:lnTo>
                  <a:pt x="8527" y="70159"/>
                </a:lnTo>
                <a:lnTo>
                  <a:pt x="14112" y="82285"/>
                </a:lnTo>
                <a:lnTo>
                  <a:pt x="14711" y="86984"/>
                </a:lnTo>
                <a:lnTo>
                  <a:pt x="18756" y="96970"/>
                </a:lnTo>
                <a:lnTo>
                  <a:pt x="25881" y="106290"/>
                </a:lnTo>
                <a:lnTo>
                  <a:pt x="30585" y="113144"/>
                </a:lnTo>
                <a:lnTo>
                  <a:pt x="35289" y="113144"/>
                </a:lnTo>
                <a:lnTo>
                  <a:pt x="39993" y="116572"/>
                </a:lnTo>
                <a:lnTo>
                  <a:pt x="44706" y="120000"/>
                </a:lnTo>
                <a:lnTo>
                  <a:pt x="54115" y="120000"/>
                </a:lnTo>
                <a:lnTo>
                  <a:pt x="58819" y="116572"/>
                </a:lnTo>
                <a:lnTo>
                  <a:pt x="61172" y="109716"/>
                </a:lnTo>
                <a:lnTo>
                  <a:pt x="63532" y="106290"/>
                </a:lnTo>
                <a:lnTo>
                  <a:pt x="68236" y="102862"/>
                </a:lnTo>
                <a:lnTo>
                  <a:pt x="87061" y="102862"/>
                </a:lnTo>
                <a:lnTo>
                  <a:pt x="87285" y="102979"/>
                </a:lnTo>
                <a:lnTo>
                  <a:pt x="91124" y="101830"/>
                </a:lnTo>
                <a:lnTo>
                  <a:pt x="98822" y="89139"/>
                </a:lnTo>
                <a:lnTo>
                  <a:pt x="100336" y="84920"/>
                </a:lnTo>
                <a:lnTo>
                  <a:pt x="102637" y="73324"/>
                </a:lnTo>
                <a:lnTo>
                  <a:pt x="103304" y="62400"/>
                </a:lnTo>
                <a:lnTo>
                  <a:pt x="103875" y="52650"/>
                </a:lnTo>
                <a:lnTo>
                  <a:pt x="105886" y="44569"/>
                </a:lnTo>
                <a:lnTo>
                  <a:pt x="112943" y="37714"/>
                </a:lnTo>
                <a:lnTo>
                  <a:pt x="115295" y="37714"/>
                </a:lnTo>
                <a:lnTo>
                  <a:pt x="117647" y="30859"/>
                </a:lnTo>
                <a:lnTo>
                  <a:pt x="117647" y="27420"/>
                </a:lnTo>
                <a:lnTo>
                  <a:pt x="120000" y="10282"/>
                </a:lnTo>
                <a:lnTo>
                  <a:pt x="112943" y="10282"/>
                </a:lnTo>
                <a:lnTo>
                  <a:pt x="110591" y="3426"/>
                </a:lnTo>
                <a:lnTo>
                  <a:pt x="105886" y="0"/>
                </a:lnTo>
                <a:lnTo>
                  <a:pt x="105886" y="3426"/>
                </a:lnTo>
                <a:lnTo>
                  <a:pt x="89413" y="3426"/>
                </a:lnTo>
                <a:lnTo>
                  <a:pt x="84709" y="6854"/>
                </a:lnTo>
                <a:lnTo>
                  <a:pt x="77644" y="10282"/>
                </a:lnTo>
                <a:lnTo>
                  <a:pt x="77644" y="13709"/>
                </a:lnTo>
                <a:lnTo>
                  <a:pt x="72940" y="17137"/>
                </a:lnTo>
                <a:lnTo>
                  <a:pt x="70588" y="10282"/>
                </a:lnTo>
                <a:lnTo>
                  <a:pt x="65883" y="6854"/>
                </a:lnTo>
                <a:lnTo>
                  <a:pt x="65883" y="10282"/>
                </a:lnTo>
                <a:lnTo>
                  <a:pt x="56467" y="13709"/>
                </a:lnTo>
                <a:lnTo>
                  <a:pt x="49411" y="17137"/>
                </a:lnTo>
                <a:lnTo>
                  <a:pt x="47058" y="13709"/>
                </a:lnTo>
                <a:lnTo>
                  <a:pt x="49411" y="23992"/>
                </a:lnTo>
                <a:lnTo>
                  <a:pt x="49411" y="27420"/>
                </a:lnTo>
                <a:lnTo>
                  <a:pt x="39993" y="23992"/>
                </a:lnTo>
                <a:lnTo>
                  <a:pt x="30585" y="20565"/>
                </a:lnTo>
                <a:lnTo>
                  <a:pt x="21177" y="20565"/>
                </a:lnTo>
                <a:lnTo>
                  <a:pt x="14112" y="13709"/>
                </a:lnTo>
                <a:lnTo>
                  <a:pt x="7055" y="10282"/>
                </a:lnTo>
                <a:lnTo>
                  <a:pt x="9408" y="23992"/>
                </a:lnTo>
                <a:lnTo>
                  <a:pt x="9408" y="41142"/>
                </a:lnTo>
                <a:lnTo>
                  <a:pt x="7055" y="37714"/>
                </a:lnTo>
                <a:lnTo>
                  <a:pt x="2351" y="37714"/>
                </a:lnTo>
                <a:lnTo>
                  <a:pt x="0" y="479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8" name="Google Shape;448;p8"/>
          <p:cNvSpPr/>
          <p:nvPr/>
        </p:nvSpPr>
        <p:spPr>
          <a:xfrm>
            <a:off x="5230296" y="3320575"/>
            <a:ext cx="186601" cy="132054"/>
          </a:xfrm>
          <a:custGeom>
            <a:rect b="b" l="l" r="r" t="t"/>
            <a:pathLst>
              <a:path extrusionOk="0" h="120000" w="120000">
                <a:moveTo>
                  <a:pt x="51763" y="120000"/>
                </a:moveTo>
                <a:lnTo>
                  <a:pt x="44706" y="120000"/>
                </a:lnTo>
                <a:lnTo>
                  <a:pt x="39993" y="116572"/>
                </a:lnTo>
                <a:lnTo>
                  <a:pt x="35289" y="113144"/>
                </a:lnTo>
                <a:lnTo>
                  <a:pt x="30585" y="113144"/>
                </a:lnTo>
                <a:lnTo>
                  <a:pt x="25881" y="106290"/>
                </a:lnTo>
                <a:lnTo>
                  <a:pt x="18756" y="96970"/>
                </a:lnTo>
                <a:lnTo>
                  <a:pt x="14711" y="86984"/>
                </a:lnTo>
                <a:lnTo>
                  <a:pt x="14112" y="82285"/>
                </a:lnTo>
                <a:lnTo>
                  <a:pt x="8527" y="70159"/>
                </a:lnTo>
                <a:lnTo>
                  <a:pt x="2351" y="65135"/>
                </a:lnTo>
                <a:lnTo>
                  <a:pt x="4704" y="61707"/>
                </a:lnTo>
                <a:lnTo>
                  <a:pt x="4704" y="58280"/>
                </a:lnTo>
                <a:lnTo>
                  <a:pt x="2351" y="51425"/>
                </a:lnTo>
                <a:lnTo>
                  <a:pt x="0" y="47997"/>
                </a:lnTo>
                <a:lnTo>
                  <a:pt x="2351" y="37714"/>
                </a:lnTo>
                <a:lnTo>
                  <a:pt x="7055" y="37714"/>
                </a:lnTo>
                <a:lnTo>
                  <a:pt x="9408" y="41142"/>
                </a:lnTo>
                <a:lnTo>
                  <a:pt x="9408" y="23992"/>
                </a:lnTo>
                <a:lnTo>
                  <a:pt x="7055" y="10282"/>
                </a:lnTo>
                <a:lnTo>
                  <a:pt x="14112" y="13709"/>
                </a:lnTo>
                <a:lnTo>
                  <a:pt x="21177" y="20565"/>
                </a:lnTo>
                <a:lnTo>
                  <a:pt x="25881" y="20565"/>
                </a:lnTo>
                <a:lnTo>
                  <a:pt x="30585" y="20565"/>
                </a:lnTo>
                <a:lnTo>
                  <a:pt x="39993" y="23992"/>
                </a:lnTo>
                <a:lnTo>
                  <a:pt x="49411" y="27420"/>
                </a:lnTo>
                <a:lnTo>
                  <a:pt x="49411" y="23992"/>
                </a:lnTo>
                <a:lnTo>
                  <a:pt x="47058" y="13709"/>
                </a:lnTo>
                <a:lnTo>
                  <a:pt x="49411" y="17137"/>
                </a:lnTo>
                <a:lnTo>
                  <a:pt x="56467" y="13709"/>
                </a:lnTo>
                <a:lnTo>
                  <a:pt x="65883" y="10282"/>
                </a:lnTo>
                <a:lnTo>
                  <a:pt x="65883" y="6854"/>
                </a:lnTo>
                <a:lnTo>
                  <a:pt x="70588" y="10282"/>
                </a:lnTo>
                <a:lnTo>
                  <a:pt x="72940" y="17137"/>
                </a:lnTo>
                <a:lnTo>
                  <a:pt x="77644" y="13709"/>
                </a:lnTo>
                <a:lnTo>
                  <a:pt x="77644" y="10282"/>
                </a:lnTo>
                <a:lnTo>
                  <a:pt x="84709" y="6854"/>
                </a:lnTo>
                <a:lnTo>
                  <a:pt x="89413" y="3426"/>
                </a:lnTo>
                <a:lnTo>
                  <a:pt x="98822" y="3426"/>
                </a:lnTo>
                <a:lnTo>
                  <a:pt x="105886" y="3426"/>
                </a:lnTo>
                <a:lnTo>
                  <a:pt x="105886" y="0"/>
                </a:lnTo>
                <a:lnTo>
                  <a:pt x="110591" y="3426"/>
                </a:lnTo>
                <a:lnTo>
                  <a:pt x="112943" y="10282"/>
                </a:lnTo>
                <a:lnTo>
                  <a:pt x="120000" y="10282"/>
                </a:lnTo>
                <a:lnTo>
                  <a:pt x="117647" y="27420"/>
                </a:lnTo>
                <a:lnTo>
                  <a:pt x="117647" y="30859"/>
                </a:lnTo>
                <a:lnTo>
                  <a:pt x="115295" y="37714"/>
                </a:lnTo>
                <a:lnTo>
                  <a:pt x="112943" y="37714"/>
                </a:lnTo>
                <a:lnTo>
                  <a:pt x="105886" y="44569"/>
                </a:lnTo>
                <a:lnTo>
                  <a:pt x="103875" y="52650"/>
                </a:lnTo>
                <a:lnTo>
                  <a:pt x="103304" y="62400"/>
                </a:lnTo>
                <a:lnTo>
                  <a:pt x="102637" y="73324"/>
                </a:lnTo>
                <a:lnTo>
                  <a:pt x="100336" y="84920"/>
                </a:lnTo>
                <a:lnTo>
                  <a:pt x="98822" y="89139"/>
                </a:lnTo>
                <a:lnTo>
                  <a:pt x="91124" y="101830"/>
                </a:lnTo>
                <a:lnTo>
                  <a:pt x="87285" y="102979"/>
                </a:lnTo>
                <a:lnTo>
                  <a:pt x="87061" y="102862"/>
                </a:lnTo>
                <a:lnTo>
                  <a:pt x="82349" y="102862"/>
                </a:lnTo>
                <a:lnTo>
                  <a:pt x="72940" y="102862"/>
                </a:lnTo>
                <a:lnTo>
                  <a:pt x="68236" y="102862"/>
                </a:lnTo>
                <a:lnTo>
                  <a:pt x="63532" y="106290"/>
                </a:lnTo>
                <a:lnTo>
                  <a:pt x="61172" y="109716"/>
                </a:lnTo>
                <a:lnTo>
                  <a:pt x="58819" y="116572"/>
                </a:lnTo>
                <a:lnTo>
                  <a:pt x="54115" y="120000"/>
                </a:lnTo>
                <a:lnTo>
                  <a:pt x="51763"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49" name="Google Shape;449;p8"/>
          <p:cNvSpPr/>
          <p:nvPr/>
        </p:nvSpPr>
        <p:spPr>
          <a:xfrm>
            <a:off x="7742429" y="4285677"/>
            <a:ext cx="34290" cy="34159"/>
          </a:xfrm>
          <a:custGeom>
            <a:rect b="b" l="l" r="r" t="t"/>
            <a:pathLst>
              <a:path extrusionOk="0" h="120000" w="120000">
                <a:moveTo>
                  <a:pt x="40000" y="119999"/>
                </a:moveTo>
                <a:lnTo>
                  <a:pt x="48409" y="108765"/>
                </a:lnTo>
                <a:lnTo>
                  <a:pt x="82267" y="71749"/>
                </a:lnTo>
                <a:lnTo>
                  <a:pt x="120000" y="66462"/>
                </a:lnTo>
                <a:lnTo>
                  <a:pt x="117200" y="36426"/>
                </a:lnTo>
                <a:lnTo>
                  <a:pt x="97777" y="4991"/>
                </a:lnTo>
                <a:lnTo>
                  <a:pt x="66498" y="0"/>
                </a:lnTo>
                <a:lnTo>
                  <a:pt x="31275" y="7342"/>
                </a:lnTo>
                <a:lnTo>
                  <a:pt x="0" y="12924"/>
                </a:lnTo>
                <a:lnTo>
                  <a:pt x="423" y="20111"/>
                </a:lnTo>
                <a:lnTo>
                  <a:pt x="9070" y="60518"/>
                </a:lnTo>
                <a:lnTo>
                  <a:pt x="40000" y="1199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0" name="Google Shape;450;p8"/>
          <p:cNvSpPr/>
          <p:nvPr/>
        </p:nvSpPr>
        <p:spPr>
          <a:xfrm>
            <a:off x="2483940" y="4489686"/>
            <a:ext cx="157848" cy="104876"/>
          </a:xfrm>
          <a:custGeom>
            <a:rect b="b" l="l" r="r" t="t"/>
            <a:pathLst>
              <a:path extrusionOk="0" h="120000" w="120000">
                <a:moveTo>
                  <a:pt x="119034" y="38565"/>
                </a:moveTo>
                <a:lnTo>
                  <a:pt x="107960" y="38565"/>
                </a:lnTo>
                <a:lnTo>
                  <a:pt x="105189" y="34279"/>
                </a:lnTo>
                <a:lnTo>
                  <a:pt x="102428" y="29991"/>
                </a:lnTo>
                <a:lnTo>
                  <a:pt x="105189" y="17147"/>
                </a:lnTo>
                <a:lnTo>
                  <a:pt x="99657" y="12859"/>
                </a:lnTo>
                <a:lnTo>
                  <a:pt x="96886" y="12859"/>
                </a:lnTo>
                <a:lnTo>
                  <a:pt x="94124" y="8573"/>
                </a:lnTo>
                <a:lnTo>
                  <a:pt x="84892" y="6897"/>
                </a:lnTo>
                <a:lnTo>
                  <a:pt x="75491" y="8548"/>
                </a:lnTo>
                <a:lnTo>
                  <a:pt x="74737" y="8573"/>
                </a:lnTo>
                <a:lnTo>
                  <a:pt x="71976" y="4286"/>
                </a:lnTo>
                <a:lnTo>
                  <a:pt x="71976" y="0"/>
                </a:lnTo>
                <a:lnTo>
                  <a:pt x="69205" y="4286"/>
                </a:lnTo>
                <a:lnTo>
                  <a:pt x="69205" y="8573"/>
                </a:lnTo>
                <a:lnTo>
                  <a:pt x="55360" y="8573"/>
                </a:lnTo>
                <a:lnTo>
                  <a:pt x="49828" y="12859"/>
                </a:lnTo>
                <a:lnTo>
                  <a:pt x="47057" y="17147"/>
                </a:lnTo>
                <a:lnTo>
                  <a:pt x="38452" y="17012"/>
                </a:lnTo>
                <a:lnTo>
                  <a:pt x="28714" y="16068"/>
                </a:lnTo>
                <a:lnTo>
                  <a:pt x="18364" y="13505"/>
                </a:lnTo>
                <a:lnTo>
                  <a:pt x="16606" y="12859"/>
                </a:lnTo>
                <a:lnTo>
                  <a:pt x="16606" y="25720"/>
                </a:lnTo>
                <a:lnTo>
                  <a:pt x="5532" y="25720"/>
                </a:lnTo>
                <a:lnTo>
                  <a:pt x="2770" y="29991"/>
                </a:lnTo>
                <a:lnTo>
                  <a:pt x="2770" y="47139"/>
                </a:lnTo>
                <a:lnTo>
                  <a:pt x="0" y="55712"/>
                </a:lnTo>
                <a:lnTo>
                  <a:pt x="13844" y="60000"/>
                </a:lnTo>
                <a:lnTo>
                  <a:pt x="16606" y="68573"/>
                </a:lnTo>
                <a:lnTo>
                  <a:pt x="22147" y="72859"/>
                </a:lnTo>
                <a:lnTo>
                  <a:pt x="27679" y="77132"/>
                </a:lnTo>
                <a:lnTo>
                  <a:pt x="35982" y="77132"/>
                </a:lnTo>
                <a:lnTo>
                  <a:pt x="38753" y="81419"/>
                </a:lnTo>
                <a:lnTo>
                  <a:pt x="35982" y="102852"/>
                </a:lnTo>
                <a:lnTo>
                  <a:pt x="41525" y="102852"/>
                </a:lnTo>
                <a:lnTo>
                  <a:pt x="41525" y="107140"/>
                </a:lnTo>
                <a:lnTo>
                  <a:pt x="38753" y="115713"/>
                </a:lnTo>
                <a:lnTo>
                  <a:pt x="47057" y="120000"/>
                </a:lnTo>
                <a:lnTo>
                  <a:pt x="49828" y="111426"/>
                </a:lnTo>
                <a:lnTo>
                  <a:pt x="49828" y="81419"/>
                </a:lnTo>
                <a:lnTo>
                  <a:pt x="58131" y="72859"/>
                </a:lnTo>
                <a:lnTo>
                  <a:pt x="63673" y="72859"/>
                </a:lnTo>
                <a:lnTo>
                  <a:pt x="69205" y="68573"/>
                </a:lnTo>
                <a:lnTo>
                  <a:pt x="71976" y="68573"/>
                </a:lnTo>
                <a:lnTo>
                  <a:pt x="74737" y="77132"/>
                </a:lnTo>
                <a:lnTo>
                  <a:pt x="77508" y="81419"/>
                </a:lnTo>
                <a:lnTo>
                  <a:pt x="80279" y="77132"/>
                </a:lnTo>
                <a:lnTo>
                  <a:pt x="85811" y="72859"/>
                </a:lnTo>
                <a:lnTo>
                  <a:pt x="88582" y="72859"/>
                </a:lnTo>
                <a:lnTo>
                  <a:pt x="99657" y="68573"/>
                </a:lnTo>
                <a:lnTo>
                  <a:pt x="99657" y="60000"/>
                </a:lnTo>
                <a:lnTo>
                  <a:pt x="105189" y="51426"/>
                </a:lnTo>
                <a:lnTo>
                  <a:pt x="119034" y="51426"/>
                </a:lnTo>
                <a:lnTo>
                  <a:pt x="120000" y="43505"/>
                </a:lnTo>
                <a:lnTo>
                  <a:pt x="119518" y="40066"/>
                </a:lnTo>
                <a:lnTo>
                  <a:pt x="119034" y="38565"/>
                </a:lnTo>
                <a:close/>
              </a:path>
            </a:pathLst>
          </a:custGeom>
          <a:solidFill>
            <a:srgbClr val="ACB2B8"/>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1" name="Google Shape;451;p8"/>
          <p:cNvSpPr/>
          <p:nvPr/>
        </p:nvSpPr>
        <p:spPr>
          <a:xfrm>
            <a:off x="2483940" y="4489686"/>
            <a:ext cx="157848" cy="104876"/>
          </a:xfrm>
          <a:custGeom>
            <a:rect b="b" l="l" r="r" t="t"/>
            <a:pathLst>
              <a:path extrusionOk="0" h="120000" w="120000">
                <a:moveTo>
                  <a:pt x="119034" y="51426"/>
                </a:moveTo>
                <a:lnTo>
                  <a:pt x="120000" y="43505"/>
                </a:lnTo>
                <a:lnTo>
                  <a:pt x="119518" y="40066"/>
                </a:lnTo>
                <a:lnTo>
                  <a:pt x="119034" y="38565"/>
                </a:lnTo>
                <a:lnTo>
                  <a:pt x="113502" y="38565"/>
                </a:lnTo>
                <a:lnTo>
                  <a:pt x="107960" y="38565"/>
                </a:lnTo>
                <a:lnTo>
                  <a:pt x="105189" y="34279"/>
                </a:lnTo>
                <a:lnTo>
                  <a:pt x="102428" y="29991"/>
                </a:lnTo>
                <a:lnTo>
                  <a:pt x="105189" y="17147"/>
                </a:lnTo>
                <a:lnTo>
                  <a:pt x="99657" y="12859"/>
                </a:lnTo>
                <a:lnTo>
                  <a:pt x="96886" y="12859"/>
                </a:lnTo>
                <a:lnTo>
                  <a:pt x="94124" y="8573"/>
                </a:lnTo>
                <a:lnTo>
                  <a:pt x="84892" y="6897"/>
                </a:lnTo>
                <a:lnTo>
                  <a:pt x="75491" y="8548"/>
                </a:lnTo>
                <a:lnTo>
                  <a:pt x="74737" y="8573"/>
                </a:lnTo>
                <a:lnTo>
                  <a:pt x="71976" y="4286"/>
                </a:lnTo>
                <a:lnTo>
                  <a:pt x="71976" y="0"/>
                </a:lnTo>
                <a:lnTo>
                  <a:pt x="69205" y="4286"/>
                </a:lnTo>
                <a:lnTo>
                  <a:pt x="69205" y="8573"/>
                </a:lnTo>
                <a:lnTo>
                  <a:pt x="66434" y="8573"/>
                </a:lnTo>
                <a:lnTo>
                  <a:pt x="60902" y="8573"/>
                </a:lnTo>
                <a:lnTo>
                  <a:pt x="55360" y="8573"/>
                </a:lnTo>
                <a:lnTo>
                  <a:pt x="49828" y="12859"/>
                </a:lnTo>
                <a:lnTo>
                  <a:pt x="47057" y="17147"/>
                </a:lnTo>
                <a:lnTo>
                  <a:pt x="38452" y="17012"/>
                </a:lnTo>
                <a:lnTo>
                  <a:pt x="28714" y="16068"/>
                </a:lnTo>
                <a:lnTo>
                  <a:pt x="18364" y="13505"/>
                </a:lnTo>
                <a:lnTo>
                  <a:pt x="16606" y="12859"/>
                </a:lnTo>
                <a:lnTo>
                  <a:pt x="16606" y="25720"/>
                </a:lnTo>
                <a:lnTo>
                  <a:pt x="11073" y="25720"/>
                </a:lnTo>
                <a:lnTo>
                  <a:pt x="5532" y="25720"/>
                </a:lnTo>
                <a:lnTo>
                  <a:pt x="2770" y="29991"/>
                </a:lnTo>
                <a:lnTo>
                  <a:pt x="2770" y="38565"/>
                </a:lnTo>
                <a:lnTo>
                  <a:pt x="2770" y="47139"/>
                </a:lnTo>
                <a:lnTo>
                  <a:pt x="0" y="55712"/>
                </a:lnTo>
                <a:lnTo>
                  <a:pt x="13844" y="60000"/>
                </a:lnTo>
                <a:lnTo>
                  <a:pt x="16606" y="68573"/>
                </a:lnTo>
                <a:lnTo>
                  <a:pt x="22147" y="72859"/>
                </a:lnTo>
                <a:lnTo>
                  <a:pt x="27679" y="77132"/>
                </a:lnTo>
                <a:lnTo>
                  <a:pt x="35982" y="77132"/>
                </a:lnTo>
                <a:lnTo>
                  <a:pt x="38753" y="81419"/>
                </a:lnTo>
                <a:lnTo>
                  <a:pt x="35982" y="102852"/>
                </a:lnTo>
                <a:lnTo>
                  <a:pt x="41525" y="102852"/>
                </a:lnTo>
                <a:lnTo>
                  <a:pt x="41525" y="107140"/>
                </a:lnTo>
                <a:lnTo>
                  <a:pt x="38753" y="115713"/>
                </a:lnTo>
                <a:lnTo>
                  <a:pt x="47057" y="120000"/>
                </a:lnTo>
                <a:lnTo>
                  <a:pt x="49828" y="111426"/>
                </a:lnTo>
                <a:lnTo>
                  <a:pt x="49828" y="81419"/>
                </a:lnTo>
                <a:lnTo>
                  <a:pt x="58131" y="72859"/>
                </a:lnTo>
                <a:lnTo>
                  <a:pt x="63673" y="72859"/>
                </a:lnTo>
                <a:lnTo>
                  <a:pt x="69205" y="68573"/>
                </a:lnTo>
                <a:lnTo>
                  <a:pt x="71976" y="68573"/>
                </a:lnTo>
                <a:lnTo>
                  <a:pt x="74737" y="77132"/>
                </a:lnTo>
                <a:lnTo>
                  <a:pt x="77508" y="81419"/>
                </a:lnTo>
                <a:lnTo>
                  <a:pt x="80279" y="77132"/>
                </a:lnTo>
                <a:lnTo>
                  <a:pt x="85811" y="72859"/>
                </a:lnTo>
                <a:lnTo>
                  <a:pt x="88582" y="72859"/>
                </a:lnTo>
                <a:lnTo>
                  <a:pt x="99657" y="68573"/>
                </a:lnTo>
                <a:lnTo>
                  <a:pt x="99657" y="64286"/>
                </a:lnTo>
                <a:lnTo>
                  <a:pt x="99657" y="60000"/>
                </a:lnTo>
                <a:lnTo>
                  <a:pt x="105189" y="51426"/>
                </a:lnTo>
                <a:lnTo>
                  <a:pt x="119034" y="5142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2" name="Google Shape;452;p8"/>
          <p:cNvSpPr/>
          <p:nvPr/>
        </p:nvSpPr>
        <p:spPr>
          <a:xfrm>
            <a:off x="2874129" y="4357622"/>
            <a:ext cx="77279" cy="52438"/>
          </a:xfrm>
          <a:custGeom>
            <a:rect b="b" l="l" r="r" t="t"/>
            <a:pathLst>
              <a:path extrusionOk="0" h="120000" w="120000">
                <a:moveTo>
                  <a:pt x="62848" y="0"/>
                </a:moveTo>
                <a:lnTo>
                  <a:pt x="74286" y="17147"/>
                </a:lnTo>
                <a:lnTo>
                  <a:pt x="79987" y="17147"/>
                </a:lnTo>
                <a:lnTo>
                  <a:pt x="79987" y="25719"/>
                </a:lnTo>
                <a:lnTo>
                  <a:pt x="74286" y="42866"/>
                </a:lnTo>
                <a:lnTo>
                  <a:pt x="74286" y="51441"/>
                </a:lnTo>
                <a:lnTo>
                  <a:pt x="79987" y="60013"/>
                </a:lnTo>
                <a:lnTo>
                  <a:pt x="91425" y="77131"/>
                </a:lnTo>
                <a:lnTo>
                  <a:pt x="91425" y="94278"/>
                </a:lnTo>
                <a:lnTo>
                  <a:pt x="85706" y="102852"/>
                </a:lnTo>
                <a:lnTo>
                  <a:pt x="79987" y="102852"/>
                </a:lnTo>
                <a:lnTo>
                  <a:pt x="74286" y="94278"/>
                </a:lnTo>
                <a:lnTo>
                  <a:pt x="57129" y="85705"/>
                </a:lnTo>
                <a:lnTo>
                  <a:pt x="39992" y="85705"/>
                </a:lnTo>
                <a:lnTo>
                  <a:pt x="39992" y="94278"/>
                </a:lnTo>
                <a:lnTo>
                  <a:pt x="28554" y="94278"/>
                </a:lnTo>
                <a:lnTo>
                  <a:pt x="17136" y="77131"/>
                </a:lnTo>
                <a:lnTo>
                  <a:pt x="11417" y="77131"/>
                </a:lnTo>
                <a:lnTo>
                  <a:pt x="5698" y="85705"/>
                </a:lnTo>
                <a:lnTo>
                  <a:pt x="0" y="85705"/>
                </a:lnTo>
                <a:lnTo>
                  <a:pt x="0" y="111425"/>
                </a:lnTo>
                <a:lnTo>
                  <a:pt x="5698" y="111425"/>
                </a:lnTo>
                <a:lnTo>
                  <a:pt x="11417" y="120000"/>
                </a:lnTo>
                <a:lnTo>
                  <a:pt x="114280" y="120000"/>
                </a:lnTo>
                <a:lnTo>
                  <a:pt x="120000" y="111425"/>
                </a:lnTo>
                <a:lnTo>
                  <a:pt x="120000" y="102852"/>
                </a:lnTo>
                <a:lnTo>
                  <a:pt x="114280" y="94278"/>
                </a:lnTo>
                <a:lnTo>
                  <a:pt x="108561" y="85705"/>
                </a:lnTo>
                <a:lnTo>
                  <a:pt x="108561" y="77131"/>
                </a:lnTo>
                <a:lnTo>
                  <a:pt x="114280" y="51441"/>
                </a:lnTo>
                <a:lnTo>
                  <a:pt x="108561" y="17147"/>
                </a:lnTo>
                <a:lnTo>
                  <a:pt x="91425" y="25719"/>
                </a:lnTo>
                <a:lnTo>
                  <a:pt x="91425" y="0"/>
                </a:lnTo>
                <a:lnTo>
                  <a:pt x="62848"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3" name="Google Shape;453;p8"/>
          <p:cNvSpPr/>
          <p:nvPr/>
        </p:nvSpPr>
        <p:spPr>
          <a:xfrm>
            <a:off x="3198336" y="4744096"/>
            <a:ext cx="124396" cy="260235"/>
          </a:xfrm>
          <a:custGeom>
            <a:rect b="b" l="l" r="r" t="t"/>
            <a:pathLst>
              <a:path extrusionOk="0" h="120000" w="120000">
                <a:moveTo>
                  <a:pt x="81176" y="13914"/>
                </a:moveTo>
                <a:lnTo>
                  <a:pt x="72147" y="10565"/>
                </a:lnTo>
                <a:lnTo>
                  <a:pt x="63115" y="6612"/>
                </a:lnTo>
                <a:lnTo>
                  <a:pt x="54080" y="2295"/>
                </a:lnTo>
                <a:lnTo>
                  <a:pt x="49408" y="0"/>
                </a:lnTo>
                <a:lnTo>
                  <a:pt x="42351" y="1738"/>
                </a:lnTo>
                <a:lnTo>
                  <a:pt x="42351" y="0"/>
                </a:lnTo>
                <a:lnTo>
                  <a:pt x="38823" y="5217"/>
                </a:lnTo>
                <a:lnTo>
                  <a:pt x="42351" y="6956"/>
                </a:lnTo>
                <a:lnTo>
                  <a:pt x="35295" y="8696"/>
                </a:lnTo>
                <a:lnTo>
                  <a:pt x="28238" y="10435"/>
                </a:lnTo>
                <a:lnTo>
                  <a:pt x="21169" y="12174"/>
                </a:lnTo>
                <a:lnTo>
                  <a:pt x="10584" y="12174"/>
                </a:lnTo>
                <a:lnTo>
                  <a:pt x="14112" y="17393"/>
                </a:lnTo>
                <a:lnTo>
                  <a:pt x="21169" y="17393"/>
                </a:lnTo>
                <a:lnTo>
                  <a:pt x="21169" y="22610"/>
                </a:lnTo>
                <a:lnTo>
                  <a:pt x="31767" y="24349"/>
                </a:lnTo>
                <a:lnTo>
                  <a:pt x="31767" y="29562"/>
                </a:lnTo>
                <a:lnTo>
                  <a:pt x="14112" y="31301"/>
                </a:lnTo>
                <a:lnTo>
                  <a:pt x="3527" y="31301"/>
                </a:lnTo>
                <a:lnTo>
                  <a:pt x="7056" y="36519"/>
                </a:lnTo>
                <a:lnTo>
                  <a:pt x="0" y="38258"/>
                </a:lnTo>
                <a:lnTo>
                  <a:pt x="21169" y="55651"/>
                </a:lnTo>
                <a:lnTo>
                  <a:pt x="35295" y="59130"/>
                </a:lnTo>
                <a:lnTo>
                  <a:pt x="38823" y="57391"/>
                </a:lnTo>
                <a:lnTo>
                  <a:pt x="45880" y="55651"/>
                </a:lnTo>
                <a:lnTo>
                  <a:pt x="45880" y="60869"/>
                </a:lnTo>
                <a:lnTo>
                  <a:pt x="38823" y="64348"/>
                </a:lnTo>
                <a:lnTo>
                  <a:pt x="45880" y="67826"/>
                </a:lnTo>
                <a:lnTo>
                  <a:pt x="56465" y="67826"/>
                </a:lnTo>
                <a:lnTo>
                  <a:pt x="45880" y="71305"/>
                </a:lnTo>
                <a:lnTo>
                  <a:pt x="52936" y="73044"/>
                </a:lnTo>
                <a:lnTo>
                  <a:pt x="56465" y="76523"/>
                </a:lnTo>
                <a:lnTo>
                  <a:pt x="52936" y="78262"/>
                </a:lnTo>
                <a:lnTo>
                  <a:pt x="45880" y="81741"/>
                </a:lnTo>
                <a:lnTo>
                  <a:pt x="38823" y="83480"/>
                </a:lnTo>
                <a:lnTo>
                  <a:pt x="38723" y="93974"/>
                </a:lnTo>
                <a:lnTo>
                  <a:pt x="38023" y="98989"/>
                </a:lnTo>
                <a:lnTo>
                  <a:pt x="36120" y="101783"/>
                </a:lnTo>
                <a:lnTo>
                  <a:pt x="35295" y="102606"/>
                </a:lnTo>
                <a:lnTo>
                  <a:pt x="31767" y="107825"/>
                </a:lnTo>
                <a:lnTo>
                  <a:pt x="38823" y="109564"/>
                </a:lnTo>
                <a:lnTo>
                  <a:pt x="42351" y="111303"/>
                </a:lnTo>
                <a:lnTo>
                  <a:pt x="45880" y="113043"/>
                </a:lnTo>
                <a:lnTo>
                  <a:pt x="56465" y="113043"/>
                </a:lnTo>
                <a:lnTo>
                  <a:pt x="56465" y="118260"/>
                </a:lnTo>
                <a:lnTo>
                  <a:pt x="60005" y="120000"/>
                </a:lnTo>
                <a:lnTo>
                  <a:pt x="70591" y="120000"/>
                </a:lnTo>
                <a:lnTo>
                  <a:pt x="70591" y="114782"/>
                </a:lnTo>
                <a:lnTo>
                  <a:pt x="77647" y="114782"/>
                </a:lnTo>
                <a:lnTo>
                  <a:pt x="81176" y="116521"/>
                </a:lnTo>
                <a:lnTo>
                  <a:pt x="77647" y="111303"/>
                </a:lnTo>
                <a:lnTo>
                  <a:pt x="91773" y="111303"/>
                </a:lnTo>
                <a:lnTo>
                  <a:pt x="88232" y="107825"/>
                </a:lnTo>
                <a:lnTo>
                  <a:pt x="95301" y="109564"/>
                </a:lnTo>
                <a:lnTo>
                  <a:pt x="102358" y="111303"/>
                </a:lnTo>
                <a:lnTo>
                  <a:pt x="109414" y="109564"/>
                </a:lnTo>
                <a:lnTo>
                  <a:pt x="102358" y="102606"/>
                </a:lnTo>
                <a:lnTo>
                  <a:pt x="102358" y="92171"/>
                </a:lnTo>
                <a:lnTo>
                  <a:pt x="105887" y="85219"/>
                </a:lnTo>
                <a:lnTo>
                  <a:pt x="102358" y="83480"/>
                </a:lnTo>
                <a:lnTo>
                  <a:pt x="95301" y="81741"/>
                </a:lnTo>
                <a:lnTo>
                  <a:pt x="95301" y="67826"/>
                </a:lnTo>
                <a:lnTo>
                  <a:pt x="88232" y="64348"/>
                </a:lnTo>
                <a:lnTo>
                  <a:pt x="91773" y="62608"/>
                </a:lnTo>
                <a:lnTo>
                  <a:pt x="98829" y="60869"/>
                </a:lnTo>
                <a:lnTo>
                  <a:pt x="105887" y="59130"/>
                </a:lnTo>
                <a:lnTo>
                  <a:pt x="105887" y="48694"/>
                </a:lnTo>
                <a:lnTo>
                  <a:pt x="113730" y="43238"/>
                </a:lnTo>
                <a:lnTo>
                  <a:pt x="119898" y="38341"/>
                </a:lnTo>
                <a:lnTo>
                  <a:pt x="120000" y="34780"/>
                </a:lnTo>
                <a:lnTo>
                  <a:pt x="116471" y="29562"/>
                </a:lnTo>
                <a:lnTo>
                  <a:pt x="112943" y="27828"/>
                </a:lnTo>
                <a:lnTo>
                  <a:pt x="102358" y="27828"/>
                </a:lnTo>
                <a:lnTo>
                  <a:pt x="98829" y="24349"/>
                </a:lnTo>
                <a:lnTo>
                  <a:pt x="91773" y="24349"/>
                </a:lnTo>
                <a:lnTo>
                  <a:pt x="91773" y="26089"/>
                </a:lnTo>
                <a:lnTo>
                  <a:pt x="88232" y="24349"/>
                </a:lnTo>
                <a:lnTo>
                  <a:pt x="88232" y="22610"/>
                </a:lnTo>
                <a:lnTo>
                  <a:pt x="84704" y="22610"/>
                </a:lnTo>
                <a:lnTo>
                  <a:pt x="81681" y="27152"/>
                </a:lnTo>
                <a:lnTo>
                  <a:pt x="81176" y="33840"/>
                </a:lnTo>
                <a:lnTo>
                  <a:pt x="81176" y="34780"/>
                </a:lnTo>
                <a:lnTo>
                  <a:pt x="74118" y="33040"/>
                </a:lnTo>
                <a:lnTo>
                  <a:pt x="70591" y="33040"/>
                </a:lnTo>
                <a:lnTo>
                  <a:pt x="70591" y="31301"/>
                </a:lnTo>
                <a:lnTo>
                  <a:pt x="67062" y="31301"/>
                </a:lnTo>
                <a:lnTo>
                  <a:pt x="67062" y="27828"/>
                </a:lnTo>
                <a:lnTo>
                  <a:pt x="70591" y="26089"/>
                </a:lnTo>
                <a:lnTo>
                  <a:pt x="77647" y="26089"/>
                </a:lnTo>
                <a:lnTo>
                  <a:pt x="77647" y="24349"/>
                </a:lnTo>
                <a:lnTo>
                  <a:pt x="81176" y="20871"/>
                </a:lnTo>
                <a:lnTo>
                  <a:pt x="81176" y="13914"/>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4" name="Google Shape;454;p8"/>
          <p:cNvSpPr/>
          <p:nvPr/>
        </p:nvSpPr>
        <p:spPr>
          <a:xfrm>
            <a:off x="3198336" y="4744096"/>
            <a:ext cx="124396" cy="260235"/>
          </a:xfrm>
          <a:custGeom>
            <a:rect b="b" l="l" r="r" t="t"/>
            <a:pathLst>
              <a:path extrusionOk="0" h="120000" w="120000">
                <a:moveTo>
                  <a:pt x="42351" y="0"/>
                </a:moveTo>
                <a:lnTo>
                  <a:pt x="38823" y="5217"/>
                </a:lnTo>
                <a:lnTo>
                  <a:pt x="42351" y="6956"/>
                </a:lnTo>
                <a:lnTo>
                  <a:pt x="35295" y="8696"/>
                </a:lnTo>
                <a:lnTo>
                  <a:pt x="28238" y="10435"/>
                </a:lnTo>
                <a:lnTo>
                  <a:pt x="21169" y="12174"/>
                </a:lnTo>
                <a:lnTo>
                  <a:pt x="14112" y="12174"/>
                </a:lnTo>
                <a:lnTo>
                  <a:pt x="10584" y="12174"/>
                </a:lnTo>
                <a:lnTo>
                  <a:pt x="14112" y="17393"/>
                </a:lnTo>
                <a:lnTo>
                  <a:pt x="17640" y="17393"/>
                </a:lnTo>
                <a:lnTo>
                  <a:pt x="21169" y="17393"/>
                </a:lnTo>
                <a:lnTo>
                  <a:pt x="21169" y="22610"/>
                </a:lnTo>
                <a:lnTo>
                  <a:pt x="31767" y="24349"/>
                </a:lnTo>
                <a:lnTo>
                  <a:pt x="31767" y="26089"/>
                </a:lnTo>
                <a:lnTo>
                  <a:pt x="31767" y="29562"/>
                </a:lnTo>
                <a:lnTo>
                  <a:pt x="14112" y="31301"/>
                </a:lnTo>
                <a:lnTo>
                  <a:pt x="10584" y="31301"/>
                </a:lnTo>
                <a:lnTo>
                  <a:pt x="3527" y="31301"/>
                </a:lnTo>
                <a:lnTo>
                  <a:pt x="7056" y="36519"/>
                </a:lnTo>
                <a:lnTo>
                  <a:pt x="0" y="38258"/>
                </a:lnTo>
                <a:lnTo>
                  <a:pt x="21169" y="55651"/>
                </a:lnTo>
                <a:lnTo>
                  <a:pt x="35295" y="59130"/>
                </a:lnTo>
                <a:lnTo>
                  <a:pt x="38823" y="57391"/>
                </a:lnTo>
                <a:lnTo>
                  <a:pt x="45880" y="55651"/>
                </a:lnTo>
                <a:lnTo>
                  <a:pt x="45880" y="60869"/>
                </a:lnTo>
                <a:lnTo>
                  <a:pt x="38823" y="64348"/>
                </a:lnTo>
                <a:lnTo>
                  <a:pt x="45880" y="67826"/>
                </a:lnTo>
                <a:lnTo>
                  <a:pt x="52936" y="67826"/>
                </a:lnTo>
                <a:lnTo>
                  <a:pt x="56465" y="67826"/>
                </a:lnTo>
                <a:lnTo>
                  <a:pt x="45880" y="71305"/>
                </a:lnTo>
                <a:lnTo>
                  <a:pt x="52936" y="73044"/>
                </a:lnTo>
                <a:lnTo>
                  <a:pt x="56465" y="76523"/>
                </a:lnTo>
                <a:lnTo>
                  <a:pt x="52936" y="78262"/>
                </a:lnTo>
                <a:lnTo>
                  <a:pt x="45880" y="81741"/>
                </a:lnTo>
                <a:lnTo>
                  <a:pt x="38823" y="83480"/>
                </a:lnTo>
                <a:lnTo>
                  <a:pt x="38723" y="93974"/>
                </a:lnTo>
                <a:lnTo>
                  <a:pt x="38023" y="98989"/>
                </a:lnTo>
                <a:lnTo>
                  <a:pt x="36120" y="101783"/>
                </a:lnTo>
                <a:lnTo>
                  <a:pt x="35295" y="102606"/>
                </a:lnTo>
                <a:lnTo>
                  <a:pt x="31767" y="107825"/>
                </a:lnTo>
                <a:lnTo>
                  <a:pt x="38823" y="109564"/>
                </a:lnTo>
                <a:lnTo>
                  <a:pt x="42351" y="111303"/>
                </a:lnTo>
                <a:lnTo>
                  <a:pt x="45880" y="113043"/>
                </a:lnTo>
                <a:lnTo>
                  <a:pt x="56465" y="113043"/>
                </a:lnTo>
                <a:lnTo>
                  <a:pt x="56465" y="116521"/>
                </a:lnTo>
                <a:lnTo>
                  <a:pt x="56465" y="118260"/>
                </a:lnTo>
                <a:lnTo>
                  <a:pt x="60005" y="120000"/>
                </a:lnTo>
                <a:lnTo>
                  <a:pt x="67062" y="120000"/>
                </a:lnTo>
                <a:lnTo>
                  <a:pt x="70591" y="120000"/>
                </a:lnTo>
                <a:lnTo>
                  <a:pt x="70591" y="114782"/>
                </a:lnTo>
                <a:lnTo>
                  <a:pt x="77647" y="114782"/>
                </a:lnTo>
                <a:lnTo>
                  <a:pt x="81176" y="116521"/>
                </a:lnTo>
                <a:lnTo>
                  <a:pt x="77647" y="111303"/>
                </a:lnTo>
                <a:lnTo>
                  <a:pt x="84704" y="111303"/>
                </a:lnTo>
                <a:lnTo>
                  <a:pt x="91773" y="111303"/>
                </a:lnTo>
                <a:lnTo>
                  <a:pt x="88232" y="107825"/>
                </a:lnTo>
                <a:lnTo>
                  <a:pt x="95301" y="109564"/>
                </a:lnTo>
                <a:lnTo>
                  <a:pt x="102358" y="111303"/>
                </a:lnTo>
                <a:lnTo>
                  <a:pt x="109414" y="109564"/>
                </a:lnTo>
                <a:lnTo>
                  <a:pt x="102358" y="102606"/>
                </a:lnTo>
                <a:lnTo>
                  <a:pt x="102358" y="92171"/>
                </a:lnTo>
                <a:lnTo>
                  <a:pt x="105887" y="85219"/>
                </a:lnTo>
                <a:lnTo>
                  <a:pt x="102358" y="83480"/>
                </a:lnTo>
                <a:lnTo>
                  <a:pt x="95301" y="81741"/>
                </a:lnTo>
                <a:lnTo>
                  <a:pt x="95301" y="80001"/>
                </a:lnTo>
                <a:lnTo>
                  <a:pt x="95301" y="71305"/>
                </a:lnTo>
                <a:lnTo>
                  <a:pt x="95301" y="67826"/>
                </a:lnTo>
                <a:lnTo>
                  <a:pt x="88232" y="64348"/>
                </a:lnTo>
                <a:lnTo>
                  <a:pt x="91773" y="62608"/>
                </a:lnTo>
                <a:lnTo>
                  <a:pt x="98829" y="60869"/>
                </a:lnTo>
                <a:lnTo>
                  <a:pt x="105887" y="59130"/>
                </a:lnTo>
                <a:lnTo>
                  <a:pt x="105887" y="55651"/>
                </a:lnTo>
                <a:lnTo>
                  <a:pt x="105887" y="48694"/>
                </a:lnTo>
                <a:lnTo>
                  <a:pt x="113730" y="43238"/>
                </a:lnTo>
                <a:lnTo>
                  <a:pt x="119898" y="38341"/>
                </a:lnTo>
                <a:lnTo>
                  <a:pt x="120000" y="38258"/>
                </a:lnTo>
                <a:lnTo>
                  <a:pt x="120000" y="34780"/>
                </a:lnTo>
                <a:lnTo>
                  <a:pt x="116471" y="29562"/>
                </a:lnTo>
                <a:lnTo>
                  <a:pt x="112943" y="27828"/>
                </a:lnTo>
                <a:lnTo>
                  <a:pt x="102358" y="27828"/>
                </a:lnTo>
                <a:lnTo>
                  <a:pt x="98829" y="24349"/>
                </a:lnTo>
                <a:lnTo>
                  <a:pt x="95301" y="24349"/>
                </a:lnTo>
                <a:lnTo>
                  <a:pt x="91773" y="24349"/>
                </a:lnTo>
                <a:lnTo>
                  <a:pt x="91773" y="26089"/>
                </a:lnTo>
                <a:lnTo>
                  <a:pt x="88232" y="24349"/>
                </a:lnTo>
                <a:lnTo>
                  <a:pt x="88232" y="22610"/>
                </a:lnTo>
                <a:lnTo>
                  <a:pt x="84704" y="22610"/>
                </a:lnTo>
                <a:lnTo>
                  <a:pt x="81681" y="27152"/>
                </a:lnTo>
                <a:lnTo>
                  <a:pt x="81176" y="33840"/>
                </a:lnTo>
                <a:lnTo>
                  <a:pt x="81176" y="34780"/>
                </a:lnTo>
                <a:lnTo>
                  <a:pt x="74118" y="33040"/>
                </a:lnTo>
                <a:lnTo>
                  <a:pt x="70591" y="33040"/>
                </a:lnTo>
                <a:lnTo>
                  <a:pt x="70591" y="31301"/>
                </a:lnTo>
                <a:lnTo>
                  <a:pt x="67062" y="31301"/>
                </a:lnTo>
                <a:lnTo>
                  <a:pt x="67062" y="27828"/>
                </a:lnTo>
                <a:lnTo>
                  <a:pt x="70591" y="26089"/>
                </a:lnTo>
                <a:lnTo>
                  <a:pt x="74118" y="26089"/>
                </a:lnTo>
                <a:lnTo>
                  <a:pt x="77647" y="26089"/>
                </a:lnTo>
                <a:lnTo>
                  <a:pt x="77647" y="24349"/>
                </a:lnTo>
                <a:lnTo>
                  <a:pt x="81176" y="20871"/>
                </a:lnTo>
                <a:lnTo>
                  <a:pt x="81176" y="19131"/>
                </a:lnTo>
                <a:lnTo>
                  <a:pt x="81176" y="13914"/>
                </a:lnTo>
                <a:lnTo>
                  <a:pt x="72147" y="10565"/>
                </a:lnTo>
                <a:lnTo>
                  <a:pt x="63115" y="6612"/>
                </a:lnTo>
                <a:lnTo>
                  <a:pt x="54080" y="2295"/>
                </a:lnTo>
                <a:lnTo>
                  <a:pt x="49408" y="0"/>
                </a:lnTo>
                <a:lnTo>
                  <a:pt x="42351" y="1738"/>
                </a:lnTo>
                <a:lnTo>
                  <a:pt x="42351"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5" name="Google Shape;455;p8"/>
          <p:cNvSpPr/>
          <p:nvPr/>
        </p:nvSpPr>
        <p:spPr>
          <a:xfrm>
            <a:off x="4372648" y="4602327"/>
            <a:ext cx="73507" cy="60198"/>
          </a:xfrm>
          <a:custGeom>
            <a:rect b="b" l="l" r="r" t="t"/>
            <a:pathLst>
              <a:path extrusionOk="0" h="120000" w="120000">
                <a:moveTo>
                  <a:pt x="114008" y="59998"/>
                </a:moveTo>
                <a:lnTo>
                  <a:pt x="108017" y="52504"/>
                </a:lnTo>
                <a:lnTo>
                  <a:pt x="102004" y="44985"/>
                </a:lnTo>
                <a:lnTo>
                  <a:pt x="102004" y="37492"/>
                </a:lnTo>
                <a:lnTo>
                  <a:pt x="120000" y="37492"/>
                </a:lnTo>
                <a:lnTo>
                  <a:pt x="114008" y="7493"/>
                </a:lnTo>
                <a:lnTo>
                  <a:pt x="93359" y="2431"/>
                </a:lnTo>
                <a:lnTo>
                  <a:pt x="65681" y="392"/>
                </a:lnTo>
                <a:lnTo>
                  <a:pt x="48592" y="0"/>
                </a:lnTo>
                <a:lnTo>
                  <a:pt x="47995" y="0"/>
                </a:lnTo>
                <a:lnTo>
                  <a:pt x="24007" y="22505"/>
                </a:lnTo>
                <a:lnTo>
                  <a:pt x="5991" y="22505"/>
                </a:lnTo>
                <a:lnTo>
                  <a:pt x="12003" y="29999"/>
                </a:lnTo>
                <a:lnTo>
                  <a:pt x="0" y="37492"/>
                </a:lnTo>
                <a:lnTo>
                  <a:pt x="5991" y="37492"/>
                </a:lnTo>
                <a:lnTo>
                  <a:pt x="12003" y="52504"/>
                </a:lnTo>
                <a:lnTo>
                  <a:pt x="29998" y="59998"/>
                </a:lnTo>
                <a:lnTo>
                  <a:pt x="42004" y="59998"/>
                </a:lnTo>
                <a:lnTo>
                  <a:pt x="42004" y="97492"/>
                </a:lnTo>
                <a:lnTo>
                  <a:pt x="47995" y="105011"/>
                </a:lnTo>
                <a:lnTo>
                  <a:pt x="54007" y="97492"/>
                </a:lnTo>
                <a:lnTo>
                  <a:pt x="59999" y="105011"/>
                </a:lnTo>
                <a:lnTo>
                  <a:pt x="59999" y="112504"/>
                </a:lnTo>
                <a:lnTo>
                  <a:pt x="66011" y="119998"/>
                </a:lnTo>
                <a:lnTo>
                  <a:pt x="72004" y="112504"/>
                </a:lnTo>
                <a:lnTo>
                  <a:pt x="72004" y="97492"/>
                </a:lnTo>
                <a:lnTo>
                  <a:pt x="96012" y="97492"/>
                </a:lnTo>
                <a:lnTo>
                  <a:pt x="108017" y="82505"/>
                </a:lnTo>
                <a:lnTo>
                  <a:pt x="114008" y="599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6" name="Google Shape;456;p8"/>
          <p:cNvSpPr/>
          <p:nvPr/>
        </p:nvSpPr>
        <p:spPr>
          <a:xfrm>
            <a:off x="4417889" y="4602326"/>
            <a:ext cx="192265" cy="178663"/>
          </a:xfrm>
          <a:custGeom>
            <a:rect b="b" l="l" r="r" t="t"/>
            <a:pathLst>
              <a:path extrusionOk="0" h="120000" w="120000">
                <a:moveTo>
                  <a:pt x="117562" y="92838"/>
                </a:moveTo>
                <a:lnTo>
                  <a:pt x="117733" y="92499"/>
                </a:lnTo>
                <a:lnTo>
                  <a:pt x="120000" y="85001"/>
                </a:lnTo>
                <a:lnTo>
                  <a:pt x="115465" y="85001"/>
                </a:lnTo>
                <a:lnTo>
                  <a:pt x="113206" y="80002"/>
                </a:lnTo>
                <a:lnTo>
                  <a:pt x="110940" y="75004"/>
                </a:lnTo>
                <a:lnTo>
                  <a:pt x="117733" y="70005"/>
                </a:lnTo>
                <a:lnTo>
                  <a:pt x="115465" y="67498"/>
                </a:lnTo>
                <a:lnTo>
                  <a:pt x="108672" y="67498"/>
                </a:lnTo>
                <a:lnTo>
                  <a:pt x="106413" y="62498"/>
                </a:lnTo>
                <a:lnTo>
                  <a:pt x="106413" y="57500"/>
                </a:lnTo>
                <a:lnTo>
                  <a:pt x="104146" y="52501"/>
                </a:lnTo>
                <a:lnTo>
                  <a:pt x="99620" y="57500"/>
                </a:lnTo>
                <a:lnTo>
                  <a:pt x="97353" y="55001"/>
                </a:lnTo>
                <a:lnTo>
                  <a:pt x="95086" y="50002"/>
                </a:lnTo>
                <a:lnTo>
                  <a:pt x="95086" y="55001"/>
                </a:lnTo>
                <a:lnTo>
                  <a:pt x="88301" y="55001"/>
                </a:lnTo>
                <a:lnTo>
                  <a:pt x="88301" y="50002"/>
                </a:lnTo>
                <a:lnTo>
                  <a:pt x="99620" y="42505"/>
                </a:lnTo>
                <a:lnTo>
                  <a:pt x="92827" y="45004"/>
                </a:lnTo>
                <a:lnTo>
                  <a:pt x="92827" y="37497"/>
                </a:lnTo>
                <a:lnTo>
                  <a:pt x="90560" y="32498"/>
                </a:lnTo>
                <a:lnTo>
                  <a:pt x="88301" y="32498"/>
                </a:lnTo>
                <a:lnTo>
                  <a:pt x="89354" y="27336"/>
                </a:lnTo>
                <a:lnTo>
                  <a:pt x="90701" y="20343"/>
                </a:lnTo>
                <a:lnTo>
                  <a:pt x="90560" y="20002"/>
                </a:lnTo>
                <a:lnTo>
                  <a:pt x="90560" y="15004"/>
                </a:lnTo>
                <a:lnTo>
                  <a:pt x="88301" y="9996"/>
                </a:lnTo>
                <a:lnTo>
                  <a:pt x="88301" y="7497"/>
                </a:lnTo>
                <a:lnTo>
                  <a:pt x="81508" y="9996"/>
                </a:lnTo>
                <a:lnTo>
                  <a:pt x="76974" y="9996"/>
                </a:lnTo>
                <a:lnTo>
                  <a:pt x="74715" y="4998"/>
                </a:lnTo>
                <a:lnTo>
                  <a:pt x="72448" y="12496"/>
                </a:lnTo>
                <a:lnTo>
                  <a:pt x="65655" y="12496"/>
                </a:lnTo>
                <a:lnTo>
                  <a:pt x="65655" y="9996"/>
                </a:lnTo>
                <a:lnTo>
                  <a:pt x="63396" y="7497"/>
                </a:lnTo>
                <a:lnTo>
                  <a:pt x="58862" y="7497"/>
                </a:lnTo>
                <a:lnTo>
                  <a:pt x="56603" y="9996"/>
                </a:lnTo>
                <a:lnTo>
                  <a:pt x="52069" y="9996"/>
                </a:lnTo>
                <a:lnTo>
                  <a:pt x="52069" y="2499"/>
                </a:lnTo>
                <a:lnTo>
                  <a:pt x="42118" y="6461"/>
                </a:lnTo>
                <a:lnTo>
                  <a:pt x="37279" y="5574"/>
                </a:lnTo>
                <a:lnTo>
                  <a:pt x="36223" y="4998"/>
                </a:lnTo>
                <a:lnTo>
                  <a:pt x="33956" y="2499"/>
                </a:lnTo>
                <a:lnTo>
                  <a:pt x="31698" y="0"/>
                </a:lnTo>
                <a:lnTo>
                  <a:pt x="27163" y="2499"/>
                </a:lnTo>
                <a:lnTo>
                  <a:pt x="22638" y="4998"/>
                </a:lnTo>
                <a:lnTo>
                  <a:pt x="20370" y="2499"/>
                </a:lnTo>
                <a:lnTo>
                  <a:pt x="15845" y="2499"/>
                </a:lnTo>
                <a:lnTo>
                  <a:pt x="18111" y="12496"/>
                </a:lnTo>
                <a:lnTo>
                  <a:pt x="11318" y="12496"/>
                </a:lnTo>
                <a:lnTo>
                  <a:pt x="11318" y="15004"/>
                </a:lnTo>
                <a:lnTo>
                  <a:pt x="13578" y="17503"/>
                </a:lnTo>
                <a:lnTo>
                  <a:pt x="15845" y="20002"/>
                </a:lnTo>
                <a:lnTo>
                  <a:pt x="13578" y="27500"/>
                </a:lnTo>
                <a:lnTo>
                  <a:pt x="9051" y="32498"/>
                </a:lnTo>
                <a:lnTo>
                  <a:pt x="0" y="32498"/>
                </a:lnTo>
                <a:lnTo>
                  <a:pt x="0" y="42505"/>
                </a:lnTo>
                <a:lnTo>
                  <a:pt x="4525" y="45004"/>
                </a:lnTo>
                <a:lnTo>
                  <a:pt x="6792" y="47503"/>
                </a:lnTo>
                <a:lnTo>
                  <a:pt x="4525" y="50002"/>
                </a:lnTo>
                <a:lnTo>
                  <a:pt x="4525" y="52501"/>
                </a:lnTo>
                <a:lnTo>
                  <a:pt x="6792" y="55001"/>
                </a:lnTo>
                <a:lnTo>
                  <a:pt x="6792" y="57500"/>
                </a:lnTo>
                <a:lnTo>
                  <a:pt x="9051" y="59999"/>
                </a:lnTo>
                <a:lnTo>
                  <a:pt x="11318" y="57500"/>
                </a:lnTo>
                <a:lnTo>
                  <a:pt x="13578" y="59999"/>
                </a:lnTo>
                <a:lnTo>
                  <a:pt x="13832" y="68361"/>
                </a:lnTo>
                <a:lnTo>
                  <a:pt x="15617" y="77208"/>
                </a:lnTo>
                <a:lnTo>
                  <a:pt x="15845" y="77503"/>
                </a:lnTo>
                <a:lnTo>
                  <a:pt x="22638" y="82502"/>
                </a:lnTo>
                <a:lnTo>
                  <a:pt x="29431" y="82502"/>
                </a:lnTo>
                <a:lnTo>
                  <a:pt x="29431" y="77503"/>
                </a:lnTo>
                <a:lnTo>
                  <a:pt x="31698" y="75004"/>
                </a:lnTo>
                <a:lnTo>
                  <a:pt x="33956" y="72504"/>
                </a:lnTo>
                <a:lnTo>
                  <a:pt x="33956" y="67498"/>
                </a:lnTo>
                <a:lnTo>
                  <a:pt x="36223" y="59999"/>
                </a:lnTo>
                <a:lnTo>
                  <a:pt x="38483" y="55001"/>
                </a:lnTo>
                <a:lnTo>
                  <a:pt x="43016" y="55001"/>
                </a:lnTo>
                <a:lnTo>
                  <a:pt x="47543" y="59999"/>
                </a:lnTo>
                <a:lnTo>
                  <a:pt x="54336" y="62498"/>
                </a:lnTo>
                <a:lnTo>
                  <a:pt x="54336" y="59999"/>
                </a:lnTo>
                <a:lnTo>
                  <a:pt x="61129" y="59999"/>
                </a:lnTo>
                <a:lnTo>
                  <a:pt x="61129" y="75004"/>
                </a:lnTo>
                <a:lnTo>
                  <a:pt x="65655" y="72504"/>
                </a:lnTo>
                <a:lnTo>
                  <a:pt x="67922" y="77503"/>
                </a:lnTo>
                <a:lnTo>
                  <a:pt x="70181" y="82502"/>
                </a:lnTo>
                <a:lnTo>
                  <a:pt x="70181" y="85001"/>
                </a:lnTo>
                <a:lnTo>
                  <a:pt x="72448" y="89999"/>
                </a:lnTo>
                <a:lnTo>
                  <a:pt x="70181" y="80002"/>
                </a:lnTo>
                <a:lnTo>
                  <a:pt x="72448" y="89999"/>
                </a:lnTo>
                <a:lnTo>
                  <a:pt x="67922" y="97506"/>
                </a:lnTo>
                <a:lnTo>
                  <a:pt x="74715" y="94998"/>
                </a:lnTo>
                <a:lnTo>
                  <a:pt x="81508" y="97506"/>
                </a:lnTo>
                <a:lnTo>
                  <a:pt x="83767" y="94998"/>
                </a:lnTo>
                <a:lnTo>
                  <a:pt x="86034" y="94998"/>
                </a:lnTo>
                <a:lnTo>
                  <a:pt x="86034" y="89999"/>
                </a:lnTo>
                <a:lnTo>
                  <a:pt x="88301" y="94998"/>
                </a:lnTo>
                <a:lnTo>
                  <a:pt x="90560" y="100005"/>
                </a:lnTo>
                <a:lnTo>
                  <a:pt x="92827" y="107503"/>
                </a:lnTo>
                <a:lnTo>
                  <a:pt x="88301" y="115001"/>
                </a:lnTo>
                <a:lnTo>
                  <a:pt x="90560" y="120000"/>
                </a:lnTo>
                <a:lnTo>
                  <a:pt x="92827" y="115001"/>
                </a:lnTo>
                <a:lnTo>
                  <a:pt x="97353" y="107503"/>
                </a:lnTo>
                <a:lnTo>
                  <a:pt x="101880" y="102504"/>
                </a:lnTo>
                <a:lnTo>
                  <a:pt x="104146" y="110003"/>
                </a:lnTo>
                <a:lnTo>
                  <a:pt x="108672" y="105003"/>
                </a:lnTo>
                <a:lnTo>
                  <a:pt x="106413" y="102504"/>
                </a:lnTo>
                <a:lnTo>
                  <a:pt x="106413" y="100005"/>
                </a:lnTo>
                <a:lnTo>
                  <a:pt x="111044" y="96296"/>
                </a:lnTo>
                <a:lnTo>
                  <a:pt x="117562" y="9283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7" name="Google Shape;457;p8"/>
          <p:cNvSpPr/>
          <p:nvPr/>
        </p:nvSpPr>
        <p:spPr>
          <a:xfrm>
            <a:off x="4417889" y="4602326"/>
            <a:ext cx="192265" cy="178663"/>
          </a:xfrm>
          <a:custGeom>
            <a:rect b="b" l="l" r="r" t="t"/>
            <a:pathLst>
              <a:path extrusionOk="0" h="120000" w="120000">
                <a:moveTo>
                  <a:pt x="22638" y="82502"/>
                </a:moveTo>
                <a:lnTo>
                  <a:pt x="27163" y="82502"/>
                </a:lnTo>
                <a:lnTo>
                  <a:pt x="29431" y="82502"/>
                </a:lnTo>
                <a:lnTo>
                  <a:pt x="29431" y="77503"/>
                </a:lnTo>
                <a:lnTo>
                  <a:pt x="31698" y="75004"/>
                </a:lnTo>
                <a:lnTo>
                  <a:pt x="33956" y="72504"/>
                </a:lnTo>
                <a:lnTo>
                  <a:pt x="33956" y="67498"/>
                </a:lnTo>
                <a:lnTo>
                  <a:pt x="36223" y="59999"/>
                </a:lnTo>
                <a:lnTo>
                  <a:pt x="38483" y="55001"/>
                </a:lnTo>
                <a:lnTo>
                  <a:pt x="43016" y="55001"/>
                </a:lnTo>
                <a:lnTo>
                  <a:pt x="47543" y="59999"/>
                </a:lnTo>
                <a:lnTo>
                  <a:pt x="54336" y="62498"/>
                </a:lnTo>
                <a:lnTo>
                  <a:pt x="54336" y="59999"/>
                </a:lnTo>
                <a:lnTo>
                  <a:pt x="56603" y="59999"/>
                </a:lnTo>
                <a:lnTo>
                  <a:pt x="61129" y="59999"/>
                </a:lnTo>
                <a:lnTo>
                  <a:pt x="61129" y="62498"/>
                </a:lnTo>
                <a:lnTo>
                  <a:pt x="61129" y="70005"/>
                </a:lnTo>
                <a:lnTo>
                  <a:pt x="61129" y="75004"/>
                </a:lnTo>
                <a:lnTo>
                  <a:pt x="65655" y="72504"/>
                </a:lnTo>
                <a:lnTo>
                  <a:pt x="67922" y="77503"/>
                </a:lnTo>
                <a:lnTo>
                  <a:pt x="70181" y="82502"/>
                </a:lnTo>
                <a:lnTo>
                  <a:pt x="70181" y="80002"/>
                </a:lnTo>
                <a:lnTo>
                  <a:pt x="70181" y="85001"/>
                </a:lnTo>
                <a:lnTo>
                  <a:pt x="72448" y="89999"/>
                </a:lnTo>
                <a:lnTo>
                  <a:pt x="67922" y="97506"/>
                </a:lnTo>
                <a:lnTo>
                  <a:pt x="74715" y="94998"/>
                </a:lnTo>
                <a:lnTo>
                  <a:pt x="81508" y="97506"/>
                </a:lnTo>
                <a:lnTo>
                  <a:pt x="83767" y="94998"/>
                </a:lnTo>
                <a:lnTo>
                  <a:pt x="86034" y="94998"/>
                </a:lnTo>
                <a:lnTo>
                  <a:pt x="86034" y="89999"/>
                </a:lnTo>
                <a:lnTo>
                  <a:pt x="88301" y="94998"/>
                </a:lnTo>
                <a:lnTo>
                  <a:pt x="90560" y="100005"/>
                </a:lnTo>
                <a:lnTo>
                  <a:pt x="92827" y="107503"/>
                </a:lnTo>
                <a:lnTo>
                  <a:pt x="88301" y="115001"/>
                </a:lnTo>
                <a:lnTo>
                  <a:pt x="90560" y="120000"/>
                </a:lnTo>
                <a:lnTo>
                  <a:pt x="92827" y="115001"/>
                </a:lnTo>
                <a:lnTo>
                  <a:pt x="97353" y="107503"/>
                </a:lnTo>
                <a:lnTo>
                  <a:pt x="101880" y="102504"/>
                </a:lnTo>
                <a:lnTo>
                  <a:pt x="104146" y="110003"/>
                </a:lnTo>
                <a:lnTo>
                  <a:pt x="108672" y="105003"/>
                </a:lnTo>
                <a:lnTo>
                  <a:pt x="106413" y="102504"/>
                </a:lnTo>
                <a:lnTo>
                  <a:pt x="106413" y="100005"/>
                </a:lnTo>
                <a:lnTo>
                  <a:pt x="111044" y="96296"/>
                </a:lnTo>
                <a:lnTo>
                  <a:pt x="117562" y="92838"/>
                </a:lnTo>
                <a:lnTo>
                  <a:pt x="117733" y="92499"/>
                </a:lnTo>
                <a:lnTo>
                  <a:pt x="120000" y="85001"/>
                </a:lnTo>
                <a:lnTo>
                  <a:pt x="115465" y="85001"/>
                </a:lnTo>
                <a:lnTo>
                  <a:pt x="113206" y="80002"/>
                </a:lnTo>
                <a:lnTo>
                  <a:pt x="110940" y="75004"/>
                </a:lnTo>
                <a:lnTo>
                  <a:pt x="117733" y="70005"/>
                </a:lnTo>
                <a:lnTo>
                  <a:pt x="115465" y="67498"/>
                </a:lnTo>
                <a:lnTo>
                  <a:pt x="113206" y="67498"/>
                </a:lnTo>
                <a:lnTo>
                  <a:pt x="108672" y="67498"/>
                </a:lnTo>
                <a:lnTo>
                  <a:pt x="106413" y="62498"/>
                </a:lnTo>
                <a:lnTo>
                  <a:pt x="106413" y="57500"/>
                </a:lnTo>
                <a:lnTo>
                  <a:pt x="104146" y="52501"/>
                </a:lnTo>
                <a:lnTo>
                  <a:pt x="99620" y="57500"/>
                </a:lnTo>
                <a:lnTo>
                  <a:pt x="97353" y="55001"/>
                </a:lnTo>
                <a:lnTo>
                  <a:pt x="95086" y="50002"/>
                </a:lnTo>
                <a:lnTo>
                  <a:pt x="95086" y="55001"/>
                </a:lnTo>
                <a:lnTo>
                  <a:pt x="90560" y="55001"/>
                </a:lnTo>
                <a:lnTo>
                  <a:pt x="88301" y="55001"/>
                </a:lnTo>
                <a:lnTo>
                  <a:pt x="88301" y="50002"/>
                </a:lnTo>
                <a:lnTo>
                  <a:pt x="99620" y="42505"/>
                </a:lnTo>
                <a:lnTo>
                  <a:pt x="92827" y="45004"/>
                </a:lnTo>
                <a:lnTo>
                  <a:pt x="92827" y="39997"/>
                </a:lnTo>
                <a:lnTo>
                  <a:pt x="92827" y="37497"/>
                </a:lnTo>
                <a:lnTo>
                  <a:pt x="90560" y="32498"/>
                </a:lnTo>
                <a:lnTo>
                  <a:pt x="88301" y="32498"/>
                </a:lnTo>
                <a:lnTo>
                  <a:pt x="89354" y="27336"/>
                </a:lnTo>
                <a:lnTo>
                  <a:pt x="90701" y="20343"/>
                </a:lnTo>
                <a:lnTo>
                  <a:pt x="90560" y="20002"/>
                </a:lnTo>
                <a:lnTo>
                  <a:pt x="90560" y="15004"/>
                </a:lnTo>
                <a:lnTo>
                  <a:pt x="88301" y="9996"/>
                </a:lnTo>
                <a:lnTo>
                  <a:pt x="88301" y="7497"/>
                </a:lnTo>
                <a:lnTo>
                  <a:pt x="81508" y="9996"/>
                </a:lnTo>
                <a:lnTo>
                  <a:pt x="76974" y="9996"/>
                </a:lnTo>
                <a:lnTo>
                  <a:pt x="74715" y="4998"/>
                </a:lnTo>
                <a:lnTo>
                  <a:pt x="72448" y="12496"/>
                </a:lnTo>
                <a:lnTo>
                  <a:pt x="70181" y="12496"/>
                </a:lnTo>
                <a:lnTo>
                  <a:pt x="65655" y="12496"/>
                </a:lnTo>
                <a:lnTo>
                  <a:pt x="65655" y="9996"/>
                </a:lnTo>
                <a:lnTo>
                  <a:pt x="63396" y="7497"/>
                </a:lnTo>
                <a:lnTo>
                  <a:pt x="58862" y="7497"/>
                </a:lnTo>
                <a:lnTo>
                  <a:pt x="56603" y="9996"/>
                </a:lnTo>
                <a:lnTo>
                  <a:pt x="52069" y="9996"/>
                </a:lnTo>
                <a:lnTo>
                  <a:pt x="52069" y="2499"/>
                </a:lnTo>
                <a:lnTo>
                  <a:pt x="42118" y="6461"/>
                </a:lnTo>
                <a:lnTo>
                  <a:pt x="37279" y="5574"/>
                </a:lnTo>
                <a:lnTo>
                  <a:pt x="36223" y="4998"/>
                </a:lnTo>
                <a:lnTo>
                  <a:pt x="33956" y="2499"/>
                </a:lnTo>
                <a:lnTo>
                  <a:pt x="31698" y="0"/>
                </a:lnTo>
                <a:lnTo>
                  <a:pt x="27163" y="2499"/>
                </a:lnTo>
                <a:lnTo>
                  <a:pt x="22638" y="4998"/>
                </a:lnTo>
                <a:lnTo>
                  <a:pt x="20370" y="2499"/>
                </a:lnTo>
                <a:lnTo>
                  <a:pt x="15845" y="2499"/>
                </a:lnTo>
                <a:lnTo>
                  <a:pt x="18111" y="12496"/>
                </a:lnTo>
                <a:lnTo>
                  <a:pt x="15845" y="12496"/>
                </a:lnTo>
                <a:lnTo>
                  <a:pt x="11318" y="12496"/>
                </a:lnTo>
                <a:lnTo>
                  <a:pt x="11318" y="15004"/>
                </a:lnTo>
                <a:lnTo>
                  <a:pt x="13578" y="17503"/>
                </a:lnTo>
                <a:lnTo>
                  <a:pt x="15845" y="20002"/>
                </a:lnTo>
                <a:lnTo>
                  <a:pt x="13578" y="27500"/>
                </a:lnTo>
                <a:lnTo>
                  <a:pt x="9051" y="32498"/>
                </a:lnTo>
                <a:lnTo>
                  <a:pt x="6792" y="32498"/>
                </a:lnTo>
                <a:lnTo>
                  <a:pt x="0" y="32498"/>
                </a:lnTo>
                <a:lnTo>
                  <a:pt x="0" y="37497"/>
                </a:lnTo>
                <a:lnTo>
                  <a:pt x="0" y="39997"/>
                </a:lnTo>
                <a:lnTo>
                  <a:pt x="0" y="42505"/>
                </a:lnTo>
                <a:lnTo>
                  <a:pt x="4525" y="45004"/>
                </a:lnTo>
                <a:lnTo>
                  <a:pt x="6792" y="47503"/>
                </a:lnTo>
                <a:lnTo>
                  <a:pt x="4525" y="50002"/>
                </a:lnTo>
                <a:lnTo>
                  <a:pt x="4525" y="52501"/>
                </a:lnTo>
                <a:lnTo>
                  <a:pt x="6792" y="55001"/>
                </a:lnTo>
                <a:lnTo>
                  <a:pt x="6792" y="57500"/>
                </a:lnTo>
                <a:lnTo>
                  <a:pt x="9051" y="59999"/>
                </a:lnTo>
                <a:lnTo>
                  <a:pt x="11318" y="57500"/>
                </a:lnTo>
                <a:lnTo>
                  <a:pt x="13578" y="59999"/>
                </a:lnTo>
                <a:lnTo>
                  <a:pt x="13832" y="68361"/>
                </a:lnTo>
                <a:lnTo>
                  <a:pt x="15617" y="77208"/>
                </a:lnTo>
                <a:lnTo>
                  <a:pt x="15845" y="77503"/>
                </a:lnTo>
                <a:lnTo>
                  <a:pt x="22638" y="8250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8" name="Google Shape;458;p8"/>
          <p:cNvSpPr/>
          <p:nvPr/>
        </p:nvSpPr>
        <p:spPr>
          <a:xfrm>
            <a:off x="2401006" y="4425600"/>
            <a:ext cx="109321" cy="137883"/>
          </a:xfrm>
          <a:custGeom>
            <a:rect b="b" l="l" r="r" t="t"/>
            <a:pathLst>
              <a:path extrusionOk="0" h="120000" w="120000">
                <a:moveTo>
                  <a:pt x="8001" y="74595"/>
                </a:moveTo>
                <a:lnTo>
                  <a:pt x="0" y="84321"/>
                </a:lnTo>
                <a:lnTo>
                  <a:pt x="3999" y="84321"/>
                </a:lnTo>
                <a:lnTo>
                  <a:pt x="3999" y="87571"/>
                </a:lnTo>
                <a:lnTo>
                  <a:pt x="12002" y="87571"/>
                </a:lnTo>
                <a:lnTo>
                  <a:pt x="16003" y="94059"/>
                </a:lnTo>
                <a:lnTo>
                  <a:pt x="20004" y="100536"/>
                </a:lnTo>
                <a:lnTo>
                  <a:pt x="24005" y="103786"/>
                </a:lnTo>
                <a:lnTo>
                  <a:pt x="31993" y="103786"/>
                </a:lnTo>
                <a:lnTo>
                  <a:pt x="35994" y="107024"/>
                </a:lnTo>
                <a:lnTo>
                  <a:pt x="39995" y="110273"/>
                </a:lnTo>
                <a:lnTo>
                  <a:pt x="31993" y="110273"/>
                </a:lnTo>
                <a:lnTo>
                  <a:pt x="43996" y="113512"/>
                </a:lnTo>
                <a:lnTo>
                  <a:pt x="43996" y="116761"/>
                </a:lnTo>
                <a:lnTo>
                  <a:pt x="47997" y="116761"/>
                </a:lnTo>
                <a:lnTo>
                  <a:pt x="51998" y="113512"/>
                </a:lnTo>
                <a:lnTo>
                  <a:pt x="55998" y="116761"/>
                </a:lnTo>
                <a:lnTo>
                  <a:pt x="59999" y="120000"/>
                </a:lnTo>
                <a:lnTo>
                  <a:pt x="64000" y="120000"/>
                </a:lnTo>
                <a:lnTo>
                  <a:pt x="68232" y="115199"/>
                </a:lnTo>
                <a:lnTo>
                  <a:pt x="75971" y="110755"/>
                </a:lnTo>
                <a:lnTo>
                  <a:pt x="76003" y="103786"/>
                </a:lnTo>
                <a:lnTo>
                  <a:pt x="92007" y="97298"/>
                </a:lnTo>
                <a:lnTo>
                  <a:pt x="96007" y="90810"/>
                </a:lnTo>
                <a:lnTo>
                  <a:pt x="96007" y="77833"/>
                </a:lnTo>
                <a:lnTo>
                  <a:pt x="100008" y="74595"/>
                </a:lnTo>
                <a:lnTo>
                  <a:pt x="115998" y="74595"/>
                </a:lnTo>
                <a:lnTo>
                  <a:pt x="119999" y="64868"/>
                </a:lnTo>
                <a:lnTo>
                  <a:pt x="92007" y="64868"/>
                </a:lnTo>
                <a:lnTo>
                  <a:pt x="96007" y="0"/>
                </a:lnTo>
                <a:lnTo>
                  <a:pt x="43996" y="0"/>
                </a:lnTo>
                <a:lnTo>
                  <a:pt x="43996" y="9726"/>
                </a:lnTo>
                <a:lnTo>
                  <a:pt x="31993" y="9726"/>
                </a:lnTo>
                <a:lnTo>
                  <a:pt x="31993" y="19453"/>
                </a:lnTo>
                <a:lnTo>
                  <a:pt x="39995" y="29189"/>
                </a:lnTo>
                <a:lnTo>
                  <a:pt x="47997" y="35678"/>
                </a:lnTo>
                <a:lnTo>
                  <a:pt x="55998" y="38916"/>
                </a:lnTo>
                <a:lnTo>
                  <a:pt x="55998" y="48642"/>
                </a:lnTo>
                <a:lnTo>
                  <a:pt x="20004" y="48642"/>
                </a:lnTo>
                <a:lnTo>
                  <a:pt x="4459" y="61685"/>
                </a:lnTo>
                <a:lnTo>
                  <a:pt x="2274" y="66494"/>
                </a:lnTo>
                <a:lnTo>
                  <a:pt x="3999" y="68107"/>
                </a:lnTo>
                <a:lnTo>
                  <a:pt x="8001" y="7459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59" name="Google Shape;459;p8"/>
          <p:cNvSpPr/>
          <p:nvPr/>
        </p:nvSpPr>
        <p:spPr>
          <a:xfrm>
            <a:off x="2401006" y="4425600"/>
            <a:ext cx="109321" cy="137883"/>
          </a:xfrm>
          <a:custGeom>
            <a:rect b="b" l="l" r="r" t="t"/>
            <a:pathLst>
              <a:path extrusionOk="0" h="120000" w="120000">
                <a:moveTo>
                  <a:pt x="64000" y="120000"/>
                </a:moveTo>
                <a:lnTo>
                  <a:pt x="68232" y="115199"/>
                </a:lnTo>
                <a:lnTo>
                  <a:pt x="75971" y="110755"/>
                </a:lnTo>
                <a:lnTo>
                  <a:pt x="76003" y="110273"/>
                </a:lnTo>
                <a:lnTo>
                  <a:pt x="76003" y="103786"/>
                </a:lnTo>
                <a:lnTo>
                  <a:pt x="92007" y="97298"/>
                </a:lnTo>
                <a:lnTo>
                  <a:pt x="96007" y="90810"/>
                </a:lnTo>
                <a:lnTo>
                  <a:pt x="96007" y="84321"/>
                </a:lnTo>
                <a:lnTo>
                  <a:pt x="96007" y="77833"/>
                </a:lnTo>
                <a:lnTo>
                  <a:pt x="100008" y="74595"/>
                </a:lnTo>
                <a:lnTo>
                  <a:pt x="107996" y="74595"/>
                </a:lnTo>
                <a:lnTo>
                  <a:pt x="115998" y="74595"/>
                </a:lnTo>
                <a:lnTo>
                  <a:pt x="119999" y="64868"/>
                </a:lnTo>
                <a:lnTo>
                  <a:pt x="100008" y="64868"/>
                </a:lnTo>
                <a:lnTo>
                  <a:pt x="103996" y="64868"/>
                </a:lnTo>
                <a:lnTo>
                  <a:pt x="92007" y="64868"/>
                </a:lnTo>
                <a:lnTo>
                  <a:pt x="96007" y="0"/>
                </a:lnTo>
                <a:lnTo>
                  <a:pt x="43996" y="0"/>
                </a:lnTo>
                <a:lnTo>
                  <a:pt x="43996" y="9726"/>
                </a:lnTo>
                <a:lnTo>
                  <a:pt x="31993" y="9726"/>
                </a:lnTo>
                <a:lnTo>
                  <a:pt x="31993" y="19453"/>
                </a:lnTo>
                <a:lnTo>
                  <a:pt x="39995" y="29189"/>
                </a:lnTo>
                <a:lnTo>
                  <a:pt x="47997" y="35678"/>
                </a:lnTo>
                <a:lnTo>
                  <a:pt x="55998" y="38916"/>
                </a:lnTo>
                <a:lnTo>
                  <a:pt x="55998" y="48642"/>
                </a:lnTo>
                <a:lnTo>
                  <a:pt x="20004" y="48642"/>
                </a:lnTo>
                <a:lnTo>
                  <a:pt x="4459" y="61685"/>
                </a:lnTo>
                <a:lnTo>
                  <a:pt x="2274" y="66494"/>
                </a:lnTo>
                <a:lnTo>
                  <a:pt x="3999" y="68107"/>
                </a:lnTo>
                <a:lnTo>
                  <a:pt x="8001" y="74595"/>
                </a:lnTo>
                <a:lnTo>
                  <a:pt x="0" y="84321"/>
                </a:lnTo>
                <a:lnTo>
                  <a:pt x="3999" y="84321"/>
                </a:lnTo>
                <a:lnTo>
                  <a:pt x="3999" y="87571"/>
                </a:lnTo>
                <a:lnTo>
                  <a:pt x="12002" y="87571"/>
                </a:lnTo>
                <a:lnTo>
                  <a:pt x="16003" y="94059"/>
                </a:lnTo>
                <a:lnTo>
                  <a:pt x="20004" y="100536"/>
                </a:lnTo>
                <a:lnTo>
                  <a:pt x="24005" y="103786"/>
                </a:lnTo>
                <a:lnTo>
                  <a:pt x="27992" y="103786"/>
                </a:lnTo>
                <a:lnTo>
                  <a:pt x="31993" y="103786"/>
                </a:lnTo>
                <a:lnTo>
                  <a:pt x="35994" y="107024"/>
                </a:lnTo>
                <a:lnTo>
                  <a:pt x="39995" y="110273"/>
                </a:lnTo>
                <a:lnTo>
                  <a:pt x="31993" y="110273"/>
                </a:lnTo>
                <a:lnTo>
                  <a:pt x="43996" y="113512"/>
                </a:lnTo>
                <a:lnTo>
                  <a:pt x="43996" y="116761"/>
                </a:lnTo>
                <a:lnTo>
                  <a:pt x="47997" y="116761"/>
                </a:lnTo>
                <a:lnTo>
                  <a:pt x="51998" y="113512"/>
                </a:lnTo>
                <a:lnTo>
                  <a:pt x="55998" y="116761"/>
                </a:lnTo>
                <a:lnTo>
                  <a:pt x="59999" y="120000"/>
                </a:lnTo>
                <a:lnTo>
                  <a:pt x="64000"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0" name="Google Shape;460;p8"/>
          <p:cNvSpPr/>
          <p:nvPr/>
        </p:nvSpPr>
        <p:spPr>
          <a:xfrm>
            <a:off x="2925011" y="1600952"/>
            <a:ext cx="1568272" cy="1239924"/>
          </a:xfrm>
          <a:custGeom>
            <a:rect b="b" l="l" r="r" t="t"/>
            <a:pathLst>
              <a:path extrusionOk="0" h="120000" w="120000">
                <a:moveTo>
                  <a:pt x="42418" y="103646"/>
                </a:moveTo>
                <a:lnTo>
                  <a:pt x="42326" y="102523"/>
                </a:lnTo>
                <a:lnTo>
                  <a:pt x="42218" y="103385"/>
                </a:lnTo>
                <a:lnTo>
                  <a:pt x="42418" y="103646"/>
                </a:lnTo>
                <a:close/>
              </a:path>
              <a:path extrusionOk="0" h="120000" w="120000">
                <a:moveTo>
                  <a:pt x="36279" y="58220"/>
                </a:moveTo>
                <a:lnTo>
                  <a:pt x="36000" y="57493"/>
                </a:lnTo>
                <a:lnTo>
                  <a:pt x="35721" y="57493"/>
                </a:lnTo>
                <a:lnTo>
                  <a:pt x="36279" y="58220"/>
                </a:lnTo>
                <a:close/>
              </a:path>
              <a:path extrusionOk="0" h="120000" w="120000">
                <a:moveTo>
                  <a:pt x="98232" y="59674"/>
                </a:moveTo>
                <a:lnTo>
                  <a:pt x="97953" y="59674"/>
                </a:lnTo>
                <a:lnTo>
                  <a:pt x="98232" y="60037"/>
                </a:lnTo>
                <a:lnTo>
                  <a:pt x="98232" y="59674"/>
                </a:lnTo>
                <a:close/>
              </a:path>
              <a:path extrusionOk="0" h="120000" w="120000">
                <a:moveTo>
                  <a:pt x="103047" y="51490"/>
                </a:moveTo>
                <a:lnTo>
                  <a:pt x="102139" y="49862"/>
                </a:lnTo>
                <a:lnTo>
                  <a:pt x="102139" y="51315"/>
                </a:lnTo>
                <a:lnTo>
                  <a:pt x="103047" y="51490"/>
                </a:lnTo>
                <a:close/>
              </a:path>
              <a:path extrusionOk="0" h="120000" w="120000">
                <a:moveTo>
                  <a:pt x="102418" y="32418"/>
                </a:moveTo>
                <a:lnTo>
                  <a:pt x="102139" y="32418"/>
                </a:lnTo>
                <a:lnTo>
                  <a:pt x="102251" y="32491"/>
                </a:lnTo>
                <a:lnTo>
                  <a:pt x="102418" y="32418"/>
                </a:lnTo>
                <a:close/>
              </a:path>
              <a:path extrusionOk="0" h="120000" w="120000">
                <a:moveTo>
                  <a:pt x="57767" y="119273"/>
                </a:moveTo>
                <a:lnTo>
                  <a:pt x="57209" y="119273"/>
                </a:lnTo>
                <a:lnTo>
                  <a:pt x="57209" y="118909"/>
                </a:lnTo>
                <a:lnTo>
                  <a:pt x="56930" y="120000"/>
                </a:lnTo>
                <a:lnTo>
                  <a:pt x="57209" y="119637"/>
                </a:lnTo>
                <a:lnTo>
                  <a:pt x="57209" y="120000"/>
                </a:lnTo>
                <a:lnTo>
                  <a:pt x="57767" y="120000"/>
                </a:lnTo>
                <a:lnTo>
                  <a:pt x="57767" y="119273"/>
                </a:lnTo>
                <a:close/>
              </a:path>
              <a:path extrusionOk="0" h="120000" w="120000">
                <a:moveTo>
                  <a:pt x="102139" y="69486"/>
                </a:moveTo>
                <a:lnTo>
                  <a:pt x="102363" y="68547"/>
                </a:lnTo>
                <a:lnTo>
                  <a:pt x="102056" y="67326"/>
                </a:lnTo>
                <a:lnTo>
                  <a:pt x="101859" y="66941"/>
                </a:lnTo>
                <a:lnTo>
                  <a:pt x="101859" y="69486"/>
                </a:lnTo>
                <a:lnTo>
                  <a:pt x="102139" y="69849"/>
                </a:lnTo>
                <a:lnTo>
                  <a:pt x="102418" y="69486"/>
                </a:lnTo>
                <a:lnTo>
                  <a:pt x="102139" y="69486"/>
                </a:lnTo>
                <a:close/>
              </a:path>
              <a:path extrusionOk="0" h="120000" w="120000">
                <a:moveTo>
                  <a:pt x="102697" y="41140"/>
                </a:moveTo>
                <a:lnTo>
                  <a:pt x="102697" y="40776"/>
                </a:lnTo>
                <a:lnTo>
                  <a:pt x="102976" y="40776"/>
                </a:lnTo>
                <a:lnTo>
                  <a:pt x="102976" y="39322"/>
                </a:lnTo>
                <a:lnTo>
                  <a:pt x="103255" y="39686"/>
                </a:lnTo>
                <a:lnTo>
                  <a:pt x="103534" y="38960"/>
                </a:lnTo>
                <a:lnTo>
                  <a:pt x="102976" y="38960"/>
                </a:lnTo>
                <a:lnTo>
                  <a:pt x="102976" y="38596"/>
                </a:lnTo>
                <a:lnTo>
                  <a:pt x="103899" y="38607"/>
                </a:lnTo>
                <a:lnTo>
                  <a:pt x="104945" y="38687"/>
                </a:lnTo>
                <a:lnTo>
                  <a:pt x="105904" y="38903"/>
                </a:lnTo>
                <a:lnTo>
                  <a:pt x="106046" y="38960"/>
                </a:lnTo>
                <a:lnTo>
                  <a:pt x="106325" y="38960"/>
                </a:lnTo>
                <a:lnTo>
                  <a:pt x="106884" y="39686"/>
                </a:lnTo>
                <a:lnTo>
                  <a:pt x="107999" y="39686"/>
                </a:lnTo>
                <a:lnTo>
                  <a:pt x="108278" y="39322"/>
                </a:lnTo>
                <a:lnTo>
                  <a:pt x="108278" y="38960"/>
                </a:lnTo>
                <a:lnTo>
                  <a:pt x="108382" y="38031"/>
                </a:lnTo>
                <a:lnTo>
                  <a:pt x="108166" y="37801"/>
                </a:lnTo>
                <a:lnTo>
                  <a:pt x="107999" y="37505"/>
                </a:lnTo>
                <a:lnTo>
                  <a:pt x="107720" y="37142"/>
                </a:lnTo>
                <a:lnTo>
                  <a:pt x="107999" y="36779"/>
                </a:lnTo>
                <a:lnTo>
                  <a:pt x="107720" y="36415"/>
                </a:lnTo>
                <a:lnTo>
                  <a:pt x="107441" y="36415"/>
                </a:lnTo>
                <a:lnTo>
                  <a:pt x="107162" y="36051"/>
                </a:lnTo>
                <a:lnTo>
                  <a:pt x="107441" y="36051"/>
                </a:lnTo>
                <a:lnTo>
                  <a:pt x="106884" y="35689"/>
                </a:lnTo>
                <a:lnTo>
                  <a:pt x="106604" y="35689"/>
                </a:lnTo>
                <a:lnTo>
                  <a:pt x="106325" y="36415"/>
                </a:lnTo>
                <a:lnTo>
                  <a:pt x="105767" y="36779"/>
                </a:lnTo>
                <a:lnTo>
                  <a:pt x="105767" y="36415"/>
                </a:lnTo>
                <a:lnTo>
                  <a:pt x="104371" y="36415"/>
                </a:lnTo>
                <a:lnTo>
                  <a:pt x="104371" y="34235"/>
                </a:lnTo>
                <a:lnTo>
                  <a:pt x="105208" y="34599"/>
                </a:lnTo>
                <a:lnTo>
                  <a:pt x="106046" y="34599"/>
                </a:lnTo>
                <a:lnTo>
                  <a:pt x="106408" y="34266"/>
                </a:lnTo>
                <a:lnTo>
                  <a:pt x="105925" y="33934"/>
                </a:lnTo>
                <a:lnTo>
                  <a:pt x="105309" y="33602"/>
                </a:lnTo>
                <a:lnTo>
                  <a:pt x="105208" y="33508"/>
                </a:lnTo>
                <a:lnTo>
                  <a:pt x="104929" y="32781"/>
                </a:lnTo>
                <a:lnTo>
                  <a:pt x="104371" y="32781"/>
                </a:lnTo>
                <a:lnTo>
                  <a:pt x="104093" y="33145"/>
                </a:lnTo>
                <a:lnTo>
                  <a:pt x="103255" y="33145"/>
                </a:lnTo>
                <a:lnTo>
                  <a:pt x="102697" y="32781"/>
                </a:lnTo>
                <a:lnTo>
                  <a:pt x="102251" y="32491"/>
                </a:lnTo>
                <a:lnTo>
                  <a:pt x="101581" y="32781"/>
                </a:lnTo>
                <a:lnTo>
                  <a:pt x="101302" y="32054"/>
                </a:lnTo>
                <a:lnTo>
                  <a:pt x="101581" y="32418"/>
                </a:lnTo>
                <a:lnTo>
                  <a:pt x="101581" y="31691"/>
                </a:lnTo>
                <a:lnTo>
                  <a:pt x="101859" y="31328"/>
                </a:lnTo>
                <a:lnTo>
                  <a:pt x="101859" y="30964"/>
                </a:lnTo>
                <a:lnTo>
                  <a:pt x="102860" y="31327"/>
                </a:lnTo>
                <a:lnTo>
                  <a:pt x="103744" y="31763"/>
                </a:lnTo>
                <a:lnTo>
                  <a:pt x="104565" y="32345"/>
                </a:lnTo>
                <a:lnTo>
                  <a:pt x="104650" y="32418"/>
                </a:lnTo>
                <a:lnTo>
                  <a:pt x="104650" y="32054"/>
                </a:lnTo>
                <a:lnTo>
                  <a:pt x="104929" y="30964"/>
                </a:lnTo>
                <a:lnTo>
                  <a:pt x="104929" y="30600"/>
                </a:lnTo>
                <a:lnTo>
                  <a:pt x="105208" y="30238"/>
                </a:lnTo>
                <a:lnTo>
                  <a:pt x="106046" y="29510"/>
                </a:lnTo>
                <a:lnTo>
                  <a:pt x="106325" y="29148"/>
                </a:lnTo>
                <a:lnTo>
                  <a:pt x="106046" y="29148"/>
                </a:lnTo>
                <a:lnTo>
                  <a:pt x="106325" y="28784"/>
                </a:lnTo>
                <a:lnTo>
                  <a:pt x="106604" y="28056"/>
                </a:lnTo>
                <a:lnTo>
                  <a:pt x="106325" y="27694"/>
                </a:lnTo>
                <a:lnTo>
                  <a:pt x="106957" y="26866"/>
                </a:lnTo>
                <a:lnTo>
                  <a:pt x="106987" y="26280"/>
                </a:lnTo>
                <a:lnTo>
                  <a:pt x="106325" y="25513"/>
                </a:lnTo>
                <a:lnTo>
                  <a:pt x="107083" y="25251"/>
                </a:lnTo>
                <a:lnTo>
                  <a:pt x="108103" y="25160"/>
                </a:lnTo>
                <a:lnTo>
                  <a:pt x="109116" y="25149"/>
                </a:lnTo>
                <a:lnTo>
                  <a:pt x="109116" y="24059"/>
                </a:lnTo>
                <a:lnTo>
                  <a:pt x="109879" y="23407"/>
                </a:lnTo>
                <a:lnTo>
                  <a:pt x="110295" y="22856"/>
                </a:lnTo>
                <a:lnTo>
                  <a:pt x="110248" y="22405"/>
                </a:lnTo>
                <a:lnTo>
                  <a:pt x="109621" y="22055"/>
                </a:lnTo>
                <a:lnTo>
                  <a:pt x="108837" y="21879"/>
                </a:lnTo>
                <a:lnTo>
                  <a:pt x="107983" y="21562"/>
                </a:lnTo>
                <a:lnTo>
                  <a:pt x="106910" y="21515"/>
                </a:lnTo>
                <a:lnTo>
                  <a:pt x="106884" y="21515"/>
                </a:lnTo>
                <a:lnTo>
                  <a:pt x="106604" y="21879"/>
                </a:lnTo>
                <a:lnTo>
                  <a:pt x="106604" y="22242"/>
                </a:lnTo>
                <a:lnTo>
                  <a:pt x="105767" y="22605"/>
                </a:lnTo>
                <a:lnTo>
                  <a:pt x="105488" y="22605"/>
                </a:lnTo>
                <a:lnTo>
                  <a:pt x="104929" y="22969"/>
                </a:lnTo>
                <a:lnTo>
                  <a:pt x="104929" y="22605"/>
                </a:lnTo>
                <a:lnTo>
                  <a:pt x="104650" y="22242"/>
                </a:lnTo>
                <a:lnTo>
                  <a:pt x="104371" y="21515"/>
                </a:lnTo>
                <a:lnTo>
                  <a:pt x="104093" y="21152"/>
                </a:lnTo>
                <a:lnTo>
                  <a:pt x="104650" y="20425"/>
                </a:lnTo>
                <a:lnTo>
                  <a:pt x="105429" y="20045"/>
                </a:lnTo>
                <a:lnTo>
                  <a:pt x="106367" y="20079"/>
                </a:lnTo>
                <a:lnTo>
                  <a:pt x="107360" y="20339"/>
                </a:lnTo>
                <a:lnTo>
                  <a:pt x="108302" y="20638"/>
                </a:lnTo>
                <a:lnTo>
                  <a:pt x="109089" y="20788"/>
                </a:lnTo>
                <a:lnTo>
                  <a:pt x="109116" y="20788"/>
                </a:lnTo>
                <a:lnTo>
                  <a:pt x="109673" y="21152"/>
                </a:lnTo>
                <a:lnTo>
                  <a:pt x="110232" y="20788"/>
                </a:lnTo>
                <a:lnTo>
                  <a:pt x="110790" y="20788"/>
                </a:lnTo>
                <a:lnTo>
                  <a:pt x="111348" y="21152"/>
                </a:lnTo>
                <a:lnTo>
                  <a:pt x="111628" y="21152"/>
                </a:lnTo>
                <a:lnTo>
                  <a:pt x="112272" y="20455"/>
                </a:lnTo>
                <a:lnTo>
                  <a:pt x="113067" y="19182"/>
                </a:lnTo>
                <a:lnTo>
                  <a:pt x="113302" y="18608"/>
                </a:lnTo>
                <a:lnTo>
                  <a:pt x="113581" y="18608"/>
                </a:lnTo>
                <a:lnTo>
                  <a:pt x="113581" y="17882"/>
                </a:lnTo>
                <a:lnTo>
                  <a:pt x="113022" y="17882"/>
                </a:lnTo>
                <a:lnTo>
                  <a:pt x="112185" y="17518"/>
                </a:lnTo>
                <a:lnTo>
                  <a:pt x="111907" y="17882"/>
                </a:lnTo>
                <a:lnTo>
                  <a:pt x="111628" y="17882"/>
                </a:lnTo>
                <a:lnTo>
                  <a:pt x="111628" y="18608"/>
                </a:lnTo>
                <a:lnTo>
                  <a:pt x="111069" y="18608"/>
                </a:lnTo>
                <a:lnTo>
                  <a:pt x="110790" y="18244"/>
                </a:lnTo>
                <a:lnTo>
                  <a:pt x="110232" y="18244"/>
                </a:lnTo>
                <a:lnTo>
                  <a:pt x="109303" y="18583"/>
                </a:lnTo>
                <a:lnTo>
                  <a:pt x="108357" y="18967"/>
                </a:lnTo>
                <a:lnTo>
                  <a:pt x="107720" y="18972"/>
                </a:lnTo>
                <a:lnTo>
                  <a:pt x="107441" y="18244"/>
                </a:lnTo>
                <a:lnTo>
                  <a:pt x="106884" y="17882"/>
                </a:lnTo>
                <a:lnTo>
                  <a:pt x="107922" y="18011"/>
                </a:lnTo>
                <a:lnTo>
                  <a:pt x="108761" y="17926"/>
                </a:lnTo>
                <a:lnTo>
                  <a:pt x="108837" y="17882"/>
                </a:lnTo>
                <a:lnTo>
                  <a:pt x="109116" y="17154"/>
                </a:lnTo>
                <a:lnTo>
                  <a:pt x="110106" y="17104"/>
                </a:lnTo>
                <a:lnTo>
                  <a:pt x="111074" y="17396"/>
                </a:lnTo>
                <a:lnTo>
                  <a:pt x="111628" y="17518"/>
                </a:lnTo>
                <a:lnTo>
                  <a:pt x="111907" y="17518"/>
                </a:lnTo>
                <a:lnTo>
                  <a:pt x="112464" y="17154"/>
                </a:lnTo>
                <a:lnTo>
                  <a:pt x="113022" y="17154"/>
                </a:lnTo>
                <a:lnTo>
                  <a:pt x="113860" y="17518"/>
                </a:lnTo>
                <a:lnTo>
                  <a:pt x="114139" y="17518"/>
                </a:lnTo>
                <a:lnTo>
                  <a:pt x="114418" y="16791"/>
                </a:lnTo>
                <a:lnTo>
                  <a:pt x="115378" y="16475"/>
                </a:lnTo>
                <a:lnTo>
                  <a:pt x="116345" y="16428"/>
                </a:lnTo>
                <a:lnTo>
                  <a:pt x="116371" y="16428"/>
                </a:lnTo>
                <a:lnTo>
                  <a:pt x="116371" y="15337"/>
                </a:lnTo>
                <a:lnTo>
                  <a:pt x="117766" y="15337"/>
                </a:lnTo>
                <a:lnTo>
                  <a:pt x="118046" y="14611"/>
                </a:lnTo>
                <a:lnTo>
                  <a:pt x="118325" y="14247"/>
                </a:lnTo>
                <a:lnTo>
                  <a:pt x="118883" y="14247"/>
                </a:lnTo>
                <a:lnTo>
                  <a:pt x="118883" y="14974"/>
                </a:lnTo>
                <a:lnTo>
                  <a:pt x="119441" y="14611"/>
                </a:lnTo>
                <a:lnTo>
                  <a:pt x="119721" y="14611"/>
                </a:lnTo>
                <a:lnTo>
                  <a:pt x="119721" y="14247"/>
                </a:lnTo>
                <a:lnTo>
                  <a:pt x="119999" y="13883"/>
                </a:lnTo>
                <a:lnTo>
                  <a:pt x="119721" y="13521"/>
                </a:lnTo>
                <a:lnTo>
                  <a:pt x="119441" y="12793"/>
                </a:lnTo>
                <a:lnTo>
                  <a:pt x="118883" y="12430"/>
                </a:lnTo>
                <a:lnTo>
                  <a:pt x="117842" y="12550"/>
                </a:lnTo>
                <a:lnTo>
                  <a:pt x="116838" y="12744"/>
                </a:lnTo>
                <a:lnTo>
                  <a:pt x="116371" y="12793"/>
                </a:lnTo>
                <a:lnTo>
                  <a:pt x="115461" y="12626"/>
                </a:lnTo>
                <a:lnTo>
                  <a:pt x="114428" y="12299"/>
                </a:lnTo>
                <a:lnTo>
                  <a:pt x="113475" y="12076"/>
                </a:lnTo>
                <a:lnTo>
                  <a:pt x="113302" y="12067"/>
                </a:lnTo>
                <a:lnTo>
                  <a:pt x="112350" y="11913"/>
                </a:lnTo>
                <a:lnTo>
                  <a:pt x="111445" y="12044"/>
                </a:lnTo>
                <a:lnTo>
                  <a:pt x="111069" y="12067"/>
                </a:lnTo>
                <a:lnTo>
                  <a:pt x="110790" y="12067"/>
                </a:lnTo>
                <a:lnTo>
                  <a:pt x="109952" y="11703"/>
                </a:lnTo>
                <a:lnTo>
                  <a:pt x="109395" y="12067"/>
                </a:lnTo>
                <a:lnTo>
                  <a:pt x="109395" y="12793"/>
                </a:lnTo>
                <a:lnTo>
                  <a:pt x="108443" y="13114"/>
                </a:lnTo>
                <a:lnTo>
                  <a:pt x="107538" y="13374"/>
                </a:lnTo>
                <a:lnTo>
                  <a:pt x="107162" y="13521"/>
                </a:lnTo>
                <a:lnTo>
                  <a:pt x="107162" y="14247"/>
                </a:lnTo>
                <a:lnTo>
                  <a:pt x="106884" y="14247"/>
                </a:lnTo>
                <a:lnTo>
                  <a:pt x="106604" y="13883"/>
                </a:lnTo>
                <a:lnTo>
                  <a:pt x="105636" y="13377"/>
                </a:lnTo>
                <a:lnTo>
                  <a:pt x="105108" y="13904"/>
                </a:lnTo>
                <a:lnTo>
                  <a:pt x="104929" y="14247"/>
                </a:lnTo>
                <a:lnTo>
                  <a:pt x="104650" y="13521"/>
                </a:lnTo>
                <a:lnTo>
                  <a:pt x="104650" y="13157"/>
                </a:lnTo>
                <a:lnTo>
                  <a:pt x="104371" y="12430"/>
                </a:lnTo>
                <a:lnTo>
                  <a:pt x="103782" y="13339"/>
                </a:lnTo>
                <a:lnTo>
                  <a:pt x="102928" y="14211"/>
                </a:lnTo>
                <a:lnTo>
                  <a:pt x="102418" y="14611"/>
                </a:lnTo>
                <a:lnTo>
                  <a:pt x="101302" y="14611"/>
                </a:lnTo>
                <a:lnTo>
                  <a:pt x="101302" y="15701"/>
                </a:lnTo>
                <a:lnTo>
                  <a:pt x="100744" y="15701"/>
                </a:lnTo>
                <a:lnTo>
                  <a:pt x="99936" y="16058"/>
                </a:lnTo>
                <a:lnTo>
                  <a:pt x="98876" y="16329"/>
                </a:lnTo>
                <a:lnTo>
                  <a:pt x="97953" y="16428"/>
                </a:lnTo>
                <a:lnTo>
                  <a:pt x="97395" y="16064"/>
                </a:lnTo>
                <a:lnTo>
                  <a:pt x="97115" y="16064"/>
                </a:lnTo>
                <a:lnTo>
                  <a:pt x="96836" y="16428"/>
                </a:lnTo>
                <a:lnTo>
                  <a:pt x="96279" y="16428"/>
                </a:lnTo>
                <a:lnTo>
                  <a:pt x="96000" y="16064"/>
                </a:lnTo>
                <a:lnTo>
                  <a:pt x="96279" y="56039"/>
                </a:lnTo>
                <a:lnTo>
                  <a:pt x="96557" y="55677"/>
                </a:lnTo>
                <a:lnTo>
                  <a:pt x="96557" y="55313"/>
                </a:lnTo>
                <a:lnTo>
                  <a:pt x="96279" y="54949"/>
                </a:lnTo>
                <a:lnTo>
                  <a:pt x="96557" y="54586"/>
                </a:lnTo>
                <a:lnTo>
                  <a:pt x="97115" y="54586"/>
                </a:lnTo>
                <a:lnTo>
                  <a:pt x="96836" y="55313"/>
                </a:lnTo>
                <a:lnTo>
                  <a:pt x="96557" y="56039"/>
                </a:lnTo>
                <a:lnTo>
                  <a:pt x="97115" y="56403"/>
                </a:lnTo>
                <a:lnTo>
                  <a:pt x="98511" y="56403"/>
                </a:lnTo>
                <a:lnTo>
                  <a:pt x="98790" y="56767"/>
                </a:lnTo>
                <a:lnTo>
                  <a:pt x="99348" y="57129"/>
                </a:lnTo>
                <a:lnTo>
                  <a:pt x="99627" y="56767"/>
                </a:lnTo>
                <a:lnTo>
                  <a:pt x="99906" y="56767"/>
                </a:lnTo>
                <a:lnTo>
                  <a:pt x="100185" y="46954"/>
                </a:lnTo>
                <a:lnTo>
                  <a:pt x="101023" y="46954"/>
                </a:lnTo>
                <a:lnTo>
                  <a:pt x="101023" y="51678"/>
                </a:lnTo>
                <a:lnTo>
                  <a:pt x="101023" y="50588"/>
                </a:lnTo>
                <a:lnTo>
                  <a:pt x="101302" y="50588"/>
                </a:lnTo>
                <a:lnTo>
                  <a:pt x="101859" y="51315"/>
                </a:lnTo>
                <a:lnTo>
                  <a:pt x="102139" y="51315"/>
                </a:lnTo>
                <a:lnTo>
                  <a:pt x="102139" y="49862"/>
                </a:lnTo>
                <a:lnTo>
                  <a:pt x="103047" y="51490"/>
                </a:lnTo>
                <a:lnTo>
                  <a:pt x="104017" y="51503"/>
                </a:lnTo>
                <a:lnTo>
                  <a:pt x="104929" y="51678"/>
                </a:lnTo>
                <a:lnTo>
                  <a:pt x="105531" y="52291"/>
                </a:lnTo>
                <a:lnTo>
                  <a:pt x="106466" y="52447"/>
                </a:lnTo>
                <a:lnTo>
                  <a:pt x="106604" y="52406"/>
                </a:lnTo>
                <a:lnTo>
                  <a:pt x="106884" y="52042"/>
                </a:lnTo>
                <a:lnTo>
                  <a:pt x="106884" y="51678"/>
                </a:lnTo>
                <a:lnTo>
                  <a:pt x="107162" y="52042"/>
                </a:lnTo>
                <a:lnTo>
                  <a:pt x="107162" y="50952"/>
                </a:lnTo>
                <a:lnTo>
                  <a:pt x="106884" y="50952"/>
                </a:lnTo>
                <a:lnTo>
                  <a:pt x="106325" y="50588"/>
                </a:lnTo>
                <a:lnTo>
                  <a:pt x="106046" y="50588"/>
                </a:lnTo>
                <a:lnTo>
                  <a:pt x="105488" y="50952"/>
                </a:lnTo>
                <a:lnTo>
                  <a:pt x="104559" y="51094"/>
                </a:lnTo>
                <a:lnTo>
                  <a:pt x="103612" y="50954"/>
                </a:lnTo>
                <a:lnTo>
                  <a:pt x="103534" y="50952"/>
                </a:lnTo>
                <a:lnTo>
                  <a:pt x="103814" y="50588"/>
                </a:lnTo>
                <a:lnTo>
                  <a:pt x="104063" y="50022"/>
                </a:lnTo>
                <a:lnTo>
                  <a:pt x="103597" y="49440"/>
                </a:lnTo>
                <a:lnTo>
                  <a:pt x="103255" y="49498"/>
                </a:lnTo>
                <a:lnTo>
                  <a:pt x="102976" y="50224"/>
                </a:lnTo>
                <a:lnTo>
                  <a:pt x="102697" y="49862"/>
                </a:lnTo>
                <a:lnTo>
                  <a:pt x="102697" y="49498"/>
                </a:lnTo>
                <a:lnTo>
                  <a:pt x="103255" y="48771"/>
                </a:lnTo>
                <a:lnTo>
                  <a:pt x="103534" y="48408"/>
                </a:lnTo>
                <a:lnTo>
                  <a:pt x="102970" y="47492"/>
                </a:lnTo>
                <a:lnTo>
                  <a:pt x="102098" y="47091"/>
                </a:lnTo>
                <a:lnTo>
                  <a:pt x="101581" y="46954"/>
                </a:lnTo>
                <a:lnTo>
                  <a:pt x="101581" y="46227"/>
                </a:lnTo>
                <a:lnTo>
                  <a:pt x="102418" y="46227"/>
                </a:lnTo>
                <a:lnTo>
                  <a:pt x="102139" y="46591"/>
                </a:lnTo>
                <a:lnTo>
                  <a:pt x="102697" y="46591"/>
                </a:lnTo>
                <a:lnTo>
                  <a:pt x="103255" y="46954"/>
                </a:lnTo>
                <a:lnTo>
                  <a:pt x="104093" y="46954"/>
                </a:lnTo>
                <a:lnTo>
                  <a:pt x="104093" y="46227"/>
                </a:lnTo>
                <a:lnTo>
                  <a:pt x="104650" y="46591"/>
                </a:lnTo>
                <a:lnTo>
                  <a:pt x="104650" y="46954"/>
                </a:lnTo>
                <a:lnTo>
                  <a:pt x="104929" y="47317"/>
                </a:lnTo>
                <a:lnTo>
                  <a:pt x="105488" y="47317"/>
                </a:lnTo>
                <a:lnTo>
                  <a:pt x="105655" y="46166"/>
                </a:lnTo>
                <a:lnTo>
                  <a:pt x="105631" y="45114"/>
                </a:lnTo>
                <a:lnTo>
                  <a:pt x="105370" y="43874"/>
                </a:lnTo>
                <a:lnTo>
                  <a:pt x="105208" y="43320"/>
                </a:lnTo>
                <a:lnTo>
                  <a:pt x="104650" y="42957"/>
                </a:lnTo>
                <a:lnTo>
                  <a:pt x="104929" y="42957"/>
                </a:lnTo>
                <a:lnTo>
                  <a:pt x="104929" y="42593"/>
                </a:lnTo>
                <a:lnTo>
                  <a:pt x="105208" y="42230"/>
                </a:lnTo>
                <a:lnTo>
                  <a:pt x="104929" y="41866"/>
                </a:lnTo>
                <a:lnTo>
                  <a:pt x="104929" y="41502"/>
                </a:lnTo>
                <a:lnTo>
                  <a:pt x="103798" y="41312"/>
                </a:lnTo>
                <a:lnTo>
                  <a:pt x="103257" y="41892"/>
                </a:lnTo>
                <a:lnTo>
                  <a:pt x="102976" y="42593"/>
                </a:lnTo>
                <a:lnTo>
                  <a:pt x="102697" y="42230"/>
                </a:lnTo>
                <a:lnTo>
                  <a:pt x="102976" y="42230"/>
                </a:lnTo>
                <a:lnTo>
                  <a:pt x="102697" y="41866"/>
                </a:lnTo>
                <a:lnTo>
                  <a:pt x="102418" y="41866"/>
                </a:lnTo>
                <a:lnTo>
                  <a:pt x="102139" y="42230"/>
                </a:lnTo>
                <a:lnTo>
                  <a:pt x="101859" y="42230"/>
                </a:lnTo>
                <a:lnTo>
                  <a:pt x="101859" y="41140"/>
                </a:lnTo>
                <a:lnTo>
                  <a:pt x="102139" y="41140"/>
                </a:lnTo>
                <a:lnTo>
                  <a:pt x="102139" y="41502"/>
                </a:lnTo>
                <a:lnTo>
                  <a:pt x="102418" y="41140"/>
                </a:lnTo>
                <a:lnTo>
                  <a:pt x="102697" y="41140"/>
                </a:lnTo>
                <a:close/>
              </a:path>
              <a:path extrusionOk="0" h="120000" w="120000">
                <a:moveTo>
                  <a:pt x="103255" y="40050"/>
                </a:moveTo>
                <a:lnTo>
                  <a:pt x="103534" y="40050"/>
                </a:lnTo>
                <a:lnTo>
                  <a:pt x="103255" y="39686"/>
                </a:lnTo>
                <a:lnTo>
                  <a:pt x="102976" y="39322"/>
                </a:lnTo>
                <a:lnTo>
                  <a:pt x="102976" y="40776"/>
                </a:lnTo>
                <a:lnTo>
                  <a:pt x="103255" y="40050"/>
                </a:lnTo>
                <a:close/>
              </a:path>
              <a:path extrusionOk="0" h="120000" w="120000">
                <a:moveTo>
                  <a:pt x="101581" y="52769"/>
                </a:moveTo>
                <a:lnTo>
                  <a:pt x="101581" y="53132"/>
                </a:lnTo>
                <a:lnTo>
                  <a:pt x="102139" y="53132"/>
                </a:lnTo>
                <a:lnTo>
                  <a:pt x="102697" y="52769"/>
                </a:lnTo>
                <a:lnTo>
                  <a:pt x="103255" y="52769"/>
                </a:lnTo>
                <a:lnTo>
                  <a:pt x="103489" y="52289"/>
                </a:lnTo>
                <a:lnTo>
                  <a:pt x="102981" y="51858"/>
                </a:lnTo>
                <a:lnTo>
                  <a:pt x="102162" y="51524"/>
                </a:lnTo>
                <a:lnTo>
                  <a:pt x="101464" y="51338"/>
                </a:lnTo>
                <a:lnTo>
                  <a:pt x="101302" y="51315"/>
                </a:lnTo>
                <a:lnTo>
                  <a:pt x="101302" y="52769"/>
                </a:lnTo>
                <a:lnTo>
                  <a:pt x="101581" y="52769"/>
                </a:lnTo>
                <a:close/>
              </a:path>
              <a:path extrusionOk="0" h="120000" w="120000">
                <a:moveTo>
                  <a:pt x="40465" y="66941"/>
                </a:moveTo>
                <a:lnTo>
                  <a:pt x="40744" y="66941"/>
                </a:lnTo>
                <a:lnTo>
                  <a:pt x="41023" y="66579"/>
                </a:lnTo>
                <a:lnTo>
                  <a:pt x="39627" y="66579"/>
                </a:lnTo>
                <a:lnTo>
                  <a:pt x="40465" y="66941"/>
                </a:lnTo>
                <a:close/>
              </a:path>
              <a:path extrusionOk="0" h="120000" w="120000">
                <a:moveTo>
                  <a:pt x="38232" y="65851"/>
                </a:moveTo>
                <a:lnTo>
                  <a:pt x="37953" y="65851"/>
                </a:lnTo>
                <a:lnTo>
                  <a:pt x="37953" y="66579"/>
                </a:lnTo>
                <a:lnTo>
                  <a:pt x="37674" y="66941"/>
                </a:lnTo>
                <a:lnTo>
                  <a:pt x="38232" y="67305"/>
                </a:lnTo>
                <a:lnTo>
                  <a:pt x="38232" y="66941"/>
                </a:lnTo>
                <a:lnTo>
                  <a:pt x="38512" y="67305"/>
                </a:lnTo>
                <a:lnTo>
                  <a:pt x="38512" y="66579"/>
                </a:lnTo>
                <a:lnTo>
                  <a:pt x="38791" y="65851"/>
                </a:lnTo>
                <a:lnTo>
                  <a:pt x="38232" y="65851"/>
                </a:lnTo>
                <a:close/>
              </a:path>
              <a:path extrusionOk="0" h="120000" w="120000">
                <a:moveTo>
                  <a:pt x="93697" y="57922"/>
                </a:moveTo>
                <a:lnTo>
                  <a:pt x="92833" y="58086"/>
                </a:lnTo>
                <a:lnTo>
                  <a:pt x="92651" y="58220"/>
                </a:lnTo>
                <a:lnTo>
                  <a:pt x="92371" y="58583"/>
                </a:lnTo>
                <a:lnTo>
                  <a:pt x="92092" y="58947"/>
                </a:lnTo>
                <a:lnTo>
                  <a:pt x="92092" y="59674"/>
                </a:lnTo>
                <a:lnTo>
                  <a:pt x="92930" y="59674"/>
                </a:lnTo>
                <a:lnTo>
                  <a:pt x="92930" y="60037"/>
                </a:lnTo>
                <a:lnTo>
                  <a:pt x="93209" y="60400"/>
                </a:lnTo>
                <a:lnTo>
                  <a:pt x="93209" y="60764"/>
                </a:lnTo>
                <a:lnTo>
                  <a:pt x="93488" y="60400"/>
                </a:lnTo>
                <a:lnTo>
                  <a:pt x="93767" y="60764"/>
                </a:lnTo>
                <a:lnTo>
                  <a:pt x="94045" y="60400"/>
                </a:lnTo>
                <a:lnTo>
                  <a:pt x="94325" y="59674"/>
                </a:lnTo>
                <a:lnTo>
                  <a:pt x="95162" y="59674"/>
                </a:lnTo>
                <a:lnTo>
                  <a:pt x="95441" y="59310"/>
                </a:lnTo>
                <a:lnTo>
                  <a:pt x="95441" y="58583"/>
                </a:lnTo>
                <a:lnTo>
                  <a:pt x="94600" y="58195"/>
                </a:lnTo>
                <a:lnTo>
                  <a:pt x="93697" y="57922"/>
                </a:lnTo>
                <a:close/>
              </a:path>
              <a:path extrusionOk="0" h="120000" w="120000">
                <a:moveTo>
                  <a:pt x="96279" y="56403"/>
                </a:moveTo>
                <a:lnTo>
                  <a:pt x="96000" y="56767"/>
                </a:lnTo>
                <a:lnTo>
                  <a:pt x="96000" y="57129"/>
                </a:lnTo>
                <a:lnTo>
                  <a:pt x="94883" y="57129"/>
                </a:lnTo>
                <a:lnTo>
                  <a:pt x="94883" y="57857"/>
                </a:lnTo>
                <a:lnTo>
                  <a:pt x="95162" y="58220"/>
                </a:lnTo>
                <a:lnTo>
                  <a:pt x="95441" y="58583"/>
                </a:lnTo>
                <a:lnTo>
                  <a:pt x="96279" y="58583"/>
                </a:lnTo>
                <a:lnTo>
                  <a:pt x="96279" y="59310"/>
                </a:lnTo>
                <a:lnTo>
                  <a:pt x="96557" y="59310"/>
                </a:lnTo>
                <a:lnTo>
                  <a:pt x="96836" y="59674"/>
                </a:lnTo>
                <a:lnTo>
                  <a:pt x="98232" y="59674"/>
                </a:lnTo>
                <a:lnTo>
                  <a:pt x="98232" y="60037"/>
                </a:lnTo>
                <a:lnTo>
                  <a:pt x="97395" y="60037"/>
                </a:lnTo>
                <a:lnTo>
                  <a:pt x="97674" y="60764"/>
                </a:lnTo>
                <a:lnTo>
                  <a:pt x="98232" y="60764"/>
                </a:lnTo>
                <a:lnTo>
                  <a:pt x="97822" y="61511"/>
                </a:lnTo>
                <a:lnTo>
                  <a:pt x="98021" y="62118"/>
                </a:lnTo>
                <a:lnTo>
                  <a:pt x="98604" y="62599"/>
                </a:lnTo>
                <a:lnTo>
                  <a:pt x="99348" y="62969"/>
                </a:lnTo>
                <a:lnTo>
                  <a:pt x="100026" y="63242"/>
                </a:lnTo>
                <a:lnTo>
                  <a:pt x="100185" y="63308"/>
                </a:lnTo>
                <a:lnTo>
                  <a:pt x="100465" y="63671"/>
                </a:lnTo>
                <a:lnTo>
                  <a:pt x="100744" y="64398"/>
                </a:lnTo>
                <a:lnTo>
                  <a:pt x="102139" y="64398"/>
                </a:lnTo>
                <a:lnTo>
                  <a:pt x="102418" y="63671"/>
                </a:lnTo>
                <a:lnTo>
                  <a:pt x="102139" y="63671"/>
                </a:lnTo>
                <a:lnTo>
                  <a:pt x="101563" y="63200"/>
                </a:lnTo>
                <a:lnTo>
                  <a:pt x="101176" y="63126"/>
                </a:lnTo>
                <a:lnTo>
                  <a:pt x="101170" y="63075"/>
                </a:lnTo>
                <a:lnTo>
                  <a:pt x="101735" y="62677"/>
                </a:lnTo>
                <a:lnTo>
                  <a:pt x="101859" y="62581"/>
                </a:lnTo>
                <a:lnTo>
                  <a:pt x="101859" y="61854"/>
                </a:lnTo>
                <a:lnTo>
                  <a:pt x="100744" y="61854"/>
                </a:lnTo>
                <a:lnTo>
                  <a:pt x="100465" y="61490"/>
                </a:lnTo>
                <a:lnTo>
                  <a:pt x="99906" y="61128"/>
                </a:lnTo>
                <a:lnTo>
                  <a:pt x="99348" y="60764"/>
                </a:lnTo>
                <a:lnTo>
                  <a:pt x="100465" y="60764"/>
                </a:lnTo>
                <a:lnTo>
                  <a:pt x="100744" y="61490"/>
                </a:lnTo>
                <a:lnTo>
                  <a:pt x="101302" y="61490"/>
                </a:lnTo>
                <a:lnTo>
                  <a:pt x="101302" y="61128"/>
                </a:lnTo>
                <a:lnTo>
                  <a:pt x="101581" y="61128"/>
                </a:lnTo>
                <a:lnTo>
                  <a:pt x="101859" y="60764"/>
                </a:lnTo>
                <a:lnTo>
                  <a:pt x="101859" y="59674"/>
                </a:lnTo>
                <a:lnTo>
                  <a:pt x="100808" y="59428"/>
                </a:lnTo>
                <a:lnTo>
                  <a:pt x="100067" y="59437"/>
                </a:lnTo>
                <a:lnTo>
                  <a:pt x="99069" y="59674"/>
                </a:lnTo>
                <a:lnTo>
                  <a:pt x="99348" y="58947"/>
                </a:lnTo>
                <a:lnTo>
                  <a:pt x="100465" y="58947"/>
                </a:lnTo>
                <a:lnTo>
                  <a:pt x="100465" y="58583"/>
                </a:lnTo>
                <a:lnTo>
                  <a:pt x="98790" y="58583"/>
                </a:lnTo>
                <a:lnTo>
                  <a:pt x="98790" y="58220"/>
                </a:lnTo>
                <a:lnTo>
                  <a:pt x="99069" y="57857"/>
                </a:lnTo>
                <a:lnTo>
                  <a:pt x="99069" y="57493"/>
                </a:lnTo>
                <a:lnTo>
                  <a:pt x="98285" y="57212"/>
                </a:lnTo>
                <a:lnTo>
                  <a:pt x="97254" y="56688"/>
                </a:lnTo>
                <a:lnTo>
                  <a:pt x="96279" y="56403"/>
                </a:lnTo>
                <a:close/>
              </a:path>
              <a:path extrusionOk="0" h="120000" w="120000">
                <a:moveTo>
                  <a:pt x="102976" y="8796"/>
                </a:moveTo>
                <a:lnTo>
                  <a:pt x="102976" y="8432"/>
                </a:lnTo>
                <a:lnTo>
                  <a:pt x="103255" y="8432"/>
                </a:lnTo>
                <a:lnTo>
                  <a:pt x="103814" y="8070"/>
                </a:lnTo>
                <a:lnTo>
                  <a:pt x="104093" y="7706"/>
                </a:lnTo>
                <a:lnTo>
                  <a:pt x="104093" y="7342"/>
                </a:lnTo>
                <a:lnTo>
                  <a:pt x="103814" y="7342"/>
                </a:lnTo>
                <a:lnTo>
                  <a:pt x="103534" y="6979"/>
                </a:lnTo>
                <a:lnTo>
                  <a:pt x="102976" y="6979"/>
                </a:lnTo>
                <a:lnTo>
                  <a:pt x="102418" y="6616"/>
                </a:lnTo>
                <a:lnTo>
                  <a:pt x="102139" y="6252"/>
                </a:lnTo>
                <a:lnTo>
                  <a:pt x="101256" y="6179"/>
                </a:lnTo>
                <a:lnTo>
                  <a:pt x="100372" y="6345"/>
                </a:lnTo>
                <a:lnTo>
                  <a:pt x="99627" y="6252"/>
                </a:lnTo>
                <a:lnTo>
                  <a:pt x="99627" y="5889"/>
                </a:lnTo>
                <a:lnTo>
                  <a:pt x="99348" y="5525"/>
                </a:lnTo>
                <a:lnTo>
                  <a:pt x="99069" y="5525"/>
                </a:lnTo>
                <a:lnTo>
                  <a:pt x="98790" y="5162"/>
                </a:lnTo>
                <a:lnTo>
                  <a:pt x="98232" y="5162"/>
                </a:lnTo>
                <a:lnTo>
                  <a:pt x="98232" y="5525"/>
                </a:lnTo>
                <a:lnTo>
                  <a:pt x="97953" y="5889"/>
                </a:lnTo>
                <a:lnTo>
                  <a:pt x="97953" y="4799"/>
                </a:lnTo>
                <a:lnTo>
                  <a:pt x="97674" y="4799"/>
                </a:lnTo>
                <a:lnTo>
                  <a:pt x="97331" y="10231"/>
                </a:lnTo>
                <a:lnTo>
                  <a:pt x="97674" y="10250"/>
                </a:lnTo>
                <a:lnTo>
                  <a:pt x="97953" y="10250"/>
                </a:lnTo>
                <a:lnTo>
                  <a:pt x="98790" y="9522"/>
                </a:lnTo>
                <a:lnTo>
                  <a:pt x="99069" y="9522"/>
                </a:lnTo>
                <a:lnTo>
                  <a:pt x="100157" y="9642"/>
                </a:lnTo>
                <a:lnTo>
                  <a:pt x="101035" y="9837"/>
                </a:lnTo>
                <a:lnTo>
                  <a:pt x="101581" y="9886"/>
                </a:lnTo>
                <a:lnTo>
                  <a:pt x="101859" y="9522"/>
                </a:lnTo>
                <a:lnTo>
                  <a:pt x="102139" y="8796"/>
                </a:lnTo>
                <a:lnTo>
                  <a:pt x="102418" y="8432"/>
                </a:lnTo>
                <a:lnTo>
                  <a:pt x="102976" y="8796"/>
                </a:lnTo>
                <a:close/>
              </a:path>
              <a:path extrusionOk="0" h="120000" w="120000">
                <a:moveTo>
                  <a:pt x="31255" y="50224"/>
                </a:moveTo>
                <a:lnTo>
                  <a:pt x="30390" y="50848"/>
                </a:lnTo>
                <a:lnTo>
                  <a:pt x="30866" y="50952"/>
                </a:lnTo>
                <a:lnTo>
                  <a:pt x="31255" y="50952"/>
                </a:lnTo>
                <a:lnTo>
                  <a:pt x="32092" y="50224"/>
                </a:lnTo>
                <a:lnTo>
                  <a:pt x="31813" y="50224"/>
                </a:lnTo>
                <a:lnTo>
                  <a:pt x="31534" y="49862"/>
                </a:lnTo>
                <a:lnTo>
                  <a:pt x="31255" y="50224"/>
                </a:lnTo>
                <a:close/>
              </a:path>
              <a:path extrusionOk="0" h="120000" w="120000">
                <a:moveTo>
                  <a:pt x="104650" y="48408"/>
                </a:moveTo>
                <a:lnTo>
                  <a:pt x="104650" y="48771"/>
                </a:lnTo>
                <a:lnTo>
                  <a:pt x="104371" y="49498"/>
                </a:lnTo>
                <a:lnTo>
                  <a:pt x="104929" y="50224"/>
                </a:lnTo>
                <a:lnTo>
                  <a:pt x="105488" y="50224"/>
                </a:lnTo>
                <a:lnTo>
                  <a:pt x="105488" y="49862"/>
                </a:lnTo>
                <a:lnTo>
                  <a:pt x="105767" y="49862"/>
                </a:lnTo>
                <a:lnTo>
                  <a:pt x="105767" y="49498"/>
                </a:lnTo>
                <a:lnTo>
                  <a:pt x="106046" y="49134"/>
                </a:lnTo>
                <a:lnTo>
                  <a:pt x="105767" y="48771"/>
                </a:lnTo>
                <a:lnTo>
                  <a:pt x="105488" y="49134"/>
                </a:lnTo>
                <a:lnTo>
                  <a:pt x="105208" y="49134"/>
                </a:lnTo>
                <a:lnTo>
                  <a:pt x="105208" y="48408"/>
                </a:lnTo>
                <a:lnTo>
                  <a:pt x="104650" y="48408"/>
                </a:lnTo>
                <a:close/>
              </a:path>
              <a:path extrusionOk="0" h="120000" w="120000">
                <a:moveTo>
                  <a:pt x="108286" y="46199"/>
                </a:moveTo>
                <a:lnTo>
                  <a:pt x="108078" y="45147"/>
                </a:lnTo>
                <a:lnTo>
                  <a:pt x="107999" y="44773"/>
                </a:lnTo>
                <a:lnTo>
                  <a:pt x="107720" y="44773"/>
                </a:lnTo>
                <a:lnTo>
                  <a:pt x="107441" y="45501"/>
                </a:lnTo>
                <a:lnTo>
                  <a:pt x="106884" y="45501"/>
                </a:lnTo>
                <a:lnTo>
                  <a:pt x="106914" y="46749"/>
                </a:lnTo>
                <a:lnTo>
                  <a:pt x="107132" y="47781"/>
                </a:lnTo>
                <a:lnTo>
                  <a:pt x="107721" y="48210"/>
                </a:lnTo>
                <a:lnTo>
                  <a:pt x="108278" y="48044"/>
                </a:lnTo>
                <a:lnTo>
                  <a:pt x="108558" y="48044"/>
                </a:lnTo>
                <a:lnTo>
                  <a:pt x="108558" y="47317"/>
                </a:lnTo>
                <a:lnTo>
                  <a:pt x="109395" y="47317"/>
                </a:lnTo>
                <a:lnTo>
                  <a:pt x="109116" y="47681"/>
                </a:lnTo>
                <a:lnTo>
                  <a:pt x="109673" y="47317"/>
                </a:lnTo>
                <a:lnTo>
                  <a:pt x="109673" y="46227"/>
                </a:lnTo>
                <a:lnTo>
                  <a:pt x="109116" y="46591"/>
                </a:lnTo>
                <a:lnTo>
                  <a:pt x="108286" y="46199"/>
                </a:lnTo>
                <a:close/>
              </a:path>
              <a:path extrusionOk="0" h="120000" w="120000">
                <a:moveTo>
                  <a:pt x="106604" y="40412"/>
                </a:moveTo>
                <a:lnTo>
                  <a:pt x="106325" y="40412"/>
                </a:lnTo>
                <a:lnTo>
                  <a:pt x="106046" y="40776"/>
                </a:lnTo>
                <a:lnTo>
                  <a:pt x="106325" y="41243"/>
                </a:lnTo>
                <a:lnTo>
                  <a:pt x="106658" y="42181"/>
                </a:lnTo>
                <a:lnTo>
                  <a:pt x="106899" y="42896"/>
                </a:lnTo>
                <a:lnTo>
                  <a:pt x="106884" y="42593"/>
                </a:lnTo>
                <a:lnTo>
                  <a:pt x="106884" y="42230"/>
                </a:lnTo>
                <a:lnTo>
                  <a:pt x="107162" y="41866"/>
                </a:lnTo>
                <a:lnTo>
                  <a:pt x="106884" y="41502"/>
                </a:lnTo>
                <a:lnTo>
                  <a:pt x="106604" y="41140"/>
                </a:lnTo>
                <a:lnTo>
                  <a:pt x="106604" y="40412"/>
                </a:lnTo>
                <a:close/>
              </a:path>
              <a:path extrusionOk="0" h="120000" w="120000">
                <a:moveTo>
                  <a:pt x="34325" y="75663"/>
                </a:moveTo>
                <a:lnTo>
                  <a:pt x="34046" y="76027"/>
                </a:lnTo>
                <a:lnTo>
                  <a:pt x="34325" y="76027"/>
                </a:lnTo>
                <a:lnTo>
                  <a:pt x="34325" y="76755"/>
                </a:lnTo>
                <a:lnTo>
                  <a:pt x="34883" y="76755"/>
                </a:lnTo>
                <a:lnTo>
                  <a:pt x="35721" y="76391"/>
                </a:lnTo>
                <a:lnTo>
                  <a:pt x="36279" y="76391"/>
                </a:lnTo>
                <a:lnTo>
                  <a:pt x="36279" y="77117"/>
                </a:lnTo>
                <a:lnTo>
                  <a:pt x="36836" y="76755"/>
                </a:lnTo>
                <a:lnTo>
                  <a:pt x="36557" y="76391"/>
                </a:lnTo>
                <a:lnTo>
                  <a:pt x="36836" y="76391"/>
                </a:lnTo>
                <a:lnTo>
                  <a:pt x="37116" y="77117"/>
                </a:lnTo>
                <a:lnTo>
                  <a:pt x="37116" y="77481"/>
                </a:lnTo>
                <a:lnTo>
                  <a:pt x="35162" y="77481"/>
                </a:lnTo>
                <a:lnTo>
                  <a:pt x="35162" y="77845"/>
                </a:lnTo>
                <a:lnTo>
                  <a:pt x="35442" y="77845"/>
                </a:lnTo>
                <a:lnTo>
                  <a:pt x="36000" y="78571"/>
                </a:lnTo>
                <a:lnTo>
                  <a:pt x="36279" y="78571"/>
                </a:lnTo>
                <a:lnTo>
                  <a:pt x="37341" y="78552"/>
                </a:lnTo>
                <a:lnTo>
                  <a:pt x="37116" y="76391"/>
                </a:lnTo>
                <a:lnTo>
                  <a:pt x="37116" y="72030"/>
                </a:lnTo>
                <a:lnTo>
                  <a:pt x="36279" y="71666"/>
                </a:lnTo>
                <a:lnTo>
                  <a:pt x="35442" y="71666"/>
                </a:lnTo>
                <a:lnTo>
                  <a:pt x="35162" y="72030"/>
                </a:lnTo>
                <a:lnTo>
                  <a:pt x="34883" y="72392"/>
                </a:lnTo>
                <a:lnTo>
                  <a:pt x="34883" y="72756"/>
                </a:lnTo>
                <a:lnTo>
                  <a:pt x="35162" y="73483"/>
                </a:lnTo>
                <a:lnTo>
                  <a:pt x="35162" y="73847"/>
                </a:lnTo>
                <a:lnTo>
                  <a:pt x="34604" y="74210"/>
                </a:lnTo>
                <a:lnTo>
                  <a:pt x="34604" y="75301"/>
                </a:lnTo>
                <a:lnTo>
                  <a:pt x="34046" y="75663"/>
                </a:lnTo>
                <a:lnTo>
                  <a:pt x="34325" y="75663"/>
                </a:lnTo>
                <a:close/>
              </a:path>
              <a:path extrusionOk="0" h="120000" w="120000">
                <a:moveTo>
                  <a:pt x="42139" y="103283"/>
                </a:moveTo>
                <a:lnTo>
                  <a:pt x="42218" y="103386"/>
                </a:lnTo>
                <a:lnTo>
                  <a:pt x="42139" y="103283"/>
                </a:lnTo>
                <a:close/>
              </a:path>
              <a:path extrusionOk="0" h="120000" w="120000">
                <a:moveTo>
                  <a:pt x="39906" y="89473"/>
                </a:moveTo>
                <a:lnTo>
                  <a:pt x="40465" y="89473"/>
                </a:lnTo>
                <a:lnTo>
                  <a:pt x="41023" y="90564"/>
                </a:lnTo>
                <a:lnTo>
                  <a:pt x="40465" y="90200"/>
                </a:lnTo>
                <a:lnTo>
                  <a:pt x="40186" y="95288"/>
                </a:lnTo>
                <a:lnTo>
                  <a:pt x="40465" y="94924"/>
                </a:lnTo>
                <a:lnTo>
                  <a:pt x="40465" y="94561"/>
                </a:lnTo>
                <a:lnTo>
                  <a:pt x="41302" y="94561"/>
                </a:lnTo>
                <a:lnTo>
                  <a:pt x="40744" y="94924"/>
                </a:lnTo>
                <a:lnTo>
                  <a:pt x="40465" y="95651"/>
                </a:lnTo>
                <a:lnTo>
                  <a:pt x="40186" y="96015"/>
                </a:lnTo>
                <a:lnTo>
                  <a:pt x="40465" y="96378"/>
                </a:lnTo>
                <a:lnTo>
                  <a:pt x="40744" y="96378"/>
                </a:lnTo>
                <a:lnTo>
                  <a:pt x="41023" y="96741"/>
                </a:lnTo>
                <a:lnTo>
                  <a:pt x="41023" y="97105"/>
                </a:lnTo>
                <a:lnTo>
                  <a:pt x="40744" y="97105"/>
                </a:lnTo>
                <a:lnTo>
                  <a:pt x="40465" y="97469"/>
                </a:lnTo>
                <a:lnTo>
                  <a:pt x="40465" y="98195"/>
                </a:lnTo>
                <a:lnTo>
                  <a:pt x="41023" y="97831"/>
                </a:lnTo>
                <a:lnTo>
                  <a:pt x="41302" y="98195"/>
                </a:lnTo>
                <a:lnTo>
                  <a:pt x="41302" y="98559"/>
                </a:lnTo>
                <a:lnTo>
                  <a:pt x="41581" y="98922"/>
                </a:lnTo>
                <a:lnTo>
                  <a:pt x="41341" y="99807"/>
                </a:lnTo>
                <a:lnTo>
                  <a:pt x="41302" y="100608"/>
                </a:lnTo>
                <a:lnTo>
                  <a:pt x="41302" y="100739"/>
                </a:lnTo>
                <a:lnTo>
                  <a:pt x="42418" y="99285"/>
                </a:lnTo>
                <a:lnTo>
                  <a:pt x="42697" y="99285"/>
                </a:lnTo>
                <a:lnTo>
                  <a:pt x="42697" y="99649"/>
                </a:lnTo>
                <a:lnTo>
                  <a:pt x="43255" y="99649"/>
                </a:lnTo>
                <a:lnTo>
                  <a:pt x="43255" y="99285"/>
                </a:lnTo>
                <a:lnTo>
                  <a:pt x="43535" y="98559"/>
                </a:lnTo>
                <a:lnTo>
                  <a:pt x="43814" y="98559"/>
                </a:lnTo>
                <a:lnTo>
                  <a:pt x="43814" y="98922"/>
                </a:lnTo>
                <a:lnTo>
                  <a:pt x="44093" y="98922"/>
                </a:lnTo>
                <a:lnTo>
                  <a:pt x="44093" y="99285"/>
                </a:lnTo>
                <a:lnTo>
                  <a:pt x="44371" y="100376"/>
                </a:lnTo>
                <a:lnTo>
                  <a:pt x="44650" y="90564"/>
                </a:lnTo>
                <a:lnTo>
                  <a:pt x="43535" y="90564"/>
                </a:lnTo>
                <a:lnTo>
                  <a:pt x="43535" y="87293"/>
                </a:lnTo>
                <a:lnTo>
                  <a:pt x="41860" y="87293"/>
                </a:lnTo>
                <a:lnTo>
                  <a:pt x="41203" y="86925"/>
                </a:lnTo>
                <a:lnTo>
                  <a:pt x="40358" y="86317"/>
                </a:lnTo>
                <a:lnTo>
                  <a:pt x="39906" y="89473"/>
                </a:lnTo>
                <a:close/>
              </a:path>
              <a:path extrusionOk="0" h="120000" w="120000">
                <a:moveTo>
                  <a:pt x="39906" y="89473"/>
                </a:moveTo>
                <a:lnTo>
                  <a:pt x="40358" y="86317"/>
                </a:lnTo>
                <a:lnTo>
                  <a:pt x="39348" y="86203"/>
                </a:lnTo>
                <a:lnTo>
                  <a:pt x="39348" y="86567"/>
                </a:lnTo>
                <a:lnTo>
                  <a:pt x="38791" y="86929"/>
                </a:lnTo>
                <a:lnTo>
                  <a:pt x="38791" y="87657"/>
                </a:lnTo>
                <a:lnTo>
                  <a:pt x="38512" y="88019"/>
                </a:lnTo>
                <a:lnTo>
                  <a:pt x="38232" y="87657"/>
                </a:lnTo>
                <a:lnTo>
                  <a:pt x="37953" y="87657"/>
                </a:lnTo>
                <a:lnTo>
                  <a:pt x="37674" y="88383"/>
                </a:lnTo>
                <a:lnTo>
                  <a:pt x="37953" y="88747"/>
                </a:lnTo>
                <a:lnTo>
                  <a:pt x="38232" y="89110"/>
                </a:lnTo>
                <a:lnTo>
                  <a:pt x="38232" y="89473"/>
                </a:lnTo>
                <a:lnTo>
                  <a:pt x="37953" y="89837"/>
                </a:lnTo>
                <a:lnTo>
                  <a:pt x="38232" y="90200"/>
                </a:lnTo>
                <a:lnTo>
                  <a:pt x="38512" y="89837"/>
                </a:lnTo>
                <a:lnTo>
                  <a:pt x="38791" y="89837"/>
                </a:lnTo>
                <a:lnTo>
                  <a:pt x="39069" y="90200"/>
                </a:lnTo>
                <a:lnTo>
                  <a:pt x="39069" y="91290"/>
                </a:lnTo>
                <a:lnTo>
                  <a:pt x="38791" y="91654"/>
                </a:lnTo>
                <a:lnTo>
                  <a:pt x="38512" y="91654"/>
                </a:lnTo>
                <a:lnTo>
                  <a:pt x="38232" y="92380"/>
                </a:lnTo>
                <a:lnTo>
                  <a:pt x="38791" y="92380"/>
                </a:lnTo>
                <a:lnTo>
                  <a:pt x="38791" y="92744"/>
                </a:lnTo>
                <a:lnTo>
                  <a:pt x="38200" y="92911"/>
                </a:lnTo>
                <a:lnTo>
                  <a:pt x="37972" y="93301"/>
                </a:lnTo>
                <a:lnTo>
                  <a:pt x="38232" y="93470"/>
                </a:lnTo>
                <a:lnTo>
                  <a:pt x="38232" y="94198"/>
                </a:lnTo>
                <a:lnTo>
                  <a:pt x="38791" y="93834"/>
                </a:lnTo>
                <a:lnTo>
                  <a:pt x="39348" y="93834"/>
                </a:lnTo>
                <a:lnTo>
                  <a:pt x="38791" y="94561"/>
                </a:lnTo>
                <a:lnTo>
                  <a:pt x="39069" y="95288"/>
                </a:lnTo>
                <a:lnTo>
                  <a:pt x="39348" y="95288"/>
                </a:lnTo>
                <a:lnTo>
                  <a:pt x="39348" y="94924"/>
                </a:lnTo>
                <a:lnTo>
                  <a:pt x="39906" y="95288"/>
                </a:lnTo>
                <a:lnTo>
                  <a:pt x="40186" y="95288"/>
                </a:lnTo>
                <a:lnTo>
                  <a:pt x="40465" y="90200"/>
                </a:lnTo>
                <a:lnTo>
                  <a:pt x="39906" y="89473"/>
                </a:lnTo>
                <a:close/>
              </a:path>
              <a:path extrusionOk="0" h="120000" w="120000">
                <a:moveTo>
                  <a:pt x="40465" y="75301"/>
                </a:moveTo>
                <a:lnTo>
                  <a:pt x="39906" y="74573"/>
                </a:lnTo>
                <a:lnTo>
                  <a:pt x="39627" y="74210"/>
                </a:lnTo>
                <a:lnTo>
                  <a:pt x="39348" y="73847"/>
                </a:lnTo>
                <a:lnTo>
                  <a:pt x="39348" y="73120"/>
                </a:lnTo>
                <a:lnTo>
                  <a:pt x="39069" y="73120"/>
                </a:lnTo>
                <a:lnTo>
                  <a:pt x="38791" y="72756"/>
                </a:lnTo>
                <a:lnTo>
                  <a:pt x="38232" y="72392"/>
                </a:lnTo>
                <a:lnTo>
                  <a:pt x="37674" y="72030"/>
                </a:lnTo>
                <a:lnTo>
                  <a:pt x="37953" y="72030"/>
                </a:lnTo>
                <a:lnTo>
                  <a:pt x="37674" y="71302"/>
                </a:lnTo>
                <a:lnTo>
                  <a:pt x="38512" y="71666"/>
                </a:lnTo>
                <a:lnTo>
                  <a:pt x="38791" y="71666"/>
                </a:lnTo>
                <a:lnTo>
                  <a:pt x="39348" y="72030"/>
                </a:lnTo>
                <a:lnTo>
                  <a:pt x="39948" y="72836"/>
                </a:lnTo>
                <a:lnTo>
                  <a:pt x="40685" y="73455"/>
                </a:lnTo>
                <a:lnTo>
                  <a:pt x="41581" y="73483"/>
                </a:lnTo>
                <a:lnTo>
                  <a:pt x="41860" y="73483"/>
                </a:lnTo>
                <a:lnTo>
                  <a:pt x="41860" y="73120"/>
                </a:lnTo>
                <a:lnTo>
                  <a:pt x="41766" y="70788"/>
                </a:lnTo>
                <a:lnTo>
                  <a:pt x="40958" y="70345"/>
                </a:lnTo>
                <a:lnTo>
                  <a:pt x="40744" y="70212"/>
                </a:lnTo>
                <a:lnTo>
                  <a:pt x="40465" y="69849"/>
                </a:lnTo>
                <a:lnTo>
                  <a:pt x="40465" y="69486"/>
                </a:lnTo>
                <a:lnTo>
                  <a:pt x="40186" y="69486"/>
                </a:lnTo>
                <a:lnTo>
                  <a:pt x="39339" y="69116"/>
                </a:lnTo>
                <a:lnTo>
                  <a:pt x="38317" y="68924"/>
                </a:lnTo>
                <a:lnTo>
                  <a:pt x="37251" y="68888"/>
                </a:lnTo>
                <a:lnTo>
                  <a:pt x="36271" y="68988"/>
                </a:lnTo>
                <a:lnTo>
                  <a:pt x="35721" y="69122"/>
                </a:lnTo>
                <a:lnTo>
                  <a:pt x="35442" y="69486"/>
                </a:lnTo>
                <a:lnTo>
                  <a:pt x="35442" y="69849"/>
                </a:lnTo>
                <a:lnTo>
                  <a:pt x="35721" y="70576"/>
                </a:lnTo>
                <a:lnTo>
                  <a:pt x="36557" y="70576"/>
                </a:lnTo>
                <a:lnTo>
                  <a:pt x="36557" y="70940"/>
                </a:lnTo>
                <a:lnTo>
                  <a:pt x="37116" y="70940"/>
                </a:lnTo>
                <a:lnTo>
                  <a:pt x="37395" y="71302"/>
                </a:lnTo>
                <a:lnTo>
                  <a:pt x="37395" y="72030"/>
                </a:lnTo>
                <a:lnTo>
                  <a:pt x="37116" y="72030"/>
                </a:lnTo>
                <a:lnTo>
                  <a:pt x="37116" y="76391"/>
                </a:lnTo>
                <a:lnTo>
                  <a:pt x="37341" y="78552"/>
                </a:lnTo>
                <a:lnTo>
                  <a:pt x="38007" y="78018"/>
                </a:lnTo>
                <a:lnTo>
                  <a:pt x="38232" y="77845"/>
                </a:lnTo>
                <a:lnTo>
                  <a:pt x="39348" y="77845"/>
                </a:lnTo>
                <a:lnTo>
                  <a:pt x="40744" y="76755"/>
                </a:lnTo>
                <a:lnTo>
                  <a:pt x="41023" y="76027"/>
                </a:lnTo>
                <a:lnTo>
                  <a:pt x="40744" y="76027"/>
                </a:lnTo>
                <a:lnTo>
                  <a:pt x="41023" y="75663"/>
                </a:lnTo>
                <a:lnTo>
                  <a:pt x="40465" y="75301"/>
                </a:lnTo>
                <a:close/>
              </a:path>
              <a:path extrusionOk="0" h="120000" w="120000">
                <a:moveTo>
                  <a:pt x="2511" y="35325"/>
                </a:moveTo>
                <a:lnTo>
                  <a:pt x="2511" y="35689"/>
                </a:lnTo>
                <a:lnTo>
                  <a:pt x="3069" y="35689"/>
                </a:lnTo>
                <a:lnTo>
                  <a:pt x="2790" y="35325"/>
                </a:lnTo>
                <a:lnTo>
                  <a:pt x="2511" y="35325"/>
                </a:lnTo>
                <a:close/>
              </a:path>
              <a:path extrusionOk="0" h="120000" w="120000">
                <a:moveTo>
                  <a:pt x="0" y="35689"/>
                </a:moveTo>
                <a:lnTo>
                  <a:pt x="1116" y="35689"/>
                </a:lnTo>
                <a:lnTo>
                  <a:pt x="1116" y="34961"/>
                </a:lnTo>
                <a:lnTo>
                  <a:pt x="558" y="34961"/>
                </a:lnTo>
                <a:lnTo>
                  <a:pt x="0" y="35689"/>
                </a:lnTo>
                <a:close/>
              </a:path>
              <a:path extrusionOk="0" h="120000" w="120000">
                <a:moveTo>
                  <a:pt x="105208" y="20425"/>
                </a:moveTo>
                <a:lnTo>
                  <a:pt x="105208" y="21515"/>
                </a:lnTo>
                <a:lnTo>
                  <a:pt x="105827" y="21003"/>
                </a:lnTo>
                <a:lnTo>
                  <a:pt x="105473" y="20642"/>
                </a:lnTo>
                <a:lnTo>
                  <a:pt x="105208" y="20425"/>
                </a:lnTo>
                <a:close/>
              </a:path>
              <a:path extrusionOk="0" h="120000" w="120000">
                <a:moveTo>
                  <a:pt x="106604" y="10613"/>
                </a:moveTo>
                <a:lnTo>
                  <a:pt x="106604" y="11340"/>
                </a:lnTo>
                <a:lnTo>
                  <a:pt x="107162" y="11703"/>
                </a:lnTo>
                <a:lnTo>
                  <a:pt x="106884" y="10976"/>
                </a:lnTo>
                <a:lnTo>
                  <a:pt x="106604" y="10613"/>
                </a:lnTo>
                <a:close/>
              </a:path>
              <a:path extrusionOk="0" h="120000" w="120000">
                <a:moveTo>
                  <a:pt x="104929" y="10613"/>
                </a:moveTo>
                <a:lnTo>
                  <a:pt x="104929" y="12067"/>
                </a:lnTo>
                <a:lnTo>
                  <a:pt x="105208" y="12067"/>
                </a:lnTo>
                <a:lnTo>
                  <a:pt x="105208" y="10613"/>
                </a:lnTo>
                <a:lnTo>
                  <a:pt x="104929" y="10613"/>
                </a:lnTo>
                <a:close/>
              </a:path>
              <a:path extrusionOk="0" h="120000" w="120000">
                <a:moveTo>
                  <a:pt x="39069" y="84386"/>
                </a:moveTo>
                <a:lnTo>
                  <a:pt x="38791" y="85112"/>
                </a:lnTo>
                <a:lnTo>
                  <a:pt x="38512" y="85476"/>
                </a:lnTo>
                <a:lnTo>
                  <a:pt x="38232" y="85839"/>
                </a:lnTo>
                <a:lnTo>
                  <a:pt x="37953" y="86203"/>
                </a:lnTo>
                <a:lnTo>
                  <a:pt x="37674" y="86203"/>
                </a:lnTo>
                <a:lnTo>
                  <a:pt x="37674" y="86567"/>
                </a:lnTo>
                <a:lnTo>
                  <a:pt x="37953" y="86929"/>
                </a:lnTo>
                <a:lnTo>
                  <a:pt x="37674" y="87293"/>
                </a:lnTo>
                <a:lnTo>
                  <a:pt x="38232" y="86929"/>
                </a:lnTo>
                <a:lnTo>
                  <a:pt x="38791" y="86567"/>
                </a:lnTo>
                <a:lnTo>
                  <a:pt x="39069" y="86203"/>
                </a:lnTo>
                <a:lnTo>
                  <a:pt x="39069" y="85839"/>
                </a:lnTo>
                <a:lnTo>
                  <a:pt x="39348" y="85839"/>
                </a:lnTo>
                <a:lnTo>
                  <a:pt x="39627" y="86203"/>
                </a:lnTo>
                <a:lnTo>
                  <a:pt x="39906" y="86203"/>
                </a:lnTo>
                <a:lnTo>
                  <a:pt x="40835" y="85864"/>
                </a:lnTo>
                <a:lnTo>
                  <a:pt x="40744" y="85476"/>
                </a:lnTo>
                <a:lnTo>
                  <a:pt x="40465" y="85476"/>
                </a:lnTo>
                <a:lnTo>
                  <a:pt x="40465" y="85112"/>
                </a:lnTo>
                <a:lnTo>
                  <a:pt x="40186" y="85112"/>
                </a:lnTo>
                <a:lnTo>
                  <a:pt x="39968" y="84547"/>
                </a:lnTo>
                <a:lnTo>
                  <a:pt x="39627" y="84386"/>
                </a:lnTo>
                <a:lnTo>
                  <a:pt x="39069" y="84386"/>
                </a:lnTo>
                <a:close/>
              </a:path>
              <a:path extrusionOk="0" h="120000" w="120000">
                <a:moveTo>
                  <a:pt x="50232" y="116002"/>
                </a:moveTo>
                <a:lnTo>
                  <a:pt x="49953" y="114548"/>
                </a:lnTo>
                <a:lnTo>
                  <a:pt x="49953" y="114912"/>
                </a:lnTo>
                <a:lnTo>
                  <a:pt x="49884" y="114912"/>
                </a:lnTo>
                <a:lnTo>
                  <a:pt x="49674" y="116002"/>
                </a:lnTo>
                <a:lnTo>
                  <a:pt x="50232" y="116002"/>
                </a:lnTo>
                <a:close/>
              </a:path>
              <a:path extrusionOk="0" h="120000" w="120000">
                <a:moveTo>
                  <a:pt x="56011" y="6471"/>
                </a:moveTo>
                <a:lnTo>
                  <a:pt x="55649" y="6982"/>
                </a:lnTo>
                <a:lnTo>
                  <a:pt x="55813" y="7706"/>
                </a:lnTo>
                <a:lnTo>
                  <a:pt x="55814" y="8070"/>
                </a:lnTo>
                <a:lnTo>
                  <a:pt x="56372" y="8070"/>
                </a:lnTo>
                <a:lnTo>
                  <a:pt x="56762" y="6319"/>
                </a:lnTo>
                <a:lnTo>
                  <a:pt x="56011" y="6471"/>
                </a:lnTo>
                <a:close/>
              </a:path>
              <a:path extrusionOk="0" h="120000" w="120000">
                <a:moveTo>
                  <a:pt x="56930" y="4071"/>
                </a:moveTo>
                <a:lnTo>
                  <a:pt x="57209" y="3707"/>
                </a:lnTo>
                <a:lnTo>
                  <a:pt x="57209" y="4071"/>
                </a:lnTo>
                <a:lnTo>
                  <a:pt x="57487" y="4435"/>
                </a:lnTo>
                <a:lnTo>
                  <a:pt x="57767" y="4435"/>
                </a:lnTo>
                <a:lnTo>
                  <a:pt x="57767" y="5162"/>
                </a:lnTo>
                <a:lnTo>
                  <a:pt x="57209" y="5162"/>
                </a:lnTo>
                <a:lnTo>
                  <a:pt x="57209" y="5889"/>
                </a:lnTo>
                <a:lnTo>
                  <a:pt x="58046" y="5889"/>
                </a:lnTo>
                <a:lnTo>
                  <a:pt x="58604" y="6252"/>
                </a:lnTo>
                <a:lnTo>
                  <a:pt x="58883" y="6616"/>
                </a:lnTo>
                <a:lnTo>
                  <a:pt x="59623" y="6387"/>
                </a:lnTo>
                <a:lnTo>
                  <a:pt x="60495" y="6387"/>
                </a:lnTo>
                <a:lnTo>
                  <a:pt x="60837" y="6616"/>
                </a:lnTo>
                <a:lnTo>
                  <a:pt x="61116" y="6979"/>
                </a:lnTo>
                <a:lnTo>
                  <a:pt x="60837" y="7342"/>
                </a:lnTo>
                <a:lnTo>
                  <a:pt x="61116" y="8070"/>
                </a:lnTo>
                <a:lnTo>
                  <a:pt x="61674" y="8796"/>
                </a:lnTo>
                <a:lnTo>
                  <a:pt x="61954" y="9160"/>
                </a:lnTo>
                <a:lnTo>
                  <a:pt x="62470" y="9440"/>
                </a:lnTo>
                <a:lnTo>
                  <a:pt x="62232" y="9522"/>
                </a:lnTo>
                <a:lnTo>
                  <a:pt x="62232" y="103284"/>
                </a:lnTo>
                <a:lnTo>
                  <a:pt x="62790" y="103284"/>
                </a:lnTo>
                <a:lnTo>
                  <a:pt x="62790" y="104010"/>
                </a:lnTo>
                <a:lnTo>
                  <a:pt x="63906" y="104010"/>
                </a:lnTo>
                <a:lnTo>
                  <a:pt x="63906" y="103284"/>
                </a:lnTo>
                <a:lnTo>
                  <a:pt x="63627" y="103284"/>
                </a:lnTo>
                <a:lnTo>
                  <a:pt x="63683" y="101942"/>
                </a:lnTo>
                <a:lnTo>
                  <a:pt x="64078" y="100950"/>
                </a:lnTo>
                <a:lnTo>
                  <a:pt x="64186" y="100739"/>
                </a:lnTo>
                <a:lnTo>
                  <a:pt x="63348" y="100376"/>
                </a:lnTo>
                <a:lnTo>
                  <a:pt x="62511" y="100376"/>
                </a:lnTo>
                <a:lnTo>
                  <a:pt x="62511" y="100012"/>
                </a:lnTo>
                <a:lnTo>
                  <a:pt x="64186" y="100012"/>
                </a:lnTo>
                <a:lnTo>
                  <a:pt x="64470" y="98899"/>
                </a:lnTo>
                <a:lnTo>
                  <a:pt x="64432" y="98240"/>
                </a:lnTo>
                <a:lnTo>
                  <a:pt x="64145" y="97450"/>
                </a:lnTo>
                <a:lnTo>
                  <a:pt x="63906" y="96741"/>
                </a:lnTo>
                <a:lnTo>
                  <a:pt x="63627" y="96378"/>
                </a:lnTo>
                <a:lnTo>
                  <a:pt x="63627" y="96015"/>
                </a:lnTo>
                <a:lnTo>
                  <a:pt x="65023" y="96015"/>
                </a:lnTo>
                <a:lnTo>
                  <a:pt x="65301" y="95288"/>
                </a:lnTo>
                <a:lnTo>
                  <a:pt x="65301" y="94198"/>
                </a:lnTo>
                <a:lnTo>
                  <a:pt x="65581" y="93834"/>
                </a:lnTo>
                <a:lnTo>
                  <a:pt x="66248" y="94124"/>
                </a:lnTo>
                <a:lnTo>
                  <a:pt x="66582" y="93964"/>
                </a:lnTo>
                <a:lnTo>
                  <a:pt x="66418" y="5525"/>
                </a:lnTo>
                <a:lnTo>
                  <a:pt x="66135" y="5167"/>
                </a:lnTo>
                <a:lnTo>
                  <a:pt x="65860" y="5525"/>
                </a:lnTo>
                <a:lnTo>
                  <a:pt x="65581" y="5162"/>
                </a:lnTo>
                <a:lnTo>
                  <a:pt x="64744" y="3707"/>
                </a:lnTo>
                <a:lnTo>
                  <a:pt x="64465" y="3707"/>
                </a:lnTo>
                <a:lnTo>
                  <a:pt x="64186" y="4071"/>
                </a:lnTo>
                <a:lnTo>
                  <a:pt x="63906" y="4435"/>
                </a:lnTo>
                <a:lnTo>
                  <a:pt x="64465" y="4071"/>
                </a:lnTo>
                <a:lnTo>
                  <a:pt x="64465" y="5162"/>
                </a:lnTo>
                <a:lnTo>
                  <a:pt x="63944" y="4554"/>
                </a:lnTo>
                <a:lnTo>
                  <a:pt x="63722" y="4425"/>
                </a:lnTo>
                <a:lnTo>
                  <a:pt x="63431" y="5253"/>
                </a:lnTo>
                <a:lnTo>
                  <a:pt x="63348" y="5525"/>
                </a:lnTo>
                <a:lnTo>
                  <a:pt x="63069" y="5525"/>
                </a:lnTo>
                <a:lnTo>
                  <a:pt x="61953" y="4799"/>
                </a:lnTo>
                <a:lnTo>
                  <a:pt x="61674" y="4435"/>
                </a:lnTo>
                <a:lnTo>
                  <a:pt x="61674" y="3345"/>
                </a:lnTo>
                <a:lnTo>
                  <a:pt x="60956" y="2957"/>
                </a:lnTo>
                <a:lnTo>
                  <a:pt x="60005" y="2683"/>
                </a:lnTo>
                <a:lnTo>
                  <a:pt x="59070" y="2847"/>
                </a:lnTo>
                <a:lnTo>
                  <a:pt x="58883" y="2981"/>
                </a:lnTo>
                <a:lnTo>
                  <a:pt x="59023" y="3259"/>
                </a:lnTo>
                <a:lnTo>
                  <a:pt x="59146" y="3659"/>
                </a:lnTo>
                <a:lnTo>
                  <a:pt x="58883" y="3707"/>
                </a:lnTo>
                <a:lnTo>
                  <a:pt x="58604" y="3707"/>
                </a:lnTo>
                <a:lnTo>
                  <a:pt x="57767" y="3345"/>
                </a:lnTo>
                <a:lnTo>
                  <a:pt x="57209" y="3345"/>
                </a:lnTo>
                <a:lnTo>
                  <a:pt x="56930" y="4071"/>
                </a:lnTo>
                <a:close/>
              </a:path>
              <a:path extrusionOk="0" h="120000" w="120000">
                <a:moveTo>
                  <a:pt x="70326" y="801"/>
                </a:moveTo>
                <a:lnTo>
                  <a:pt x="69767" y="437"/>
                </a:lnTo>
                <a:lnTo>
                  <a:pt x="69209" y="74"/>
                </a:lnTo>
                <a:lnTo>
                  <a:pt x="69209" y="801"/>
                </a:lnTo>
                <a:lnTo>
                  <a:pt x="68930" y="1164"/>
                </a:lnTo>
                <a:lnTo>
                  <a:pt x="69209" y="1164"/>
                </a:lnTo>
                <a:lnTo>
                  <a:pt x="69209" y="1527"/>
                </a:lnTo>
                <a:lnTo>
                  <a:pt x="68389" y="1657"/>
                </a:lnTo>
                <a:lnTo>
                  <a:pt x="67335" y="1572"/>
                </a:lnTo>
                <a:lnTo>
                  <a:pt x="67256" y="1527"/>
                </a:lnTo>
                <a:lnTo>
                  <a:pt x="66976" y="1164"/>
                </a:lnTo>
                <a:lnTo>
                  <a:pt x="66976" y="1891"/>
                </a:lnTo>
                <a:lnTo>
                  <a:pt x="66697" y="1891"/>
                </a:lnTo>
                <a:lnTo>
                  <a:pt x="65860" y="2617"/>
                </a:lnTo>
                <a:lnTo>
                  <a:pt x="67256" y="2617"/>
                </a:lnTo>
                <a:lnTo>
                  <a:pt x="67535" y="2981"/>
                </a:lnTo>
                <a:lnTo>
                  <a:pt x="66204" y="3032"/>
                </a:lnTo>
                <a:lnTo>
                  <a:pt x="65427" y="3188"/>
                </a:lnTo>
                <a:lnTo>
                  <a:pt x="65111" y="3458"/>
                </a:lnTo>
                <a:lnTo>
                  <a:pt x="65165" y="3849"/>
                </a:lnTo>
                <a:lnTo>
                  <a:pt x="65499" y="4368"/>
                </a:lnTo>
                <a:lnTo>
                  <a:pt x="66021" y="5024"/>
                </a:lnTo>
                <a:lnTo>
                  <a:pt x="66135" y="5167"/>
                </a:lnTo>
                <a:lnTo>
                  <a:pt x="66418" y="5525"/>
                </a:lnTo>
                <a:lnTo>
                  <a:pt x="66582" y="93964"/>
                </a:lnTo>
                <a:lnTo>
                  <a:pt x="66976" y="93834"/>
                </a:lnTo>
                <a:lnTo>
                  <a:pt x="67256" y="93834"/>
                </a:lnTo>
                <a:lnTo>
                  <a:pt x="67813" y="94198"/>
                </a:lnTo>
                <a:lnTo>
                  <a:pt x="68650" y="94198"/>
                </a:lnTo>
                <a:lnTo>
                  <a:pt x="68930" y="93834"/>
                </a:lnTo>
                <a:lnTo>
                  <a:pt x="68930" y="93470"/>
                </a:lnTo>
                <a:lnTo>
                  <a:pt x="69209" y="93108"/>
                </a:lnTo>
                <a:lnTo>
                  <a:pt x="69767" y="93108"/>
                </a:lnTo>
                <a:lnTo>
                  <a:pt x="70046" y="92744"/>
                </a:lnTo>
                <a:lnTo>
                  <a:pt x="70326" y="93470"/>
                </a:lnTo>
                <a:lnTo>
                  <a:pt x="70326" y="93834"/>
                </a:lnTo>
                <a:lnTo>
                  <a:pt x="70604" y="94198"/>
                </a:lnTo>
                <a:lnTo>
                  <a:pt x="70604" y="94561"/>
                </a:lnTo>
                <a:lnTo>
                  <a:pt x="71441" y="94561"/>
                </a:lnTo>
                <a:lnTo>
                  <a:pt x="70883" y="94198"/>
                </a:lnTo>
                <a:lnTo>
                  <a:pt x="71162" y="94198"/>
                </a:lnTo>
                <a:lnTo>
                  <a:pt x="71441" y="93834"/>
                </a:lnTo>
                <a:lnTo>
                  <a:pt x="71162" y="91290"/>
                </a:lnTo>
                <a:lnTo>
                  <a:pt x="70883" y="92018"/>
                </a:lnTo>
                <a:lnTo>
                  <a:pt x="70604" y="92018"/>
                </a:lnTo>
                <a:lnTo>
                  <a:pt x="70326" y="92380"/>
                </a:lnTo>
                <a:lnTo>
                  <a:pt x="70046" y="92380"/>
                </a:lnTo>
                <a:lnTo>
                  <a:pt x="70046" y="91290"/>
                </a:lnTo>
                <a:lnTo>
                  <a:pt x="70326" y="90927"/>
                </a:lnTo>
                <a:lnTo>
                  <a:pt x="70883" y="90927"/>
                </a:lnTo>
                <a:lnTo>
                  <a:pt x="71441" y="91290"/>
                </a:lnTo>
                <a:lnTo>
                  <a:pt x="71162" y="74"/>
                </a:lnTo>
                <a:lnTo>
                  <a:pt x="70883" y="74"/>
                </a:lnTo>
                <a:lnTo>
                  <a:pt x="71162" y="801"/>
                </a:lnTo>
                <a:lnTo>
                  <a:pt x="70883" y="1164"/>
                </a:lnTo>
                <a:lnTo>
                  <a:pt x="70326" y="801"/>
                </a:lnTo>
                <a:close/>
              </a:path>
              <a:path extrusionOk="0" h="120000" w="120000">
                <a:moveTo>
                  <a:pt x="73953" y="91654"/>
                </a:moveTo>
                <a:lnTo>
                  <a:pt x="74511" y="91654"/>
                </a:lnTo>
                <a:lnTo>
                  <a:pt x="73953" y="5889"/>
                </a:lnTo>
                <a:lnTo>
                  <a:pt x="73674" y="5889"/>
                </a:lnTo>
                <a:lnTo>
                  <a:pt x="73674" y="91654"/>
                </a:lnTo>
                <a:lnTo>
                  <a:pt x="73953" y="91654"/>
                </a:lnTo>
                <a:close/>
              </a:path>
              <a:path extrusionOk="0" h="120000" w="120000">
                <a:moveTo>
                  <a:pt x="92092" y="2617"/>
                </a:moveTo>
                <a:lnTo>
                  <a:pt x="92651" y="2617"/>
                </a:lnTo>
                <a:lnTo>
                  <a:pt x="92651" y="2255"/>
                </a:lnTo>
                <a:lnTo>
                  <a:pt x="92930" y="2255"/>
                </a:lnTo>
                <a:lnTo>
                  <a:pt x="92930" y="1527"/>
                </a:lnTo>
                <a:lnTo>
                  <a:pt x="92371" y="1164"/>
                </a:lnTo>
                <a:lnTo>
                  <a:pt x="91414" y="1228"/>
                </a:lnTo>
                <a:lnTo>
                  <a:pt x="90456" y="1317"/>
                </a:lnTo>
                <a:lnTo>
                  <a:pt x="89498" y="1278"/>
                </a:lnTo>
                <a:lnTo>
                  <a:pt x="89022" y="1164"/>
                </a:lnTo>
                <a:lnTo>
                  <a:pt x="88189" y="886"/>
                </a:lnTo>
                <a:lnTo>
                  <a:pt x="89131" y="4216"/>
                </a:lnTo>
                <a:lnTo>
                  <a:pt x="90161" y="4417"/>
                </a:lnTo>
                <a:lnTo>
                  <a:pt x="90418" y="4435"/>
                </a:lnTo>
                <a:lnTo>
                  <a:pt x="89421" y="4533"/>
                </a:lnTo>
                <a:lnTo>
                  <a:pt x="88396" y="4755"/>
                </a:lnTo>
                <a:lnTo>
                  <a:pt x="87406" y="4995"/>
                </a:lnTo>
                <a:lnTo>
                  <a:pt x="86510" y="5148"/>
                </a:lnTo>
                <a:lnTo>
                  <a:pt x="86232" y="5162"/>
                </a:lnTo>
                <a:lnTo>
                  <a:pt x="85287" y="5017"/>
                </a:lnTo>
                <a:lnTo>
                  <a:pt x="84257" y="4817"/>
                </a:lnTo>
                <a:lnTo>
                  <a:pt x="83999" y="4799"/>
                </a:lnTo>
                <a:lnTo>
                  <a:pt x="83442" y="5162"/>
                </a:lnTo>
                <a:lnTo>
                  <a:pt x="82403" y="5304"/>
                </a:lnTo>
                <a:lnTo>
                  <a:pt x="81564" y="5164"/>
                </a:lnTo>
                <a:lnTo>
                  <a:pt x="81488" y="5162"/>
                </a:lnTo>
                <a:lnTo>
                  <a:pt x="81488" y="4799"/>
                </a:lnTo>
                <a:lnTo>
                  <a:pt x="82325" y="4799"/>
                </a:lnTo>
                <a:lnTo>
                  <a:pt x="83254" y="4318"/>
                </a:lnTo>
                <a:lnTo>
                  <a:pt x="84200" y="4074"/>
                </a:lnTo>
                <a:lnTo>
                  <a:pt x="85953" y="4071"/>
                </a:lnTo>
                <a:lnTo>
                  <a:pt x="85953" y="801"/>
                </a:lnTo>
                <a:lnTo>
                  <a:pt x="85116" y="801"/>
                </a:lnTo>
                <a:lnTo>
                  <a:pt x="84557" y="1527"/>
                </a:lnTo>
                <a:lnTo>
                  <a:pt x="83999" y="1527"/>
                </a:lnTo>
                <a:lnTo>
                  <a:pt x="82998" y="1011"/>
                </a:lnTo>
                <a:lnTo>
                  <a:pt x="82115" y="407"/>
                </a:lnTo>
                <a:lnTo>
                  <a:pt x="81294" y="78"/>
                </a:lnTo>
                <a:lnTo>
                  <a:pt x="80929" y="74"/>
                </a:lnTo>
                <a:lnTo>
                  <a:pt x="80372" y="437"/>
                </a:lnTo>
                <a:lnTo>
                  <a:pt x="79375" y="550"/>
                </a:lnTo>
                <a:lnTo>
                  <a:pt x="78569" y="171"/>
                </a:lnTo>
                <a:lnTo>
                  <a:pt x="78418" y="74"/>
                </a:lnTo>
                <a:lnTo>
                  <a:pt x="77514" y="225"/>
                </a:lnTo>
                <a:lnTo>
                  <a:pt x="76683" y="472"/>
                </a:lnTo>
                <a:lnTo>
                  <a:pt x="75690" y="507"/>
                </a:lnTo>
                <a:lnTo>
                  <a:pt x="75349" y="437"/>
                </a:lnTo>
                <a:lnTo>
                  <a:pt x="74637" y="345"/>
                </a:lnTo>
                <a:lnTo>
                  <a:pt x="73501" y="157"/>
                </a:lnTo>
                <a:lnTo>
                  <a:pt x="72295" y="0"/>
                </a:lnTo>
                <a:lnTo>
                  <a:pt x="71372" y="1"/>
                </a:lnTo>
                <a:lnTo>
                  <a:pt x="71162" y="74"/>
                </a:lnTo>
                <a:lnTo>
                  <a:pt x="71441" y="91290"/>
                </a:lnTo>
                <a:lnTo>
                  <a:pt x="71162" y="91290"/>
                </a:lnTo>
                <a:lnTo>
                  <a:pt x="71441" y="93834"/>
                </a:lnTo>
                <a:lnTo>
                  <a:pt x="71720" y="93834"/>
                </a:lnTo>
                <a:lnTo>
                  <a:pt x="71720" y="92744"/>
                </a:lnTo>
                <a:lnTo>
                  <a:pt x="72837" y="92744"/>
                </a:lnTo>
                <a:lnTo>
                  <a:pt x="72837" y="93108"/>
                </a:lnTo>
                <a:lnTo>
                  <a:pt x="73115" y="93108"/>
                </a:lnTo>
                <a:lnTo>
                  <a:pt x="73115" y="93470"/>
                </a:lnTo>
                <a:lnTo>
                  <a:pt x="73394" y="93470"/>
                </a:lnTo>
                <a:lnTo>
                  <a:pt x="73674" y="92380"/>
                </a:lnTo>
                <a:lnTo>
                  <a:pt x="73953" y="92380"/>
                </a:lnTo>
                <a:lnTo>
                  <a:pt x="73674" y="91654"/>
                </a:lnTo>
                <a:lnTo>
                  <a:pt x="73674" y="6252"/>
                </a:lnTo>
                <a:lnTo>
                  <a:pt x="73115" y="6616"/>
                </a:lnTo>
                <a:lnTo>
                  <a:pt x="73674" y="5525"/>
                </a:lnTo>
                <a:lnTo>
                  <a:pt x="74232" y="5162"/>
                </a:lnTo>
                <a:lnTo>
                  <a:pt x="75349" y="5162"/>
                </a:lnTo>
                <a:lnTo>
                  <a:pt x="75700" y="5094"/>
                </a:lnTo>
                <a:lnTo>
                  <a:pt x="75185" y="5350"/>
                </a:lnTo>
                <a:lnTo>
                  <a:pt x="74790" y="5525"/>
                </a:lnTo>
                <a:lnTo>
                  <a:pt x="74790" y="6252"/>
                </a:lnTo>
                <a:lnTo>
                  <a:pt x="73953" y="5889"/>
                </a:lnTo>
                <a:lnTo>
                  <a:pt x="74511" y="91654"/>
                </a:lnTo>
                <a:lnTo>
                  <a:pt x="74511" y="91290"/>
                </a:lnTo>
                <a:lnTo>
                  <a:pt x="74790" y="90927"/>
                </a:lnTo>
                <a:lnTo>
                  <a:pt x="74511" y="89837"/>
                </a:lnTo>
                <a:lnTo>
                  <a:pt x="75070" y="89473"/>
                </a:lnTo>
                <a:lnTo>
                  <a:pt x="75906" y="89473"/>
                </a:lnTo>
                <a:lnTo>
                  <a:pt x="76185" y="88747"/>
                </a:lnTo>
                <a:lnTo>
                  <a:pt x="76464" y="88383"/>
                </a:lnTo>
                <a:lnTo>
                  <a:pt x="76744" y="88019"/>
                </a:lnTo>
                <a:lnTo>
                  <a:pt x="77302" y="88383"/>
                </a:lnTo>
                <a:lnTo>
                  <a:pt x="77302" y="5162"/>
                </a:lnTo>
                <a:lnTo>
                  <a:pt x="77023" y="5162"/>
                </a:lnTo>
                <a:lnTo>
                  <a:pt x="77282" y="4111"/>
                </a:lnTo>
                <a:lnTo>
                  <a:pt x="77219" y="3329"/>
                </a:lnTo>
                <a:lnTo>
                  <a:pt x="77302" y="3345"/>
                </a:lnTo>
                <a:lnTo>
                  <a:pt x="77581" y="3345"/>
                </a:lnTo>
                <a:lnTo>
                  <a:pt x="77581" y="4435"/>
                </a:lnTo>
                <a:lnTo>
                  <a:pt x="78139" y="4799"/>
                </a:lnTo>
                <a:lnTo>
                  <a:pt x="78139" y="5162"/>
                </a:lnTo>
                <a:lnTo>
                  <a:pt x="79207" y="4568"/>
                </a:lnTo>
                <a:lnTo>
                  <a:pt x="79897" y="4502"/>
                </a:lnTo>
                <a:lnTo>
                  <a:pt x="80597" y="4824"/>
                </a:lnTo>
                <a:lnTo>
                  <a:pt x="81208" y="5162"/>
                </a:lnTo>
                <a:lnTo>
                  <a:pt x="81767" y="10976"/>
                </a:lnTo>
                <a:lnTo>
                  <a:pt x="82325" y="11340"/>
                </a:lnTo>
                <a:lnTo>
                  <a:pt x="82883" y="10976"/>
                </a:lnTo>
                <a:lnTo>
                  <a:pt x="82883" y="10250"/>
                </a:lnTo>
                <a:lnTo>
                  <a:pt x="83442" y="9886"/>
                </a:lnTo>
                <a:lnTo>
                  <a:pt x="83999" y="9522"/>
                </a:lnTo>
                <a:lnTo>
                  <a:pt x="84837" y="9522"/>
                </a:lnTo>
                <a:lnTo>
                  <a:pt x="85395" y="9886"/>
                </a:lnTo>
                <a:lnTo>
                  <a:pt x="85674" y="9886"/>
                </a:lnTo>
                <a:lnTo>
                  <a:pt x="86661" y="9822"/>
                </a:lnTo>
                <a:lnTo>
                  <a:pt x="87727" y="9686"/>
                </a:lnTo>
                <a:lnTo>
                  <a:pt x="88714" y="9560"/>
                </a:lnTo>
                <a:lnTo>
                  <a:pt x="89301" y="9522"/>
                </a:lnTo>
                <a:lnTo>
                  <a:pt x="90139" y="9886"/>
                </a:lnTo>
                <a:lnTo>
                  <a:pt x="91056" y="9857"/>
                </a:lnTo>
                <a:lnTo>
                  <a:pt x="91983" y="9794"/>
                </a:lnTo>
                <a:lnTo>
                  <a:pt x="92930" y="9738"/>
                </a:lnTo>
                <a:lnTo>
                  <a:pt x="93908" y="9729"/>
                </a:lnTo>
                <a:lnTo>
                  <a:pt x="94926" y="9806"/>
                </a:lnTo>
                <a:lnTo>
                  <a:pt x="95441" y="9886"/>
                </a:lnTo>
                <a:lnTo>
                  <a:pt x="96297" y="10031"/>
                </a:lnTo>
                <a:lnTo>
                  <a:pt x="97331" y="10231"/>
                </a:lnTo>
                <a:lnTo>
                  <a:pt x="97674" y="4799"/>
                </a:lnTo>
                <a:lnTo>
                  <a:pt x="96844" y="5199"/>
                </a:lnTo>
                <a:lnTo>
                  <a:pt x="96106" y="5677"/>
                </a:lnTo>
                <a:lnTo>
                  <a:pt x="95111" y="6119"/>
                </a:lnTo>
                <a:lnTo>
                  <a:pt x="94604" y="6252"/>
                </a:lnTo>
                <a:lnTo>
                  <a:pt x="94604" y="5889"/>
                </a:lnTo>
                <a:lnTo>
                  <a:pt x="95162" y="5525"/>
                </a:lnTo>
                <a:lnTo>
                  <a:pt x="96279" y="5525"/>
                </a:lnTo>
                <a:lnTo>
                  <a:pt x="96279" y="5162"/>
                </a:lnTo>
                <a:lnTo>
                  <a:pt x="96557" y="5162"/>
                </a:lnTo>
                <a:lnTo>
                  <a:pt x="96279" y="4799"/>
                </a:lnTo>
                <a:lnTo>
                  <a:pt x="96557" y="4435"/>
                </a:lnTo>
                <a:lnTo>
                  <a:pt x="96557" y="4071"/>
                </a:lnTo>
                <a:lnTo>
                  <a:pt x="95969" y="3199"/>
                </a:lnTo>
                <a:lnTo>
                  <a:pt x="95036" y="2461"/>
                </a:lnTo>
                <a:lnTo>
                  <a:pt x="94325" y="2255"/>
                </a:lnTo>
                <a:lnTo>
                  <a:pt x="94045" y="2617"/>
                </a:lnTo>
                <a:lnTo>
                  <a:pt x="94045" y="3345"/>
                </a:lnTo>
                <a:lnTo>
                  <a:pt x="93767" y="3345"/>
                </a:lnTo>
                <a:lnTo>
                  <a:pt x="92913" y="3834"/>
                </a:lnTo>
                <a:lnTo>
                  <a:pt x="91947" y="4032"/>
                </a:lnTo>
                <a:lnTo>
                  <a:pt x="90919" y="4071"/>
                </a:lnTo>
                <a:lnTo>
                  <a:pt x="90697" y="4071"/>
                </a:lnTo>
                <a:lnTo>
                  <a:pt x="91255" y="3707"/>
                </a:lnTo>
                <a:lnTo>
                  <a:pt x="91534" y="2981"/>
                </a:lnTo>
                <a:lnTo>
                  <a:pt x="91813" y="2981"/>
                </a:lnTo>
                <a:lnTo>
                  <a:pt x="92092" y="2617"/>
                </a:lnTo>
                <a:close/>
              </a:path>
              <a:path extrusionOk="0" h="120000" w="120000">
                <a:moveTo>
                  <a:pt x="92651" y="12430"/>
                </a:moveTo>
                <a:lnTo>
                  <a:pt x="92651" y="10976"/>
                </a:lnTo>
                <a:lnTo>
                  <a:pt x="92371" y="10976"/>
                </a:lnTo>
                <a:lnTo>
                  <a:pt x="92371" y="10613"/>
                </a:lnTo>
                <a:lnTo>
                  <a:pt x="92371" y="12793"/>
                </a:lnTo>
                <a:lnTo>
                  <a:pt x="92651" y="12793"/>
                </a:lnTo>
                <a:lnTo>
                  <a:pt x="92651" y="12430"/>
                </a:lnTo>
                <a:close/>
              </a:path>
              <a:path extrusionOk="0" h="120000" w="120000">
                <a:moveTo>
                  <a:pt x="92651" y="60400"/>
                </a:moveTo>
                <a:lnTo>
                  <a:pt x="91534" y="60400"/>
                </a:lnTo>
                <a:lnTo>
                  <a:pt x="91813" y="59674"/>
                </a:lnTo>
                <a:lnTo>
                  <a:pt x="91534" y="59310"/>
                </a:lnTo>
                <a:lnTo>
                  <a:pt x="91534" y="59674"/>
                </a:lnTo>
                <a:lnTo>
                  <a:pt x="91255" y="59310"/>
                </a:lnTo>
                <a:lnTo>
                  <a:pt x="91255" y="58947"/>
                </a:lnTo>
                <a:lnTo>
                  <a:pt x="90977" y="58947"/>
                </a:lnTo>
                <a:lnTo>
                  <a:pt x="90764" y="18470"/>
                </a:lnTo>
                <a:lnTo>
                  <a:pt x="90392" y="18857"/>
                </a:lnTo>
                <a:lnTo>
                  <a:pt x="90139" y="64761"/>
                </a:lnTo>
                <a:lnTo>
                  <a:pt x="91086" y="64505"/>
                </a:lnTo>
                <a:lnTo>
                  <a:pt x="92034" y="64559"/>
                </a:lnTo>
                <a:lnTo>
                  <a:pt x="92651" y="64761"/>
                </a:lnTo>
                <a:lnTo>
                  <a:pt x="92930" y="65125"/>
                </a:lnTo>
                <a:lnTo>
                  <a:pt x="93209" y="65125"/>
                </a:lnTo>
                <a:lnTo>
                  <a:pt x="93767" y="64761"/>
                </a:lnTo>
                <a:lnTo>
                  <a:pt x="94045" y="65125"/>
                </a:lnTo>
                <a:lnTo>
                  <a:pt x="94325" y="65125"/>
                </a:lnTo>
                <a:lnTo>
                  <a:pt x="94325" y="65851"/>
                </a:lnTo>
                <a:lnTo>
                  <a:pt x="94883" y="66215"/>
                </a:lnTo>
                <a:lnTo>
                  <a:pt x="95441" y="65851"/>
                </a:lnTo>
                <a:lnTo>
                  <a:pt x="96000" y="66215"/>
                </a:lnTo>
                <a:lnTo>
                  <a:pt x="96279" y="66215"/>
                </a:lnTo>
                <a:lnTo>
                  <a:pt x="96279" y="66941"/>
                </a:lnTo>
                <a:lnTo>
                  <a:pt x="96557" y="67305"/>
                </a:lnTo>
                <a:lnTo>
                  <a:pt x="96982" y="68262"/>
                </a:lnTo>
                <a:lnTo>
                  <a:pt x="97643" y="69388"/>
                </a:lnTo>
                <a:lnTo>
                  <a:pt x="98427" y="70171"/>
                </a:lnTo>
                <a:lnTo>
                  <a:pt x="98511" y="70212"/>
                </a:lnTo>
                <a:lnTo>
                  <a:pt x="98790" y="70576"/>
                </a:lnTo>
                <a:lnTo>
                  <a:pt x="99348" y="70940"/>
                </a:lnTo>
                <a:lnTo>
                  <a:pt x="99627" y="71302"/>
                </a:lnTo>
                <a:lnTo>
                  <a:pt x="100185" y="71666"/>
                </a:lnTo>
                <a:lnTo>
                  <a:pt x="99906" y="70940"/>
                </a:lnTo>
                <a:lnTo>
                  <a:pt x="100185" y="70940"/>
                </a:lnTo>
                <a:lnTo>
                  <a:pt x="100465" y="70576"/>
                </a:lnTo>
                <a:lnTo>
                  <a:pt x="101302" y="71302"/>
                </a:lnTo>
                <a:lnTo>
                  <a:pt x="101023" y="66215"/>
                </a:lnTo>
                <a:lnTo>
                  <a:pt x="100465" y="66579"/>
                </a:lnTo>
                <a:lnTo>
                  <a:pt x="100744" y="66215"/>
                </a:lnTo>
                <a:lnTo>
                  <a:pt x="100465" y="65489"/>
                </a:lnTo>
                <a:lnTo>
                  <a:pt x="100744" y="65489"/>
                </a:lnTo>
                <a:lnTo>
                  <a:pt x="100744" y="65125"/>
                </a:lnTo>
                <a:lnTo>
                  <a:pt x="99906" y="65125"/>
                </a:lnTo>
                <a:lnTo>
                  <a:pt x="99906" y="64761"/>
                </a:lnTo>
                <a:lnTo>
                  <a:pt x="100185" y="64761"/>
                </a:lnTo>
                <a:lnTo>
                  <a:pt x="100185" y="64398"/>
                </a:lnTo>
                <a:lnTo>
                  <a:pt x="99906" y="64035"/>
                </a:lnTo>
                <a:lnTo>
                  <a:pt x="99348" y="63671"/>
                </a:lnTo>
                <a:lnTo>
                  <a:pt x="99069" y="63308"/>
                </a:lnTo>
                <a:lnTo>
                  <a:pt x="98232" y="63308"/>
                </a:lnTo>
                <a:lnTo>
                  <a:pt x="97953" y="62944"/>
                </a:lnTo>
                <a:lnTo>
                  <a:pt x="97674" y="62218"/>
                </a:lnTo>
                <a:lnTo>
                  <a:pt x="97115" y="61854"/>
                </a:lnTo>
                <a:lnTo>
                  <a:pt x="96142" y="61999"/>
                </a:lnTo>
                <a:lnTo>
                  <a:pt x="95212" y="62199"/>
                </a:lnTo>
                <a:lnTo>
                  <a:pt x="94883" y="62218"/>
                </a:lnTo>
                <a:lnTo>
                  <a:pt x="95162" y="61854"/>
                </a:lnTo>
                <a:lnTo>
                  <a:pt x="95441" y="61490"/>
                </a:lnTo>
                <a:lnTo>
                  <a:pt x="96279" y="61490"/>
                </a:lnTo>
                <a:lnTo>
                  <a:pt x="96000" y="60764"/>
                </a:lnTo>
                <a:lnTo>
                  <a:pt x="96000" y="60037"/>
                </a:lnTo>
                <a:lnTo>
                  <a:pt x="94883" y="60037"/>
                </a:lnTo>
                <a:lnTo>
                  <a:pt x="94883" y="60400"/>
                </a:lnTo>
                <a:lnTo>
                  <a:pt x="94604" y="60764"/>
                </a:lnTo>
                <a:lnTo>
                  <a:pt x="94325" y="60764"/>
                </a:lnTo>
                <a:lnTo>
                  <a:pt x="94045" y="61128"/>
                </a:lnTo>
                <a:lnTo>
                  <a:pt x="93488" y="61128"/>
                </a:lnTo>
                <a:lnTo>
                  <a:pt x="93488" y="61490"/>
                </a:lnTo>
                <a:lnTo>
                  <a:pt x="92651" y="61490"/>
                </a:lnTo>
                <a:lnTo>
                  <a:pt x="92651" y="60400"/>
                </a:lnTo>
                <a:close/>
              </a:path>
              <a:path extrusionOk="0" h="120000" w="120000">
                <a:moveTo>
                  <a:pt x="101581" y="54586"/>
                </a:moveTo>
                <a:lnTo>
                  <a:pt x="101581" y="53496"/>
                </a:lnTo>
                <a:lnTo>
                  <a:pt x="100744" y="53496"/>
                </a:lnTo>
                <a:lnTo>
                  <a:pt x="100661" y="52752"/>
                </a:lnTo>
                <a:lnTo>
                  <a:pt x="101021" y="51744"/>
                </a:lnTo>
                <a:lnTo>
                  <a:pt x="101023" y="48408"/>
                </a:lnTo>
                <a:lnTo>
                  <a:pt x="100465" y="48408"/>
                </a:lnTo>
                <a:lnTo>
                  <a:pt x="100185" y="46954"/>
                </a:lnTo>
                <a:lnTo>
                  <a:pt x="99906" y="56767"/>
                </a:lnTo>
                <a:lnTo>
                  <a:pt x="100465" y="57493"/>
                </a:lnTo>
                <a:lnTo>
                  <a:pt x="101346" y="57207"/>
                </a:lnTo>
                <a:lnTo>
                  <a:pt x="102331" y="56639"/>
                </a:lnTo>
                <a:lnTo>
                  <a:pt x="102697" y="56403"/>
                </a:lnTo>
                <a:lnTo>
                  <a:pt x="102697" y="55677"/>
                </a:lnTo>
                <a:lnTo>
                  <a:pt x="103814" y="55677"/>
                </a:lnTo>
                <a:lnTo>
                  <a:pt x="104371" y="55313"/>
                </a:lnTo>
                <a:lnTo>
                  <a:pt x="104093" y="55313"/>
                </a:lnTo>
                <a:lnTo>
                  <a:pt x="104371" y="53859"/>
                </a:lnTo>
                <a:lnTo>
                  <a:pt x="103534" y="53859"/>
                </a:lnTo>
                <a:lnTo>
                  <a:pt x="102684" y="53527"/>
                </a:lnTo>
                <a:lnTo>
                  <a:pt x="102263" y="53422"/>
                </a:lnTo>
                <a:lnTo>
                  <a:pt x="101881" y="53952"/>
                </a:lnTo>
                <a:lnTo>
                  <a:pt x="101581" y="54586"/>
                </a:lnTo>
                <a:close/>
              </a:path>
              <a:path extrusionOk="0" h="120000" w="120000">
                <a:moveTo>
                  <a:pt x="90697" y="72030"/>
                </a:moveTo>
                <a:lnTo>
                  <a:pt x="90977" y="71666"/>
                </a:lnTo>
                <a:lnTo>
                  <a:pt x="91813" y="71666"/>
                </a:lnTo>
                <a:lnTo>
                  <a:pt x="91255" y="72392"/>
                </a:lnTo>
                <a:lnTo>
                  <a:pt x="91255" y="72756"/>
                </a:lnTo>
                <a:lnTo>
                  <a:pt x="90977" y="72756"/>
                </a:lnTo>
                <a:lnTo>
                  <a:pt x="90977" y="80388"/>
                </a:lnTo>
                <a:lnTo>
                  <a:pt x="91813" y="79661"/>
                </a:lnTo>
                <a:lnTo>
                  <a:pt x="92092" y="79661"/>
                </a:lnTo>
                <a:lnTo>
                  <a:pt x="92092" y="78207"/>
                </a:lnTo>
                <a:lnTo>
                  <a:pt x="92371" y="78207"/>
                </a:lnTo>
                <a:lnTo>
                  <a:pt x="92651" y="78571"/>
                </a:lnTo>
                <a:lnTo>
                  <a:pt x="92651" y="78935"/>
                </a:lnTo>
                <a:lnTo>
                  <a:pt x="92930" y="78935"/>
                </a:lnTo>
                <a:lnTo>
                  <a:pt x="93209" y="78571"/>
                </a:lnTo>
                <a:lnTo>
                  <a:pt x="93488" y="78935"/>
                </a:lnTo>
                <a:lnTo>
                  <a:pt x="93767" y="77845"/>
                </a:lnTo>
                <a:lnTo>
                  <a:pt x="94325" y="77117"/>
                </a:lnTo>
                <a:lnTo>
                  <a:pt x="94883" y="77117"/>
                </a:lnTo>
                <a:lnTo>
                  <a:pt x="95162" y="77481"/>
                </a:lnTo>
                <a:lnTo>
                  <a:pt x="95441" y="77117"/>
                </a:lnTo>
                <a:lnTo>
                  <a:pt x="95721" y="76755"/>
                </a:lnTo>
                <a:lnTo>
                  <a:pt x="95721" y="77117"/>
                </a:lnTo>
                <a:lnTo>
                  <a:pt x="96000" y="77117"/>
                </a:lnTo>
                <a:lnTo>
                  <a:pt x="96000" y="76391"/>
                </a:lnTo>
                <a:lnTo>
                  <a:pt x="96557" y="76027"/>
                </a:lnTo>
                <a:lnTo>
                  <a:pt x="96836" y="76755"/>
                </a:lnTo>
                <a:lnTo>
                  <a:pt x="97115" y="76755"/>
                </a:lnTo>
                <a:lnTo>
                  <a:pt x="97115" y="76391"/>
                </a:lnTo>
                <a:lnTo>
                  <a:pt x="97674" y="76027"/>
                </a:lnTo>
                <a:lnTo>
                  <a:pt x="98790" y="76027"/>
                </a:lnTo>
                <a:lnTo>
                  <a:pt x="98778" y="74813"/>
                </a:lnTo>
                <a:lnTo>
                  <a:pt x="99554" y="74905"/>
                </a:lnTo>
                <a:lnTo>
                  <a:pt x="99627" y="74937"/>
                </a:lnTo>
                <a:lnTo>
                  <a:pt x="99627" y="73483"/>
                </a:lnTo>
                <a:lnTo>
                  <a:pt x="99906" y="73120"/>
                </a:lnTo>
                <a:lnTo>
                  <a:pt x="100185" y="73120"/>
                </a:lnTo>
                <a:lnTo>
                  <a:pt x="100465" y="72756"/>
                </a:lnTo>
                <a:lnTo>
                  <a:pt x="100744" y="73120"/>
                </a:lnTo>
                <a:lnTo>
                  <a:pt x="101023" y="72756"/>
                </a:lnTo>
                <a:lnTo>
                  <a:pt x="101302" y="72756"/>
                </a:lnTo>
                <a:lnTo>
                  <a:pt x="101302" y="72030"/>
                </a:lnTo>
                <a:lnTo>
                  <a:pt x="100360" y="72084"/>
                </a:lnTo>
                <a:lnTo>
                  <a:pt x="99419" y="72116"/>
                </a:lnTo>
                <a:lnTo>
                  <a:pt x="98478" y="71933"/>
                </a:lnTo>
                <a:lnTo>
                  <a:pt x="97953" y="71666"/>
                </a:lnTo>
                <a:lnTo>
                  <a:pt x="97674" y="71666"/>
                </a:lnTo>
                <a:lnTo>
                  <a:pt x="97395" y="70940"/>
                </a:lnTo>
                <a:lnTo>
                  <a:pt x="96557" y="70940"/>
                </a:lnTo>
                <a:lnTo>
                  <a:pt x="96836" y="71302"/>
                </a:lnTo>
                <a:lnTo>
                  <a:pt x="96557" y="71302"/>
                </a:lnTo>
                <a:lnTo>
                  <a:pt x="96279" y="70940"/>
                </a:lnTo>
                <a:lnTo>
                  <a:pt x="95340" y="71278"/>
                </a:lnTo>
                <a:lnTo>
                  <a:pt x="94436" y="71662"/>
                </a:lnTo>
                <a:lnTo>
                  <a:pt x="94325" y="71666"/>
                </a:lnTo>
                <a:lnTo>
                  <a:pt x="93374" y="71820"/>
                </a:lnTo>
                <a:lnTo>
                  <a:pt x="92469" y="71689"/>
                </a:lnTo>
                <a:lnTo>
                  <a:pt x="92092" y="71666"/>
                </a:lnTo>
                <a:lnTo>
                  <a:pt x="92663" y="71061"/>
                </a:lnTo>
                <a:lnTo>
                  <a:pt x="92781" y="70661"/>
                </a:lnTo>
                <a:lnTo>
                  <a:pt x="92541" y="70433"/>
                </a:lnTo>
                <a:lnTo>
                  <a:pt x="92035" y="70347"/>
                </a:lnTo>
                <a:lnTo>
                  <a:pt x="91356" y="70371"/>
                </a:lnTo>
                <a:lnTo>
                  <a:pt x="90598" y="70472"/>
                </a:lnTo>
                <a:lnTo>
                  <a:pt x="89853" y="70620"/>
                </a:lnTo>
                <a:lnTo>
                  <a:pt x="90139" y="72030"/>
                </a:lnTo>
                <a:lnTo>
                  <a:pt x="90474" y="72320"/>
                </a:lnTo>
                <a:lnTo>
                  <a:pt x="90697" y="72030"/>
                </a:lnTo>
                <a:close/>
              </a:path>
              <a:path extrusionOk="0" h="120000" w="120000">
                <a:moveTo>
                  <a:pt x="90474" y="72320"/>
                </a:moveTo>
                <a:lnTo>
                  <a:pt x="90418" y="72392"/>
                </a:lnTo>
                <a:lnTo>
                  <a:pt x="90139" y="72030"/>
                </a:lnTo>
                <a:lnTo>
                  <a:pt x="89853" y="70620"/>
                </a:lnTo>
                <a:lnTo>
                  <a:pt x="89215" y="70782"/>
                </a:lnTo>
                <a:lnTo>
                  <a:pt x="88775" y="70926"/>
                </a:lnTo>
                <a:lnTo>
                  <a:pt x="88743" y="70940"/>
                </a:lnTo>
                <a:lnTo>
                  <a:pt x="88465" y="70212"/>
                </a:lnTo>
                <a:lnTo>
                  <a:pt x="88465" y="69849"/>
                </a:lnTo>
                <a:lnTo>
                  <a:pt x="88186" y="69486"/>
                </a:lnTo>
                <a:lnTo>
                  <a:pt x="88186" y="69122"/>
                </a:lnTo>
                <a:lnTo>
                  <a:pt x="88465" y="69122"/>
                </a:lnTo>
                <a:lnTo>
                  <a:pt x="88743" y="68759"/>
                </a:lnTo>
                <a:lnTo>
                  <a:pt x="88743" y="69486"/>
                </a:lnTo>
                <a:lnTo>
                  <a:pt x="89022" y="70212"/>
                </a:lnTo>
                <a:lnTo>
                  <a:pt x="89881" y="69958"/>
                </a:lnTo>
                <a:lnTo>
                  <a:pt x="90815" y="69766"/>
                </a:lnTo>
                <a:lnTo>
                  <a:pt x="91799" y="69699"/>
                </a:lnTo>
                <a:lnTo>
                  <a:pt x="92810" y="69820"/>
                </a:lnTo>
                <a:lnTo>
                  <a:pt x="92930" y="69849"/>
                </a:lnTo>
                <a:lnTo>
                  <a:pt x="93488" y="70576"/>
                </a:lnTo>
                <a:lnTo>
                  <a:pt x="94045" y="70212"/>
                </a:lnTo>
                <a:lnTo>
                  <a:pt x="94325" y="70212"/>
                </a:lnTo>
                <a:lnTo>
                  <a:pt x="94325" y="68759"/>
                </a:lnTo>
                <a:lnTo>
                  <a:pt x="94045" y="68032"/>
                </a:lnTo>
                <a:lnTo>
                  <a:pt x="93227" y="68406"/>
                </a:lnTo>
                <a:lnTo>
                  <a:pt x="92405" y="68535"/>
                </a:lnTo>
                <a:lnTo>
                  <a:pt x="91470" y="68600"/>
                </a:lnTo>
                <a:lnTo>
                  <a:pt x="90418" y="68759"/>
                </a:lnTo>
                <a:lnTo>
                  <a:pt x="89870" y="68878"/>
                </a:lnTo>
                <a:lnTo>
                  <a:pt x="89128" y="68996"/>
                </a:lnTo>
                <a:lnTo>
                  <a:pt x="88823" y="68753"/>
                </a:lnTo>
                <a:lnTo>
                  <a:pt x="89022" y="68395"/>
                </a:lnTo>
                <a:lnTo>
                  <a:pt x="89581" y="68032"/>
                </a:lnTo>
                <a:lnTo>
                  <a:pt x="89581" y="67669"/>
                </a:lnTo>
                <a:lnTo>
                  <a:pt x="90139" y="67305"/>
                </a:lnTo>
                <a:lnTo>
                  <a:pt x="89860" y="68032"/>
                </a:lnTo>
                <a:lnTo>
                  <a:pt x="90139" y="68032"/>
                </a:lnTo>
                <a:lnTo>
                  <a:pt x="91112" y="68128"/>
                </a:lnTo>
                <a:lnTo>
                  <a:pt x="92229" y="68184"/>
                </a:lnTo>
                <a:lnTo>
                  <a:pt x="92651" y="68032"/>
                </a:lnTo>
                <a:lnTo>
                  <a:pt x="92930" y="68032"/>
                </a:lnTo>
                <a:lnTo>
                  <a:pt x="93209" y="67669"/>
                </a:lnTo>
                <a:lnTo>
                  <a:pt x="93488" y="67669"/>
                </a:lnTo>
                <a:lnTo>
                  <a:pt x="93767" y="67305"/>
                </a:lnTo>
                <a:lnTo>
                  <a:pt x="94325" y="67669"/>
                </a:lnTo>
                <a:lnTo>
                  <a:pt x="94883" y="67669"/>
                </a:lnTo>
                <a:lnTo>
                  <a:pt x="94883" y="67305"/>
                </a:lnTo>
                <a:lnTo>
                  <a:pt x="94604" y="66941"/>
                </a:lnTo>
                <a:lnTo>
                  <a:pt x="94604" y="66579"/>
                </a:lnTo>
                <a:lnTo>
                  <a:pt x="94045" y="66215"/>
                </a:lnTo>
                <a:lnTo>
                  <a:pt x="93488" y="66215"/>
                </a:lnTo>
                <a:lnTo>
                  <a:pt x="92930" y="65851"/>
                </a:lnTo>
                <a:lnTo>
                  <a:pt x="92930" y="65489"/>
                </a:lnTo>
                <a:lnTo>
                  <a:pt x="91926" y="65493"/>
                </a:lnTo>
                <a:lnTo>
                  <a:pt x="90895" y="65525"/>
                </a:lnTo>
                <a:lnTo>
                  <a:pt x="89898" y="65610"/>
                </a:lnTo>
                <a:lnTo>
                  <a:pt x="88999" y="65777"/>
                </a:lnTo>
                <a:lnTo>
                  <a:pt x="88743" y="65851"/>
                </a:lnTo>
                <a:lnTo>
                  <a:pt x="88465" y="65489"/>
                </a:lnTo>
                <a:lnTo>
                  <a:pt x="89301" y="65489"/>
                </a:lnTo>
                <a:lnTo>
                  <a:pt x="89301" y="65125"/>
                </a:lnTo>
                <a:lnTo>
                  <a:pt x="89581" y="65125"/>
                </a:lnTo>
                <a:lnTo>
                  <a:pt x="89301" y="64761"/>
                </a:lnTo>
                <a:lnTo>
                  <a:pt x="89022" y="64398"/>
                </a:lnTo>
                <a:lnTo>
                  <a:pt x="88743" y="64035"/>
                </a:lnTo>
                <a:lnTo>
                  <a:pt x="89022" y="63671"/>
                </a:lnTo>
                <a:lnTo>
                  <a:pt x="89581" y="64035"/>
                </a:lnTo>
                <a:lnTo>
                  <a:pt x="89860" y="64398"/>
                </a:lnTo>
                <a:lnTo>
                  <a:pt x="90139" y="64761"/>
                </a:lnTo>
                <a:lnTo>
                  <a:pt x="90392" y="18857"/>
                </a:lnTo>
                <a:lnTo>
                  <a:pt x="89916" y="19285"/>
                </a:lnTo>
                <a:lnTo>
                  <a:pt x="89860" y="19334"/>
                </a:lnTo>
                <a:lnTo>
                  <a:pt x="89581" y="20062"/>
                </a:lnTo>
                <a:lnTo>
                  <a:pt x="89178" y="19949"/>
                </a:lnTo>
                <a:lnTo>
                  <a:pt x="89465" y="19293"/>
                </a:lnTo>
                <a:lnTo>
                  <a:pt x="90277" y="18661"/>
                </a:lnTo>
                <a:lnTo>
                  <a:pt x="90418" y="18608"/>
                </a:lnTo>
                <a:lnTo>
                  <a:pt x="90750" y="18460"/>
                </a:lnTo>
                <a:lnTo>
                  <a:pt x="90418" y="18244"/>
                </a:lnTo>
                <a:lnTo>
                  <a:pt x="91255" y="18244"/>
                </a:lnTo>
                <a:lnTo>
                  <a:pt x="91534" y="17882"/>
                </a:lnTo>
                <a:lnTo>
                  <a:pt x="92092" y="17518"/>
                </a:lnTo>
                <a:lnTo>
                  <a:pt x="92371" y="17518"/>
                </a:lnTo>
                <a:lnTo>
                  <a:pt x="92901" y="17497"/>
                </a:lnTo>
                <a:lnTo>
                  <a:pt x="92669" y="17769"/>
                </a:lnTo>
                <a:lnTo>
                  <a:pt x="92061" y="18161"/>
                </a:lnTo>
                <a:lnTo>
                  <a:pt x="91464" y="18497"/>
                </a:lnTo>
                <a:lnTo>
                  <a:pt x="91255" y="18608"/>
                </a:lnTo>
                <a:lnTo>
                  <a:pt x="90977" y="18608"/>
                </a:lnTo>
                <a:lnTo>
                  <a:pt x="90764" y="18470"/>
                </a:lnTo>
                <a:lnTo>
                  <a:pt x="90977" y="58947"/>
                </a:lnTo>
                <a:lnTo>
                  <a:pt x="90977" y="58583"/>
                </a:lnTo>
                <a:lnTo>
                  <a:pt x="91813" y="58583"/>
                </a:lnTo>
                <a:lnTo>
                  <a:pt x="92187" y="58107"/>
                </a:lnTo>
                <a:lnTo>
                  <a:pt x="92092" y="57857"/>
                </a:lnTo>
                <a:lnTo>
                  <a:pt x="91813" y="57857"/>
                </a:lnTo>
                <a:lnTo>
                  <a:pt x="91813" y="57493"/>
                </a:lnTo>
                <a:lnTo>
                  <a:pt x="92643" y="57623"/>
                </a:lnTo>
                <a:lnTo>
                  <a:pt x="93654" y="57538"/>
                </a:lnTo>
                <a:lnTo>
                  <a:pt x="93767" y="57493"/>
                </a:lnTo>
                <a:lnTo>
                  <a:pt x="94045" y="57493"/>
                </a:lnTo>
                <a:lnTo>
                  <a:pt x="94325" y="56767"/>
                </a:lnTo>
                <a:lnTo>
                  <a:pt x="95162" y="56767"/>
                </a:lnTo>
                <a:lnTo>
                  <a:pt x="95441" y="56039"/>
                </a:lnTo>
                <a:lnTo>
                  <a:pt x="96279" y="56039"/>
                </a:lnTo>
                <a:lnTo>
                  <a:pt x="96000" y="16064"/>
                </a:lnTo>
                <a:lnTo>
                  <a:pt x="95721" y="16064"/>
                </a:lnTo>
                <a:lnTo>
                  <a:pt x="96279" y="15701"/>
                </a:lnTo>
                <a:lnTo>
                  <a:pt x="96557" y="14974"/>
                </a:lnTo>
                <a:lnTo>
                  <a:pt x="97674" y="14974"/>
                </a:lnTo>
                <a:lnTo>
                  <a:pt x="97953" y="15337"/>
                </a:lnTo>
                <a:lnTo>
                  <a:pt x="98232" y="15337"/>
                </a:lnTo>
                <a:lnTo>
                  <a:pt x="98232" y="14974"/>
                </a:lnTo>
                <a:lnTo>
                  <a:pt x="98511" y="14611"/>
                </a:lnTo>
                <a:lnTo>
                  <a:pt x="98790" y="14247"/>
                </a:lnTo>
                <a:lnTo>
                  <a:pt x="99627" y="14247"/>
                </a:lnTo>
                <a:lnTo>
                  <a:pt x="100175" y="13227"/>
                </a:lnTo>
                <a:lnTo>
                  <a:pt x="100689" y="11966"/>
                </a:lnTo>
                <a:lnTo>
                  <a:pt x="100744" y="11703"/>
                </a:lnTo>
                <a:lnTo>
                  <a:pt x="101023" y="11340"/>
                </a:lnTo>
                <a:lnTo>
                  <a:pt x="100744" y="11340"/>
                </a:lnTo>
                <a:lnTo>
                  <a:pt x="100744" y="10613"/>
                </a:lnTo>
                <a:lnTo>
                  <a:pt x="99778" y="10892"/>
                </a:lnTo>
                <a:lnTo>
                  <a:pt x="98813" y="10972"/>
                </a:lnTo>
                <a:lnTo>
                  <a:pt x="98232" y="10976"/>
                </a:lnTo>
                <a:lnTo>
                  <a:pt x="97395" y="10613"/>
                </a:lnTo>
                <a:lnTo>
                  <a:pt x="97115" y="10613"/>
                </a:lnTo>
                <a:lnTo>
                  <a:pt x="97115" y="10976"/>
                </a:lnTo>
                <a:lnTo>
                  <a:pt x="96836" y="11340"/>
                </a:lnTo>
                <a:lnTo>
                  <a:pt x="96836" y="12793"/>
                </a:lnTo>
                <a:lnTo>
                  <a:pt x="92371" y="12793"/>
                </a:lnTo>
                <a:lnTo>
                  <a:pt x="92371" y="10613"/>
                </a:lnTo>
                <a:lnTo>
                  <a:pt x="91401" y="10615"/>
                </a:lnTo>
                <a:lnTo>
                  <a:pt x="90431" y="10634"/>
                </a:lnTo>
                <a:lnTo>
                  <a:pt x="89461" y="10683"/>
                </a:lnTo>
                <a:lnTo>
                  <a:pt x="88490" y="10780"/>
                </a:lnTo>
                <a:lnTo>
                  <a:pt x="87520" y="10940"/>
                </a:lnTo>
                <a:lnTo>
                  <a:pt x="87348" y="10976"/>
                </a:lnTo>
                <a:lnTo>
                  <a:pt x="87069" y="10976"/>
                </a:lnTo>
                <a:lnTo>
                  <a:pt x="86232" y="11340"/>
                </a:lnTo>
                <a:lnTo>
                  <a:pt x="85674" y="11340"/>
                </a:lnTo>
                <a:lnTo>
                  <a:pt x="85116" y="10976"/>
                </a:lnTo>
                <a:lnTo>
                  <a:pt x="85395" y="81842"/>
                </a:lnTo>
                <a:lnTo>
                  <a:pt x="85116" y="10976"/>
                </a:lnTo>
                <a:lnTo>
                  <a:pt x="84278" y="10976"/>
                </a:lnTo>
                <a:lnTo>
                  <a:pt x="83999" y="11340"/>
                </a:lnTo>
                <a:lnTo>
                  <a:pt x="83442" y="11340"/>
                </a:lnTo>
                <a:lnTo>
                  <a:pt x="83442" y="10976"/>
                </a:lnTo>
                <a:lnTo>
                  <a:pt x="83163" y="11340"/>
                </a:lnTo>
                <a:lnTo>
                  <a:pt x="82161" y="11733"/>
                </a:lnTo>
                <a:lnTo>
                  <a:pt x="81272" y="12329"/>
                </a:lnTo>
                <a:lnTo>
                  <a:pt x="80929" y="12430"/>
                </a:lnTo>
                <a:lnTo>
                  <a:pt x="79891" y="12572"/>
                </a:lnTo>
                <a:lnTo>
                  <a:pt x="79052" y="12433"/>
                </a:lnTo>
                <a:lnTo>
                  <a:pt x="78976" y="12430"/>
                </a:lnTo>
                <a:lnTo>
                  <a:pt x="78697" y="12793"/>
                </a:lnTo>
                <a:lnTo>
                  <a:pt x="78697" y="13157"/>
                </a:lnTo>
                <a:lnTo>
                  <a:pt x="78418" y="13521"/>
                </a:lnTo>
                <a:lnTo>
                  <a:pt x="78139" y="13521"/>
                </a:lnTo>
                <a:lnTo>
                  <a:pt x="78139" y="13157"/>
                </a:lnTo>
                <a:lnTo>
                  <a:pt x="77860" y="13521"/>
                </a:lnTo>
                <a:lnTo>
                  <a:pt x="77860" y="12793"/>
                </a:lnTo>
                <a:lnTo>
                  <a:pt x="78139" y="12430"/>
                </a:lnTo>
                <a:lnTo>
                  <a:pt x="78923" y="12255"/>
                </a:lnTo>
                <a:lnTo>
                  <a:pt x="79954" y="12242"/>
                </a:lnTo>
                <a:lnTo>
                  <a:pt x="80929" y="12067"/>
                </a:lnTo>
                <a:lnTo>
                  <a:pt x="81208" y="11703"/>
                </a:lnTo>
                <a:lnTo>
                  <a:pt x="81208" y="11340"/>
                </a:lnTo>
                <a:lnTo>
                  <a:pt x="81767" y="10976"/>
                </a:lnTo>
                <a:lnTo>
                  <a:pt x="81208" y="5162"/>
                </a:lnTo>
                <a:lnTo>
                  <a:pt x="78139" y="5162"/>
                </a:lnTo>
                <a:lnTo>
                  <a:pt x="78139" y="5888"/>
                </a:lnTo>
                <a:lnTo>
                  <a:pt x="78418" y="6252"/>
                </a:lnTo>
                <a:lnTo>
                  <a:pt x="77860" y="5889"/>
                </a:lnTo>
                <a:lnTo>
                  <a:pt x="77581" y="5525"/>
                </a:lnTo>
                <a:lnTo>
                  <a:pt x="77302" y="5162"/>
                </a:lnTo>
                <a:lnTo>
                  <a:pt x="77302" y="88383"/>
                </a:lnTo>
                <a:lnTo>
                  <a:pt x="77860" y="88019"/>
                </a:lnTo>
                <a:lnTo>
                  <a:pt x="78307" y="86978"/>
                </a:lnTo>
                <a:lnTo>
                  <a:pt x="78913" y="85719"/>
                </a:lnTo>
                <a:lnTo>
                  <a:pt x="79255" y="85476"/>
                </a:lnTo>
                <a:lnTo>
                  <a:pt x="79813" y="85112"/>
                </a:lnTo>
                <a:lnTo>
                  <a:pt x="79813" y="85839"/>
                </a:lnTo>
                <a:lnTo>
                  <a:pt x="80093" y="85476"/>
                </a:lnTo>
                <a:lnTo>
                  <a:pt x="80093" y="85112"/>
                </a:lnTo>
                <a:lnTo>
                  <a:pt x="80651" y="84386"/>
                </a:lnTo>
                <a:lnTo>
                  <a:pt x="80439" y="83458"/>
                </a:lnTo>
                <a:lnTo>
                  <a:pt x="80013" y="83227"/>
                </a:lnTo>
                <a:lnTo>
                  <a:pt x="79813" y="82932"/>
                </a:lnTo>
                <a:lnTo>
                  <a:pt x="79574" y="81990"/>
                </a:lnTo>
                <a:lnTo>
                  <a:pt x="79534" y="80528"/>
                </a:lnTo>
                <a:lnTo>
                  <a:pt x="79534" y="80388"/>
                </a:lnTo>
                <a:lnTo>
                  <a:pt x="80035" y="81653"/>
                </a:lnTo>
                <a:lnTo>
                  <a:pt x="80755" y="82522"/>
                </a:lnTo>
                <a:lnTo>
                  <a:pt x="81653" y="83046"/>
                </a:lnTo>
                <a:lnTo>
                  <a:pt x="82693" y="83276"/>
                </a:lnTo>
                <a:lnTo>
                  <a:pt x="83163" y="83296"/>
                </a:lnTo>
                <a:lnTo>
                  <a:pt x="83163" y="82932"/>
                </a:lnTo>
                <a:lnTo>
                  <a:pt x="83442" y="82568"/>
                </a:lnTo>
                <a:lnTo>
                  <a:pt x="83720" y="82932"/>
                </a:lnTo>
                <a:lnTo>
                  <a:pt x="83999" y="82568"/>
                </a:lnTo>
                <a:lnTo>
                  <a:pt x="84278" y="82206"/>
                </a:lnTo>
                <a:lnTo>
                  <a:pt x="83999" y="81478"/>
                </a:lnTo>
                <a:lnTo>
                  <a:pt x="84557" y="81478"/>
                </a:lnTo>
                <a:lnTo>
                  <a:pt x="84557" y="82206"/>
                </a:lnTo>
                <a:lnTo>
                  <a:pt x="84837" y="82206"/>
                </a:lnTo>
                <a:lnTo>
                  <a:pt x="85674" y="81842"/>
                </a:lnTo>
                <a:lnTo>
                  <a:pt x="85953" y="81842"/>
                </a:lnTo>
                <a:lnTo>
                  <a:pt x="85953" y="81115"/>
                </a:lnTo>
                <a:lnTo>
                  <a:pt x="86511" y="81115"/>
                </a:lnTo>
                <a:lnTo>
                  <a:pt x="86790" y="81478"/>
                </a:lnTo>
                <a:lnTo>
                  <a:pt x="86790" y="81842"/>
                </a:lnTo>
                <a:lnTo>
                  <a:pt x="87627" y="81478"/>
                </a:lnTo>
                <a:lnTo>
                  <a:pt x="88186" y="81478"/>
                </a:lnTo>
                <a:lnTo>
                  <a:pt x="88465" y="81115"/>
                </a:lnTo>
                <a:lnTo>
                  <a:pt x="88743" y="80752"/>
                </a:lnTo>
                <a:lnTo>
                  <a:pt x="88743" y="81478"/>
                </a:lnTo>
                <a:lnTo>
                  <a:pt x="89022" y="81115"/>
                </a:lnTo>
                <a:lnTo>
                  <a:pt x="89301" y="81115"/>
                </a:lnTo>
                <a:lnTo>
                  <a:pt x="89581" y="80388"/>
                </a:lnTo>
                <a:lnTo>
                  <a:pt x="90977" y="80388"/>
                </a:lnTo>
                <a:lnTo>
                  <a:pt x="90977" y="72756"/>
                </a:lnTo>
                <a:lnTo>
                  <a:pt x="90474" y="72320"/>
                </a:lnTo>
                <a:close/>
              </a:path>
              <a:path extrusionOk="0" h="120000" w="120000">
                <a:moveTo>
                  <a:pt x="47162" y="110188"/>
                </a:moveTo>
                <a:lnTo>
                  <a:pt x="46605" y="110188"/>
                </a:lnTo>
                <a:lnTo>
                  <a:pt x="47162" y="110551"/>
                </a:lnTo>
                <a:lnTo>
                  <a:pt x="47441" y="110188"/>
                </a:lnTo>
                <a:lnTo>
                  <a:pt x="47162" y="108735"/>
                </a:lnTo>
                <a:lnTo>
                  <a:pt x="47162" y="109097"/>
                </a:lnTo>
                <a:lnTo>
                  <a:pt x="47093" y="109007"/>
                </a:lnTo>
                <a:lnTo>
                  <a:pt x="46884" y="109825"/>
                </a:lnTo>
                <a:lnTo>
                  <a:pt x="47162" y="110188"/>
                </a:lnTo>
                <a:close/>
              </a:path>
              <a:path extrusionOk="0" h="120000" w="120000">
                <a:moveTo>
                  <a:pt x="44650" y="78935"/>
                </a:moveTo>
                <a:lnTo>
                  <a:pt x="44650" y="85476"/>
                </a:lnTo>
                <a:lnTo>
                  <a:pt x="45488" y="85476"/>
                </a:lnTo>
                <a:lnTo>
                  <a:pt x="45767" y="84749"/>
                </a:lnTo>
                <a:lnTo>
                  <a:pt x="45209" y="85112"/>
                </a:lnTo>
                <a:lnTo>
                  <a:pt x="44650" y="84749"/>
                </a:lnTo>
                <a:lnTo>
                  <a:pt x="45209" y="84749"/>
                </a:lnTo>
                <a:lnTo>
                  <a:pt x="45209" y="10976"/>
                </a:lnTo>
                <a:lnTo>
                  <a:pt x="45488" y="10613"/>
                </a:lnTo>
                <a:lnTo>
                  <a:pt x="44650" y="10613"/>
                </a:lnTo>
                <a:lnTo>
                  <a:pt x="44650" y="12067"/>
                </a:lnTo>
                <a:lnTo>
                  <a:pt x="44930" y="12430"/>
                </a:lnTo>
                <a:lnTo>
                  <a:pt x="44650" y="12430"/>
                </a:lnTo>
                <a:lnTo>
                  <a:pt x="44930" y="13883"/>
                </a:lnTo>
                <a:lnTo>
                  <a:pt x="44650" y="14247"/>
                </a:lnTo>
                <a:lnTo>
                  <a:pt x="44093" y="14247"/>
                </a:lnTo>
                <a:lnTo>
                  <a:pt x="43470" y="13522"/>
                </a:lnTo>
                <a:lnTo>
                  <a:pt x="42495" y="12854"/>
                </a:lnTo>
                <a:lnTo>
                  <a:pt x="42139" y="12793"/>
                </a:lnTo>
                <a:lnTo>
                  <a:pt x="41860" y="12793"/>
                </a:lnTo>
                <a:lnTo>
                  <a:pt x="41860" y="13157"/>
                </a:lnTo>
                <a:lnTo>
                  <a:pt x="41581" y="12793"/>
                </a:lnTo>
                <a:lnTo>
                  <a:pt x="41302" y="12793"/>
                </a:lnTo>
                <a:lnTo>
                  <a:pt x="40452" y="12670"/>
                </a:lnTo>
                <a:lnTo>
                  <a:pt x="39603" y="11988"/>
                </a:lnTo>
                <a:lnTo>
                  <a:pt x="39348" y="11703"/>
                </a:lnTo>
                <a:lnTo>
                  <a:pt x="39348" y="12430"/>
                </a:lnTo>
                <a:lnTo>
                  <a:pt x="39069" y="12430"/>
                </a:lnTo>
                <a:lnTo>
                  <a:pt x="38791" y="13157"/>
                </a:lnTo>
                <a:lnTo>
                  <a:pt x="38232" y="13157"/>
                </a:lnTo>
                <a:lnTo>
                  <a:pt x="37953" y="13883"/>
                </a:lnTo>
                <a:lnTo>
                  <a:pt x="38232" y="13883"/>
                </a:lnTo>
                <a:lnTo>
                  <a:pt x="38232" y="14247"/>
                </a:lnTo>
                <a:lnTo>
                  <a:pt x="37674" y="14247"/>
                </a:lnTo>
                <a:lnTo>
                  <a:pt x="37583" y="13057"/>
                </a:lnTo>
                <a:lnTo>
                  <a:pt x="37535" y="11698"/>
                </a:lnTo>
                <a:lnTo>
                  <a:pt x="37395" y="10392"/>
                </a:lnTo>
                <a:lnTo>
                  <a:pt x="37026" y="9361"/>
                </a:lnTo>
                <a:lnTo>
                  <a:pt x="36293" y="8826"/>
                </a:lnTo>
                <a:lnTo>
                  <a:pt x="36000" y="8796"/>
                </a:lnTo>
                <a:lnTo>
                  <a:pt x="35721" y="8796"/>
                </a:lnTo>
                <a:lnTo>
                  <a:pt x="34883" y="9160"/>
                </a:lnTo>
                <a:lnTo>
                  <a:pt x="34604" y="9522"/>
                </a:lnTo>
                <a:lnTo>
                  <a:pt x="34604" y="10250"/>
                </a:lnTo>
                <a:lnTo>
                  <a:pt x="34046" y="9522"/>
                </a:lnTo>
                <a:lnTo>
                  <a:pt x="33488" y="9522"/>
                </a:lnTo>
                <a:lnTo>
                  <a:pt x="33488" y="9886"/>
                </a:lnTo>
                <a:lnTo>
                  <a:pt x="33209" y="9886"/>
                </a:lnTo>
                <a:lnTo>
                  <a:pt x="33209" y="10613"/>
                </a:lnTo>
                <a:lnTo>
                  <a:pt x="32372" y="10613"/>
                </a:lnTo>
                <a:lnTo>
                  <a:pt x="32372" y="9886"/>
                </a:lnTo>
                <a:lnTo>
                  <a:pt x="32092" y="9886"/>
                </a:lnTo>
                <a:lnTo>
                  <a:pt x="31102" y="9836"/>
                </a:lnTo>
                <a:lnTo>
                  <a:pt x="30134" y="10128"/>
                </a:lnTo>
                <a:lnTo>
                  <a:pt x="29581" y="10250"/>
                </a:lnTo>
                <a:lnTo>
                  <a:pt x="28622" y="10420"/>
                </a:lnTo>
                <a:lnTo>
                  <a:pt x="27724" y="10433"/>
                </a:lnTo>
                <a:lnTo>
                  <a:pt x="26792" y="10535"/>
                </a:lnTo>
                <a:lnTo>
                  <a:pt x="26511" y="10613"/>
                </a:lnTo>
                <a:lnTo>
                  <a:pt x="25953" y="10976"/>
                </a:lnTo>
                <a:lnTo>
                  <a:pt x="25674" y="11703"/>
                </a:lnTo>
                <a:lnTo>
                  <a:pt x="24558" y="11703"/>
                </a:lnTo>
                <a:lnTo>
                  <a:pt x="24837" y="12067"/>
                </a:lnTo>
                <a:lnTo>
                  <a:pt x="25116" y="12430"/>
                </a:lnTo>
                <a:lnTo>
                  <a:pt x="25395" y="13157"/>
                </a:lnTo>
                <a:lnTo>
                  <a:pt x="25116" y="13883"/>
                </a:lnTo>
                <a:lnTo>
                  <a:pt x="25116" y="14247"/>
                </a:lnTo>
                <a:lnTo>
                  <a:pt x="25395" y="14611"/>
                </a:lnTo>
                <a:lnTo>
                  <a:pt x="25674" y="14611"/>
                </a:lnTo>
                <a:lnTo>
                  <a:pt x="25953" y="43320"/>
                </a:lnTo>
                <a:lnTo>
                  <a:pt x="25953" y="44047"/>
                </a:lnTo>
                <a:lnTo>
                  <a:pt x="26781" y="44085"/>
                </a:lnTo>
                <a:lnTo>
                  <a:pt x="27652" y="43951"/>
                </a:lnTo>
                <a:lnTo>
                  <a:pt x="27907" y="44047"/>
                </a:lnTo>
                <a:lnTo>
                  <a:pt x="28186" y="44047"/>
                </a:lnTo>
                <a:lnTo>
                  <a:pt x="28743" y="45137"/>
                </a:lnTo>
                <a:lnTo>
                  <a:pt x="29023" y="45137"/>
                </a:lnTo>
                <a:lnTo>
                  <a:pt x="29023" y="45863"/>
                </a:lnTo>
                <a:lnTo>
                  <a:pt x="28743" y="46227"/>
                </a:lnTo>
                <a:lnTo>
                  <a:pt x="29023" y="46591"/>
                </a:lnTo>
                <a:lnTo>
                  <a:pt x="29581" y="46591"/>
                </a:lnTo>
                <a:lnTo>
                  <a:pt x="30698" y="47681"/>
                </a:lnTo>
                <a:lnTo>
                  <a:pt x="30977" y="47681"/>
                </a:lnTo>
                <a:lnTo>
                  <a:pt x="31534" y="49134"/>
                </a:lnTo>
                <a:lnTo>
                  <a:pt x="31813" y="49134"/>
                </a:lnTo>
                <a:lnTo>
                  <a:pt x="32372" y="48771"/>
                </a:lnTo>
                <a:lnTo>
                  <a:pt x="32651" y="49134"/>
                </a:lnTo>
                <a:lnTo>
                  <a:pt x="32651" y="49498"/>
                </a:lnTo>
                <a:lnTo>
                  <a:pt x="32930" y="49134"/>
                </a:lnTo>
                <a:lnTo>
                  <a:pt x="32930" y="49498"/>
                </a:lnTo>
                <a:lnTo>
                  <a:pt x="33209" y="49498"/>
                </a:lnTo>
                <a:lnTo>
                  <a:pt x="32930" y="49862"/>
                </a:lnTo>
                <a:lnTo>
                  <a:pt x="32651" y="50224"/>
                </a:lnTo>
                <a:lnTo>
                  <a:pt x="32651" y="50588"/>
                </a:lnTo>
                <a:lnTo>
                  <a:pt x="32930" y="50588"/>
                </a:lnTo>
                <a:lnTo>
                  <a:pt x="32651" y="50952"/>
                </a:lnTo>
                <a:lnTo>
                  <a:pt x="32651" y="51315"/>
                </a:lnTo>
                <a:lnTo>
                  <a:pt x="32372" y="51315"/>
                </a:lnTo>
                <a:lnTo>
                  <a:pt x="32372" y="51678"/>
                </a:lnTo>
                <a:lnTo>
                  <a:pt x="31813" y="51678"/>
                </a:lnTo>
                <a:lnTo>
                  <a:pt x="31534" y="52042"/>
                </a:lnTo>
                <a:lnTo>
                  <a:pt x="31534" y="52406"/>
                </a:lnTo>
                <a:lnTo>
                  <a:pt x="32092" y="52406"/>
                </a:lnTo>
                <a:lnTo>
                  <a:pt x="32651" y="52042"/>
                </a:lnTo>
                <a:lnTo>
                  <a:pt x="32930" y="51678"/>
                </a:lnTo>
                <a:lnTo>
                  <a:pt x="33209" y="52042"/>
                </a:lnTo>
                <a:lnTo>
                  <a:pt x="32930" y="52406"/>
                </a:lnTo>
                <a:lnTo>
                  <a:pt x="34049" y="54126"/>
                </a:lnTo>
                <a:lnTo>
                  <a:pt x="34463" y="54571"/>
                </a:lnTo>
                <a:lnTo>
                  <a:pt x="34604" y="54586"/>
                </a:lnTo>
                <a:lnTo>
                  <a:pt x="34604" y="54949"/>
                </a:lnTo>
                <a:lnTo>
                  <a:pt x="34325" y="54949"/>
                </a:lnTo>
                <a:lnTo>
                  <a:pt x="34325" y="55313"/>
                </a:lnTo>
                <a:lnTo>
                  <a:pt x="34604" y="55677"/>
                </a:lnTo>
                <a:lnTo>
                  <a:pt x="35162" y="56039"/>
                </a:lnTo>
                <a:lnTo>
                  <a:pt x="34604" y="10613"/>
                </a:lnTo>
                <a:lnTo>
                  <a:pt x="35162" y="56039"/>
                </a:lnTo>
                <a:lnTo>
                  <a:pt x="35162" y="57129"/>
                </a:lnTo>
                <a:lnTo>
                  <a:pt x="34883" y="56767"/>
                </a:lnTo>
                <a:lnTo>
                  <a:pt x="35162" y="57493"/>
                </a:lnTo>
                <a:lnTo>
                  <a:pt x="36000" y="57493"/>
                </a:lnTo>
                <a:lnTo>
                  <a:pt x="36279" y="58220"/>
                </a:lnTo>
                <a:lnTo>
                  <a:pt x="35721" y="57857"/>
                </a:lnTo>
                <a:lnTo>
                  <a:pt x="35721" y="60037"/>
                </a:lnTo>
                <a:lnTo>
                  <a:pt x="34046" y="60037"/>
                </a:lnTo>
                <a:lnTo>
                  <a:pt x="34046" y="60764"/>
                </a:lnTo>
                <a:lnTo>
                  <a:pt x="34604" y="60764"/>
                </a:lnTo>
                <a:lnTo>
                  <a:pt x="34325" y="61128"/>
                </a:lnTo>
                <a:lnTo>
                  <a:pt x="34325" y="61854"/>
                </a:lnTo>
                <a:lnTo>
                  <a:pt x="34046" y="62218"/>
                </a:lnTo>
                <a:lnTo>
                  <a:pt x="33768" y="62218"/>
                </a:lnTo>
                <a:lnTo>
                  <a:pt x="33768" y="63308"/>
                </a:lnTo>
                <a:lnTo>
                  <a:pt x="34046" y="63308"/>
                </a:lnTo>
                <a:lnTo>
                  <a:pt x="34325" y="62944"/>
                </a:lnTo>
                <a:lnTo>
                  <a:pt x="34325" y="63671"/>
                </a:lnTo>
                <a:lnTo>
                  <a:pt x="34046" y="64035"/>
                </a:lnTo>
                <a:lnTo>
                  <a:pt x="33488" y="64398"/>
                </a:lnTo>
                <a:lnTo>
                  <a:pt x="33488" y="64761"/>
                </a:lnTo>
                <a:lnTo>
                  <a:pt x="34168" y="65370"/>
                </a:lnTo>
                <a:lnTo>
                  <a:pt x="35072" y="65751"/>
                </a:lnTo>
                <a:lnTo>
                  <a:pt x="35980" y="65679"/>
                </a:lnTo>
                <a:lnTo>
                  <a:pt x="36279" y="65489"/>
                </a:lnTo>
                <a:lnTo>
                  <a:pt x="36557" y="63671"/>
                </a:lnTo>
                <a:lnTo>
                  <a:pt x="36836" y="63308"/>
                </a:lnTo>
                <a:lnTo>
                  <a:pt x="37116" y="64035"/>
                </a:lnTo>
                <a:lnTo>
                  <a:pt x="37116" y="64761"/>
                </a:lnTo>
                <a:lnTo>
                  <a:pt x="37965" y="64455"/>
                </a:lnTo>
                <a:lnTo>
                  <a:pt x="38791" y="64563"/>
                </a:lnTo>
                <a:lnTo>
                  <a:pt x="39688" y="64878"/>
                </a:lnTo>
                <a:lnTo>
                  <a:pt x="40465" y="65125"/>
                </a:lnTo>
                <a:lnTo>
                  <a:pt x="40465" y="65489"/>
                </a:lnTo>
                <a:lnTo>
                  <a:pt x="40186" y="65489"/>
                </a:lnTo>
                <a:lnTo>
                  <a:pt x="40465" y="65851"/>
                </a:lnTo>
                <a:lnTo>
                  <a:pt x="41860" y="65851"/>
                </a:lnTo>
                <a:lnTo>
                  <a:pt x="42418" y="65125"/>
                </a:lnTo>
                <a:lnTo>
                  <a:pt x="42976" y="65125"/>
                </a:lnTo>
                <a:lnTo>
                  <a:pt x="42697" y="65489"/>
                </a:lnTo>
                <a:lnTo>
                  <a:pt x="42139" y="66215"/>
                </a:lnTo>
                <a:lnTo>
                  <a:pt x="41860" y="66215"/>
                </a:lnTo>
                <a:lnTo>
                  <a:pt x="41756" y="66435"/>
                </a:lnTo>
                <a:lnTo>
                  <a:pt x="42422" y="66542"/>
                </a:lnTo>
                <a:lnTo>
                  <a:pt x="43318" y="66576"/>
                </a:lnTo>
                <a:lnTo>
                  <a:pt x="42976" y="65489"/>
                </a:lnTo>
                <a:lnTo>
                  <a:pt x="43318" y="66576"/>
                </a:lnTo>
                <a:lnTo>
                  <a:pt x="43814" y="66579"/>
                </a:lnTo>
                <a:lnTo>
                  <a:pt x="43814" y="67305"/>
                </a:lnTo>
                <a:lnTo>
                  <a:pt x="42697" y="67305"/>
                </a:lnTo>
                <a:lnTo>
                  <a:pt x="43255" y="68032"/>
                </a:lnTo>
                <a:lnTo>
                  <a:pt x="43560" y="68329"/>
                </a:lnTo>
                <a:lnTo>
                  <a:pt x="42937" y="68394"/>
                </a:lnTo>
                <a:lnTo>
                  <a:pt x="42697" y="68395"/>
                </a:lnTo>
                <a:lnTo>
                  <a:pt x="42697" y="68759"/>
                </a:lnTo>
                <a:lnTo>
                  <a:pt x="42139" y="69122"/>
                </a:lnTo>
                <a:lnTo>
                  <a:pt x="43255" y="69122"/>
                </a:lnTo>
                <a:lnTo>
                  <a:pt x="43535" y="69486"/>
                </a:lnTo>
                <a:lnTo>
                  <a:pt x="43535" y="69849"/>
                </a:lnTo>
                <a:lnTo>
                  <a:pt x="42698" y="69923"/>
                </a:lnTo>
                <a:lnTo>
                  <a:pt x="42647" y="70145"/>
                </a:lnTo>
                <a:lnTo>
                  <a:pt x="43146" y="70516"/>
                </a:lnTo>
                <a:lnTo>
                  <a:pt x="43814" y="70940"/>
                </a:lnTo>
                <a:lnTo>
                  <a:pt x="43814" y="71666"/>
                </a:lnTo>
                <a:lnTo>
                  <a:pt x="42776" y="71266"/>
                </a:lnTo>
                <a:lnTo>
                  <a:pt x="41766" y="70788"/>
                </a:lnTo>
                <a:lnTo>
                  <a:pt x="41860" y="73120"/>
                </a:lnTo>
                <a:lnTo>
                  <a:pt x="42139" y="73120"/>
                </a:lnTo>
                <a:lnTo>
                  <a:pt x="42418" y="73483"/>
                </a:lnTo>
                <a:lnTo>
                  <a:pt x="43255" y="73483"/>
                </a:lnTo>
                <a:lnTo>
                  <a:pt x="43814" y="73120"/>
                </a:lnTo>
                <a:lnTo>
                  <a:pt x="43814" y="73483"/>
                </a:lnTo>
                <a:lnTo>
                  <a:pt x="43535" y="73847"/>
                </a:lnTo>
                <a:lnTo>
                  <a:pt x="43814" y="74210"/>
                </a:lnTo>
                <a:lnTo>
                  <a:pt x="44093" y="74210"/>
                </a:lnTo>
                <a:lnTo>
                  <a:pt x="43814" y="74937"/>
                </a:lnTo>
                <a:lnTo>
                  <a:pt x="43535" y="74937"/>
                </a:lnTo>
                <a:lnTo>
                  <a:pt x="43255" y="75301"/>
                </a:lnTo>
                <a:lnTo>
                  <a:pt x="43255" y="75663"/>
                </a:lnTo>
                <a:lnTo>
                  <a:pt x="43814" y="76027"/>
                </a:lnTo>
                <a:lnTo>
                  <a:pt x="43535" y="76391"/>
                </a:lnTo>
                <a:lnTo>
                  <a:pt x="43255" y="76391"/>
                </a:lnTo>
                <a:lnTo>
                  <a:pt x="43255" y="77117"/>
                </a:lnTo>
                <a:lnTo>
                  <a:pt x="44371" y="76755"/>
                </a:lnTo>
                <a:lnTo>
                  <a:pt x="44093" y="77845"/>
                </a:lnTo>
                <a:lnTo>
                  <a:pt x="44650" y="77845"/>
                </a:lnTo>
                <a:lnTo>
                  <a:pt x="44650" y="78207"/>
                </a:lnTo>
                <a:lnTo>
                  <a:pt x="44371" y="78571"/>
                </a:lnTo>
                <a:lnTo>
                  <a:pt x="44650" y="78935"/>
                </a:lnTo>
                <a:close/>
              </a:path>
              <a:path extrusionOk="0" h="120000" w="120000">
                <a:moveTo>
                  <a:pt x="38512" y="8432"/>
                </a:moveTo>
                <a:lnTo>
                  <a:pt x="38512" y="9886"/>
                </a:lnTo>
                <a:lnTo>
                  <a:pt x="39051" y="10530"/>
                </a:lnTo>
                <a:lnTo>
                  <a:pt x="39907" y="11139"/>
                </a:lnTo>
                <a:lnTo>
                  <a:pt x="40937" y="11680"/>
                </a:lnTo>
                <a:lnTo>
                  <a:pt x="41998" y="12119"/>
                </a:lnTo>
                <a:lnTo>
                  <a:pt x="42944" y="12422"/>
                </a:lnTo>
                <a:lnTo>
                  <a:pt x="43814" y="12430"/>
                </a:lnTo>
                <a:lnTo>
                  <a:pt x="43255" y="12067"/>
                </a:lnTo>
                <a:lnTo>
                  <a:pt x="42976" y="12067"/>
                </a:lnTo>
                <a:lnTo>
                  <a:pt x="42976" y="11340"/>
                </a:lnTo>
                <a:lnTo>
                  <a:pt x="41581" y="10613"/>
                </a:lnTo>
                <a:lnTo>
                  <a:pt x="40744" y="10613"/>
                </a:lnTo>
                <a:lnTo>
                  <a:pt x="40465" y="9886"/>
                </a:lnTo>
                <a:lnTo>
                  <a:pt x="40186" y="9522"/>
                </a:lnTo>
                <a:lnTo>
                  <a:pt x="39906" y="9886"/>
                </a:lnTo>
                <a:lnTo>
                  <a:pt x="39627" y="9522"/>
                </a:lnTo>
                <a:lnTo>
                  <a:pt x="39348" y="9522"/>
                </a:lnTo>
                <a:lnTo>
                  <a:pt x="38791" y="8796"/>
                </a:lnTo>
                <a:lnTo>
                  <a:pt x="38512" y="8432"/>
                </a:lnTo>
                <a:close/>
              </a:path>
              <a:path extrusionOk="0" h="120000" w="120000">
                <a:moveTo>
                  <a:pt x="88186" y="4071"/>
                </a:moveTo>
                <a:lnTo>
                  <a:pt x="89131" y="4216"/>
                </a:lnTo>
                <a:lnTo>
                  <a:pt x="88189" y="886"/>
                </a:lnTo>
                <a:lnTo>
                  <a:pt x="87183" y="485"/>
                </a:lnTo>
                <a:lnTo>
                  <a:pt x="86790" y="437"/>
                </a:lnTo>
                <a:lnTo>
                  <a:pt x="86511" y="801"/>
                </a:lnTo>
                <a:lnTo>
                  <a:pt x="86511" y="1164"/>
                </a:lnTo>
                <a:lnTo>
                  <a:pt x="86232" y="801"/>
                </a:lnTo>
                <a:lnTo>
                  <a:pt x="85953" y="801"/>
                </a:lnTo>
                <a:lnTo>
                  <a:pt x="85953" y="4071"/>
                </a:lnTo>
                <a:lnTo>
                  <a:pt x="88186" y="4071"/>
                </a:lnTo>
                <a:close/>
              </a:path>
              <a:path extrusionOk="0" h="120000" w="120000">
                <a:moveTo>
                  <a:pt x="2790" y="33508"/>
                </a:moveTo>
                <a:lnTo>
                  <a:pt x="2790" y="33871"/>
                </a:lnTo>
                <a:lnTo>
                  <a:pt x="3348" y="33871"/>
                </a:lnTo>
                <a:lnTo>
                  <a:pt x="3628" y="34235"/>
                </a:lnTo>
                <a:lnTo>
                  <a:pt x="3628" y="34599"/>
                </a:lnTo>
                <a:lnTo>
                  <a:pt x="3907" y="34961"/>
                </a:lnTo>
                <a:lnTo>
                  <a:pt x="4465" y="34599"/>
                </a:lnTo>
                <a:lnTo>
                  <a:pt x="4744" y="34599"/>
                </a:lnTo>
                <a:lnTo>
                  <a:pt x="5769" y="34898"/>
                </a:lnTo>
                <a:lnTo>
                  <a:pt x="6334" y="34938"/>
                </a:lnTo>
                <a:lnTo>
                  <a:pt x="6692" y="34303"/>
                </a:lnTo>
                <a:lnTo>
                  <a:pt x="6977" y="33145"/>
                </a:lnTo>
                <a:lnTo>
                  <a:pt x="7535" y="33145"/>
                </a:lnTo>
                <a:lnTo>
                  <a:pt x="7535" y="33508"/>
                </a:lnTo>
                <a:lnTo>
                  <a:pt x="8092" y="34599"/>
                </a:lnTo>
                <a:lnTo>
                  <a:pt x="8092" y="34961"/>
                </a:lnTo>
                <a:lnTo>
                  <a:pt x="9009" y="34765"/>
                </a:lnTo>
                <a:lnTo>
                  <a:pt x="9936" y="34582"/>
                </a:lnTo>
                <a:lnTo>
                  <a:pt x="10883" y="34425"/>
                </a:lnTo>
                <a:lnTo>
                  <a:pt x="11861" y="34308"/>
                </a:lnTo>
                <a:lnTo>
                  <a:pt x="12880" y="34243"/>
                </a:lnTo>
                <a:lnTo>
                  <a:pt x="13395" y="34235"/>
                </a:lnTo>
                <a:lnTo>
                  <a:pt x="13395" y="34599"/>
                </a:lnTo>
                <a:lnTo>
                  <a:pt x="13674" y="35325"/>
                </a:lnTo>
                <a:lnTo>
                  <a:pt x="13395" y="35689"/>
                </a:lnTo>
                <a:lnTo>
                  <a:pt x="13116" y="35689"/>
                </a:lnTo>
                <a:lnTo>
                  <a:pt x="13116" y="36051"/>
                </a:lnTo>
                <a:lnTo>
                  <a:pt x="12558" y="36051"/>
                </a:lnTo>
                <a:lnTo>
                  <a:pt x="12558" y="35325"/>
                </a:lnTo>
                <a:lnTo>
                  <a:pt x="10047" y="35325"/>
                </a:lnTo>
                <a:lnTo>
                  <a:pt x="9767" y="36051"/>
                </a:lnTo>
                <a:lnTo>
                  <a:pt x="9209" y="36051"/>
                </a:lnTo>
                <a:lnTo>
                  <a:pt x="8651" y="35689"/>
                </a:lnTo>
                <a:lnTo>
                  <a:pt x="8092" y="35689"/>
                </a:lnTo>
                <a:lnTo>
                  <a:pt x="7247" y="35890"/>
                </a:lnTo>
                <a:lnTo>
                  <a:pt x="6339" y="36333"/>
                </a:lnTo>
                <a:lnTo>
                  <a:pt x="5302" y="36779"/>
                </a:lnTo>
                <a:lnTo>
                  <a:pt x="5302" y="37505"/>
                </a:lnTo>
                <a:lnTo>
                  <a:pt x="5860" y="37505"/>
                </a:lnTo>
                <a:lnTo>
                  <a:pt x="5860" y="37869"/>
                </a:lnTo>
                <a:lnTo>
                  <a:pt x="5302" y="37869"/>
                </a:lnTo>
                <a:lnTo>
                  <a:pt x="4744" y="38232"/>
                </a:lnTo>
                <a:lnTo>
                  <a:pt x="4186" y="37869"/>
                </a:lnTo>
                <a:lnTo>
                  <a:pt x="3604" y="37508"/>
                </a:lnTo>
                <a:lnTo>
                  <a:pt x="3282" y="37145"/>
                </a:lnTo>
                <a:lnTo>
                  <a:pt x="2861" y="37049"/>
                </a:lnTo>
                <a:lnTo>
                  <a:pt x="1980" y="37488"/>
                </a:lnTo>
                <a:lnTo>
                  <a:pt x="1953" y="37505"/>
                </a:lnTo>
                <a:lnTo>
                  <a:pt x="2233" y="38232"/>
                </a:lnTo>
                <a:lnTo>
                  <a:pt x="2511" y="38596"/>
                </a:lnTo>
                <a:lnTo>
                  <a:pt x="2511" y="39322"/>
                </a:lnTo>
                <a:lnTo>
                  <a:pt x="3069" y="39322"/>
                </a:lnTo>
                <a:lnTo>
                  <a:pt x="3069" y="38960"/>
                </a:lnTo>
                <a:lnTo>
                  <a:pt x="3628" y="38960"/>
                </a:lnTo>
                <a:lnTo>
                  <a:pt x="3628" y="39686"/>
                </a:lnTo>
                <a:lnTo>
                  <a:pt x="3907" y="39686"/>
                </a:lnTo>
                <a:lnTo>
                  <a:pt x="4186" y="40050"/>
                </a:lnTo>
                <a:lnTo>
                  <a:pt x="5581" y="40050"/>
                </a:lnTo>
                <a:lnTo>
                  <a:pt x="5302" y="40412"/>
                </a:lnTo>
                <a:lnTo>
                  <a:pt x="5023" y="40412"/>
                </a:lnTo>
                <a:lnTo>
                  <a:pt x="4744" y="40776"/>
                </a:lnTo>
                <a:lnTo>
                  <a:pt x="5248" y="41966"/>
                </a:lnTo>
                <a:lnTo>
                  <a:pt x="5933" y="42894"/>
                </a:lnTo>
                <a:lnTo>
                  <a:pt x="6139" y="42957"/>
                </a:lnTo>
                <a:lnTo>
                  <a:pt x="6977" y="43320"/>
                </a:lnTo>
                <a:lnTo>
                  <a:pt x="6977" y="42957"/>
                </a:lnTo>
                <a:lnTo>
                  <a:pt x="7535" y="42957"/>
                </a:lnTo>
                <a:lnTo>
                  <a:pt x="8391" y="43101"/>
                </a:lnTo>
                <a:lnTo>
                  <a:pt x="9425" y="43302"/>
                </a:lnTo>
                <a:lnTo>
                  <a:pt x="9767" y="43320"/>
                </a:lnTo>
                <a:lnTo>
                  <a:pt x="9384" y="42117"/>
                </a:lnTo>
                <a:lnTo>
                  <a:pt x="9633" y="41334"/>
                </a:lnTo>
                <a:lnTo>
                  <a:pt x="10047" y="40776"/>
                </a:lnTo>
                <a:lnTo>
                  <a:pt x="10326" y="41140"/>
                </a:lnTo>
                <a:lnTo>
                  <a:pt x="10883" y="41502"/>
                </a:lnTo>
                <a:lnTo>
                  <a:pt x="11441" y="42230"/>
                </a:lnTo>
                <a:lnTo>
                  <a:pt x="11441" y="41140"/>
                </a:lnTo>
                <a:lnTo>
                  <a:pt x="12295" y="40824"/>
                </a:lnTo>
                <a:lnTo>
                  <a:pt x="13368" y="40776"/>
                </a:lnTo>
                <a:lnTo>
                  <a:pt x="13395" y="40776"/>
                </a:lnTo>
                <a:lnTo>
                  <a:pt x="13674" y="41140"/>
                </a:lnTo>
                <a:lnTo>
                  <a:pt x="13395" y="41502"/>
                </a:lnTo>
                <a:lnTo>
                  <a:pt x="13674" y="42230"/>
                </a:lnTo>
                <a:lnTo>
                  <a:pt x="14232" y="42230"/>
                </a:lnTo>
                <a:lnTo>
                  <a:pt x="14511" y="42593"/>
                </a:lnTo>
                <a:lnTo>
                  <a:pt x="14791" y="42230"/>
                </a:lnTo>
                <a:lnTo>
                  <a:pt x="14791" y="41502"/>
                </a:lnTo>
                <a:lnTo>
                  <a:pt x="15070" y="41140"/>
                </a:lnTo>
                <a:lnTo>
                  <a:pt x="15349" y="41502"/>
                </a:lnTo>
                <a:lnTo>
                  <a:pt x="15627" y="41502"/>
                </a:lnTo>
                <a:lnTo>
                  <a:pt x="15906" y="41140"/>
                </a:lnTo>
                <a:lnTo>
                  <a:pt x="16836" y="41269"/>
                </a:lnTo>
                <a:lnTo>
                  <a:pt x="17782" y="41185"/>
                </a:lnTo>
                <a:lnTo>
                  <a:pt x="17861" y="41140"/>
                </a:lnTo>
                <a:lnTo>
                  <a:pt x="17861" y="40776"/>
                </a:lnTo>
                <a:lnTo>
                  <a:pt x="18139" y="40412"/>
                </a:lnTo>
                <a:lnTo>
                  <a:pt x="18418" y="40412"/>
                </a:lnTo>
                <a:lnTo>
                  <a:pt x="18697" y="40050"/>
                </a:lnTo>
                <a:lnTo>
                  <a:pt x="18976" y="40050"/>
                </a:lnTo>
                <a:lnTo>
                  <a:pt x="19255" y="40776"/>
                </a:lnTo>
                <a:lnTo>
                  <a:pt x="19255" y="41866"/>
                </a:lnTo>
                <a:lnTo>
                  <a:pt x="19814" y="41502"/>
                </a:lnTo>
                <a:lnTo>
                  <a:pt x="19814" y="41140"/>
                </a:lnTo>
                <a:lnTo>
                  <a:pt x="20372" y="40412"/>
                </a:lnTo>
                <a:lnTo>
                  <a:pt x="21209" y="40412"/>
                </a:lnTo>
                <a:lnTo>
                  <a:pt x="21488" y="41140"/>
                </a:lnTo>
                <a:lnTo>
                  <a:pt x="22398" y="41395"/>
                </a:lnTo>
                <a:lnTo>
                  <a:pt x="23430" y="41571"/>
                </a:lnTo>
                <a:lnTo>
                  <a:pt x="24384" y="41798"/>
                </a:lnTo>
                <a:lnTo>
                  <a:pt x="24558" y="41866"/>
                </a:lnTo>
                <a:lnTo>
                  <a:pt x="24558" y="42593"/>
                </a:lnTo>
                <a:lnTo>
                  <a:pt x="25116" y="42957"/>
                </a:lnTo>
                <a:lnTo>
                  <a:pt x="25395" y="42957"/>
                </a:lnTo>
                <a:lnTo>
                  <a:pt x="25953" y="43320"/>
                </a:lnTo>
                <a:lnTo>
                  <a:pt x="25674" y="14611"/>
                </a:lnTo>
                <a:lnTo>
                  <a:pt x="25674" y="14974"/>
                </a:lnTo>
                <a:lnTo>
                  <a:pt x="25395" y="14611"/>
                </a:lnTo>
                <a:lnTo>
                  <a:pt x="25116" y="14611"/>
                </a:lnTo>
                <a:lnTo>
                  <a:pt x="24837" y="14247"/>
                </a:lnTo>
                <a:lnTo>
                  <a:pt x="24558" y="13521"/>
                </a:lnTo>
                <a:lnTo>
                  <a:pt x="24558" y="12793"/>
                </a:lnTo>
                <a:lnTo>
                  <a:pt x="24279" y="12067"/>
                </a:lnTo>
                <a:lnTo>
                  <a:pt x="23720" y="11703"/>
                </a:lnTo>
                <a:lnTo>
                  <a:pt x="23442" y="12067"/>
                </a:lnTo>
                <a:lnTo>
                  <a:pt x="23163" y="11703"/>
                </a:lnTo>
                <a:lnTo>
                  <a:pt x="22604" y="11703"/>
                </a:lnTo>
                <a:lnTo>
                  <a:pt x="22325" y="12067"/>
                </a:lnTo>
                <a:lnTo>
                  <a:pt x="22046" y="12430"/>
                </a:lnTo>
                <a:lnTo>
                  <a:pt x="21767" y="13883"/>
                </a:lnTo>
                <a:lnTo>
                  <a:pt x="21488" y="14247"/>
                </a:lnTo>
                <a:lnTo>
                  <a:pt x="21488" y="15337"/>
                </a:lnTo>
                <a:lnTo>
                  <a:pt x="21767" y="15701"/>
                </a:lnTo>
                <a:lnTo>
                  <a:pt x="22046" y="15701"/>
                </a:lnTo>
                <a:lnTo>
                  <a:pt x="22325" y="16064"/>
                </a:lnTo>
                <a:lnTo>
                  <a:pt x="22046" y="16791"/>
                </a:lnTo>
                <a:lnTo>
                  <a:pt x="21767" y="16428"/>
                </a:lnTo>
                <a:lnTo>
                  <a:pt x="21209" y="16428"/>
                </a:lnTo>
                <a:lnTo>
                  <a:pt x="21488" y="16064"/>
                </a:lnTo>
                <a:lnTo>
                  <a:pt x="21209" y="15701"/>
                </a:lnTo>
                <a:lnTo>
                  <a:pt x="20345" y="15421"/>
                </a:lnTo>
                <a:lnTo>
                  <a:pt x="19356" y="15264"/>
                </a:lnTo>
                <a:lnTo>
                  <a:pt x="19255" y="15337"/>
                </a:lnTo>
                <a:lnTo>
                  <a:pt x="18234" y="15500"/>
                </a:lnTo>
                <a:lnTo>
                  <a:pt x="17294" y="15907"/>
                </a:lnTo>
                <a:lnTo>
                  <a:pt x="16404" y="16439"/>
                </a:lnTo>
                <a:lnTo>
                  <a:pt x="15535" y="16975"/>
                </a:lnTo>
                <a:lnTo>
                  <a:pt x="14654" y="17395"/>
                </a:lnTo>
                <a:lnTo>
                  <a:pt x="14232" y="17518"/>
                </a:lnTo>
                <a:lnTo>
                  <a:pt x="13196" y="17762"/>
                </a:lnTo>
                <a:lnTo>
                  <a:pt x="12118" y="17980"/>
                </a:lnTo>
                <a:lnTo>
                  <a:pt x="11222" y="18315"/>
                </a:lnTo>
                <a:lnTo>
                  <a:pt x="10883" y="18608"/>
                </a:lnTo>
                <a:lnTo>
                  <a:pt x="10883" y="18972"/>
                </a:lnTo>
                <a:lnTo>
                  <a:pt x="10604" y="19698"/>
                </a:lnTo>
                <a:lnTo>
                  <a:pt x="10604" y="20062"/>
                </a:lnTo>
                <a:lnTo>
                  <a:pt x="10282" y="20884"/>
                </a:lnTo>
                <a:lnTo>
                  <a:pt x="10478" y="21466"/>
                </a:lnTo>
                <a:lnTo>
                  <a:pt x="10604" y="21879"/>
                </a:lnTo>
                <a:lnTo>
                  <a:pt x="11523" y="21387"/>
                </a:lnTo>
                <a:lnTo>
                  <a:pt x="12442" y="20924"/>
                </a:lnTo>
                <a:lnTo>
                  <a:pt x="13116" y="20788"/>
                </a:lnTo>
                <a:lnTo>
                  <a:pt x="13395" y="21152"/>
                </a:lnTo>
                <a:lnTo>
                  <a:pt x="13674" y="21879"/>
                </a:lnTo>
                <a:lnTo>
                  <a:pt x="13953" y="21879"/>
                </a:lnTo>
                <a:lnTo>
                  <a:pt x="14511" y="21152"/>
                </a:lnTo>
                <a:lnTo>
                  <a:pt x="15070" y="21152"/>
                </a:lnTo>
                <a:lnTo>
                  <a:pt x="15627" y="21515"/>
                </a:lnTo>
                <a:lnTo>
                  <a:pt x="16185" y="21515"/>
                </a:lnTo>
                <a:lnTo>
                  <a:pt x="16744" y="21152"/>
                </a:lnTo>
                <a:lnTo>
                  <a:pt x="17302" y="20788"/>
                </a:lnTo>
                <a:lnTo>
                  <a:pt x="16957" y="21535"/>
                </a:lnTo>
                <a:lnTo>
                  <a:pt x="16894" y="21743"/>
                </a:lnTo>
                <a:lnTo>
                  <a:pt x="17112" y="22156"/>
                </a:lnTo>
                <a:lnTo>
                  <a:pt x="17302" y="22605"/>
                </a:lnTo>
                <a:lnTo>
                  <a:pt x="17023" y="22605"/>
                </a:lnTo>
                <a:lnTo>
                  <a:pt x="16744" y="22969"/>
                </a:lnTo>
                <a:lnTo>
                  <a:pt x="16744" y="23333"/>
                </a:lnTo>
                <a:lnTo>
                  <a:pt x="17023" y="24059"/>
                </a:lnTo>
                <a:lnTo>
                  <a:pt x="16744" y="24785"/>
                </a:lnTo>
                <a:lnTo>
                  <a:pt x="15070" y="26966"/>
                </a:lnTo>
                <a:lnTo>
                  <a:pt x="14232" y="26966"/>
                </a:lnTo>
                <a:lnTo>
                  <a:pt x="13953" y="27694"/>
                </a:lnTo>
                <a:lnTo>
                  <a:pt x="13674" y="27694"/>
                </a:lnTo>
                <a:lnTo>
                  <a:pt x="13395" y="27330"/>
                </a:lnTo>
                <a:lnTo>
                  <a:pt x="13395" y="26966"/>
                </a:lnTo>
                <a:lnTo>
                  <a:pt x="10604" y="26966"/>
                </a:lnTo>
                <a:lnTo>
                  <a:pt x="9572" y="27609"/>
                </a:lnTo>
                <a:lnTo>
                  <a:pt x="8677" y="28274"/>
                </a:lnTo>
                <a:lnTo>
                  <a:pt x="8372" y="28420"/>
                </a:lnTo>
                <a:lnTo>
                  <a:pt x="7813" y="28420"/>
                </a:lnTo>
                <a:lnTo>
                  <a:pt x="7535" y="28056"/>
                </a:lnTo>
                <a:lnTo>
                  <a:pt x="6977" y="28056"/>
                </a:lnTo>
                <a:lnTo>
                  <a:pt x="6057" y="28395"/>
                </a:lnTo>
                <a:lnTo>
                  <a:pt x="5068" y="28779"/>
                </a:lnTo>
                <a:lnTo>
                  <a:pt x="4465" y="28784"/>
                </a:lnTo>
                <a:lnTo>
                  <a:pt x="3907" y="28420"/>
                </a:lnTo>
                <a:lnTo>
                  <a:pt x="3628" y="28784"/>
                </a:lnTo>
                <a:lnTo>
                  <a:pt x="3348" y="29148"/>
                </a:lnTo>
                <a:lnTo>
                  <a:pt x="2519" y="29018"/>
                </a:lnTo>
                <a:lnTo>
                  <a:pt x="1508" y="29102"/>
                </a:lnTo>
                <a:lnTo>
                  <a:pt x="1395" y="29148"/>
                </a:lnTo>
                <a:lnTo>
                  <a:pt x="1116" y="29148"/>
                </a:lnTo>
                <a:lnTo>
                  <a:pt x="558" y="30238"/>
                </a:lnTo>
                <a:lnTo>
                  <a:pt x="558" y="30600"/>
                </a:lnTo>
                <a:lnTo>
                  <a:pt x="278" y="30964"/>
                </a:lnTo>
                <a:lnTo>
                  <a:pt x="558" y="30964"/>
                </a:lnTo>
                <a:lnTo>
                  <a:pt x="837" y="31328"/>
                </a:lnTo>
                <a:lnTo>
                  <a:pt x="1116" y="31691"/>
                </a:lnTo>
                <a:lnTo>
                  <a:pt x="1116" y="32418"/>
                </a:lnTo>
                <a:lnTo>
                  <a:pt x="1395" y="32781"/>
                </a:lnTo>
                <a:lnTo>
                  <a:pt x="1674" y="32418"/>
                </a:lnTo>
                <a:lnTo>
                  <a:pt x="1953" y="32781"/>
                </a:lnTo>
                <a:lnTo>
                  <a:pt x="1953" y="33508"/>
                </a:lnTo>
                <a:lnTo>
                  <a:pt x="2790" y="33508"/>
                </a:lnTo>
                <a:close/>
              </a:path>
              <a:path extrusionOk="0" h="120000" w="120000">
                <a:moveTo>
                  <a:pt x="54139" y="115639"/>
                </a:moveTo>
                <a:lnTo>
                  <a:pt x="53860" y="115639"/>
                </a:lnTo>
                <a:lnTo>
                  <a:pt x="54139" y="115639"/>
                </a:lnTo>
                <a:close/>
              </a:path>
              <a:path extrusionOk="0" h="120000" w="120000">
                <a:moveTo>
                  <a:pt x="66368" y="94176"/>
                </a:moveTo>
                <a:lnTo>
                  <a:pt x="66248" y="94124"/>
                </a:lnTo>
                <a:lnTo>
                  <a:pt x="66155" y="94169"/>
                </a:lnTo>
                <a:lnTo>
                  <a:pt x="66368" y="94176"/>
                </a:lnTo>
                <a:close/>
              </a:path>
              <a:path extrusionOk="0" h="120000" w="120000">
                <a:moveTo>
                  <a:pt x="66976" y="94198"/>
                </a:moveTo>
                <a:lnTo>
                  <a:pt x="66368" y="94176"/>
                </a:lnTo>
                <a:lnTo>
                  <a:pt x="66418" y="94198"/>
                </a:lnTo>
                <a:lnTo>
                  <a:pt x="66976" y="94198"/>
                </a:lnTo>
                <a:close/>
              </a:path>
              <a:path extrusionOk="0" h="120000" w="120000">
                <a:moveTo>
                  <a:pt x="101302" y="65851"/>
                </a:moveTo>
                <a:lnTo>
                  <a:pt x="100744" y="65851"/>
                </a:lnTo>
                <a:lnTo>
                  <a:pt x="100744" y="66215"/>
                </a:lnTo>
                <a:lnTo>
                  <a:pt x="101023" y="66215"/>
                </a:lnTo>
                <a:lnTo>
                  <a:pt x="101302" y="71302"/>
                </a:lnTo>
                <a:lnTo>
                  <a:pt x="101859" y="71302"/>
                </a:lnTo>
                <a:lnTo>
                  <a:pt x="102139" y="71666"/>
                </a:lnTo>
                <a:lnTo>
                  <a:pt x="102468" y="70750"/>
                </a:lnTo>
                <a:lnTo>
                  <a:pt x="102007" y="70350"/>
                </a:lnTo>
                <a:lnTo>
                  <a:pt x="101859" y="70212"/>
                </a:lnTo>
                <a:lnTo>
                  <a:pt x="101859" y="69849"/>
                </a:lnTo>
                <a:lnTo>
                  <a:pt x="102139" y="69849"/>
                </a:lnTo>
                <a:lnTo>
                  <a:pt x="101859" y="69486"/>
                </a:lnTo>
                <a:lnTo>
                  <a:pt x="101859" y="66941"/>
                </a:lnTo>
                <a:lnTo>
                  <a:pt x="101581" y="66941"/>
                </a:lnTo>
                <a:lnTo>
                  <a:pt x="101302" y="66579"/>
                </a:lnTo>
                <a:lnTo>
                  <a:pt x="101302" y="65851"/>
                </a:lnTo>
                <a:close/>
              </a:path>
              <a:path extrusionOk="0" h="120000" w="120000">
                <a:moveTo>
                  <a:pt x="78139" y="5888"/>
                </a:moveTo>
                <a:lnTo>
                  <a:pt x="77860" y="5525"/>
                </a:lnTo>
                <a:lnTo>
                  <a:pt x="78139" y="5889"/>
                </a:lnTo>
                <a:close/>
              </a:path>
              <a:path extrusionOk="0" h="120000" w="120000">
                <a:moveTo>
                  <a:pt x="56930" y="118183"/>
                </a:moveTo>
                <a:lnTo>
                  <a:pt x="56930" y="117457"/>
                </a:lnTo>
                <a:lnTo>
                  <a:pt x="57209" y="117093"/>
                </a:lnTo>
                <a:lnTo>
                  <a:pt x="57487" y="116729"/>
                </a:lnTo>
                <a:lnTo>
                  <a:pt x="57209" y="117457"/>
                </a:lnTo>
                <a:lnTo>
                  <a:pt x="57487" y="117457"/>
                </a:lnTo>
                <a:lnTo>
                  <a:pt x="57209" y="117819"/>
                </a:lnTo>
                <a:lnTo>
                  <a:pt x="57209" y="118547"/>
                </a:lnTo>
                <a:lnTo>
                  <a:pt x="58325" y="119273"/>
                </a:lnTo>
                <a:lnTo>
                  <a:pt x="57487" y="117819"/>
                </a:lnTo>
                <a:lnTo>
                  <a:pt x="58325" y="119273"/>
                </a:lnTo>
                <a:lnTo>
                  <a:pt x="58604" y="119273"/>
                </a:lnTo>
                <a:lnTo>
                  <a:pt x="58604" y="118909"/>
                </a:lnTo>
                <a:lnTo>
                  <a:pt x="59163" y="118909"/>
                </a:lnTo>
                <a:lnTo>
                  <a:pt x="59163" y="118547"/>
                </a:lnTo>
                <a:lnTo>
                  <a:pt x="58883" y="118547"/>
                </a:lnTo>
                <a:lnTo>
                  <a:pt x="59442" y="118183"/>
                </a:lnTo>
                <a:lnTo>
                  <a:pt x="59721" y="118183"/>
                </a:lnTo>
                <a:lnTo>
                  <a:pt x="59721" y="117819"/>
                </a:lnTo>
                <a:lnTo>
                  <a:pt x="59442" y="117819"/>
                </a:lnTo>
                <a:lnTo>
                  <a:pt x="59442" y="117457"/>
                </a:lnTo>
                <a:lnTo>
                  <a:pt x="58604" y="117457"/>
                </a:lnTo>
                <a:lnTo>
                  <a:pt x="59163" y="117093"/>
                </a:lnTo>
                <a:lnTo>
                  <a:pt x="59721" y="116729"/>
                </a:lnTo>
                <a:lnTo>
                  <a:pt x="59163" y="116366"/>
                </a:lnTo>
                <a:lnTo>
                  <a:pt x="58883" y="116002"/>
                </a:lnTo>
                <a:lnTo>
                  <a:pt x="58604" y="115639"/>
                </a:lnTo>
                <a:lnTo>
                  <a:pt x="58325" y="116002"/>
                </a:lnTo>
                <a:lnTo>
                  <a:pt x="58046" y="116002"/>
                </a:lnTo>
                <a:lnTo>
                  <a:pt x="58046" y="115276"/>
                </a:lnTo>
                <a:lnTo>
                  <a:pt x="59163" y="115276"/>
                </a:lnTo>
                <a:lnTo>
                  <a:pt x="59163" y="114912"/>
                </a:lnTo>
                <a:lnTo>
                  <a:pt x="59442" y="114548"/>
                </a:lnTo>
                <a:lnTo>
                  <a:pt x="59721" y="114186"/>
                </a:lnTo>
                <a:lnTo>
                  <a:pt x="59163" y="114186"/>
                </a:lnTo>
                <a:lnTo>
                  <a:pt x="59442" y="113458"/>
                </a:lnTo>
                <a:lnTo>
                  <a:pt x="60278" y="112732"/>
                </a:lnTo>
                <a:lnTo>
                  <a:pt x="60278" y="112005"/>
                </a:lnTo>
                <a:lnTo>
                  <a:pt x="59999" y="112005"/>
                </a:lnTo>
                <a:lnTo>
                  <a:pt x="59721" y="111642"/>
                </a:lnTo>
                <a:lnTo>
                  <a:pt x="59999" y="111278"/>
                </a:lnTo>
                <a:lnTo>
                  <a:pt x="60557" y="111278"/>
                </a:lnTo>
                <a:lnTo>
                  <a:pt x="60557" y="110188"/>
                </a:lnTo>
                <a:lnTo>
                  <a:pt x="60837" y="110188"/>
                </a:lnTo>
                <a:lnTo>
                  <a:pt x="61116" y="109825"/>
                </a:lnTo>
                <a:lnTo>
                  <a:pt x="60557" y="109461"/>
                </a:lnTo>
                <a:lnTo>
                  <a:pt x="60278" y="109097"/>
                </a:lnTo>
                <a:lnTo>
                  <a:pt x="60557" y="108735"/>
                </a:lnTo>
                <a:lnTo>
                  <a:pt x="60557" y="108007"/>
                </a:lnTo>
                <a:lnTo>
                  <a:pt x="61116" y="108007"/>
                </a:lnTo>
                <a:lnTo>
                  <a:pt x="60837" y="108371"/>
                </a:lnTo>
                <a:lnTo>
                  <a:pt x="61395" y="108371"/>
                </a:lnTo>
                <a:lnTo>
                  <a:pt x="61395" y="106917"/>
                </a:lnTo>
                <a:lnTo>
                  <a:pt x="61116" y="106917"/>
                </a:lnTo>
                <a:lnTo>
                  <a:pt x="61116" y="106190"/>
                </a:lnTo>
                <a:lnTo>
                  <a:pt x="61395" y="105827"/>
                </a:lnTo>
                <a:lnTo>
                  <a:pt x="62232" y="105827"/>
                </a:lnTo>
                <a:lnTo>
                  <a:pt x="62511" y="106190"/>
                </a:lnTo>
                <a:lnTo>
                  <a:pt x="62511" y="105464"/>
                </a:lnTo>
                <a:lnTo>
                  <a:pt x="62790" y="105100"/>
                </a:lnTo>
                <a:lnTo>
                  <a:pt x="62790" y="104010"/>
                </a:lnTo>
                <a:lnTo>
                  <a:pt x="62511" y="104010"/>
                </a:lnTo>
                <a:lnTo>
                  <a:pt x="62232" y="103284"/>
                </a:lnTo>
                <a:lnTo>
                  <a:pt x="62232" y="9522"/>
                </a:lnTo>
                <a:lnTo>
                  <a:pt x="61954" y="9160"/>
                </a:lnTo>
                <a:lnTo>
                  <a:pt x="61395" y="8796"/>
                </a:lnTo>
                <a:lnTo>
                  <a:pt x="61116" y="8796"/>
                </a:lnTo>
                <a:lnTo>
                  <a:pt x="60837" y="8070"/>
                </a:lnTo>
                <a:lnTo>
                  <a:pt x="60837" y="7706"/>
                </a:lnTo>
                <a:lnTo>
                  <a:pt x="60216" y="7054"/>
                </a:lnTo>
                <a:lnTo>
                  <a:pt x="59011" y="6694"/>
                </a:lnTo>
                <a:lnTo>
                  <a:pt x="58325" y="6616"/>
                </a:lnTo>
                <a:lnTo>
                  <a:pt x="57625" y="6407"/>
                </a:lnTo>
                <a:lnTo>
                  <a:pt x="56762" y="6319"/>
                </a:lnTo>
                <a:lnTo>
                  <a:pt x="56372" y="8070"/>
                </a:lnTo>
                <a:lnTo>
                  <a:pt x="56651" y="8432"/>
                </a:lnTo>
                <a:lnTo>
                  <a:pt x="56372" y="8796"/>
                </a:lnTo>
                <a:lnTo>
                  <a:pt x="56651" y="9160"/>
                </a:lnTo>
                <a:lnTo>
                  <a:pt x="55877" y="8151"/>
                </a:lnTo>
                <a:lnTo>
                  <a:pt x="55814" y="8070"/>
                </a:lnTo>
                <a:lnTo>
                  <a:pt x="55255" y="7342"/>
                </a:lnTo>
                <a:lnTo>
                  <a:pt x="54290" y="7031"/>
                </a:lnTo>
                <a:lnTo>
                  <a:pt x="53436" y="7233"/>
                </a:lnTo>
                <a:lnTo>
                  <a:pt x="52643" y="7623"/>
                </a:lnTo>
                <a:lnTo>
                  <a:pt x="52464" y="7706"/>
                </a:lnTo>
                <a:lnTo>
                  <a:pt x="51907" y="7706"/>
                </a:lnTo>
                <a:lnTo>
                  <a:pt x="51349" y="7342"/>
                </a:lnTo>
                <a:lnTo>
                  <a:pt x="50790" y="7342"/>
                </a:lnTo>
                <a:lnTo>
                  <a:pt x="50790" y="8432"/>
                </a:lnTo>
                <a:lnTo>
                  <a:pt x="51349" y="8432"/>
                </a:lnTo>
                <a:lnTo>
                  <a:pt x="51349" y="8796"/>
                </a:lnTo>
                <a:lnTo>
                  <a:pt x="51628" y="8796"/>
                </a:lnTo>
                <a:lnTo>
                  <a:pt x="51628" y="9886"/>
                </a:lnTo>
                <a:lnTo>
                  <a:pt x="51907" y="9522"/>
                </a:lnTo>
                <a:lnTo>
                  <a:pt x="52185" y="9886"/>
                </a:lnTo>
                <a:lnTo>
                  <a:pt x="52464" y="9886"/>
                </a:lnTo>
                <a:lnTo>
                  <a:pt x="52464" y="10613"/>
                </a:lnTo>
                <a:lnTo>
                  <a:pt x="52743" y="10613"/>
                </a:lnTo>
                <a:lnTo>
                  <a:pt x="53023" y="10976"/>
                </a:lnTo>
                <a:lnTo>
                  <a:pt x="53581" y="11340"/>
                </a:lnTo>
                <a:lnTo>
                  <a:pt x="54139" y="11703"/>
                </a:lnTo>
                <a:lnTo>
                  <a:pt x="54139" y="12067"/>
                </a:lnTo>
                <a:lnTo>
                  <a:pt x="54419" y="12430"/>
                </a:lnTo>
                <a:lnTo>
                  <a:pt x="54697" y="12793"/>
                </a:lnTo>
                <a:lnTo>
                  <a:pt x="55574" y="13318"/>
                </a:lnTo>
                <a:lnTo>
                  <a:pt x="56513" y="13682"/>
                </a:lnTo>
                <a:lnTo>
                  <a:pt x="57402" y="14176"/>
                </a:lnTo>
                <a:lnTo>
                  <a:pt x="57487" y="14247"/>
                </a:lnTo>
                <a:lnTo>
                  <a:pt x="57767" y="14247"/>
                </a:lnTo>
                <a:lnTo>
                  <a:pt x="57767" y="15337"/>
                </a:lnTo>
                <a:lnTo>
                  <a:pt x="57487" y="14974"/>
                </a:lnTo>
                <a:lnTo>
                  <a:pt x="56930" y="14247"/>
                </a:lnTo>
                <a:lnTo>
                  <a:pt x="56372" y="14247"/>
                </a:lnTo>
                <a:lnTo>
                  <a:pt x="56372" y="14611"/>
                </a:lnTo>
                <a:lnTo>
                  <a:pt x="56093" y="14247"/>
                </a:lnTo>
                <a:lnTo>
                  <a:pt x="55813" y="13883"/>
                </a:lnTo>
                <a:lnTo>
                  <a:pt x="54856" y="13990"/>
                </a:lnTo>
                <a:lnTo>
                  <a:pt x="54249" y="14744"/>
                </a:lnTo>
                <a:lnTo>
                  <a:pt x="53860" y="15337"/>
                </a:lnTo>
                <a:lnTo>
                  <a:pt x="53023" y="15337"/>
                </a:lnTo>
                <a:lnTo>
                  <a:pt x="53023" y="14974"/>
                </a:lnTo>
                <a:lnTo>
                  <a:pt x="52743" y="14247"/>
                </a:lnTo>
                <a:lnTo>
                  <a:pt x="52185" y="14247"/>
                </a:lnTo>
                <a:lnTo>
                  <a:pt x="52185" y="14611"/>
                </a:lnTo>
                <a:lnTo>
                  <a:pt x="51907" y="14611"/>
                </a:lnTo>
                <a:lnTo>
                  <a:pt x="51307" y="13992"/>
                </a:lnTo>
                <a:lnTo>
                  <a:pt x="50461" y="12799"/>
                </a:lnTo>
                <a:lnTo>
                  <a:pt x="49953" y="12067"/>
                </a:lnTo>
                <a:lnTo>
                  <a:pt x="49953" y="10613"/>
                </a:lnTo>
                <a:lnTo>
                  <a:pt x="49674" y="10613"/>
                </a:lnTo>
                <a:lnTo>
                  <a:pt x="49016" y="9832"/>
                </a:lnTo>
                <a:lnTo>
                  <a:pt x="49395" y="112368"/>
                </a:lnTo>
                <a:lnTo>
                  <a:pt x="49116" y="112732"/>
                </a:lnTo>
                <a:lnTo>
                  <a:pt x="49395" y="112732"/>
                </a:lnTo>
                <a:lnTo>
                  <a:pt x="49116" y="113096"/>
                </a:lnTo>
                <a:lnTo>
                  <a:pt x="48837" y="113458"/>
                </a:lnTo>
                <a:lnTo>
                  <a:pt x="49116" y="113822"/>
                </a:lnTo>
                <a:lnTo>
                  <a:pt x="49116" y="114912"/>
                </a:lnTo>
                <a:lnTo>
                  <a:pt x="49884" y="114912"/>
                </a:lnTo>
                <a:lnTo>
                  <a:pt x="49953" y="114548"/>
                </a:lnTo>
                <a:lnTo>
                  <a:pt x="50232" y="116002"/>
                </a:lnTo>
                <a:lnTo>
                  <a:pt x="50232" y="115639"/>
                </a:lnTo>
                <a:lnTo>
                  <a:pt x="50790" y="115276"/>
                </a:lnTo>
                <a:lnTo>
                  <a:pt x="50790" y="114912"/>
                </a:lnTo>
                <a:lnTo>
                  <a:pt x="51069" y="114912"/>
                </a:lnTo>
                <a:lnTo>
                  <a:pt x="51069" y="115276"/>
                </a:lnTo>
                <a:lnTo>
                  <a:pt x="51349" y="115639"/>
                </a:lnTo>
                <a:lnTo>
                  <a:pt x="52185" y="114912"/>
                </a:lnTo>
                <a:lnTo>
                  <a:pt x="52464" y="114548"/>
                </a:lnTo>
                <a:lnTo>
                  <a:pt x="53023" y="113458"/>
                </a:lnTo>
                <a:lnTo>
                  <a:pt x="53023" y="113096"/>
                </a:lnTo>
                <a:lnTo>
                  <a:pt x="53302" y="113096"/>
                </a:lnTo>
                <a:lnTo>
                  <a:pt x="53302" y="114186"/>
                </a:lnTo>
                <a:lnTo>
                  <a:pt x="53023" y="114912"/>
                </a:lnTo>
                <a:lnTo>
                  <a:pt x="53581" y="114548"/>
                </a:lnTo>
                <a:lnTo>
                  <a:pt x="53581" y="114912"/>
                </a:lnTo>
                <a:lnTo>
                  <a:pt x="53302" y="115276"/>
                </a:lnTo>
                <a:lnTo>
                  <a:pt x="52983" y="115554"/>
                </a:lnTo>
                <a:lnTo>
                  <a:pt x="53579" y="115634"/>
                </a:lnTo>
                <a:lnTo>
                  <a:pt x="53862" y="115636"/>
                </a:lnTo>
                <a:lnTo>
                  <a:pt x="54139" y="115276"/>
                </a:lnTo>
                <a:lnTo>
                  <a:pt x="54209" y="115367"/>
                </a:lnTo>
                <a:lnTo>
                  <a:pt x="54419" y="114548"/>
                </a:lnTo>
                <a:lnTo>
                  <a:pt x="54419" y="115276"/>
                </a:lnTo>
                <a:lnTo>
                  <a:pt x="54279" y="115457"/>
                </a:lnTo>
                <a:lnTo>
                  <a:pt x="54419" y="115639"/>
                </a:lnTo>
                <a:lnTo>
                  <a:pt x="54139" y="116366"/>
                </a:lnTo>
                <a:lnTo>
                  <a:pt x="54419" y="116729"/>
                </a:lnTo>
                <a:lnTo>
                  <a:pt x="54697" y="116366"/>
                </a:lnTo>
                <a:lnTo>
                  <a:pt x="54976" y="116366"/>
                </a:lnTo>
                <a:lnTo>
                  <a:pt x="54976" y="115639"/>
                </a:lnTo>
                <a:lnTo>
                  <a:pt x="55255" y="115639"/>
                </a:lnTo>
                <a:lnTo>
                  <a:pt x="55534" y="116002"/>
                </a:lnTo>
                <a:lnTo>
                  <a:pt x="55255" y="116002"/>
                </a:lnTo>
                <a:lnTo>
                  <a:pt x="55813" y="116366"/>
                </a:lnTo>
                <a:lnTo>
                  <a:pt x="55813" y="116002"/>
                </a:lnTo>
                <a:lnTo>
                  <a:pt x="56093" y="115639"/>
                </a:lnTo>
                <a:lnTo>
                  <a:pt x="56093" y="116002"/>
                </a:lnTo>
                <a:lnTo>
                  <a:pt x="56372" y="116366"/>
                </a:lnTo>
                <a:lnTo>
                  <a:pt x="56093" y="116729"/>
                </a:lnTo>
                <a:lnTo>
                  <a:pt x="55534" y="117093"/>
                </a:lnTo>
                <a:lnTo>
                  <a:pt x="55534" y="117819"/>
                </a:lnTo>
                <a:lnTo>
                  <a:pt x="55725" y="117571"/>
                </a:lnTo>
                <a:lnTo>
                  <a:pt x="56345" y="116763"/>
                </a:lnTo>
                <a:lnTo>
                  <a:pt x="56372" y="116729"/>
                </a:lnTo>
                <a:lnTo>
                  <a:pt x="56093" y="118547"/>
                </a:lnTo>
                <a:lnTo>
                  <a:pt x="56372" y="118183"/>
                </a:lnTo>
                <a:lnTo>
                  <a:pt x="56372" y="118547"/>
                </a:lnTo>
                <a:lnTo>
                  <a:pt x="56930" y="118183"/>
                </a:lnTo>
                <a:close/>
              </a:path>
              <a:path extrusionOk="0" h="120000" w="120000">
                <a:moveTo>
                  <a:pt x="54279" y="115457"/>
                </a:moveTo>
                <a:lnTo>
                  <a:pt x="54209" y="115367"/>
                </a:lnTo>
                <a:lnTo>
                  <a:pt x="54139" y="115639"/>
                </a:lnTo>
                <a:lnTo>
                  <a:pt x="54279" y="115457"/>
                </a:lnTo>
                <a:close/>
              </a:path>
              <a:path extrusionOk="0" h="120000" w="120000">
                <a:moveTo>
                  <a:pt x="47999" y="112732"/>
                </a:moveTo>
                <a:lnTo>
                  <a:pt x="47720" y="113096"/>
                </a:lnTo>
                <a:lnTo>
                  <a:pt x="47999" y="113096"/>
                </a:lnTo>
                <a:lnTo>
                  <a:pt x="47999" y="112732"/>
                </a:lnTo>
                <a:close/>
              </a:path>
              <a:path extrusionOk="0" h="120000" w="120000">
                <a:moveTo>
                  <a:pt x="107720" y="50224"/>
                </a:moveTo>
                <a:lnTo>
                  <a:pt x="107441" y="49862"/>
                </a:lnTo>
                <a:lnTo>
                  <a:pt x="107162" y="50224"/>
                </a:lnTo>
                <a:lnTo>
                  <a:pt x="107720" y="50224"/>
                </a:lnTo>
                <a:close/>
              </a:path>
              <a:path extrusionOk="0" h="120000" w="120000">
                <a:moveTo>
                  <a:pt x="107999" y="49498"/>
                </a:moveTo>
                <a:lnTo>
                  <a:pt x="107441" y="49498"/>
                </a:lnTo>
                <a:lnTo>
                  <a:pt x="107441" y="49862"/>
                </a:lnTo>
                <a:lnTo>
                  <a:pt x="107999" y="49498"/>
                </a:lnTo>
                <a:close/>
              </a:path>
              <a:path extrusionOk="0" h="120000" w="120000">
                <a:moveTo>
                  <a:pt x="90791" y="18442"/>
                </a:moveTo>
                <a:lnTo>
                  <a:pt x="90750" y="18460"/>
                </a:lnTo>
                <a:lnTo>
                  <a:pt x="90764" y="18470"/>
                </a:lnTo>
                <a:lnTo>
                  <a:pt x="90791" y="18442"/>
                </a:lnTo>
                <a:close/>
              </a:path>
              <a:path extrusionOk="0" h="120000" w="120000">
                <a:moveTo>
                  <a:pt x="41581" y="12430"/>
                </a:moveTo>
                <a:lnTo>
                  <a:pt x="41023" y="12430"/>
                </a:lnTo>
                <a:lnTo>
                  <a:pt x="41581" y="12793"/>
                </a:lnTo>
                <a:lnTo>
                  <a:pt x="41581" y="12430"/>
                </a:lnTo>
                <a:close/>
              </a:path>
              <a:path extrusionOk="0" h="120000" w="120000">
                <a:moveTo>
                  <a:pt x="39906" y="84386"/>
                </a:moveTo>
                <a:lnTo>
                  <a:pt x="39968" y="84547"/>
                </a:lnTo>
                <a:lnTo>
                  <a:pt x="40225" y="84668"/>
                </a:lnTo>
                <a:lnTo>
                  <a:pt x="40887" y="85192"/>
                </a:lnTo>
                <a:lnTo>
                  <a:pt x="40744" y="85476"/>
                </a:lnTo>
                <a:lnTo>
                  <a:pt x="40835" y="85864"/>
                </a:lnTo>
                <a:lnTo>
                  <a:pt x="41782" y="85481"/>
                </a:lnTo>
                <a:lnTo>
                  <a:pt x="41860" y="85476"/>
                </a:lnTo>
                <a:lnTo>
                  <a:pt x="41302" y="85839"/>
                </a:lnTo>
                <a:lnTo>
                  <a:pt x="41302" y="86203"/>
                </a:lnTo>
                <a:lnTo>
                  <a:pt x="41860" y="86567"/>
                </a:lnTo>
                <a:lnTo>
                  <a:pt x="42139" y="86929"/>
                </a:lnTo>
                <a:lnTo>
                  <a:pt x="42418" y="86929"/>
                </a:lnTo>
                <a:lnTo>
                  <a:pt x="42976" y="86567"/>
                </a:lnTo>
                <a:lnTo>
                  <a:pt x="43255" y="86567"/>
                </a:lnTo>
                <a:lnTo>
                  <a:pt x="43255" y="85839"/>
                </a:lnTo>
                <a:lnTo>
                  <a:pt x="42976" y="85839"/>
                </a:lnTo>
                <a:lnTo>
                  <a:pt x="42976" y="85112"/>
                </a:lnTo>
                <a:lnTo>
                  <a:pt x="44093" y="85112"/>
                </a:lnTo>
                <a:lnTo>
                  <a:pt x="43683" y="85795"/>
                </a:lnTo>
                <a:lnTo>
                  <a:pt x="43814" y="85839"/>
                </a:lnTo>
                <a:lnTo>
                  <a:pt x="43814" y="86929"/>
                </a:lnTo>
                <a:lnTo>
                  <a:pt x="43535" y="86567"/>
                </a:lnTo>
                <a:lnTo>
                  <a:pt x="43535" y="90564"/>
                </a:lnTo>
                <a:lnTo>
                  <a:pt x="44093" y="90200"/>
                </a:lnTo>
                <a:lnTo>
                  <a:pt x="44371" y="89837"/>
                </a:lnTo>
                <a:lnTo>
                  <a:pt x="44650" y="89837"/>
                </a:lnTo>
                <a:lnTo>
                  <a:pt x="44650" y="89473"/>
                </a:lnTo>
                <a:lnTo>
                  <a:pt x="44930" y="89110"/>
                </a:lnTo>
                <a:lnTo>
                  <a:pt x="45488" y="88747"/>
                </a:lnTo>
                <a:lnTo>
                  <a:pt x="46325" y="88747"/>
                </a:lnTo>
                <a:lnTo>
                  <a:pt x="45767" y="89110"/>
                </a:lnTo>
                <a:lnTo>
                  <a:pt x="45767" y="89837"/>
                </a:lnTo>
                <a:lnTo>
                  <a:pt x="45209" y="89837"/>
                </a:lnTo>
                <a:lnTo>
                  <a:pt x="44650" y="90564"/>
                </a:lnTo>
                <a:lnTo>
                  <a:pt x="44371" y="100376"/>
                </a:lnTo>
                <a:lnTo>
                  <a:pt x="44093" y="100376"/>
                </a:lnTo>
                <a:lnTo>
                  <a:pt x="43814" y="99649"/>
                </a:lnTo>
                <a:lnTo>
                  <a:pt x="43535" y="100012"/>
                </a:lnTo>
                <a:lnTo>
                  <a:pt x="43535" y="100376"/>
                </a:lnTo>
                <a:lnTo>
                  <a:pt x="43814" y="100376"/>
                </a:lnTo>
                <a:lnTo>
                  <a:pt x="43535" y="100739"/>
                </a:lnTo>
                <a:lnTo>
                  <a:pt x="43535" y="101103"/>
                </a:lnTo>
                <a:lnTo>
                  <a:pt x="42697" y="101466"/>
                </a:lnTo>
                <a:lnTo>
                  <a:pt x="42418" y="101103"/>
                </a:lnTo>
                <a:lnTo>
                  <a:pt x="41860" y="101466"/>
                </a:lnTo>
                <a:lnTo>
                  <a:pt x="41860" y="101830"/>
                </a:lnTo>
                <a:lnTo>
                  <a:pt x="42976" y="101830"/>
                </a:lnTo>
                <a:lnTo>
                  <a:pt x="42976" y="102193"/>
                </a:lnTo>
                <a:lnTo>
                  <a:pt x="41860" y="102193"/>
                </a:lnTo>
                <a:lnTo>
                  <a:pt x="41302" y="102920"/>
                </a:lnTo>
                <a:lnTo>
                  <a:pt x="41860" y="102556"/>
                </a:lnTo>
                <a:lnTo>
                  <a:pt x="41860" y="102920"/>
                </a:lnTo>
                <a:lnTo>
                  <a:pt x="42139" y="103283"/>
                </a:lnTo>
                <a:lnTo>
                  <a:pt x="42325" y="102343"/>
                </a:lnTo>
                <a:lnTo>
                  <a:pt x="42326" y="102523"/>
                </a:lnTo>
                <a:lnTo>
                  <a:pt x="42418" y="103646"/>
                </a:lnTo>
                <a:lnTo>
                  <a:pt x="42218" y="103386"/>
                </a:lnTo>
                <a:lnTo>
                  <a:pt x="42143" y="103984"/>
                </a:lnTo>
                <a:lnTo>
                  <a:pt x="42139" y="104736"/>
                </a:lnTo>
                <a:lnTo>
                  <a:pt x="42697" y="104374"/>
                </a:lnTo>
                <a:lnTo>
                  <a:pt x="43255" y="104374"/>
                </a:lnTo>
                <a:lnTo>
                  <a:pt x="43255" y="105464"/>
                </a:lnTo>
                <a:lnTo>
                  <a:pt x="42697" y="105100"/>
                </a:lnTo>
                <a:lnTo>
                  <a:pt x="42976" y="105827"/>
                </a:lnTo>
                <a:lnTo>
                  <a:pt x="43535" y="105827"/>
                </a:lnTo>
                <a:lnTo>
                  <a:pt x="42976" y="106190"/>
                </a:lnTo>
                <a:lnTo>
                  <a:pt x="43535" y="106917"/>
                </a:lnTo>
                <a:lnTo>
                  <a:pt x="44093" y="106554"/>
                </a:lnTo>
                <a:lnTo>
                  <a:pt x="43814" y="106554"/>
                </a:lnTo>
                <a:lnTo>
                  <a:pt x="44371" y="106554"/>
                </a:lnTo>
                <a:lnTo>
                  <a:pt x="44650" y="106190"/>
                </a:lnTo>
                <a:lnTo>
                  <a:pt x="44445" y="107361"/>
                </a:lnTo>
                <a:lnTo>
                  <a:pt x="44510" y="108100"/>
                </a:lnTo>
                <a:lnTo>
                  <a:pt x="45116" y="108173"/>
                </a:lnTo>
                <a:lnTo>
                  <a:pt x="45488" y="108007"/>
                </a:lnTo>
                <a:lnTo>
                  <a:pt x="45209" y="109461"/>
                </a:lnTo>
                <a:lnTo>
                  <a:pt x="45488" y="109825"/>
                </a:lnTo>
                <a:lnTo>
                  <a:pt x="46046" y="109825"/>
                </a:lnTo>
                <a:lnTo>
                  <a:pt x="46046" y="109097"/>
                </a:lnTo>
                <a:lnTo>
                  <a:pt x="46605" y="108735"/>
                </a:lnTo>
                <a:lnTo>
                  <a:pt x="46884" y="108735"/>
                </a:lnTo>
                <a:lnTo>
                  <a:pt x="47093" y="109007"/>
                </a:lnTo>
                <a:lnTo>
                  <a:pt x="47162" y="108735"/>
                </a:lnTo>
                <a:lnTo>
                  <a:pt x="47441" y="110188"/>
                </a:lnTo>
                <a:lnTo>
                  <a:pt x="47720" y="110188"/>
                </a:lnTo>
                <a:lnTo>
                  <a:pt x="47999" y="109825"/>
                </a:lnTo>
                <a:lnTo>
                  <a:pt x="47999" y="110551"/>
                </a:lnTo>
                <a:lnTo>
                  <a:pt x="47720" y="110915"/>
                </a:lnTo>
                <a:lnTo>
                  <a:pt x="47617" y="111275"/>
                </a:lnTo>
                <a:lnTo>
                  <a:pt x="47832" y="111271"/>
                </a:lnTo>
                <a:lnTo>
                  <a:pt x="48156" y="111228"/>
                </a:lnTo>
                <a:lnTo>
                  <a:pt x="48379" y="111469"/>
                </a:lnTo>
                <a:lnTo>
                  <a:pt x="48291" y="112319"/>
                </a:lnTo>
                <a:lnTo>
                  <a:pt x="48279" y="112368"/>
                </a:lnTo>
                <a:lnTo>
                  <a:pt x="47999" y="113096"/>
                </a:lnTo>
                <a:lnTo>
                  <a:pt x="48279" y="113096"/>
                </a:lnTo>
                <a:lnTo>
                  <a:pt x="48279" y="113822"/>
                </a:lnTo>
                <a:lnTo>
                  <a:pt x="49116" y="113822"/>
                </a:lnTo>
                <a:lnTo>
                  <a:pt x="48837" y="113458"/>
                </a:lnTo>
                <a:lnTo>
                  <a:pt x="48837" y="113096"/>
                </a:lnTo>
                <a:lnTo>
                  <a:pt x="49116" y="113096"/>
                </a:lnTo>
                <a:lnTo>
                  <a:pt x="49395" y="112732"/>
                </a:lnTo>
                <a:lnTo>
                  <a:pt x="48558" y="113096"/>
                </a:lnTo>
                <a:lnTo>
                  <a:pt x="48837" y="112368"/>
                </a:lnTo>
                <a:lnTo>
                  <a:pt x="49395" y="112368"/>
                </a:lnTo>
                <a:lnTo>
                  <a:pt x="49016" y="9832"/>
                </a:lnTo>
                <a:lnTo>
                  <a:pt x="48297" y="8730"/>
                </a:lnTo>
                <a:lnTo>
                  <a:pt x="47720" y="8070"/>
                </a:lnTo>
                <a:lnTo>
                  <a:pt x="45488" y="7342"/>
                </a:lnTo>
                <a:lnTo>
                  <a:pt x="44930" y="7342"/>
                </a:lnTo>
                <a:lnTo>
                  <a:pt x="44930" y="9886"/>
                </a:lnTo>
                <a:lnTo>
                  <a:pt x="45488" y="10613"/>
                </a:lnTo>
                <a:lnTo>
                  <a:pt x="45209" y="11340"/>
                </a:lnTo>
                <a:lnTo>
                  <a:pt x="45209" y="84749"/>
                </a:lnTo>
                <a:lnTo>
                  <a:pt x="45767" y="84749"/>
                </a:lnTo>
                <a:lnTo>
                  <a:pt x="45488" y="85476"/>
                </a:lnTo>
                <a:lnTo>
                  <a:pt x="44930" y="85839"/>
                </a:lnTo>
                <a:lnTo>
                  <a:pt x="44650" y="85476"/>
                </a:lnTo>
                <a:lnTo>
                  <a:pt x="44650" y="78935"/>
                </a:lnTo>
                <a:lnTo>
                  <a:pt x="44371" y="78935"/>
                </a:lnTo>
                <a:lnTo>
                  <a:pt x="44093" y="79661"/>
                </a:lnTo>
                <a:lnTo>
                  <a:pt x="43814" y="79298"/>
                </a:lnTo>
                <a:lnTo>
                  <a:pt x="43535" y="78935"/>
                </a:lnTo>
                <a:lnTo>
                  <a:pt x="43814" y="78935"/>
                </a:lnTo>
                <a:lnTo>
                  <a:pt x="43535" y="78207"/>
                </a:lnTo>
                <a:lnTo>
                  <a:pt x="43535" y="78571"/>
                </a:lnTo>
                <a:lnTo>
                  <a:pt x="42976" y="78207"/>
                </a:lnTo>
                <a:lnTo>
                  <a:pt x="42976" y="80752"/>
                </a:lnTo>
                <a:lnTo>
                  <a:pt x="43535" y="80752"/>
                </a:lnTo>
                <a:lnTo>
                  <a:pt x="43535" y="81115"/>
                </a:lnTo>
                <a:lnTo>
                  <a:pt x="43255" y="81478"/>
                </a:lnTo>
                <a:lnTo>
                  <a:pt x="43255" y="81842"/>
                </a:lnTo>
                <a:lnTo>
                  <a:pt x="42697" y="82206"/>
                </a:lnTo>
                <a:lnTo>
                  <a:pt x="41302" y="82206"/>
                </a:lnTo>
                <a:lnTo>
                  <a:pt x="41023" y="81842"/>
                </a:lnTo>
                <a:lnTo>
                  <a:pt x="40744" y="81842"/>
                </a:lnTo>
                <a:lnTo>
                  <a:pt x="41023" y="82206"/>
                </a:lnTo>
                <a:lnTo>
                  <a:pt x="40744" y="82568"/>
                </a:lnTo>
                <a:lnTo>
                  <a:pt x="40465" y="82568"/>
                </a:lnTo>
                <a:lnTo>
                  <a:pt x="40186" y="82932"/>
                </a:lnTo>
                <a:lnTo>
                  <a:pt x="39348" y="82932"/>
                </a:lnTo>
                <a:lnTo>
                  <a:pt x="39348" y="83296"/>
                </a:lnTo>
                <a:lnTo>
                  <a:pt x="40511" y="83330"/>
                </a:lnTo>
                <a:lnTo>
                  <a:pt x="41451" y="83351"/>
                </a:lnTo>
                <a:lnTo>
                  <a:pt x="42281" y="83237"/>
                </a:lnTo>
                <a:lnTo>
                  <a:pt x="43113" y="82865"/>
                </a:lnTo>
                <a:lnTo>
                  <a:pt x="43535" y="82568"/>
                </a:lnTo>
                <a:lnTo>
                  <a:pt x="43734" y="83621"/>
                </a:lnTo>
                <a:lnTo>
                  <a:pt x="43607" y="83878"/>
                </a:lnTo>
                <a:lnTo>
                  <a:pt x="42826" y="83948"/>
                </a:lnTo>
                <a:lnTo>
                  <a:pt x="42418" y="84022"/>
                </a:lnTo>
                <a:lnTo>
                  <a:pt x="42139" y="84022"/>
                </a:lnTo>
                <a:lnTo>
                  <a:pt x="41302" y="84386"/>
                </a:lnTo>
                <a:lnTo>
                  <a:pt x="40744" y="84386"/>
                </a:lnTo>
                <a:lnTo>
                  <a:pt x="40744" y="83658"/>
                </a:lnTo>
                <a:lnTo>
                  <a:pt x="39627" y="83658"/>
                </a:lnTo>
                <a:lnTo>
                  <a:pt x="39627" y="84386"/>
                </a:lnTo>
                <a:lnTo>
                  <a:pt x="39906" y="8438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1" name="Google Shape;461;p8"/>
          <p:cNvSpPr/>
          <p:nvPr/>
        </p:nvSpPr>
        <p:spPr>
          <a:xfrm>
            <a:off x="5328314" y="3640975"/>
            <a:ext cx="201676" cy="258292"/>
          </a:xfrm>
          <a:custGeom>
            <a:rect b="b" l="l" r="r" t="t"/>
            <a:pathLst>
              <a:path extrusionOk="0" h="120000" w="120000">
                <a:moveTo>
                  <a:pt x="61087" y="0"/>
                </a:moveTo>
                <a:lnTo>
                  <a:pt x="61087" y="3481"/>
                </a:lnTo>
                <a:lnTo>
                  <a:pt x="63272" y="3481"/>
                </a:lnTo>
                <a:lnTo>
                  <a:pt x="63272" y="0"/>
                </a:lnTo>
                <a:lnTo>
                  <a:pt x="61087" y="0"/>
                </a:lnTo>
                <a:close/>
              </a:path>
              <a:path extrusionOk="0" h="120000" w="120000">
                <a:moveTo>
                  <a:pt x="93816" y="34788"/>
                </a:moveTo>
                <a:lnTo>
                  <a:pt x="93816" y="38263"/>
                </a:lnTo>
                <a:lnTo>
                  <a:pt x="98184" y="40004"/>
                </a:lnTo>
                <a:lnTo>
                  <a:pt x="96000" y="34788"/>
                </a:lnTo>
                <a:lnTo>
                  <a:pt x="93816" y="34788"/>
                </a:lnTo>
                <a:close/>
              </a:path>
              <a:path extrusionOk="0" h="120000" w="120000">
                <a:moveTo>
                  <a:pt x="15487" y="39799"/>
                </a:moveTo>
                <a:lnTo>
                  <a:pt x="13348" y="38366"/>
                </a:lnTo>
                <a:lnTo>
                  <a:pt x="13087" y="38263"/>
                </a:lnTo>
                <a:lnTo>
                  <a:pt x="8719" y="38263"/>
                </a:lnTo>
                <a:lnTo>
                  <a:pt x="6543" y="36522"/>
                </a:lnTo>
                <a:lnTo>
                  <a:pt x="6543" y="40004"/>
                </a:lnTo>
                <a:lnTo>
                  <a:pt x="15487" y="39799"/>
                </a:lnTo>
                <a:close/>
              </a:path>
              <a:path extrusionOk="0" h="120000" w="120000">
                <a:moveTo>
                  <a:pt x="102543" y="24350"/>
                </a:moveTo>
                <a:lnTo>
                  <a:pt x="102543" y="20874"/>
                </a:lnTo>
                <a:lnTo>
                  <a:pt x="100368" y="19134"/>
                </a:lnTo>
                <a:lnTo>
                  <a:pt x="98184" y="19134"/>
                </a:lnTo>
                <a:lnTo>
                  <a:pt x="96000" y="22609"/>
                </a:lnTo>
                <a:lnTo>
                  <a:pt x="98184" y="22609"/>
                </a:lnTo>
                <a:lnTo>
                  <a:pt x="98184" y="26090"/>
                </a:lnTo>
                <a:lnTo>
                  <a:pt x="104728" y="24350"/>
                </a:lnTo>
                <a:lnTo>
                  <a:pt x="102543" y="24350"/>
                </a:lnTo>
                <a:close/>
              </a:path>
              <a:path extrusionOk="0" h="120000" w="120000">
                <a:moveTo>
                  <a:pt x="15271" y="5221"/>
                </a:moveTo>
                <a:lnTo>
                  <a:pt x="13087" y="6956"/>
                </a:lnTo>
                <a:lnTo>
                  <a:pt x="13087" y="8696"/>
                </a:lnTo>
                <a:lnTo>
                  <a:pt x="8719" y="8696"/>
                </a:lnTo>
                <a:lnTo>
                  <a:pt x="10904" y="10437"/>
                </a:lnTo>
                <a:lnTo>
                  <a:pt x="4359" y="10437"/>
                </a:lnTo>
                <a:lnTo>
                  <a:pt x="4359" y="15653"/>
                </a:lnTo>
                <a:lnTo>
                  <a:pt x="6543" y="17393"/>
                </a:lnTo>
                <a:lnTo>
                  <a:pt x="8719" y="17393"/>
                </a:lnTo>
                <a:lnTo>
                  <a:pt x="10904" y="19134"/>
                </a:lnTo>
                <a:lnTo>
                  <a:pt x="8719" y="20874"/>
                </a:lnTo>
                <a:lnTo>
                  <a:pt x="10904" y="22609"/>
                </a:lnTo>
                <a:lnTo>
                  <a:pt x="13087" y="24350"/>
                </a:lnTo>
                <a:lnTo>
                  <a:pt x="15271" y="26090"/>
                </a:lnTo>
                <a:lnTo>
                  <a:pt x="17448" y="26090"/>
                </a:lnTo>
                <a:lnTo>
                  <a:pt x="17448" y="24350"/>
                </a:lnTo>
                <a:lnTo>
                  <a:pt x="21815" y="24350"/>
                </a:lnTo>
                <a:lnTo>
                  <a:pt x="19631" y="26090"/>
                </a:lnTo>
                <a:lnTo>
                  <a:pt x="17448" y="27831"/>
                </a:lnTo>
                <a:lnTo>
                  <a:pt x="15271" y="31306"/>
                </a:lnTo>
                <a:lnTo>
                  <a:pt x="17448" y="34788"/>
                </a:lnTo>
                <a:lnTo>
                  <a:pt x="19631" y="36522"/>
                </a:lnTo>
                <a:lnTo>
                  <a:pt x="27904" y="36930"/>
                </a:lnTo>
                <a:lnTo>
                  <a:pt x="34986" y="38155"/>
                </a:lnTo>
                <a:lnTo>
                  <a:pt x="41739" y="40197"/>
                </a:lnTo>
                <a:lnTo>
                  <a:pt x="45816" y="41744"/>
                </a:lnTo>
                <a:lnTo>
                  <a:pt x="43631" y="41744"/>
                </a:lnTo>
                <a:lnTo>
                  <a:pt x="43631" y="43479"/>
                </a:lnTo>
                <a:lnTo>
                  <a:pt x="37087" y="43479"/>
                </a:lnTo>
                <a:lnTo>
                  <a:pt x="34904" y="40004"/>
                </a:lnTo>
                <a:lnTo>
                  <a:pt x="26621" y="39543"/>
                </a:lnTo>
                <a:lnTo>
                  <a:pt x="21422" y="42080"/>
                </a:lnTo>
                <a:lnTo>
                  <a:pt x="19631" y="43479"/>
                </a:lnTo>
                <a:lnTo>
                  <a:pt x="23111" y="48245"/>
                </a:lnTo>
                <a:lnTo>
                  <a:pt x="23976" y="53531"/>
                </a:lnTo>
                <a:lnTo>
                  <a:pt x="24000" y="57391"/>
                </a:lnTo>
                <a:lnTo>
                  <a:pt x="26175" y="57391"/>
                </a:lnTo>
                <a:lnTo>
                  <a:pt x="26175" y="59132"/>
                </a:lnTo>
                <a:lnTo>
                  <a:pt x="28360" y="59132"/>
                </a:lnTo>
                <a:lnTo>
                  <a:pt x="28360" y="57391"/>
                </a:lnTo>
                <a:lnTo>
                  <a:pt x="32727" y="57391"/>
                </a:lnTo>
                <a:lnTo>
                  <a:pt x="34904" y="59132"/>
                </a:lnTo>
                <a:lnTo>
                  <a:pt x="37087" y="57391"/>
                </a:lnTo>
                <a:lnTo>
                  <a:pt x="39271" y="57391"/>
                </a:lnTo>
                <a:lnTo>
                  <a:pt x="37087" y="59132"/>
                </a:lnTo>
                <a:lnTo>
                  <a:pt x="43631" y="59132"/>
                </a:lnTo>
                <a:lnTo>
                  <a:pt x="43631" y="57391"/>
                </a:lnTo>
                <a:lnTo>
                  <a:pt x="41456" y="53916"/>
                </a:lnTo>
                <a:lnTo>
                  <a:pt x="43631" y="53916"/>
                </a:lnTo>
                <a:lnTo>
                  <a:pt x="45816" y="52176"/>
                </a:lnTo>
                <a:lnTo>
                  <a:pt x="52360" y="53916"/>
                </a:lnTo>
                <a:lnTo>
                  <a:pt x="54543" y="53916"/>
                </a:lnTo>
                <a:lnTo>
                  <a:pt x="54543" y="52176"/>
                </a:lnTo>
                <a:lnTo>
                  <a:pt x="56727" y="52176"/>
                </a:lnTo>
                <a:lnTo>
                  <a:pt x="50183" y="46960"/>
                </a:lnTo>
                <a:lnTo>
                  <a:pt x="50183" y="45219"/>
                </a:lnTo>
                <a:lnTo>
                  <a:pt x="58912" y="45219"/>
                </a:lnTo>
                <a:lnTo>
                  <a:pt x="58912" y="46960"/>
                </a:lnTo>
                <a:lnTo>
                  <a:pt x="63272" y="48700"/>
                </a:lnTo>
                <a:lnTo>
                  <a:pt x="63272" y="40004"/>
                </a:lnTo>
                <a:lnTo>
                  <a:pt x="58912" y="38263"/>
                </a:lnTo>
                <a:lnTo>
                  <a:pt x="52360" y="36522"/>
                </a:lnTo>
                <a:lnTo>
                  <a:pt x="50183" y="34788"/>
                </a:lnTo>
                <a:lnTo>
                  <a:pt x="50183" y="31306"/>
                </a:lnTo>
                <a:lnTo>
                  <a:pt x="48000" y="29566"/>
                </a:lnTo>
                <a:lnTo>
                  <a:pt x="43631" y="27831"/>
                </a:lnTo>
                <a:lnTo>
                  <a:pt x="41456" y="27831"/>
                </a:lnTo>
                <a:lnTo>
                  <a:pt x="46128" y="26588"/>
                </a:lnTo>
                <a:lnTo>
                  <a:pt x="45816" y="26090"/>
                </a:lnTo>
                <a:lnTo>
                  <a:pt x="50183" y="26090"/>
                </a:lnTo>
                <a:lnTo>
                  <a:pt x="48000" y="24350"/>
                </a:lnTo>
                <a:lnTo>
                  <a:pt x="45816" y="22609"/>
                </a:lnTo>
                <a:lnTo>
                  <a:pt x="45816" y="19134"/>
                </a:lnTo>
                <a:lnTo>
                  <a:pt x="48000" y="20874"/>
                </a:lnTo>
                <a:lnTo>
                  <a:pt x="53029" y="21382"/>
                </a:lnTo>
                <a:lnTo>
                  <a:pt x="52401" y="19319"/>
                </a:lnTo>
                <a:lnTo>
                  <a:pt x="49126" y="16364"/>
                </a:lnTo>
                <a:lnTo>
                  <a:pt x="46210" y="14193"/>
                </a:lnTo>
                <a:lnTo>
                  <a:pt x="45816" y="13918"/>
                </a:lnTo>
                <a:lnTo>
                  <a:pt x="45816" y="17393"/>
                </a:lnTo>
                <a:lnTo>
                  <a:pt x="45816" y="6956"/>
                </a:lnTo>
                <a:lnTo>
                  <a:pt x="39271" y="6956"/>
                </a:lnTo>
                <a:lnTo>
                  <a:pt x="39271" y="3481"/>
                </a:lnTo>
                <a:lnTo>
                  <a:pt x="45816" y="-1734"/>
                </a:lnTo>
                <a:lnTo>
                  <a:pt x="45816" y="-5215"/>
                </a:lnTo>
                <a:lnTo>
                  <a:pt x="49464" y="44"/>
                </a:lnTo>
                <a:lnTo>
                  <a:pt x="52220" y="6185"/>
                </a:lnTo>
                <a:lnTo>
                  <a:pt x="52360" y="6956"/>
                </a:lnTo>
                <a:lnTo>
                  <a:pt x="56727" y="6956"/>
                </a:lnTo>
                <a:lnTo>
                  <a:pt x="56727" y="5221"/>
                </a:lnTo>
                <a:lnTo>
                  <a:pt x="54543" y="3481"/>
                </a:lnTo>
                <a:lnTo>
                  <a:pt x="56727" y="3481"/>
                </a:lnTo>
                <a:lnTo>
                  <a:pt x="56727" y="1740"/>
                </a:lnTo>
                <a:lnTo>
                  <a:pt x="58912" y="1740"/>
                </a:lnTo>
                <a:lnTo>
                  <a:pt x="61087" y="3481"/>
                </a:lnTo>
                <a:lnTo>
                  <a:pt x="61087" y="0"/>
                </a:lnTo>
                <a:lnTo>
                  <a:pt x="65456" y="0"/>
                </a:lnTo>
                <a:lnTo>
                  <a:pt x="69816" y="1740"/>
                </a:lnTo>
                <a:lnTo>
                  <a:pt x="65456" y="-1734"/>
                </a:lnTo>
                <a:lnTo>
                  <a:pt x="59934" y="-5937"/>
                </a:lnTo>
                <a:lnTo>
                  <a:pt x="59032" y="-8177"/>
                </a:lnTo>
                <a:lnTo>
                  <a:pt x="61684" y="-9208"/>
                </a:lnTo>
                <a:lnTo>
                  <a:pt x="66823" y="-9787"/>
                </a:lnTo>
                <a:lnTo>
                  <a:pt x="72000" y="-10431"/>
                </a:lnTo>
                <a:lnTo>
                  <a:pt x="78543" y="-8691"/>
                </a:lnTo>
                <a:lnTo>
                  <a:pt x="80728" y="-8691"/>
                </a:lnTo>
                <a:lnTo>
                  <a:pt x="86560" y="-9534"/>
                </a:lnTo>
                <a:lnTo>
                  <a:pt x="95592" y="-10429"/>
                </a:lnTo>
                <a:lnTo>
                  <a:pt x="96000" y="-10431"/>
                </a:lnTo>
                <a:lnTo>
                  <a:pt x="96000" y="-8691"/>
                </a:lnTo>
                <a:lnTo>
                  <a:pt x="93816" y="-8691"/>
                </a:lnTo>
                <a:lnTo>
                  <a:pt x="96000" y="-6956"/>
                </a:lnTo>
                <a:lnTo>
                  <a:pt x="102543" y="-10431"/>
                </a:lnTo>
                <a:lnTo>
                  <a:pt x="102543" y="-13912"/>
                </a:lnTo>
                <a:lnTo>
                  <a:pt x="105018" y="-14664"/>
                </a:lnTo>
                <a:lnTo>
                  <a:pt x="110580" y="-13692"/>
                </a:lnTo>
                <a:lnTo>
                  <a:pt x="111272" y="-13912"/>
                </a:lnTo>
                <a:lnTo>
                  <a:pt x="115640" y="-15647"/>
                </a:lnTo>
                <a:lnTo>
                  <a:pt x="113456" y="-19128"/>
                </a:lnTo>
                <a:lnTo>
                  <a:pt x="106912" y="-22603"/>
                </a:lnTo>
                <a:lnTo>
                  <a:pt x="98184" y="-24344"/>
                </a:lnTo>
                <a:lnTo>
                  <a:pt x="100368" y="-19128"/>
                </a:lnTo>
                <a:lnTo>
                  <a:pt x="102543" y="-15647"/>
                </a:lnTo>
                <a:lnTo>
                  <a:pt x="100368" y="-17387"/>
                </a:lnTo>
                <a:lnTo>
                  <a:pt x="87272" y="-17387"/>
                </a:lnTo>
                <a:lnTo>
                  <a:pt x="89456" y="-20868"/>
                </a:lnTo>
                <a:lnTo>
                  <a:pt x="78543" y="-20868"/>
                </a:lnTo>
                <a:lnTo>
                  <a:pt x="76368" y="-24344"/>
                </a:lnTo>
                <a:lnTo>
                  <a:pt x="74183" y="-19128"/>
                </a:lnTo>
                <a:lnTo>
                  <a:pt x="69816" y="-15647"/>
                </a:lnTo>
                <a:lnTo>
                  <a:pt x="61087" y="-15647"/>
                </a:lnTo>
                <a:lnTo>
                  <a:pt x="54543" y="-17387"/>
                </a:lnTo>
                <a:lnTo>
                  <a:pt x="50183" y="-17387"/>
                </a:lnTo>
                <a:lnTo>
                  <a:pt x="52360" y="-13912"/>
                </a:lnTo>
                <a:lnTo>
                  <a:pt x="52360" y="-12172"/>
                </a:lnTo>
                <a:lnTo>
                  <a:pt x="41456" y="-12172"/>
                </a:lnTo>
                <a:lnTo>
                  <a:pt x="39271" y="-8691"/>
                </a:lnTo>
                <a:lnTo>
                  <a:pt x="39271" y="-6956"/>
                </a:lnTo>
                <a:lnTo>
                  <a:pt x="37087" y="-8691"/>
                </a:lnTo>
                <a:lnTo>
                  <a:pt x="34904" y="-6956"/>
                </a:lnTo>
                <a:lnTo>
                  <a:pt x="32727" y="-3475"/>
                </a:lnTo>
                <a:lnTo>
                  <a:pt x="15271" y="-3475"/>
                </a:lnTo>
                <a:lnTo>
                  <a:pt x="17448" y="1740"/>
                </a:lnTo>
                <a:lnTo>
                  <a:pt x="15271" y="5221"/>
                </a:lnTo>
                <a:close/>
              </a:path>
              <a:path extrusionOk="0" h="120000" w="120000">
                <a:moveTo>
                  <a:pt x="4359" y="15653"/>
                </a:moveTo>
                <a:lnTo>
                  <a:pt x="0" y="12177"/>
                </a:lnTo>
                <a:lnTo>
                  <a:pt x="0" y="13918"/>
                </a:lnTo>
                <a:lnTo>
                  <a:pt x="4359" y="15653"/>
                </a:lnTo>
                <a:close/>
              </a:path>
              <a:path extrusionOk="0" h="120000" w="120000">
                <a:moveTo>
                  <a:pt x="45816" y="6956"/>
                </a:moveTo>
                <a:lnTo>
                  <a:pt x="45816" y="17393"/>
                </a:lnTo>
                <a:lnTo>
                  <a:pt x="45816" y="6956"/>
                </a:lnTo>
                <a:close/>
              </a:path>
              <a:path extrusionOk="0" h="120000" w="120000">
                <a:moveTo>
                  <a:pt x="113456" y="83483"/>
                </a:moveTo>
                <a:lnTo>
                  <a:pt x="111272" y="83483"/>
                </a:lnTo>
                <a:lnTo>
                  <a:pt x="113456" y="85217"/>
                </a:lnTo>
                <a:lnTo>
                  <a:pt x="113456" y="83483"/>
                </a:lnTo>
                <a:close/>
              </a:path>
              <a:path extrusionOk="0" h="120000" w="120000">
                <a:moveTo>
                  <a:pt x="63272" y="90439"/>
                </a:moveTo>
                <a:lnTo>
                  <a:pt x="63272" y="92174"/>
                </a:lnTo>
                <a:lnTo>
                  <a:pt x="65456" y="92174"/>
                </a:lnTo>
                <a:lnTo>
                  <a:pt x="69816" y="90439"/>
                </a:lnTo>
                <a:lnTo>
                  <a:pt x="72000" y="92174"/>
                </a:lnTo>
                <a:lnTo>
                  <a:pt x="76368" y="92174"/>
                </a:lnTo>
                <a:lnTo>
                  <a:pt x="76368" y="95655"/>
                </a:lnTo>
                <a:lnTo>
                  <a:pt x="82912" y="95655"/>
                </a:lnTo>
                <a:lnTo>
                  <a:pt x="85095" y="93914"/>
                </a:lnTo>
                <a:lnTo>
                  <a:pt x="89456" y="92174"/>
                </a:lnTo>
                <a:lnTo>
                  <a:pt x="89456" y="95655"/>
                </a:lnTo>
                <a:lnTo>
                  <a:pt x="93816" y="93914"/>
                </a:lnTo>
                <a:lnTo>
                  <a:pt x="98184" y="93914"/>
                </a:lnTo>
                <a:lnTo>
                  <a:pt x="100368" y="90439"/>
                </a:lnTo>
                <a:lnTo>
                  <a:pt x="93816" y="90439"/>
                </a:lnTo>
                <a:lnTo>
                  <a:pt x="93816" y="86958"/>
                </a:lnTo>
                <a:lnTo>
                  <a:pt x="89456" y="86958"/>
                </a:lnTo>
                <a:lnTo>
                  <a:pt x="83872" y="88229"/>
                </a:lnTo>
                <a:lnTo>
                  <a:pt x="79709" y="87663"/>
                </a:lnTo>
                <a:lnTo>
                  <a:pt x="80728" y="86958"/>
                </a:lnTo>
                <a:lnTo>
                  <a:pt x="71963" y="87616"/>
                </a:lnTo>
                <a:lnTo>
                  <a:pt x="65513" y="86472"/>
                </a:lnTo>
                <a:lnTo>
                  <a:pt x="59648" y="83871"/>
                </a:lnTo>
                <a:lnTo>
                  <a:pt x="58912" y="83483"/>
                </a:lnTo>
                <a:lnTo>
                  <a:pt x="56727" y="85217"/>
                </a:lnTo>
                <a:lnTo>
                  <a:pt x="54543" y="85217"/>
                </a:lnTo>
                <a:lnTo>
                  <a:pt x="54543" y="88699"/>
                </a:lnTo>
                <a:lnTo>
                  <a:pt x="56727" y="88699"/>
                </a:lnTo>
                <a:lnTo>
                  <a:pt x="63272" y="90439"/>
                </a:lnTo>
                <a:close/>
              </a:path>
              <a:path extrusionOk="0" h="120000" w="120000">
                <a:moveTo>
                  <a:pt x="58912" y="27831"/>
                </a:moveTo>
                <a:lnTo>
                  <a:pt x="52360" y="24350"/>
                </a:lnTo>
                <a:lnTo>
                  <a:pt x="52360" y="26090"/>
                </a:lnTo>
                <a:lnTo>
                  <a:pt x="48000" y="26090"/>
                </a:lnTo>
                <a:lnTo>
                  <a:pt x="46128" y="26588"/>
                </a:lnTo>
                <a:lnTo>
                  <a:pt x="48000" y="29566"/>
                </a:lnTo>
                <a:lnTo>
                  <a:pt x="52360" y="29566"/>
                </a:lnTo>
                <a:lnTo>
                  <a:pt x="52360" y="33047"/>
                </a:lnTo>
                <a:lnTo>
                  <a:pt x="54543" y="33047"/>
                </a:lnTo>
                <a:lnTo>
                  <a:pt x="56727" y="34788"/>
                </a:lnTo>
                <a:lnTo>
                  <a:pt x="58912" y="36522"/>
                </a:lnTo>
                <a:lnTo>
                  <a:pt x="61087" y="38263"/>
                </a:lnTo>
                <a:lnTo>
                  <a:pt x="67639" y="38263"/>
                </a:lnTo>
                <a:lnTo>
                  <a:pt x="69816" y="40004"/>
                </a:lnTo>
                <a:lnTo>
                  <a:pt x="72000" y="41744"/>
                </a:lnTo>
                <a:lnTo>
                  <a:pt x="74183" y="43479"/>
                </a:lnTo>
                <a:lnTo>
                  <a:pt x="75752" y="42180"/>
                </a:lnTo>
                <a:lnTo>
                  <a:pt x="72297" y="37724"/>
                </a:lnTo>
                <a:lnTo>
                  <a:pt x="68365" y="33734"/>
                </a:lnTo>
                <a:lnTo>
                  <a:pt x="67639" y="33047"/>
                </a:lnTo>
                <a:lnTo>
                  <a:pt x="65456" y="31306"/>
                </a:lnTo>
                <a:lnTo>
                  <a:pt x="58912" y="31306"/>
                </a:lnTo>
                <a:lnTo>
                  <a:pt x="58912" y="27831"/>
                </a:lnTo>
                <a:close/>
              </a:path>
              <a:path extrusionOk="0" h="120000" w="120000">
                <a:moveTo>
                  <a:pt x="37087" y="66088"/>
                </a:moveTo>
                <a:lnTo>
                  <a:pt x="37087" y="69570"/>
                </a:lnTo>
                <a:lnTo>
                  <a:pt x="41456" y="71304"/>
                </a:lnTo>
                <a:lnTo>
                  <a:pt x="39271" y="66088"/>
                </a:lnTo>
                <a:lnTo>
                  <a:pt x="37087" y="66088"/>
                </a:lnTo>
                <a:close/>
              </a:path>
              <a:path extrusionOk="0" h="120000" w="120000">
                <a:moveTo>
                  <a:pt x="115640" y="60872"/>
                </a:moveTo>
                <a:lnTo>
                  <a:pt x="111272" y="64348"/>
                </a:lnTo>
                <a:lnTo>
                  <a:pt x="115640" y="64348"/>
                </a:lnTo>
                <a:lnTo>
                  <a:pt x="120000" y="60872"/>
                </a:lnTo>
                <a:lnTo>
                  <a:pt x="115640" y="60872"/>
                </a:lnTo>
                <a:close/>
              </a:path>
              <a:path extrusionOk="0" h="120000" w="120000">
                <a:moveTo>
                  <a:pt x="98184" y="46960"/>
                </a:moveTo>
                <a:lnTo>
                  <a:pt x="98184" y="48700"/>
                </a:lnTo>
                <a:lnTo>
                  <a:pt x="102543" y="48700"/>
                </a:lnTo>
                <a:lnTo>
                  <a:pt x="102543" y="46960"/>
                </a:lnTo>
                <a:lnTo>
                  <a:pt x="98184" y="4696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2" name="Google Shape;462;p8"/>
          <p:cNvSpPr/>
          <p:nvPr/>
        </p:nvSpPr>
        <p:spPr>
          <a:xfrm>
            <a:off x="5335642" y="3588575"/>
            <a:ext cx="187020" cy="179679"/>
          </a:xfrm>
          <a:custGeom>
            <a:rect b="b" l="l" r="r" t="t"/>
            <a:pathLst>
              <a:path extrusionOk="0" h="120000" w="120000">
                <a:moveTo>
                  <a:pt x="0" y="49999"/>
                </a:moveTo>
                <a:lnTo>
                  <a:pt x="0" y="52501"/>
                </a:lnTo>
                <a:lnTo>
                  <a:pt x="0" y="57497"/>
                </a:lnTo>
                <a:lnTo>
                  <a:pt x="2354" y="59999"/>
                </a:lnTo>
                <a:lnTo>
                  <a:pt x="4701" y="59999"/>
                </a:lnTo>
                <a:lnTo>
                  <a:pt x="7056" y="62502"/>
                </a:lnTo>
                <a:lnTo>
                  <a:pt x="4701" y="65003"/>
                </a:lnTo>
                <a:lnTo>
                  <a:pt x="7056" y="67497"/>
                </a:lnTo>
                <a:lnTo>
                  <a:pt x="9411" y="70000"/>
                </a:lnTo>
                <a:lnTo>
                  <a:pt x="11766" y="72501"/>
                </a:lnTo>
                <a:lnTo>
                  <a:pt x="14113" y="72501"/>
                </a:lnTo>
                <a:lnTo>
                  <a:pt x="14113" y="70000"/>
                </a:lnTo>
                <a:lnTo>
                  <a:pt x="18823" y="70000"/>
                </a:lnTo>
                <a:lnTo>
                  <a:pt x="16468" y="72501"/>
                </a:lnTo>
                <a:lnTo>
                  <a:pt x="14113" y="75004"/>
                </a:lnTo>
                <a:lnTo>
                  <a:pt x="11766" y="80000"/>
                </a:lnTo>
                <a:lnTo>
                  <a:pt x="14113" y="85004"/>
                </a:lnTo>
                <a:lnTo>
                  <a:pt x="16468" y="87498"/>
                </a:lnTo>
                <a:lnTo>
                  <a:pt x="25389" y="88085"/>
                </a:lnTo>
                <a:lnTo>
                  <a:pt x="33026" y="89845"/>
                </a:lnTo>
                <a:lnTo>
                  <a:pt x="40308" y="92780"/>
                </a:lnTo>
                <a:lnTo>
                  <a:pt x="44704" y="95004"/>
                </a:lnTo>
                <a:lnTo>
                  <a:pt x="42349" y="95004"/>
                </a:lnTo>
                <a:lnTo>
                  <a:pt x="42349" y="97497"/>
                </a:lnTo>
                <a:lnTo>
                  <a:pt x="37647" y="97497"/>
                </a:lnTo>
                <a:lnTo>
                  <a:pt x="35292" y="97497"/>
                </a:lnTo>
                <a:lnTo>
                  <a:pt x="32937" y="92502"/>
                </a:lnTo>
                <a:lnTo>
                  <a:pt x="24005" y="91840"/>
                </a:lnTo>
                <a:lnTo>
                  <a:pt x="18399" y="95486"/>
                </a:lnTo>
                <a:lnTo>
                  <a:pt x="16468" y="97497"/>
                </a:lnTo>
                <a:lnTo>
                  <a:pt x="20220" y="104350"/>
                </a:lnTo>
                <a:lnTo>
                  <a:pt x="21153" y="111947"/>
                </a:lnTo>
                <a:lnTo>
                  <a:pt x="21178" y="117498"/>
                </a:lnTo>
                <a:lnTo>
                  <a:pt x="23525" y="117498"/>
                </a:lnTo>
                <a:lnTo>
                  <a:pt x="23525" y="120000"/>
                </a:lnTo>
                <a:lnTo>
                  <a:pt x="25880" y="120000"/>
                </a:lnTo>
                <a:lnTo>
                  <a:pt x="25880" y="117498"/>
                </a:lnTo>
                <a:lnTo>
                  <a:pt x="30590" y="117498"/>
                </a:lnTo>
                <a:lnTo>
                  <a:pt x="32937" y="120000"/>
                </a:lnTo>
                <a:lnTo>
                  <a:pt x="35292" y="117498"/>
                </a:lnTo>
                <a:lnTo>
                  <a:pt x="37647" y="117498"/>
                </a:lnTo>
                <a:lnTo>
                  <a:pt x="35292" y="120000"/>
                </a:lnTo>
                <a:lnTo>
                  <a:pt x="42349" y="120000"/>
                </a:lnTo>
                <a:lnTo>
                  <a:pt x="42349" y="117498"/>
                </a:lnTo>
                <a:lnTo>
                  <a:pt x="40002" y="112501"/>
                </a:lnTo>
                <a:lnTo>
                  <a:pt x="42349" y="112501"/>
                </a:lnTo>
                <a:lnTo>
                  <a:pt x="44704" y="110000"/>
                </a:lnTo>
                <a:lnTo>
                  <a:pt x="51761" y="112501"/>
                </a:lnTo>
                <a:lnTo>
                  <a:pt x="54116" y="112501"/>
                </a:lnTo>
                <a:lnTo>
                  <a:pt x="54116" y="110000"/>
                </a:lnTo>
                <a:lnTo>
                  <a:pt x="56471" y="110000"/>
                </a:lnTo>
                <a:lnTo>
                  <a:pt x="49414" y="102502"/>
                </a:lnTo>
                <a:lnTo>
                  <a:pt x="49414" y="99999"/>
                </a:lnTo>
                <a:lnTo>
                  <a:pt x="56471" y="99999"/>
                </a:lnTo>
                <a:lnTo>
                  <a:pt x="58826" y="99999"/>
                </a:lnTo>
                <a:lnTo>
                  <a:pt x="58826" y="102502"/>
                </a:lnTo>
                <a:lnTo>
                  <a:pt x="63528" y="105003"/>
                </a:lnTo>
                <a:lnTo>
                  <a:pt x="63528" y="92502"/>
                </a:lnTo>
                <a:lnTo>
                  <a:pt x="58826" y="89999"/>
                </a:lnTo>
                <a:lnTo>
                  <a:pt x="51761" y="87498"/>
                </a:lnTo>
                <a:lnTo>
                  <a:pt x="49414" y="85004"/>
                </a:lnTo>
                <a:lnTo>
                  <a:pt x="49414" y="80000"/>
                </a:lnTo>
                <a:lnTo>
                  <a:pt x="47059" y="77497"/>
                </a:lnTo>
                <a:lnTo>
                  <a:pt x="49414" y="77497"/>
                </a:lnTo>
                <a:lnTo>
                  <a:pt x="51761" y="77497"/>
                </a:lnTo>
                <a:lnTo>
                  <a:pt x="51761" y="80000"/>
                </a:lnTo>
                <a:lnTo>
                  <a:pt x="51761" y="82501"/>
                </a:lnTo>
                <a:lnTo>
                  <a:pt x="54116" y="82501"/>
                </a:lnTo>
                <a:lnTo>
                  <a:pt x="56471" y="85004"/>
                </a:lnTo>
                <a:lnTo>
                  <a:pt x="58826" y="87498"/>
                </a:lnTo>
                <a:lnTo>
                  <a:pt x="61172" y="89999"/>
                </a:lnTo>
                <a:lnTo>
                  <a:pt x="68238" y="89999"/>
                </a:lnTo>
                <a:lnTo>
                  <a:pt x="70585" y="92502"/>
                </a:lnTo>
                <a:lnTo>
                  <a:pt x="72940" y="95004"/>
                </a:lnTo>
                <a:lnTo>
                  <a:pt x="75295" y="97497"/>
                </a:lnTo>
                <a:lnTo>
                  <a:pt x="76986" y="95631"/>
                </a:lnTo>
                <a:lnTo>
                  <a:pt x="73260" y="89225"/>
                </a:lnTo>
                <a:lnTo>
                  <a:pt x="69020" y="83490"/>
                </a:lnTo>
                <a:lnTo>
                  <a:pt x="68238" y="82501"/>
                </a:lnTo>
                <a:lnTo>
                  <a:pt x="65883" y="80000"/>
                </a:lnTo>
                <a:lnTo>
                  <a:pt x="61172" y="80000"/>
                </a:lnTo>
                <a:lnTo>
                  <a:pt x="58826" y="80000"/>
                </a:lnTo>
                <a:lnTo>
                  <a:pt x="58826" y="75004"/>
                </a:lnTo>
                <a:lnTo>
                  <a:pt x="51761" y="70000"/>
                </a:lnTo>
                <a:lnTo>
                  <a:pt x="51761" y="72501"/>
                </a:lnTo>
                <a:lnTo>
                  <a:pt x="47059" y="72501"/>
                </a:lnTo>
                <a:lnTo>
                  <a:pt x="44704" y="72501"/>
                </a:lnTo>
                <a:lnTo>
                  <a:pt x="49414" y="72501"/>
                </a:lnTo>
                <a:lnTo>
                  <a:pt x="47059" y="70000"/>
                </a:lnTo>
                <a:lnTo>
                  <a:pt x="44704" y="67497"/>
                </a:lnTo>
                <a:lnTo>
                  <a:pt x="44704" y="65003"/>
                </a:lnTo>
                <a:lnTo>
                  <a:pt x="44704" y="59999"/>
                </a:lnTo>
                <a:lnTo>
                  <a:pt x="44704" y="62502"/>
                </a:lnTo>
                <a:lnTo>
                  <a:pt x="47059" y="65003"/>
                </a:lnTo>
                <a:lnTo>
                  <a:pt x="52482" y="65734"/>
                </a:lnTo>
                <a:lnTo>
                  <a:pt x="51806" y="62768"/>
                </a:lnTo>
                <a:lnTo>
                  <a:pt x="48274" y="58519"/>
                </a:lnTo>
                <a:lnTo>
                  <a:pt x="45129" y="55398"/>
                </a:lnTo>
                <a:lnTo>
                  <a:pt x="44704" y="55004"/>
                </a:lnTo>
                <a:lnTo>
                  <a:pt x="44704" y="44995"/>
                </a:lnTo>
                <a:lnTo>
                  <a:pt x="42349" y="44995"/>
                </a:lnTo>
                <a:lnTo>
                  <a:pt x="37647" y="44995"/>
                </a:lnTo>
                <a:lnTo>
                  <a:pt x="37647" y="42501"/>
                </a:lnTo>
                <a:lnTo>
                  <a:pt x="37647" y="40000"/>
                </a:lnTo>
                <a:lnTo>
                  <a:pt x="44704" y="32501"/>
                </a:lnTo>
                <a:lnTo>
                  <a:pt x="44704" y="27497"/>
                </a:lnTo>
                <a:lnTo>
                  <a:pt x="48639" y="35059"/>
                </a:lnTo>
                <a:lnTo>
                  <a:pt x="51611" y="43887"/>
                </a:lnTo>
                <a:lnTo>
                  <a:pt x="51761" y="44995"/>
                </a:lnTo>
                <a:lnTo>
                  <a:pt x="58826" y="44995"/>
                </a:lnTo>
                <a:lnTo>
                  <a:pt x="56471" y="44995"/>
                </a:lnTo>
                <a:lnTo>
                  <a:pt x="56471" y="42501"/>
                </a:lnTo>
                <a:lnTo>
                  <a:pt x="54116" y="40000"/>
                </a:lnTo>
                <a:lnTo>
                  <a:pt x="56471" y="40000"/>
                </a:lnTo>
                <a:lnTo>
                  <a:pt x="56471" y="37497"/>
                </a:lnTo>
                <a:lnTo>
                  <a:pt x="58826" y="37497"/>
                </a:lnTo>
                <a:lnTo>
                  <a:pt x="61172" y="40000"/>
                </a:lnTo>
                <a:lnTo>
                  <a:pt x="63528" y="40000"/>
                </a:lnTo>
                <a:lnTo>
                  <a:pt x="63528" y="34995"/>
                </a:lnTo>
                <a:lnTo>
                  <a:pt x="61172" y="34995"/>
                </a:lnTo>
                <a:lnTo>
                  <a:pt x="65883" y="34995"/>
                </a:lnTo>
                <a:lnTo>
                  <a:pt x="70585" y="37497"/>
                </a:lnTo>
                <a:lnTo>
                  <a:pt x="65883" y="32501"/>
                </a:lnTo>
                <a:lnTo>
                  <a:pt x="59928" y="26459"/>
                </a:lnTo>
                <a:lnTo>
                  <a:pt x="58956" y="23240"/>
                </a:lnTo>
                <a:lnTo>
                  <a:pt x="61816" y="21757"/>
                </a:lnTo>
                <a:lnTo>
                  <a:pt x="67358" y="20925"/>
                </a:lnTo>
                <a:lnTo>
                  <a:pt x="72940" y="19999"/>
                </a:lnTo>
                <a:lnTo>
                  <a:pt x="79996" y="22502"/>
                </a:lnTo>
                <a:lnTo>
                  <a:pt x="82352" y="22502"/>
                </a:lnTo>
                <a:lnTo>
                  <a:pt x="88641" y="21289"/>
                </a:lnTo>
                <a:lnTo>
                  <a:pt x="98381" y="20003"/>
                </a:lnTo>
                <a:lnTo>
                  <a:pt x="98820" y="19999"/>
                </a:lnTo>
                <a:lnTo>
                  <a:pt x="98820" y="22502"/>
                </a:lnTo>
                <a:lnTo>
                  <a:pt x="96465" y="22502"/>
                </a:lnTo>
                <a:lnTo>
                  <a:pt x="98820" y="24995"/>
                </a:lnTo>
                <a:lnTo>
                  <a:pt x="105878" y="19999"/>
                </a:lnTo>
                <a:lnTo>
                  <a:pt x="105878" y="14995"/>
                </a:lnTo>
                <a:lnTo>
                  <a:pt x="108545" y="13914"/>
                </a:lnTo>
                <a:lnTo>
                  <a:pt x="114543" y="15311"/>
                </a:lnTo>
                <a:lnTo>
                  <a:pt x="115289" y="14995"/>
                </a:lnTo>
                <a:lnTo>
                  <a:pt x="120000" y="12501"/>
                </a:lnTo>
                <a:lnTo>
                  <a:pt x="117644" y="7497"/>
                </a:lnTo>
                <a:lnTo>
                  <a:pt x="110587" y="2501"/>
                </a:lnTo>
                <a:lnTo>
                  <a:pt x="101176" y="0"/>
                </a:lnTo>
                <a:lnTo>
                  <a:pt x="103530" y="7497"/>
                </a:lnTo>
                <a:lnTo>
                  <a:pt x="105878" y="12501"/>
                </a:lnTo>
                <a:lnTo>
                  <a:pt x="103530" y="9999"/>
                </a:lnTo>
                <a:lnTo>
                  <a:pt x="98820" y="9999"/>
                </a:lnTo>
                <a:lnTo>
                  <a:pt x="89409" y="9999"/>
                </a:lnTo>
                <a:lnTo>
                  <a:pt x="91763" y="4995"/>
                </a:lnTo>
                <a:lnTo>
                  <a:pt x="84707" y="4995"/>
                </a:lnTo>
                <a:lnTo>
                  <a:pt x="79996" y="4995"/>
                </a:lnTo>
                <a:lnTo>
                  <a:pt x="77650" y="0"/>
                </a:lnTo>
                <a:lnTo>
                  <a:pt x="75295" y="7497"/>
                </a:lnTo>
                <a:lnTo>
                  <a:pt x="70585" y="12501"/>
                </a:lnTo>
                <a:lnTo>
                  <a:pt x="65883" y="12501"/>
                </a:lnTo>
                <a:lnTo>
                  <a:pt x="61172" y="12501"/>
                </a:lnTo>
                <a:lnTo>
                  <a:pt x="54116" y="9999"/>
                </a:lnTo>
                <a:lnTo>
                  <a:pt x="49414" y="9999"/>
                </a:lnTo>
                <a:lnTo>
                  <a:pt x="51761" y="14995"/>
                </a:lnTo>
                <a:lnTo>
                  <a:pt x="51761" y="17497"/>
                </a:lnTo>
                <a:lnTo>
                  <a:pt x="47059" y="17497"/>
                </a:lnTo>
                <a:lnTo>
                  <a:pt x="40002" y="17497"/>
                </a:lnTo>
                <a:lnTo>
                  <a:pt x="37647" y="22502"/>
                </a:lnTo>
                <a:lnTo>
                  <a:pt x="37647" y="24995"/>
                </a:lnTo>
                <a:lnTo>
                  <a:pt x="35292" y="22502"/>
                </a:lnTo>
                <a:lnTo>
                  <a:pt x="32937" y="24995"/>
                </a:lnTo>
                <a:lnTo>
                  <a:pt x="30590" y="29999"/>
                </a:lnTo>
                <a:lnTo>
                  <a:pt x="28235" y="29999"/>
                </a:lnTo>
                <a:lnTo>
                  <a:pt x="11766" y="29999"/>
                </a:lnTo>
                <a:lnTo>
                  <a:pt x="14113" y="37497"/>
                </a:lnTo>
                <a:lnTo>
                  <a:pt x="11766" y="42501"/>
                </a:lnTo>
                <a:lnTo>
                  <a:pt x="9411" y="44995"/>
                </a:lnTo>
                <a:lnTo>
                  <a:pt x="9411" y="47497"/>
                </a:lnTo>
                <a:lnTo>
                  <a:pt x="4701" y="47497"/>
                </a:lnTo>
                <a:lnTo>
                  <a:pt x="7056" y="49999"/>
                </a:lnTo>
                <a:lnTo>
                  <a:pt x="4701" y="49999"/>
                </a:lnTo>
                <a:lnTo>
                  <a:pt x="0" y="4999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3" name="Google Shape;463;p8"/>
          <p:cNvSpPr/>
          <p:nvPr/>
        </p:nvSpPr>
        <p:spPr>
          <a:xfrm>
            <a:off x="4708161" y="4823385"/>
            <a:ext cx="109778" cy="191808"/>
          </a:xfrm>
          <a:custGeom>
            <a:rect b="b" l="l" r="r" t="t"/>
            <a:pathLst>
              <a:path extrusionOk="0" h="120000" w="120000">
                <a:moveTo>
                  <a:pt x="120000" y="0"/>
                </a:moveTo>
                <a:lnTo>
                  <a:pt x="115988" y="0"/>
                </a:lnTo>
                <a:lnTo>
                  <a:pt x="115988" y="2351"/>
                </a:lnTo>
                <a:lnTo>
                  <a:pt x="120000" y="0"/>
                </a:lnTo>
                <a:close/>
              </a:path>
              <a:path extrusionOk="0" h="120000" w="120000">
                <a:moveTo>
                  <a:pt x="20004" y="-30589"/>
                </a:moveTo>
                <a:lnTo>
                  <a:pt x="16006" y="-25885"/>
                </a:lnTo>
                <a:lnTo>
                  <a:pt x="16006" y="-21182"/>
                </a:lnTo>
                <a:lnTo>
                  <a:pt x="7996" y="-11766"/>
                </a:lnTo>
                <a:lnTo>
                  <a:pt x="3997" y="-2359"/>
                </a:lnTo>
                <a:lnTo>
                  <a:pt x="3997" y="11759"/>
                </a:lnTo>
                <a:lnTo>
                  <a:pt x="7996" y="16462"/>
                </a:lnTo>
                <a:lnTo>
                  <a:pt x="7996" y="21174"/>
                </a:lnTo>
                <a:lnTo>
                  <a:pt x="3997" y="23526"/>
                </a:lnTo>
                <a:lnTo>
                  <a:pt x="0" y="28230"/>
                </a:lnTo>
                <a:lnTo>
                  <a:pt x="3997" y="30581"/>
                </a:lnTo>
                <a:lnTo>
                  <a:pt x="12007" y="30581"/>
                </a:lnTo>
                <a:lnTo>
                  <a:pt x="20004" y="28230"/>
                </a:lnTo>
                <a:lnTo>
                  <a:pt x="28000" y="28230"/>
                </a:lnTo>
                <a:lnTo>
                  <a:pt x="31998" y="23526"/>
                </a:lnTo>
                <a:lnTo>
                  <a:pt x="39994" y="23526"/>
                </a:lnTo>
                <a:lnTo>
                  <a:pt x="43993" y="21174"/>
                </a:lnTo>
                <a:lnTo>
                  <a:pt x="52003" y="23526"/>
                </a:lnTo>
                <a:lnTo>
                  <a:pt x="60000" y="21174"/>
                </a:lnTo>
                <a:lnTo>
                  <a:pt x="67996" y="16462"/>
                </a:lnTo>
                <a:lnTo>
                  <a:pt x="71994" y="14110"/>
                </a:lnTo>
                <a:lnTo>
                  <a:pt x="79990" y="14110"/>
                </a:lnTo>
                <a:lnTo>
                  <a:pt x="88001" y="16462"/>
                </a:lnTo>
                <a:lnTo>
                  <a:pt x="95997" y="14110"/>
                </a:lnTo>
                <a:lnTo>
                  <a:pt x="99995" y="14110"/>
                </a:lnTo>
                <a:lnTo>
                  <a:pt x="107992" y="11759"/>
                </a:lnTo>
                <a:lnTo>
                  <a:pt x="120000" y="11759"/>
                </a:lnTo>
                <a:lnTo>
                  <a:pt x="120000" y="9406"/>
                </a:lnTo>
                <a:lnTo>
                  <a:pt x="123998" y="7055"/>
                </a:lnTo>
                <a:lnTo>
                  <a:pt x="120000" y="4703"/>
                </a:lnTo>
                <a:lnTo>
                  <a:pt x="115988" y="2351"/>
                </a:lnTo>
                <a:lnTo>
                  <a:pt x="115988" y="0"/>
                </a:lnTo>
                <a:lnTo>
                  <a:pt x="123998" y="0"/>
                </a:lnTo>
                <a:lnTo>
                  <a:pt x="127996" y="7055"/>
                </a:lnTo>
                <a:lnTo>
                  <a:pt x="135993" y="7055"/>
                </a:lnTo>
                <a:lnTo>
                  <a:pt x="126757" y="-5220"/>
                </a:lnTo>
                <a:lnTo>
                  <a:pt x="121252" y="-9941"/>
                </a:lnTo>
                <a:lnTo>
                  <a:pt x="115988" y="-11766"/>
                </a:lnTo>
                <a:lnTo>
                  <a:pt x="111989" y="-14118"/>
                </a:lnTo>
                <a:lnTo>
                  <a:pt x="123998" y="-14118"/>
                </a:lnTo>
                <a:lnTo>
                  <a:pt x="115988" y="-16470"/>
                </a:lnTo>
                <a:lnTo>
                  <a:pt x="111989" y="-18822"/>
                </a:lnTo>
                <a:lnTo>
                  <a:pt x="115988" y="-21182"/>
                </a:lnTo>
                <a:lnTo>
                  <a:pt x="115988" y="-25885"/>
                </a:lnTo>
                <a:lnTo>
                  <a:pt x="117860" y="-31965"/>
                </a:lnTo>
                <a:lnTo>
                  <a:pt x="119977" y="-41415"/>
                </a:lnTo>
                <a:lnTo>
                  <a:pt x="120000" y="-47060"/>
                </a:lnTo>
                <a:lnTo>
                  <a:pt x="115988" y="-47060"/>
                </a:lnTo>
                <a:lnTo>
                  <a:pt x="111989" y="-54115"/>
                </a:lnTo>
                <a:lnTo>
                  <a:pt x="109002" y="-60292"/>
                </a:lnTo>
                <a:lnTo>
                  <a:pt x="114332" y="-66463"/>
                </a:lnTo>
                <a:lnTo>
                  <a:pt x="115988" y="-68235"/>
                </a:lnTo>
                <a:lnTo>
                  <a:pt x="115988" y="-70586"/>
                </a:lnTo>
                <a:lnTo>
                  <a:pt x="103993" y="-70586"/>
                </a:lnTo>
                <a:lnTo>
                  <a:pt x="107992" y="-75290"/>
                </a:lnTo>
                <a:lnTo>
                  <a:pt x="112951" y="-81788"/>
                </a:lnTo>
                <a:lnTo>
                  <a:pt x="112113" y="-89525"/>
                </a:lnTo>
                <a:lnTo>
                  <a:pt x="111989" y="-96473"/>
                </a:lnTo>
                <a:lnTo>
                  <a:pt x="103993" y="-101176"/>
                </a:lnTo>
                <a:lnTo>
                  <a:pt x="99995" y="-101176"/>
                </a:lnTo>
                <a:lnTo>
                  <a:pt x="98398" y="-108543"/>
                </a:lnTo>
                <a:lnTo>
                  <a:pt x="99940" y="-117414"/>
                </a:lnTo>
                <a:lnTo>
                  <a:pt x="99995" y="-117647"/>
                </a:lnTo>
                <a:lnTo>
                  <a:pt x="79990" y="-117647"/>
                </a:lnTo>
                <a:lnTo>
                  <a:pt x="79990" y="-115295"/>
                </a:lnTo>
                <a:lnTo>
                  <a:pt x="53004" y="-116805"/>
                </a:lnTo>
                <a:lnTo>
                  <a:pt x="41229" y="-116957"/>
                </a:lnTo>
                <a:lnTo>
                  <a:pt x="36786" y="-115752"/>
                </a:lnTo>
                <a:lnTo>
                  <a:pt x="35997" y="-115295"/>
                </a:lnTo>
                <a:lnTo>
                  <a:pt x="31998" y="-115295"/>
                </a:lnTo>
                <a:lnTo>
                  <a:pt x="28000" y="-110584"/>
                </a:lnTo>
                <a:lnTo>
                  <a:pt x="28000" y="-103528"/>
                </a:lnTo>
                <a:lnTo>
                  <a:pt x="31998" y="-98825"/>
                </a:lnTo>
                <a:lnTo>
                  <a:pt x="31998" y="-96473"/>
                </a:lnTo>
                <a:lnTo>
                  <a:pt x="28000" y="-94113"/>
                </a:lnTo>
                <a:lnTo>
                  <a:pt x="28000" y="-84705"/>
                </a:lnTo>
                <a:lnTo>
                  <a:pt x="31998" y="-77650"/>
                </a:lnTo>
                <a:lnTo>
                  <a:pt x="28000" y="-72938"/>
                </a:lnTo>
                <a:lnTo>
                  <a:pt x="28000" y="-70586"/>
                </a:lnTo>
                <a:lnTo>
                  <a:pt x="35997" y="-68235"/>
                </a:lnTo>
                <a:lnTo>
                  <a:pt x="35997" y="-56467"/>
                </a:lnTo>
                <a:lnTo>
                  <a:pt x="31998" y="-49412"/>
                </a:lnTo>
                <a:lnTo>
                  <a:pt x="28000" y="-44708"/>
                </a:lnTo>
                <a:lnTo>
                  <a:pt x="24002" y="-40005"/>
                </a:lnTo>
                <a:lnTo>
                  <a:pt x="24002" y="-32941"/>
                </a:lnTo>
                <a:lnTo>
                  <a:pt x="20004" y="-3058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4" name="Google Shape;464;p8"/>
          <p:cNvSpPr/>
          <p:nvPr/>
        </p:nvSpPr>
        <p:spPr>
          <a:xfrm>
            <a:off x="4708161" y="4635336"/>
            <a:ext cx="124409" cy="236931"/>
          </a:xfrm>
          <a:custGeom>
            <a:rect b="b" l="l" r="r" t="t"/>
            <a:pathLst>
              <a:path extrusionOk="0" h="120000" w="120000">
                <a:moveTo>
                  <a:pt x="120000" y="100953"/>
                </a:moveTo>
                <a:lnTo>
                  <a:pt x="111850" y="91015"/>
                </a:lnTo>
                <a:lnTo>
                  <a:pt x="106992" y="87193"/>
                </a:lnTo>
                <a:lnTo>
                  <a:pt x="102347" y="85716"/>
                </a:lnTo>
                <a:lnTo>
                  <a:pt x="98819" y="83811"/>
                </a:lnTo>
                <a:lnTo>
                  <a:pt x="109415" y="83811"/>
                </a:lnTo>
                <a:lnTo>
                  <a:pt x="102347" y="81907"/>
                </a:lnTo>
                <a:lnTo>
                  <a:pt x="98819" y="80004"/>
                </a:lnTo>
                <a:lnTo>
                  <a:pt x="102347" y="78093"/>
                </a:lnTo>
                <a:lnTo>
                  <a:pt x="102347" y="74285"/>
                </a:lnTo>
                <a:lnTo>
                  <a:pt x="103999" y="69363"/>
                </a:lnTo>
                <a:lnTo>
                  <a:pt x="105867" y="61714"/>
                </a:lnTo>
                <a:lnTo>
                  <a:pt x="105887" y="60951"/>
                </a:lnTo>
                <a:lnTo>
                  <a:pt x="105887" y="57143"/>
                </a:lnTo>
                <a:lnTo>
                  <a:pt x="102347" y="57143"/>
                </a:lnTo>
                <a:lnTo>
                  <a:pt x="98819" y="51432"/>
                </a:lnTo>
                <a:lnTo>
                  <a:pt x="96183" y="46432"/>
                </a:lnTo>
                <a:lnTo>
                  <a:pt x="100886" y="41436"/>
                </a:lnTo>
                <a:lnTo>
                  <a:pt x="102347" y="40002"/>
                </a:lnTo>
                <a:lnTo>
                  <a:pt x="102347" y="38098"/>
                </a:lnTo>
                <a:lnTo>
                  <a:pt x="91763" y="38098"/>
                </a:lnTo>
                <a:lnTo>
                  <a:pt x="95291" y="34289"/>
                </a:lnTo>
                <a:lnTo>
                  <a:pt x="99668" y="29030"/>
                </a:lnTo>
                <a:lnTo>
                  <a:pt x="98928" y="22765"/>
                </a:lnTo>
                <a:lnTo>
                  <a:pt x="98819" y="20955"/>
                </a:lnTo>
                <a:lnTo>
                  <a:pt x="98819" y="17141"/>
                </a:lnTo>
                <a:lnTo>
                  <a:pt x="91763" y="13334"/>
                </a:lnTo>
                <a:lnTo>
                  <a:pt x="88236" y="13334"/>
                </a:lnTo>
                <a:lnTo>
                  <a:pt x="86826" y="7369"/>
                </a:lnTo>
                <a:lnTo>
                  <a:pt x="88186" y="188"/>
                </a:lnTo>
                <a:lnTo>
                  <a:pt x="88236" y="0"/>
                </a:lnTo>
                <a:lnTo>
                  <a:pt x="70583" y="0"/>
                </a:lnTo>
                <a:lnTo>
                  <a:pt x="70583" y="1903"/>
                </a:lnTo>
                <a:lnTo>
                  <a:pt x="46770" y="681"/>
                </a:lnTo>
                <a:lnTo>
                  <a:pt x="36380" y="558"/>
                </a:lnTo>
                <a:lnTo>
                  <a:pt x="32460" y="1534"/>
                </a:lnTo>
                <a:lnTo>
                  <a:pt x="31763" y="1903"/>
                </a:lnTo>
                <a:lnTo>
                  <a:pt x="28235" y="1903"/>
                </a:lnTo>
                <a:lnTo>
                  <a:pt x="24707" y="5718"/>
                </a:lnTo>
                <a:lnTo>
                  <a:pt x="24707" y="9525"/>
                </a:lnTo>
                <a:lnTo>
                  <a:pt x="24707" y="11429"/>
                </a:lnTo>
                <a:lnTo>
                  <a:pt x="28235" y="15237"/>
                </a:lnTo>
                <a:lnTo>
                  <a:pt x="28235" y="17141"/>
                </a:lnTo>
                <a:lnTo>
                  <a:pt x="24707" y="19052"/>
                </a:lnTo>
                <a:lnTo>
                  <a:pt x="24707" y="26668"/>
                </a:lnTo>
                <a:lnTo>
                  <a:pt x="28235" y="32379"/>
                </a:lnTo>
                <a:lnTo>
                  <a:pt x="24707" y="36193"/>
                </a:lnTo>
                <a:lnTo>
                  <a:pt x="24707" y="38098"/>
                </a:lnTo>
                <a:lnTo>
                  <a:pt x="31763" y="40002"/>
                </a:lnTo>
                <a:lnTo>
                  <a:pt x="31763" y="43809"/>
                </a:lnTo>
                <a:lnTo>
                  <a:pt x="31763" y="49527"/>
                </a:lnTo>
                <a:lnTo>
                  <a:pt x="21179" y="62855"/>
                </a:lnTo>
                <a:lnTo>
                  <a:pt x="21179" y="68573"/>
                </a:lnTo>
                <a:lnTo>
                  <a:pt x="17651" y="70477"/>
                </a:lnTo>
                <a:lnTo>
                  <a:pt x="14124" y="74285"/>
                </a:lnTo>
                <a:lnTo>
                  <a:pt x="14124" y="78093"/>
                </a:lnTo>
                <a:lnTo>
                  <a:pt x="7055" y="85716"/>
                </a:lnTo>
                <a:lnTo>
                  <a:pt x="3527" y="93331"/>
                </a:lnTo>
                <a:lnTo>
                  <a:pt x="3527" y="104761"/>
                </a:lnTo>
                <a:lnTo>
                  <a:pt x="7055" y="108569"/>
                </a:lnTo>
                <a:lnTo>
                  <a:pt x="7055" y="112384"/>
                </a:lnTo>
                <a:lnTo>
                  <a:pt x="3527" y="114287"/>
                </a:lnTo>
                <a:lnTo>
                  <a:pt x="0" y="118095"/>
                </a:lnTo>
                <a:lnTo>
                  <a:pt x="3527" y="120000"/>
                </a:lnTo>
                <a:lnTo>
                  <a:pt x="10595" y="120000"/>
                </a:lnTo>
                <a:lnTo>
                  <a:pt x="17651" y="118095"/>
                </a:lnTo>
                <a:lnTo>
                  <a:pt x="24707" y="118095"/>
                </a:lnTo>
                <a:lnTo>
                  <a:pt x="28235" y="114287"/>
                </a:lnTo>
                <a:lnTo>
                  <a:pt x="35291" y="114287"/>
                </a:lnTo>
                <a:lnTo>
                  <a:pt x="38819" y="112384"/>
                </a:lnTo>
                <a:lnTo>
                  <a:pt x="45887" y="114287"/>
                </a:lnTo>
                <a:lnTo>
                  <a:pt x="52943" y="112384"/>
                </a:lnTo>
                <a:lnTo>
                  <a:pt x="59999" y="108569"/>
                </a:lnTo>
                <a:lnTo>
                  <a:pt x="63527" y="106665"/>
                </a:lnTo>
                <a:lnTo>
                  <a:pt x="70583" y="106665"/>
                </a:lnTo>
                <a:lnTo>
                  <a:pt x="77651" y="108569"/>
                </a:lnTo>
                <a:lnTo>
                  <a:pt x="84707" y="106665"/>
                </a:lnTo>
                <a:lnTo>
                  <a:pt x="88236" y="106665"/>
                </a:lnTo>
                <a:lnTo>
                  <a:pt x="95291" y="104761"/>
                </a:lnTo>
                <a:lnTo>
                  <a:pt x="105887" y="104761"/>
                </a:lnTo>
                <a:lnTo>
                  <a:pt x="105887" y="102857"/>
                </a:lnTo>
                <a:lnTo>
                  <a:pt x="109415" y="100953"/>
                </a:lnTo>
                <a:lnTo>
                  <a:pt x="105887" y="99050"/>
                </a:lnTo>
                <a:lnTo>
                  <a:pt x="102347" y="97146"/>
                </a:lnTo>
                <a:lnTo>
                  <a:pt x="102347" y="95241"/>
                </a:lnTo>
                <a:lnTo>
                  <a:pt x="102347" y="97146"/>
                </a:lnTo>
                <a:lnTo>
                  <a:pt x="105887" y="95241"/>
                </a:lnTo>
                <a:lnTo>
                  <a:pt x="109415" y="95241"/>
                </a:lnTo>
                <a:lnTo>
                  <a:pt x="112943" y="100953"/>
                </a:lnTo>
                <a:lnTo>
                  <a:pt x="120000" y="10095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5" name="Google Shape;465;p8"/>
          <p:cNvSpPr/>
          <p:nvPr/>
        </p:nvSpPr>
        <p:spPr>
          <a:xfrm>
            <a:off x="4953212" y="3054502"/>
            <a:ext cx="233730" cy="316560"/>
          </a:xfrm>
          <a:custGeom>
            <a:rect b="b" l="l" r="r" t="t"/>
            <a:pathLst>
              <a:path extrusionOk="0" h="120000" w="120000">
                <a:moveTo>
                  <a:pt x="101247" y="97141"/>
                </a:moveTo>
                <a:lnTo>
                  <a:pt x="106874" y="95716"/>
                </a:lnTo>
                <a:lnTo>
                  <a:pt x="103125" y="92857"/>
                </a:lnTo>
                <a:lnTo>
                  <a:pt x="98662" y="91328"/>
                </a:lnTo>
                <a:lnTo>
                  <a:pt x="95884" y="90115"/>
                </a:lnTo>
                <a:lnTo>
                  <a:pt x="95620" y="88572"/>
                </a:lnTo>
                <a:lnTo>
                  <a:pt x="95620" y="84287"/>
                </a:lnTo>
                <a:lnTo>
                  <a:pt x="93749" y="82857"/>
                </a:lnTo>
                <a:lnTo>
                  <a:pt x="90000" y="80003"/>
                </a:lnTo>
                <a:lnTo>
                  <a:pt x="88122" y="75713"/>
                </a:lnTo>
                <a:lnTo>
                  <a:pt x="86250" y="72858"/>
                </a:lnTo>
                <a:lnTo>
                  <a:pt x="90000" y="72858"/>
                </a:lnTo>
                <a:lnTo>
                  <a:pt x="91871" y="71428"/>
                </a:lnTo>
                <a:lnTo>
                  <a:pt x="95620" y="72858"/>
                </a:lnTo>
                <a:lnTo>
                  <a:pt x="97498" y="69999"/>
                </a:lnTo>
                <a:lnTo>
                  <a:pt x="99369" y="67144"/>
                </a:lnTo>
                <a:lnTo>
                  <a:pt x="104997" y="65714"/>
                </a:lnTo>
                <a:lnTo>
                  <a:pt x="110624" y="62859"/>
                </a:lnTo>
                <a:lnTo>
                  <a:pt x="114372" y="61429"/>
                </a:lnTo>
                <a:lnTo>
                  <a:pt x="119999" y="62859"/>
                </a:lnTo>
                <a:lnTo>
                  <a:pt x="118587" y="55186"/>
                </a:lnTo>
                <a:lnTo>
                  <a:pt x="118153" y="51847"/>
                </a:lnTo>
                <a:lnTo>
                  <a:pt x="118122" y="48570"/>
                </a:lnTo>
                <a:lnTo>
                  <a:pt x="116251" y="48570"/>
                </a:lnTo>
                <a:lnTo>
                  <a:pt x="116251" y="37146"/>
                </a:lnTo>
                <a:lnTo>
                  <a:pt x="112495" y="32857"/>
                </a:lnTo>
                <a:lnTo>
                  <a:pt x="114372" y="30002"/>
                </a:lnTo>
                <a:lnTo>
                  <a:pt x="114372" y="18573"/>
                </a:lnTo>
                <a:lnTo>
                  <a:pt x="112495" y="18573"/>
                </a:lnTo>
                <a:lnTo>
                  <a:pt x="110624" y="17143"/>
                </a:lnTo>
                <a:lnTo>
                  <a:pt x="110624" y="15718"/>
                </a:lnTo>
                <a:lnTo>
                  <a:pt x="104997" y="15718"/>
                </a:lnTo>
                <a:lnTo>
                  <a:pt x="101247" y="14288"/>
                </a:lnTo>
                <a:lnTo>
                  <a:pt x="99369" y="12858"/>
                </a:lnTo>
                <a:lnTo>
                  <a:pt x="90000" y="12858"/>
                </a:lnTo>
                <a:lnTo>
                  <a:pt x="90000" y="14288"/>
                </a:lnTo>
                <a:lnTo>
                  <a:pt x="88122" y="17143"/>
                </a:lnTo>
                <a:lnTo>
                  <a:pt x="86250" y="18573"/>
                </a:lnTo>
                <a:lnTo>
                  <a:pt x="84372" y="17143"/>
                </a:lnTo>
                <a:lnTo>
                  <a:pt x="82495" y="18573"/>
                </a:lnTo>
                <a:lnTo>
                  <a:pt x="80623" y="18573"/>
                </a:lnTo>
                <a:lnTo>
                  <a:pt x="80623" y="20003"/>
                </a:lnTo>
                <a:lnTo>
                  <a:pt x="82495" y="21427"/>
                </a:lnTo>
                <a:lnTo>
                  <a:pt x="82495" y="22857"/>
                </a:lnTo>
                <a:lnTo>
                  <a:pt x="78745" y="21427"/>
                </a:lnTo>
                <a:lnTo>
                  <a:pt x="74996" y="20003"/>
                </a:lnTo>
                <a:lnTo>
                  <a:pt x="73125" y="20003"/>
                </a:lnTo>
                <a:lnTo>
                  <a:pt x="73125" y="17143"/>
                </a:lnTo>
                <a:lnTo>
                  <a:pt x="69369" y="15718"/>
                </a:lnTo>
                <a:lnTo>
                  <a:pt x="65620" y="17143"/>
                </a:lnTo>
                <a:lnTo>
                  <a:pt x="63748" y="15718"/>
                </a:lnTo>
                <a:lnTo>
                  <a:pt x="61871" y="12858"/>
                </a:lnTo>
                <a:lnTo>
                  <a:pt x="61871" y="11428"/>
                </a:lnTo>
                <a:lnTo>
                  <a:pt x="59999" y="10003"/>
                </a:lnTo>
                <a:lnTo>
                  <a:pt x="61871" y="8573"/>
                </a:lnTo>
                <a:lnTo>
                  <a:pt x="59999" y="7144"/>
                </a:lnTo>
                <a:lnTo>
                  <a:pt x="56250" y="7144"/>
                </a:lnTo>
                <a:lnTo>
                  <a:pt x="59999" y="5714"/>
                </a:lnTo>
                <a:lnTo>
                  <a:pt x="59999" y="4289"/>
                </a:lnTo>
                <a:lnTo>
                  <a:pt x="61871" y="2859"/>
                </a:lnTo>
                <a:lnTo>
                  <a:pt x="63748" y="2859"/>
                </a:lnTo>
                <a:lnTo>
                  <a:pt x="63748" y="0"/>
                </a:lnTo>
                <a:lnTo>
                  <a:pt x="61871" y="1429"/>
                </a:lnTo>
                <a:lnTo>
                  <a:pt x="59999" y="2859"/>
                </a:lnTo>
                <a:lnTo>
                  <a:pt x="56250" y="2859"/>
                </a:lnTo>
                <a:lnTo>
                  <a:pt x="43125" y="1429"/>
                </a:lnTo>
                <a:lnTo>
                  <a:pt x="43125" y="4289"/>
                </a:lnTo>
                <a:lnTo>
                  <a:pt x="41247" y="5714"/>
                </a:lnTo>
                <a:lnTo>
                  <a:pt x="41247" y="7144"/>
                </a:lnTo>
                <a:lnTo>
                  <a:pt x="43125" y="7144"/>
                </a:lnTo>
                <a:lnTo>
                  <a:pt x="43125" y="8573"/>
                </a:lnTo>
                <a:lnTo>
                  <a:pt x="44996" y="10003"/>
                </a:lnTo>
                <a:lnTo>
                  <a:pt x="45584" y="14884"/>
                </a:lnTo>
                <a:lnTo>
                  <a:pt x="45467" y="17732"/>
                </a:lnTo>
                <a:lnTo>
                  <a:pt x="46099" y="20346"/>
                </a:lnTo>
                <a:lnTo>
                  <a:pt x="48745" y="24287"/>
                </a:lnTo>
                <a:lnTo>
                  <a:pt x="44996" y="24287"/>
                </a:lnTo>
                <a:lnTo>
                  <a:pt x="44996" y="22857"/>
                </a:lnTo>
                <a:lnTo>
                  <a:pt x="43125" y="22857"/>
                </a:lnTo>
                <a:lnTo>
                  <a:pt x="41505" y="27165"/>
                </a:lnTo>
                <a:lnTo>
                  <a:pt x="40229" y="29583"/>
                </a:lnTo>
                <a:lnTo>
                  <a:pt x="39369" y="31432"/>
                </a:lnTo>
                <a:lnTo>
                  <a:pt x="39369" y="30002"/>
                </a:lnTo>
                <a:lnTo>
                  <a:pt x="37498" y="28572"/>
                </a:lnTo>
                <a:lnTo>
                  <a:pt x="35620" y="27142"/>
                </a:lnTo>
                <a:lnTo>
                  <a:pt x="29471" y="28994"/>
                </a:lnTo>
                <a:lnTo>
                  <a:pt x="26301" y="30755"/>
                </a:lnTo>
                <a:lnTo>
                  <a:pt x="26731" y="33532"/>
                </a:lnTo>
                <a:lnTo>
                  <a:pt x="29999" y="37146"/>
                </a:lnTo>
                <a:lnTo>
                  <a:pt x="28122" y="37146"/>
                </a:lnTo>
                <a:lnTo>
                  <a:pt x="26244" y="44286"/>
                </a:lnTo>
                <a:lnTo>
                  <a:pt x="24372" y="44286"/>
                </a:lnTo>
                <a:lnTo>
                  <a:pt x="20623" y="42856"/>
                </a:lnTo>
                <a:lnTo>
                  <a:pt x="20623" y="45716"/>
                </a:lnTo>
                <a:lnTo>
                  <a:pt x="22494" y="47145"/>
                </a:lnTo>
                <a:lnTo>
                  <a:pt x="26244" y="48570"/>
                </a:lnTo>
                <a:lnTo>
                  <a:pt x="18745" y="50000"/>
                </a:lnTo>
                <a:lnTo>
                  <a:pt x="16874" y="54285"/>
                </a:lnTo>
                <a:lnTo>
                  <a:pt x="11247" y="52860"/>
                </a:lnTo>
                <a:lnTo>
                  <a:pt x="6253" y="52030"/>
                </a:lnTo>
                <a:lnTo>
                  <a:pt x="4050" y="55231"/>
                </a:lnTo>
                <a:lnTo>
                  <a:pt x="1325" y="61319"/>
                </a:lnTo>
                <a:lnTo>
                  <a:pt x="28" y="65607"/>
                </a:lnTo>
                <a:lnTo>
                  <a:pt x="0" y="65714"/>
                </a:lnTo>
                <a:lnTo>
                  <a:pt x="1870" y="68573"/>
                </a:lnTo>
                <a:lnTo>
                  <a:pt x="5620" y="68573"/>
                </a:lnTo>
                <a:lnTo>
                  <a:pt x="4148" y="69391"/>
                </a:lnTo>
                <a:lnTo>
                  <a:pt x="3293" y="71227"/>
                </a:lnTo>
                <a:lnTo>
                  <a:pt x="3748" y="71428"/>
                </a:lnTo>
                <a:lnTo>
                  <a:pt x="7497" y="72858"/>
                </a:lnTo>
                <a:lnTo>
                  <a:pt x="5888" y="77756"/>
                </a:lnTo>
                <a:lnTo>
                  <a:pt x="7497" y="81427"/>
                </a:lnTo>
                <a:lnTo>
                  <a:pt x="9329" y="83521"/>
                </a:lnTo>
                <a:lnTo>
                  <a:pt x="10147" y="83736"/>
                </a:lnTo>
                <a:lnTo>
                  <a:pt x="9369" y="85717"/>
                </a:lnTo>
                <a:lnTo>
                  <a:pt x="5620" y="88572"/>
                </a:lnTo>
                <a:lnTo>
                  <a:pt x="9369" y="91427"/>
                </a:lnTo>
                <a:lnTo>
                  <a:pt x="16212" y="89290"/>
                </a:lnTo>
                <a:lnTo>
                  <a:pt x="20139" y="91059"/>
                </a:lnTo>
                <a:lnTo>
                  <a:pt x="20623" y="91427"/>
                </a:lnTo>
                <a:lnTo>
                  <a:pt x="22494" y="95716"/>
                </a:lnTo>
                <a:lnTo>
                  <a:pt x="22494" y="92857"/>
                </a:lnTo>
                <a:lnTo>
                  <a:pt x="26244" y="94286"/>
                </a:lnTo>
                <a:lnTo>
                  <a:pt x="33749" y="94286"/>
                </a:lnTo>
                <a:lnTo>
                  <a:pt x="35620" y="98571"/>
                </a:lnTo>
                <a:lnTo>
                  <a:pt x="31871" y="101431"/>
                </a:lnTo>
                <a:lnTo>
                  <a:pt x="29999" y="102856"/>
                </a:lnTo>
                <a:lnTo>
                  <a:pt x="29999" y="104286"/>
                </a:lnTo>
                <a:lnTo>
                  <a:pt x="31871" y="107145"/>
                </a:lnTo>
                <a:lnTo>
                  <a:pt x="31223" y="110691"/>
                </a:lnTo>
                <a:lnTo>
                  <a:pt x="31523" y="116221"/>
                </a:lnTo>
                <a:lnTo>
                  <a:pt x="31871" y="117145"/>
                </a:lnTo>
                <a:lnTo>
                  <a:pt x="35620" y="115715"/>
                </a:lnTo>
                <a:lnTo>
                  <a:pt x="39369" y="114285"/>
                </a:lnTo>
                <a:lnTo>
                  <a:pt x="41247" y="114285"/>
                </a:lnTo>
                <a:lnTo>
                  <a:pt x="41247" y="111430"/>
                </a:lnTo>
                <a:lnTo>
                  <a:pt x="44996" y="112855"/>
                </a:lnTo>
                <a:lnTo>
                  <a:pt x="48745" y="114285"/>
                </a:lnTo>
                <a:lnTo>
                  <a:pt x="50623" y="114285"/>
                </a:lnTo>
                <a:lnTo>
                  <a:pt x="59999" y="120000"/>
                </a:lnTo>
                <a:lnTo>
                  <a:pt x="61871" y="118570"/>
                </a:lnTo>
                <a:lnTo>
                  <a:pt x="63748" y="117145"/>
                </a:lnTo>
                <a:lnTo>
                  <a:pt x="69369" y="117145"/>
                </a:lnTo>
                <a:lnTo>
                  <a:pt x="71247" y="115715"/>
                </a:lnTo>
                <a:lnTo>
                  <a:pt x="73125" y="115715"/>
                </a:lnTo>
                <a:lnTo>
                  <a:pt x="76874" y="114285"/>
                </a:lnTo>
                <a:lnTo>
                  <a:pt x="76874" y="112855"/>
                </a:lnTo>
                <a:lnTo>
                  <a:pt x="78745" y="111430"/>
                </a:lnTo>
                <a:lnTo>
                  <a:pt x="80623" y="111430"/>
                </a:lnTo>
                <a:lnTo>
                  <a:pt x="84372" y="112855"/>
                </a:lnTo>
                <a:lnTo>
                  <a:pt x="88122" y="112855"/>
                </a:lnTo>
                <a:lnTo>
                  <a:pt x="90000" y="111430"/>
                </a:lnTo>
                <a:lnTo>
                  <a:pt x="90000" y="114285"/>
                </a:lnTo>
                <a:lnTo>
                  <a:pt x="93749" y="115715"/>
                </a:lnTo>
                <a:lnTo>
                  <a:pt x="97498" y="117145"/>
                </a:lnTo>
                <a:lnTo>
                  <a:pt x="97498" y="108570"/>
                </a:lnTo>
                <a:lnTo>
                  <a:pt x="91871" y="107145"/>
                </a:lnTo>
                <a:lnTo>
                  <a:pt x="93749" y="105716"/>
                </a:lnTo>
                <a:lnTo>
                  <a:pt x="97498" y="105716"/>
                </a:lnTo>
                <a:lnTo>
                  <a:pt x="101247" y="104286"/>
                </a:lnTo>
                <a:lnTo>
                  <a:pt x="103125" y="105716"/>
                </a:lnTo>
                <a:lnTo>
                  <a:pt x="103125" y="101431"/>
                </a:lnTo>
                <a:lnTo>
                  <a:pt x="101247" y="97141"/>
                </a:lnTo>
                <a:close/>
              </a:path>
              <a:path extrusionOk="0" h="120000" w="120000">
                <a:moveTo>
                  <a:pt x="5888" y="77756"/>
                </a:moveTo>
                <a:lnTo>
                  <a:pt x="5620" y="77143"/>
                </a:lnTo>
                <a:lnTo>
                  <a:pt x="5620" y="78573"/>
                </a:lnTo>
                <a:lnTo>
                  <a:pt x="5888" y="7775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6" name="Google Shape;466;p8"/>
          <p:cNvSpPr/>
          <p:nvPr/>
        </p:nvSpPr>
        <p:spPr>
          <a:xfrm>
            <a:off x="4953212" y="3054502"/>
            <a:ext cx="233730" cy="316560"/>
          </a:xfrm>
          <a:custGeom>
            <a:rect b="b" l="l" r="r" t="t"/>
            <a:pathLst>
              <a:path extrusionOk="0" h="120000" w="120000">
                <a:moveTo>
                  <a:pt x="114372" y="18573"/>
                </a:moveTo>
                <a:lnTo>
                  <a:pt x="112495" y="18573"/>
                </a:lnTo>
                <a:lnTo>
                  <a:pt x="110624" y="17143"/>
                </a:lnTo>
                <a:lnTo>
                  <a:pt x="110624" y="15718"/>
                </a:lnTo>
                <a:lnTo>
                  <a:pt x="104997" y="15718"/>
                </a:lnTo>
                <a:lnTo>
                  <a:pt x="101247" y="14288"/>
                </a:lnTo>
                <a:lnTo>
                  <a:pt x="99369" y="12858"/>
                </a:lnTo>
                <a:lnTo>
                  <a:pt x="90000" y="12858"/>
                </a:lnTo>
                <a:lnTo>
                  <a:pt x="90000" y="14288"/>
                </a:lnTo>
                <a:lnTo>
                  <a:pt x="88122" y="17143"/>
                </a:lnTo>
                <a:lnTo>
                  <a:pt x="86250" y="18573"/>
                </a:lnTo>
                <a:lnTo>
                  <a:pt x="84372" y="17143"/>
                </a:lnTo>
                <a:lnTo>
                  <a:pt x="82495" y="18573"/>
                </a:lnTo>
                <a:lnTo>
                  <a:pt x="80623" y="18573"/>
                </a:lnTo>
                <a:lnTo>
                  <a:pt x="80623" y="20003"/>
                </a:lnTo>
                <a:lnTo>
                  <a:pt x="82495" y="21427"/>
                </a:lnTo>
                <a:lnTo>
                  <a:pt x="82495" y="22857"/>
                </a:lnTo>
                <a:lnTo>
                  <a:pt x="78745" y="21427"/>
                </a:lnTo>
                <a:lnTo>
                  <a:pt x="74996" y="20003"/>
                </a:lnTo>
                <a:lnTo>
                  <a:pt x="73125" y="20003"/>
                </a:lnTo>
                <a:lnTo>
                  <a:pt x="73125" y="17143"/>
                </a:lnTo>
                <a:lnTo>
                  <a:pt x="69369" y="15718"/>
                </a:lnTo>
                <a:lnTo>
                  <a:pt x="65620" y="17143"/>
                </a:lnTo>
                <a:lnTo>
                  <a:pt x="63748" y="15718"/>
                </a:lnTo>
                <a:lnTo>
                  <a:pt x="61871" y="12858"/>
                </a:lnTo>
                <a:lnTo>
                  <a:pt x="61871" y="11428"/>
                </a:lnTo>
                <a:lnTo>
                  <a:pt x="59999" y="10003"/>
                </a:lnTo>
                <a:lnTo>
                  <a:pt x="61871" y="8573"/>
                </a:lnTo>
                <a:lnTo>
                  <a:pt x="59999" y="7144"/>
                </a:lnTo>
                <a:lnTo>
                  <a:pt x="56250" y="7144"/>
                </a:lnTo>
                <a:lnTo>
                  <a:pt x="59999" y="5714"/>
                </a:lnTo>
                <a:lnTo>
                  <a:pt x="59999" y="4289"/>
                </a:lnTo>
                <a:lnTo>
                  <a:pt x="61871" y="2859"/>
                </a:lnTo>
                <a:lnTo>
                  <a:pt x="63748" y="2859"/>
                </a:lnTo>
                <a:lnTo>
                  <a:pt x="63748" y="0"/>
                </a:lnTo>
                <a:lnTo>
                  <a:pt x="61871" y="1429"/>
                </a:lnTo>
                <a:lnTo>
                  <a:pt x="59999" y="2859"/>
                </a:lnTo>
                <a:lnTo>
                  <a:pt x="56250" y="2859"/>
                </a:lnTo>
                <a:lnTo>
                  <a:pt x="43125" y="1429"/>
                </a:lnTo>
                <a:lnTo>
                  <a:pt x="43125" y="4289"/>
                </a:lnTo>
                <a:lnTo>
                  <a:pt x="41247" y="5714"/>
                </a:lnTo>
                <a:lnTo>
                  <a:pt x="41247" y="7144"/>
                </a:lnTo>
                <a:lnTo>
                  <a:pt x="43125" y="7144"/>
                </a:lnTo>
                <a:lnTo>
                  <a:pt x="43125" y="8573"/>
                </a:lnTo>
                <a:lnTo>
                  <a:pt x="44996" y="10003"/>
                </a:lnTo>
                <a:lnTo>
                  <a:pt x="45584" y="14884"/>
                </a:lnTo>
                <a:lnTo>
                  <a:pt x="45467" y="17732"/>
                </a:lnTo>
                <a:lnTo>
                  <a:pt x="46099" y="20346"/>
                </a:lnTo>
                <a:lnTo>
                  <a:pt x="48745" y="24287"/>
                </a:lnTo>
                <a:lnTo>
                  <a:pt x="44996" y="24287"/>
                </a:lnTo>
                <a:lnTo>
                  <a:pt x="44996" y="22857"/>
                </a:lnTo>
                <a:lnTo>
                  <a:pt x="43125" y="22857"/>
                </a:lnTo>
                <a:lnTo>
                  <a:pt x="41505" y="27165"/>
                </a:lnTo>
                <a:lnTo>
                  <a:pt x="40229" y="29583"/>
                </a:lnTo>
                <a:lnTo>
                  <a:pt x="39369" y="31432"/>
                </a:lnTo>
                <a:lnTo>
                  <a:pt x="39369" y="30002"/>
                </a:lnTo>
                <a:lnTo>
                  <a:pt x="37498" y="28572"/>
                </a:lnTo>
                <a:lnTo>
                  <a:pt x="35620" y="27142"/>
                </a:lnTo>
                <a:lnTo>
                  <a:pt x="29471" y="28994"/>
                </a:lnTo>
                <a:lnTo>
                  <a:pt x="26301" y="30755"/>
                </a:lnTo>
                <a:lnTo>
                  <a:pt x="26731" y="33532"/>
                </a:lnTo>
                <a:lnTo>
                  <a:pt x="29999" y="37146"/>
                </a:lnTo>
                <a:lnTo>
                  <a:pt x="28122" y="37146"/>
                </a:lnTo>
                <a:lnTo>
                  <a:pt x="26244" y="44286"/>
                </a:lnTo>
                <a:lnTo>
                  <a:pt x="24372" y="44286"/>
                </a:lnTo>
                <a:lnTo>
                  <a:pt x="20623" y="42856"/>
                </a:lnTo>
                <a:lnTo>
                  <a:pt x="20623" y="45716"/>
                </a:lnTo>
                <a:lnTo>
                  <a:pt x="22494" y="47145"/>
                </a:lnTo>
                <a:lnTo>
                  <a:pt x="26244" y="48570"/>
                </a:lnTo>
                <a:lnTo>
                  <a:pt x="18745" y="50000"/>
                </a:lnTo>
                <a:lnTo>
                  <a:pt x="16874" y="54285"/>
                </a:lnTo>
                <a:lnTo>
                  <a:pt x="11247" y="52860"/>
                </a:lnTo>
                <a:lnTo>
                  <a:pt x="6253" y="52030"/>
                </a:lnTo>
                <a:lnTo>
                  <a:pt x="4050" y="55231"/>
                </a:lnTo>
                <a:lnTo>
                  <a:pt x="1325" y="61319"/>
                </a:lnTo>
                <a:lnTo>
                  <a:pt x="28" y="65607"/>
                </a:lnTo>
                <a:lnTo>
                  <a:pt x="0" y="65714"/>
                </a:lnTo>
                <a:lnTo>
                  <a:pt x="1870" y="68573"/>
                </a:lnTo>
                <a:lnTo>
                  <a:pt x="5620" y="68573"/>
                </a:lnTo>
                <a:lnTo>
                  <a:pt x="4148" y="69391"/>
                </a:lnTo>
                <a:lnTo>
                  <a:pt x="3293" y="71227"/>
                </a:lnTo>
                <a:lnTo>
                  <a:pt x="3748" y="71428"/>
                </a:lnTo>
                <a:lnTo>
                  <a:pt x="7497" y="72858"/>
                </a:lnTo>
                <a:lnTo>
                  <a:pt x="5620" y="78573"/>
                </a:lnTo>
                <a:lnTo>
                  <a:pt x="5620" y="77143"/>
                </a:lnTo>
                <a:lnTo>
                  <a:pt x="7497" y="81427"/>
                </a:lnTo>
                <a:lnTo>
                  <a:pt x="9329" y="83521"/>
                </a:lnTo>
                <a:lnTo>
                  <a:pt x="10147" y="83736"/>
                </a:lnTo>
                <a:lnTo>
                  <a:pt x="9369" y="85717"/>
                </a:lnTo>
                <a:lnTo>
                  <a:pt x="5620" y="88572"/>
                </a:lnTo>
                <a:lnTo>
                  <a:pt x="9369" y="91427"/>
                </a:lnTo>
                <a:lnTo>
                  <a:pt x="16212" y="89290"/>
                </a:lnTo>
                <a:lnTo>
                  <a:pt x="20139" y="91059"/>
                </a:lnTo>
                <a:lnTo>
                  <a:pt x="20623" y="91427"/>
                </a:lnTo>
                <a:lnTo>
                  <a:pt x="22494" y="95716"/>
                </a:lnTo>
                <a:lnTo>
                  <a:pt x="22494" y="92857"/>
                </a:lnTo>
                <a:lnTo>
                  <a:pt x="26244" y="94286"/>
                </a:lnTo>
                <a:lnTo>
                  <a:pt x="33749" y="94286"/>
                </a:lnTo>
                <a:lnTo>
                  <a:pt x="35620" y="98571"/>
                </a:lnTo>
                <a:lnTo>
                  <a:pt x="31871" y="101431"/>
                </a:lnTo>
                <a:lnTo>
                  <a:pt x="29999" y="102856"/>
                </a:lnTo>
                <a:lnTo>
                  <a:pt x="29999" y="104286"/>
                </a:lnTo>
                <a:lnTo>
                  <a:pt x="31871" y="107145"/>
                </a:lnTo>
                <a:lnTo>
                  <a:pt x="31223" y="110691"/>
                </a:lnTo>
                <a:lnTo>
                  <a:pt x="31523" y="116221"/>
                </a:lnTo>
                <a:lnTo>
                  <a:pt x="31871" y="117145"/>
                </a:lnTo>
                <a:lnTo>
                  <a:pt x="35620" y="115715"/>
                </a:lnTo>
                <a:lnTo>
                  <a:pt x="39369" y="114285"/>
                </a:lnTo>
                <a:lnTo>
                  <a:pt x="41247" y="114285"/>
                </a:lnTo>
                <a:lnTo>
                  <a:pt x="41247" y="111430"/>
                </a:lnTo>
                <a:lnTo>
                  <a:pt x="44996" y="112855"/>
                </a:lnTo>
                <a:lnTo>
                  <a:pt x="48745" y="114285"/>
                </a:lnTo>
                <a:lnTo>
                  <a:pt x="50623" y="114285"/>
                </a:lnTo>
                <a:lnTo>
                  <a:pt x="59999" y="120000"/>
                </a:lnTo>
                <a:lnTo>
                  <a:pt x="61871" y="118570"/>
                </a:lnTo>
                <a:lnTo>
                  <a:pt x="63748" y="117145"/>
                </a:lnTo>
                <a:lnTo>
                  <a:pt x="65620" y="117145"/>
                </a:lnTo>
                <a:lnTo>
                  <a:pt x="69369" y="117145"/>
                </a:lnTo>
                <a:lnTo>
                  <a:pt x="71247" y="115715"/>
                </a:lnTo>
                <a:lnTo>
                  <a:pt x="73125" y="115715"/>
                </a:lnTo>
                <a:lnTo>
                  <a:pt x="76874" y="114285"/>
                </a:lnTo>
                <a:lnTo>
                  <a:pt x="76874" y="112855"/>
                </a:lnTo>
                <a:lnTo>
                  <a:pt x="78745" y="111430"/>
                </a:lnTo>
                <a:lnTo>
                  <a:pt x="80623" y="111430"/>
                </a:lnTo>
                <a:lnTo>
                  <a:pt x="84372" y="112855"/>
                </a:lnTo>
                <a:lnTo>
                  <a:pt x="88122" y="112855"/>
                </a:lnTo>
                <a:lnTo>
                  <a:pt x="90000" y="111430"/>
                </a:lnTo>
                <a:lnTo>
                  <a:pt x="90000" y="114285"/>
                </a:lnTo>
                <a:lnTo>
                  <a:pt x="93749" y="115715"/>
                </a:lnTo>
                <a:lnTo>
                  <a:pt x="97498" y="117145"/>
                </a:lnTo>
                <a:lnTo>
                  <a:pt x="97498" y="115715"/>
                </a:lnTo>
                <a:lnTo>
                  <a:pt x="97498" y="111430"/>
                </a:lnTo>
                <a:lnTo>
                  <a:pt x="97498" y="108570"/>
                </a:lnTo>
                <a:lnTo>
                  <a:pt x="91871" y="107145"/>
                </a:lnTo>
                <a:lnTo>
                  <a:pt x="93749" y="105716"/>
                </a:lnTo>
                <a:lnTo>
                  <a:pt x="97498" y="105716"/>
                </a:lnTo>
                <a:lnTo>
                  <a:pt x="101247" y="104286"/>
                </a:lnTo>
                <a:lnTo>
                  <a:pt x="103125" y="105716"/>
                </a:lnTo>
                <a:lnTo>
                  <a:pt x="103125" y="101431"/>
                </a:lnTo>
                <a:lnTo>
                  <a:pt x="101247" y="97141"/>
                </a:lnTo>
                <a:lnTo>
                  <a:pt x="106874" y="95716"/>
                </a:lnTo>
                <a:lnTo>
                  <a:pt x="103125" y="92857"/>
                </a:lnTo>
                <a:lnTo>
                  <a:pt x="98662" y="91328"/>
                </a:lnTo>
                <a:lnTo>
                  <a:pt x="95884" y="90115"/>
                </a:lnTo>
                <a:lnTo>
                  <a:pt x="95620" y="88572"/>
                </a:lnTo>
                <a:lnTo>
                  <a:pt x="95620" y="85717"/>
                </a:lnTo>
                <a:lnTo>
                  <a:pt x="95620" y="84287"/>
                </a:lnTo>
                <a:lnTo>
                  <a:pt x="93749" y="82857"/>
                </a:lnTo>
                <a:lnTo>
                  <a:pt x="90000" y="80003"/>
                </a:lnTo>
                <a:lnTo>
                  <a:pt x="88122" y="75713"/>
                </a:lnTo>
                <a:lnTo>
                  <a:pt x="86250" y="72858"/>
                </a:lnTo>
                <a:lnTo>
                  <a:pt x="90000" y="72858"/>
                </a:lnTo>
                <a:lnTo>
                  <a:pt x="91871" y="71428"/>
                </a:lnTo>
                <a:lnTo>
                  <a:pt x="95620" y="72858"/>
                </a:lnTo>
                <a:lnTo>
                  <a:pt x="97498" y="69999"/>
                </a:lnTo>
                <a:lnTo>
                  <a:pt x="99369" y="67144"/>
                </a:lnTo>
                <a:lnTo>
                  <a:pt x="104997" y="65714"/>
                </a:lnTo>
                <a:lnTo>
                  <a:pt x="110624" y="62859"/>
                </a:lnTo>
                <a:lnTo>
                  <a:pt x="114372" y="61429"/>
                </a:lnTo>
                <a:lnTo>
                  <a:pt x="119999" y="62859"/>
                </a:lnTo>
                <a:lnTo>
                  <a:pt x="118587" y="55186"/>
                </a:lnTo>
                <a:lnTo>
                  <a:pt x="118153" y="51847"/>
                </a:lnTo>
                <a:lnTo>
                  <a:pt x="118122" y="50000"/>
                </a:lnTo>
                <a:lnTo>
                  <a:pt x="118122" y="48570"/>
                </a:lnTo>
                <a:lnTo>
                  <a:pt x="116251" y="48570"/>
                </a:lnTo>
                <a:lnTo>
                  <a:pt x="116251" y="44286"/>
                </a:lnTo>
                <a:lnTo>
                  <a:pt x="116251" y="37146"/>
                </a:lnTo>
                <a:lnTo>
                  <a:pt x="112495" y="32857"/>
                </a:lnTo>
                <a:lnTo>
                  <a:pt x="114372" y="30002"/>
                </a:lnTo>
                <a:lnTo>
                  <a:pt x="114372" y="1857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7" name="Google Shape;467;p8"/>
          <p:cNvSpPr/>
          <p:nvPr/>
        </p:nvSpPr>
        <p:spPr>
          <a:xfrm>
            <a:off x="5846664" y="3505065"/>
            <a:ext cx="186613" cy="100990"/>
          </a:xfrm>
          <a:custGeom>
            <a:rect b="b" l="l" r="r" t="t"/>
            <a:pathLst>
              <a:path extrusionOk="0" h="120000" w="120000">
                <a:moveTo>
                  <a:pt x="47055" y="102222"/>
                </a:moveTo>
                <a:lnTo>
                  <a:pt x="49408" y="111111"/>
                </a:lnTo>
                <a:lnTo>
                  <a:pt x="54119" y="111111"/>
                </a:lnTo>
                <a:lnTo>
                  <a:pt x="58824" y="106659"/>
                </a:lnTo>
                <a:lnTo>
                  <a:pt x="63528" y="106659"/>
                </a:lnTo>
                <a:lnTo>
                  <a:pt x="61175" y="115547"/>
                </a:lnTo>
                <a:lnTo>
                  <a:pt x="65879" y="115547"/>
                </a:lnTo>
                <a:lnTo>
                  <a:pt x="65879" y="120000"/>
                </a:lnTo>
                <a:lnTo>
                  <a:pt x="75296" y="115547"/>
                </a:lnTo>
                <a:lnTo>
                  <a:pt x="89407" y="115547"/>
                </a:lnTo>
                <a:lnTo>
                  <a:pt x="94111" y="106659"/>
                </a:lnTo>
                <a:lnTo>
                  <a:pt x="94111" y="102222"/>
                </a:lnTo>
                <a:lnTo>
                  <a:pt x="96472" y="93334"/>
                </a:lnTo>
                <a:lnTo>
                  <a:pt x="96472" y="97771"/>
                </a:lnTo>
                <a:lnTo>
                  <a:pt x="105880" y="97771"/>
                </a:lnTo>
                <a:lnTo>
                  <a:pt x="108232" y="106659"/>
                </a:lnTo>
                <a:lnTo>
                  <a:pt x="115287" y="120000"/>
                </a:lnTo>
                <a:lnTo>
                  <a:pt x="117648" y="115547"/>
                </a:lnTo>
                <a:lnTo>
                  <a:pt x="120000" y="111111"/>
                </a:lnTo>
                <a:lnTo>
                  <a:pt x="117648" y="106659"/>
                </a:lnTo>
                <a:lnTo>
                  <a:pt x="115287" y="97771"/>
                </a:lnTo>
                <a:lnTo>
                  <a:pt x="112936" y="93334"/>
                </a:lnTo>
                <a:lnTo>
                  <a:pt x="120000" y="88882"/>
                </a:lnTo>
                <a:lnTo>
                  <a:pt x="117648" y="84446"/>
                </a:lnTo>
                <a:lnTo>
                  <a:pt x="115287" y="75557"/>
                </a:lnTo>
                <a:lnTo>
                  <a:pt x="112936" y="71106"/>
                </a:lnTo>
                <a:lnTo>
                  <a:pt x="108232" y="75557"/>
                </a:lnTo>
                <a:lnTo>
                  <a:pt x="105880" y="75557"/>
                </a:lnTo>
                <a:lnTo>
                  <a:pt x="104459" y="68095"/>
                </a:lnTo>
                <a:lnTo>
                  <a:pt x="104895" y="59939"/>
                </a:lnTo>
                <a:lnTo>
                  <a:pt x="103527" y="57781"/>
                </a:lnTo>
                <a:lnTo>
                  <a:pt x="101176" y="57781"/>
                </a:lnTo>
                <a:lnTo>
                  <a:pt x="101176" y="53329"/>
                </a:lnTo>
                <a:lnTo>
                  <a:pt x="96472" y="53329"/>
                </a:lnTo>
                <a:lnTo>
                  <a:pt x="94111" y="48892"/>
                </a:lnTo>
                <a:lnTo>
                  <a:pt x="94111" y="44441"/>
                </a:lnTo>
                <a:lnTo>
                  <a:pt x="91760" y="35553"/>
                </a:lnTo>
                <a:lnTo>
                  <a:pt x="89407" y="31100"/>
                </a:lnTo>
                <a:lnTo>
                  <a:pt x="87056" y="31100"/>
                </a:lnTo>
                <a:lnTo>
                  <a:pt x="82351" y="35553"/>
                </a:lnTo>
                <a:lnTo>
                  <a:pt x="77647" y="35553"/>
                </a:lnTo>
                <a:lnTo>
                  <a:pt x="77647" y="44441"/>
                </a:lnTo>
                <a:lnTo>
                  <a:pt x="75296" y="40004"/>
                </a:lnTo>
                <a:lnTo>
                  <a:pt x="70308" y="36524"/>
                </a:lnTo>
                <a:lnTo>
                  <a:pt x="62104" y="39954"/>
                </a:lnTo>
                <a:lnTo>
                  <a:pt x="56471" y="40004"/>
                </a:lnTo>
                <a:lnTo>
                  <a:pt x="54119" y="26664"/>
                </a:lnTo>
                <a:lnTo>
                  <a:pt x="49408" y="22212"/>
                </a:lnTo>
                <a:lnTo>
                  <a:pt x="44703" y="17776"/>
                </a:lnTo>
                <a:lnTo>
                  <a:pt x="44703" y="13324"/>
                </a:lnTo>
                <a:lnTo>
                  <a:pt x="28231" y="13324"/>
                </a:lnTo>
                <a:lnTo>
                  <a:pt x="21176" y="8888"/>
                </a:lnTo>
                <a:lnTo>
                  <a:pt x="18823" y="8888"/>
                </a:lnTo>
                <a:lnTo>
                  <a:pt x="16471" y="4435"/>
                </a:lnTo>
                <a:lnTo>
                  <a:pt x="14119" y="0"/>
                </a:lnTo>
                <a:lnTo>
                  <a:pt x="7055" y="4435"/>
                </a:lnTo>
                <a:lnTo>
                  <a:pt x="4703" y="8888"/>
                </a:lnTo>
                <a:lnTo>
                  <a:pt x="0" y="8888"/>
                </a:lnTo>
                <a:lnTo>
                  <a:pt x="0" y="26664"/>
                </a:lnTo>
                <a:lnTo>
                  <a:pt x="2351" y="31100"/>
                </a:lnTo>
                <a:lnTo>
                  <a:pt x="4703" y="35553"/>
                </a:lnTo>
                <a:lnTo>
                  <a:pt x="7055" y="31100"/>
                </a:lnTo>
                <a:lnTo>
                  <a:pt x="9407" y="31100"/>
                </a:lnTo>
                <a:lnTo>
                  <a:pt x="9407" y="35553"/>
                </a:lnTo>
                <a:lnTo>
                  <a:pt x="11767" y="40004"/>
                </a:lnTo>
                <a:lnTo>
                  <a:pt x="14119" y="44441"/>
                </a:lnTo>
                <a:lnTo>
                  <a:pt x="23527" y="53329"/>
                </a:lnTo>
                <a:lnTo>
                  <a:pt x="25791" y="65836"/>
                </a:lnTo>
                <a:lnTo>
                  <a:pt x="27534" y="82293"/>
                </a:lnTo>
                <a:lnTo>
                  <a:pt x="28231" y="97771"/>
                </a:lnTo>
                <a:lnTo>
                  <a:pt x="25879" y="97771"/>
                </a:lnTo>
                <a:lnTo>
                  <a:pt x="28231" y="106659"/>
                </a:lnTo>
                <a:lnTo>
                  <a:pt x="32943" y="102222"/>
                </a:lnTo>
                <a:lnTo>
                  <a:pt x="37648" y="97771"/>
                </a:lnTo>
                <a:lnTo>
                  <a:pt x="37648" y="102222"/>
                </a:lnTo>
                <a:lnTo>
                  <a:pt x="47055" y="10222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8" name="Google Shape;468;p8"/>
          <p:cNvSpPr/>
          <p:nvPr/>
        </p:nvSpPr>
        <p:spPr>
          <a:xfrm>
            <a:off x="5846665" y="3505065"/>
            <a:ext cx="186613" cy="100990"/>
          </a:xfrm>
          <a:custGeom>
            <a:rect b="b" l="l" r="r" t="t"/>
            <a:pathLst>
              <a:path extrusionOk="0" h="120000" w="120000">
                <a:moveTo>
                  <a:pt x="0" y="26664"/>
                </a:moveTo>
                <a:lnTo>
                  <a:pt x="2351" y="31100"/>
                </a:lnTo>
                <a:lnTo>
                  <a:pt x="4703" y="35553"/>
                </a:lnTo>
                <a:lnTo>
                  <a:pt x="7055" y="31100"/>
                </a:lnTo>
                <a:lnTo>
                  <a:pt x="9407" y="31100"/>
                </a:lnTo>
                <a:lnTo>
                  <a:pt x="9407" y="35553"/>
                </a:lnTo>
                <a:lnTo>
                  <a:pt x="11767" y="40004"/>
                </a:lnTo>
                <a:lnTo>
                  <a:pt x="14119" y="44441"/>
                </a:lnTo>
                <a:lnTo>
                  <a:pt x="23527" y="53329"/>
                </a:lnTo>
                <a:lnTo>
                  <a:pt x="25791" y="65836"/>
                </a:lnTo>
                <a:lnTo>
                  <a:pt x="27534" y="82293"/>
                </a:lnTo>
                <a:lnTo>
                  <a:pt x="28231" y="97771"/>
                </a:lnTo>
                <a:lnTo>
                  <a:pt x="25879" y="97771"/>
                </a:lnTo>
                <a:lnTo>
                  <a:pt x="28231" y="106659"/>
                </a:lnTo>
                <a:lnTo>
                  <a:pt x="32943" y="102222"/>
                </a:lnTo>
                <a:lnTo>
                  <a:pt x="37648" y="97771"/>
                </a:lnTo>
                <a:lnTo>
                  <a:pt x="37648" y="102222"/>
                </a:lnTo>
                <a:lnTo>
                  <a:pt x="42352" y="102222"/>
                </a:lnTo>
                <a:lnTo>
                  <a:pt x="47055" y="102222"/>
                </a:lnTo>
                <a:lnTo>
                  <a:pt x="49408" y="111111"/>
                </a:lnTo>
                <a:lnTo>
                  <a:pt x="54119" y="111111"/>
                </a:lnTo>
                <a:lnTo>
                  <a:pt x="58824" y="106659"/>
                </a:lnTo>
                <a:lnTo>
                  <a:pt x="63528" y="106659"/>
                </a:lnTo>
                <a:lnTo>
                  <a:pt x="61175" y="115547"/>
                </a:lnTo>
                <a:lnTo>
                  <a:pt x="65879" y="115547"/>
                </a:lnTo>
                <a:lnTo>
                  <a:pt x="65879" y="120000"/>
                </a:lnTo>
                <a:lnTo>
                  <a:pt x="75296" y="115547"/>
                </a:lnTo>
                <a:lnTo>
                  <a:pt x="77647" y="115547"/>
                </a:lnTo>
                <a:lnTo>
                  <a:pt x="89407" y="115547"/>
                </a:lnTo>
                <a:lnTo>
                  <a:pt x="94111" y="106659"/>
                </a:lnTo>
                <a:lnTo>
                  <a:pt x="94111" y="102222"/>
                </a:lnTo>
                <a:lnTo>
                  <a:pt x="96472" y="93334"/>
                </a:lnTo>
                <a:lnTo>
                  <a:pt x="96472" y="97771"/>
                </a:lnTo>
                <a:lnTo>
                  <a:pt x="101176" y="97771"/>
                </a:lnTo>
                <a:lnTo>
                  <a:pt x="105880" y="97771"/>
                </a:lnTo>
                <a:lnTo>
                  <a:pt x="108232" y="106659"/>
                </a:lnTo>
                <a:lnTo>
                  <a:pt x="115287" y="120000"/>
                </a:lnTo>
                <a:lnTo>
                  <a:pt x="117648" y="115547"/>
                </a:lnTo>
                <a:lnTo>
                  <a:pt x="120000" y="111111"/>
                </a:lnTo>
                <a:lnTo>
                  <a:pt x="117648" y="106659"/>
                </a:lnTo>
                <a:lnTo>
                  <a:pt x="115287" y="97771"/>
                </a:lnTo>
                <a:lnTo>
                  <a:pt x="112936" y="93334"/>
                </a:lnTo>
                <a:lnTo>
                  <a:pt x="120000" y="88882"/>
                </a:lnTo>
                <a:lnTo>
                  <a:pt x="117648" y="84446"/>
                </a:lnTo>
                <a:lnTo>
                  <a:pt x="115287" y="75557"/>
                </a:lnTo>
                <a:lnTo>
                  <a:pt x="112936" y="71106"/>
                </a:lnTo>
                <a:lnTo>
                  <a:pt x="108232" y="75557"/>
                </a:lnTo>
                <a:lnTo>
                  <a:pt x="105880" y="75557"/>
                </a:lnTo>
                <a:lnTo>
                  <a:pt x="104459" y="68095"/>
                </a:lnTo>
                <a:lnTo>
                  <a:pt x="104895" y="59939"/>
                </a:lnTo>
                <a:lnTo>
                  <a:pt x="103527" y="57781"/>
                </a:lnTo>
                <a:lnTo>
                  <a:pt x="101176" y="57781"/>
                </a:lnTo>
                <a:lnTo>
                  <a:pt x="101176" y="53329"/>
                </a:lnTo>
                <a:lnTo>
                  <a:pt x="96472" y="53329"/>
                </a:lnTo>
                <a:lnTo>
                  <a:pt x="94111" y="48892"/>
                </a:lnTo>
                <a:lnTo>
                  <a:pt x="94111" y="44441"/>
                </a:lnTo>
                <a:lnTo>
                  <a:pt x="91760" y="35553"/>
                </a:lnTo>
                <a:lnTo>
                  <a:pt x="89407" y="31100"/>
                </a:lnTo>
                <a:lnTo>
                  <a:pt x="87056" y="31100"/>
                </a:lnTo>
                <a:lnTo>
                  <a:pt x="82351" y="35553"/>
                </a:lnTo>
                <a:lnTo>
                  <a:pt x="77647" y="35553"/>
                </a:lnTo>
                <a:lnTo>
                  <a:pt x="77647" y="44441"/>
                </a:lnTo>
                <a:lnTo>
                  <a:pt x="75296" y="40004"/>
                </a:lnTo>
                <a:lnTo>
                  <a:pt x="70308" y="36524"/>
                </a:lnTo>
                <a:lnTo>
                  <a:pt x="62104" y="39954"/>
                </a:lnTo>
                <a:lnTo>
                  <a:pt x="61175" y="40004"/>
                </a:lnTo>
                <a:lnTo>
                  <a:pt x="56471" y="40004"/>
                </a:lnTo>
                <a:lnTo>
                  <a:pt x="54119" y="26664"/>
                </a:lnTo>
                <a:lnTo>
                  <a:pt x="49408" y="22212"/>
                </a:lnTo>
                <a:lnTo>
                  <a:pt x="44703" y="17776"/>
                </a:lnTo>
                <a:lnTo>
                  <a:pt x="44703" y="13324"/>
                </a:lnTo>
                <a:lnTo>
                  <a:pt x="39999" y="13324"/>
                </a:lnTo>
                <a:lnTo>
                  <a:pt x="28231" y="13324"/>
                </a:lnTo>
                <a:lnTo>
                  <a:pt x="21176" y="8888"/>
                </a:lnTo>
                <a:lnTo>
                  <a:pt x="18823" y="8888"/>
                </a:lnTo>
                <a:lnTo>
                  <a:pt x="16471" y="4435"/>
                </a:lnTo>
                <a:lnTo>
                  <a:pt x="14119" y="0"/>
                </a:lnTo>
                <a:lnTo>
                  <a:pt x="7055" y="4435"/>
                </a:lnTo>
                <a:lnTo>
                  <a:pt x="4703" y="8888"/>
                </a:lnTo>
                <a:lnTo>
                  <a:pt x="0" y="8888"/>
                </a:lnTo>
                <a:lnTo>
                  <a:pt x="0" y="2666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69" name="Google Shape;469;p8"/>
          <p:cNvSpPr/>
          <p:nvPr/>
        </p:nvSpPr>
        <p:spPr>
          <a:xfrm>
            <a:off x="4366999" y="4563484"/>
            <a:ext cx="32511" cy="45720"/>
          </a:xfrm>
          <a:custGeom>
            <a:rect b="b" l="l" r="r" t="t"/>
            <a:pathLst>
              <a:path extrusionOk="0" h="120000" w="120000">
                <a:moveTo>
                  <a:pt x="119996" y="0"/>
                </a:moveTo>
                <a:lnTo>
                  <a:pt x="106638" y="0"/>
                </a:lnTo>
                <a:lnTo>
                  <a:pt x="113319" y="3755"/>
                </a:lnTo>
                <a:lnTo>
                  <a:pt x="119996" y="0"/>
                </a:lnTo>
                <a:close/>
              </a:path>
              <a:path extrusionOk="0" h="120000" w="120000">
                <a:moveTo>
                  <a:pt x="26622" y="29997"/>
                </a:moveTo>
                <a:lnTo>
                  <a:pt x="13309" y="44997"/>
                </a:lnTo>
                <a:lnTo>
                  <a:pt x="13309" y="59997"/>
                </a:lnTo>
                <a:lnTo>
                  <a:pt x="26622" y="74997"/>
                </a:lnTo>
                <a:lnTo>
                  <a:pt x="26622" y="89997"/>
                </a:lnTo>
                <a:lnTo>
                  <a:pt x="13309" y="74997"/>
                </a:lnTo>
                <a:lnTo>
                  <a:pt x="0" y="89997"/>
                </a:lnTo>
                <a:lnTo>
                  <a:pt x="13309" y="104997"/>
                </a:lnTo>
                <a:lnTo>
                  <a:pt x="13309" y="119997"/>
                </a:lnTo>
                <a:lnTo>
                  <a:pt x="93325" y="119997"/>
                </a:lnTo>
                <a:lnTo>
                  <a:pt x="93325" y="89997"/>
                </a:lnTo>
                <a:lnTo>
                  <a:pt x="133309" y="89997"/>
                </a:lnTo>
                <a:lnTo>
                  <a:pt x="174422" y="86446"/>
                </a:lnTo>
                <a:lnTo>
                  <a:pt x="230237" y="79582"/>
                </a:lnTo>
                <a:lnTo>
                  <a:pt x="275407" y="75112"/>
                </a:lnTo>
                <a:lnTo>
                  <a:pt x="306654" y="74997"/>
                </a:lnTo>
                <a:lnTo>
                  <a:pt x="320012" y="59997"/>
                </a:lnTo>
                <a:lnTo>
                  <a:pt x="320012" y="0"/>
                </a:lnTo>
                <a:lnTo>
                  <a:pt x="306654" y="14997"/>
                </a:lnTo>
                <a:lnTo>
                  <a:pt x="200012" y="14997"/>
                </a:lnTo>
                <a:lnTo>
                  <a:pt x="146670" y="29997"/>
                </a:lnTo>
                <a:lnTo>
                  <a:pt x="133309" y="14997"/>
                </a:lnTo>
                <a:lnTo>
                  <a:pt x="113319" y="3755"/>
                </a:lnTo>
                <a:lnTo>
                  <a:pt x="93325" y="14997"/>
                </a:lnTo>
                <a:lnTo>
                  <a:pt x="79968" y="29997"/>
                </a:lnTo>
                <a:lnTo>
                  <a:pt x="93325" y="14997"/>
                </a:lnTo>
                <a:lnTo>
                  <a:pt x="66654" y="29997"/>
                </a:lnTo>
                <a:lnTo>
                  <a:pt x="26622" y="299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0" name="Google Shape;470;p8"/>
          <p:cNvSpPr/>
          <p:nvPr/>
        </p:nvSpPr>
        <p:spPr>
          <a:xfrm>
            <a:off x="5030492" y="4936356"/>
            <a:ext cx="156451" cy="217512"/>
          </a:xfrm>
          <a:custGeom>
            <a:rect b="b" l="l" r="r" t="t"/>
            <a:pathLst>
              <a:path extrusionOk="0" h="120000" w="120000">
                <a:moveTo>
                  <a:pt x="5581" y="78619"/>
                </a:moveTo>
                <a:lnTo>
                  <a:pt x="8367" y="78619"/>
                </a:lnTo>
                <a:lnTo>
                  <a:pt x="8367" y="80693"/>
                </a:lnTo>
                <a:lnTo>
                  <a:pt x="13948" y="78619"/>
                </a:lnTo>
                <a:lnTo>
                  <a:pt x="16744" y="78619"/>
                </a:lnTo>
                <a:lnTo>
                  <a:pt x="13948" y="82760"/>
                </a:lnTo>
                <a:lnTo>
                  <a:pt x="19530" y="82760"/>
                </a:lnTo>
                <a:lnTo>
                  <a:pt x="16744" y="84827"/>
                </a:lnTo>
                <a:lnTo>
                  <a:pt x="11163" y="84827"/>
                </a:lnTo>
                <a:lnTo>
                  <a:pt x="11163" y="88968"/>
                </a:lnTo>
                <a:lnTo>
                  <a:pt x="16480" y="92631"/>
                </a:lnTo>
                <a:lnTo>
                  <a:pt x="25931" y="98999"/>
                </a:lnTo>
                <a:lnTo>
                  <a:pt x="19530" y="84827"/>
                </a:lnTo>
                <a:lnTo>
                  <a:pt x="25931" y="98999"/>
                </a:lnTo>
                <a:lnTo>
                  <a:pt x="35561" y="105451"/>
                </a:lnTo>
                <a:lnTo>
                  <a:pt x="41423" y="109368"/>
                </a:lnTo>
                <a:lnTo>
                  <a:pt x="41856" y="109658"/>
                </a:lnTo>
                <a:lnTo>
                  <a:pt x="44652" y="111725"/>
                </a:lnTo>
                <a:lnTo>
                  <a:pt x="41856" y="113792"/>
                </a:lnTo>
                <a:lnTo>
                  <a:pt x="41856" y="117933"/>
                </a:lnTo>
                <a:lnTo>
                  <a:pt x="44652" y="120000"/>
                </a:lnTo>
                <a:lnTo>
                  <a:pt x="44652" y="117933"/>
                </a:lnTo>
                <a:lnTo>
                  <a:pt x="47439" y="120000"/>
                </a:lnTo>
                <a:lnTo>
                  <a:pt x="50224" y="109658"/>
                </a:lnTo>
                <a:lnTo>
                  <a:pt x="58602" y="109658"/>
                </a:lnTo>
                <a:lnTo>
                  <a:pt x="58602" y="111725"/>
                </a:lnTo>
                <a:lnTo>
                  <a:pt x="66969" y="113792"/>
                </a:lnTo>
                <a:lnTo>
                  <a:pt x="72551" y="115859"/>
                </a:lnTo>
                <a:lnTo>
                  <a:pt x="69765" y="111725"/>
                </a:lnTo>
                <a:lnTo>
                  <a:pt x="69765" y="107584"/>
                </a:lnTo>
                <a:lnTo>
                  <a:pt x="66201" y="100887"/>
                </a:lnTo>
                <a:lnTo>
                  <a:pt x="63834" y="95806"/>
                </a:lnTo>
                <a:lnTo>
                  <a:pt x="64183" y="95175"/>
                </a:lnTo>
                <a:lnTo>
                  <a:pt x="66969" y="93102"/>
                </a:lnTo>
                <a:lnTo>
                  <a:pt x="69765" y="97243"/>
                </a:lnTo>
                <a:lnTo>
                  <a:pt x="66969" y="91035"/>
                </a:lnTo>
                <a:lnTo>
                  <a:pt x="68600" y="87617"/>
                </a:lnTo>
                <a:lnTo>
                  <a:pt x="76076" y="88821"/>
                </a:lnTo>
                <a:lnTo>
                  <a:pt x="78132" y="88968"/>
                </a:lnTo>
                <a:lnTo>
                  <a:pt x="79915" y="85275"/>
                </a:lnTo>
                <a:lnTo>
                  <a:pt x="79041" y="82406"/>
                </a:lnTo>
                <a:lnTo>
                  <a:pt x="80928" y="82760"/>
                </a:lnTo>
                <a:lnTo>
                  <a:pt x="86509" y="82760"/>
                </a:lnTo>
                <a:lnTo>
                  <a:pt x="86509" y="86894"/>
                </a:lnTo>
                <a:lnTo>
                  <a:pt x="94878" y="84827"/>
                </a:lnTo>
                <a:lnTo>
                  <a:pt x="106041" y="84827"/>
                </a:lnTo>
                <a:lnTo>
                  <a:pt x="106041" y="91035"/>
                </a:lnTo>
                <a:lnTo>
                  <a:pt x="108836" y="93102"/>
                </a:lnTo>
                <a:lnTo>
                  <a:pt x="108836" y="60003"/>
                </a:lnTo>
                <a:lnTo>
                  <a:pt x="111622" y="55862"/>
                </a:lnTo>
                <a:lnTo>
                  <a:pt x="108836" y="51721"/>
                </a:lnTo>
                <a:lnTo>
                  <a:pt x="108836" y="49654"/>
                </a:lnTo>
                <a:lnTo>
                  <a:pt x="103255" y="47587"/>
                </a:lnTo>
                <a:lnTo>
                  <a:pt x="100459" y="45520"/>
                </a:lnTo>
                <a:lnTo>
                  <a:pt x="97673" y="43446"/>
                </a:lnTo>
                <a:lnTo>
                  <a:pt x="103255" y="43446"/>
                </a:lnTo>
                <a:lnTo>
                  <a:pt x="103255" y="33105"/>
                </a:lnTo>
                <a:lnTo>
                  <a:pt x="106041" y="33105"/>
                </a:lnTo>
                <a:lnTo>
                  <a:pt x="111622" y="31038"/>
                </a:lnTo>
                <a:lnTo>
                  <a:pt x="119999" y="31038"/>
                </a:lnTo>
                <a:lnTo>
                  <a:pt x="119999" y="18622"/>
                </a:lnTo>
                <a:lnTo>
                  <a:pt x="106041" y="18622"/>
                </a:lnTo>
                <a:lnTo>
                  <a:pt x="103255" y="16556"/>
                </a:lnTo>
                <a:lnTo>
                  <a:pt x="97673" y="18622"/>
                </a:lnTo>
                <a:lnTo>
                  <a:pt x="94878" y="18622"/>
                </a:lnTo>
                <a:lnTo>
                  <a:pt x="97673" y="14481"/>
                </a:lnTo>
                <a:lnTo>
                  <a:pt x="94878" y="12415"/>
                </a:lnTo>
                <a:lnTo>
                  <a:pt x="94878" y="2073"/>
                </a:lnTo>
                <a:lnTo>
                  <a:pt x="89295" y="0"/>
                </a:lnTo>
                <a:lnTo>
                  <a:pt x="80928" y="2073"/>
                </a:lnTo>
                <a:lnTo>
                  <a:pt x="75346" y="4140"/>
                </a:lnTo>
                <a:lnTo>
                  <a:pt x="72551" y="0"/>
                </a:lnTo>
                <a:lnTo>
                  <a:pt x="69765" y="2073"/>
                </a:lnTo>
                <a:lnTo>
                  <a:pt x="66969" y="4140"/>
                </a:lnTo>
                <a:lnTo>
                  <a:pt x="58602" y="4140"/>
                </a:lnTo>
                <a:lnTo>
                  <a:pt x="55806" y="24830"/>
                </a:lnTo>
                <a:lnTo>
                  <a:pt x="16744" y="24830"/>
                </a:lnTo>
                <a:lnTo>
                  <a:pt x="16744" y="28964"/>
                </a:lnTo>
                <a:lnTo>
                  <a:pt x="13948" y="31038"/>
                </a:lnTo>
                <a:lnTo>
                  <a:pt x="19530" y="35172"/>
                </a:lnTo>
                <a:lnTo>
                  <a:pt x="19530" y="43446"/>
                </a:lnTo>
                <a:lnTo>
                  <a:pt x="11163" y="43446"/>
                </a:lnTo>
                <a:lnTo>
                  <a:pt x="11163" y="47587"/>
                </a:lnTo>
                <a:lnTo>
                  <a:pt x="16744" y="45520"/>
                </a:lnTo>
                <a:lnTo>
                  <a:pt x="19530" y="49654"/>
                </a:lnTo>
                <a:lnTo>
                  <a:pt x="11163" y="49654"/>
                </a:lnTo>
                <a:lnTo>
                  <a:pt x="11163" y="51721"/>
                </a:lnTo>
                <a:lnTo>
                  <a:pt x="13948" y="51721"/>
                </a:lnTo>
                <a:lnTo>
                  <a:pt x="13948" y="53795"/>
                </a:lnTo>
                <a:lnTo>
                  <a:pt x="11440" y="59686"/>
                </a:lnTo>
                <a:lnTo>
                  <a:pt x="8440" y="67384"/>
                </a:lnTo>
                <a:lnTo>
                  <a:pt x="8367" y="68278"/>
                </a:lnTo>
                <a:lnTo>
                  <a:pt x="0" y="68278"/>
                </a:lnTo>
                <a:lnTo>
                  <a:pt x="2785" y="72412"/>
                </a:lnTo>
                <a:lnTo>
                  <a:pt x="2785" y="74485"/>
                </a:lnTo>
                <a:lnTo>
                  <a:pt x="5581" y="72412"/>
                </a:lnTo>
                <a:lnTo>
                  <a:pt x="8367" y="74485"/>
                </a:lnTo>
                <a:lnTo>
                  <a:pt x="8367" y="76553"/>
                </a:lnTo>
                <a:lnTo>
                  <a:pt x="5581" y="78619"/>
                </a:lnTo>
                <a:close/>
              </a:path>
              <a:path extrusionOk="0" h="120000" w="120000">
                <a:moveTo>
                  <a:pt x="114418" y="78619"/>
                </a:moveTo>
                <a:lnTo>
                  <a:pt x="111622" y="76553"/>
                </a:lnTo>
                <a:lnTo>
                  <a:pt x="110449" y="73349"/>
                </a:lnTo>
                <a:lnTo>
                  <a:pt x="111914" y="68781"/>
                </a:lnTo>
                <a:lnTo>
                  <a:pt x="111622" y="68278"/>
                </a:lnTo>
                <a:lnTo>
                  <a:pt x="108836" y="64137"/>
                </a:lnTo>
                <a:lnTo>
                  <a:pt x="108836" y="93102"/>
                </a:lnTo>
                <a:lnTo>
                  <a:pt x="112613" y="93039"/>
                </a:lnTo>
                <a:lnTo>
                  <a:pt x="114019" y="86088"/>
                </a:lnTo>
                <a:lnTo>
                  <a:pt x="114418" y="84827"/>
                </a:lnTo>
                <a:lnTo>
                  <a:pt x="117204" y="78619"/>
                </a:lnTo>
                <a:lnTo>
                  <a:pt x="114418" y="7861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1" name="Google Shape;471;p8"/>
          <p:cNvSpPr/>
          <p:nvPr/>
        </p:nvSpPr>
        <p:spPr>
          <a:xfrm>
            <a:off x="5030492" y="4936356"/>
            <a:ext cx="156451" cy="217512"/>
          </a:xfrm>
          <a:custGeom>
            <a:rect b="b" l="l" r="r" t="t"/>
            <a:pathLst>
              <a:path extrusionOk="0" h="120000" w="120000">
                <a:moveTo>
                  <a:pt x="47439" y="120000"/>
                </a:moveTo>
                <a:lnTo>
                  <a:pt x="50224" y="109658"/>
                </a:lnTo>
                <a:lnTo>
                  <a:pt x="53020" y="109658"/>
                </a:lnTo>
                <a:lnTo>
                  <a:pt x="58602" y="109658"/>
                </a:lnTo>
                <a:lnTo>
                  <a:pt x="58602" y="111725"/>
                </a:lnTo>
                <a:lnTo>
                  <a:pt x="66969" y="113792"/>
                </a:lnTo>
                <a:lnTo>
                  <a:pt x="72551" y="115859"/>
                </a:lnTo>
                <a:lnTo>
                  <a:pt x="69765" y="111725"/>
                </a:lnTo>
                <a:lnTo>
                  <a:pt x="69765" y="107584"/>
                </a:lnTo>
                <a:lnTo>
                  <a:pt x="66201" y="100887"/>
                </a:lnTo>
                <a:lnTo>
                  <a:pt x="63834" y="95806"/>
                </a:lnTo>
                <a:lnTo>
                  <a:pt x="64183" y="95175"/>
                </a:lnTo>
                <a:lnTo>
                  <a:pt x="66969" y="93102"/>
                </a:lnTo>
                <a:lnTo>
                  <a:pt x="69765" y="97243"/>
                </a:lnTo>
                <a:lnTo>
                  <a:pt x="66969" y="91035"/>
                </a:lnTo>
                <a:lnTo>
                  <a:pt x="68600" y="87617"/>
                </a:lnTo>
                <a:lnTo>
                  <a:pt x="76076" y="88821"/>
                </a:lnTo>
                <a:lnTo>
                  <a:pt x="78132" y="88968"/>
                </a:lnTo>
                <a:lnTo>
                  <a:pt x="79915" y="85275"/>
                </a:lnTo>
                <a:lnTo>
                  <a:pt x="79041" y="82406"/>
                </a:lnTo>
                <a:lnTo>
                  <a:pt x="80928" y="82760"/>
                </a:lnTo>
                <a:lnTo>
                  <a:pt x="86509" y="82760"/>
                </a:lnTo>
                <a:lnTo>
                  <a:pt x="86509" y="86894"/>
                </a:lnTo>
                <a:lnTo>
                  <a:pt x="94878" y="84827"/>
                </a:lnTo>
                <a:lnTo>
                  <a:pt x="100459" y="84827"/>
                </a:lnTo>
                <a:lnTo>
                  <a:pt x="106041" y="84827"/>
                </a:lnTo>
                <a:lnTo>
                  <a:pt x="106041" y="91035"/>
                </a:lnTo>
                <a:lnTo>
                  <a:pt x="108836" y="93102"/>
                </a:lnTo>
                <a:lnTo>
                  <a:pt x="112613" y="93039"/>
                </a:lnTo>
                <a:lnTo>
                  <a:pt x="114019" y="86088"/>
                </a:lnTo>
                <a:lnTo>
                  <a:pt x="114418" y="84827"/>
                </a:lnTo>
                <a:lnTo>
                  <a:pt x="117204" y="78619"/>
                </a:lnTo>
                <a:lnTo>
                  <a:pt x="114418" y="78619"/>
                </a:lnTo>
                <a:lnTo>
                  <a:pt x="111622" y="76553"/>
                </a:lnTo>
                <a:lnTo>
                  <a:pt x="110449" y="73349"/>
                </a:lnTo>
                <a:lnTo>
                  <a:pt x="111914" y="68781"/>
                </a:lnTo>
                <a:lnTo>
                  <a:pt x="111622" y="68278"/>
                </a:lnTo>
                <a:lnTo>
                  <a:pt x="108836" y="64137"/>
                </a:lnTo>
                <a:lnTo>
                  <a:pt x="108836" y="66204"/>
                </a:lnTo>
                <a:lnTo>
                  <a:pt x="108836" y="60003"/>
                </a:lnTo>
                <a:lnTo>
                  <a:pt x="111622" y="55862"/>
                </a:lnTo>
                <a:lnTo>
                  <a:pt x="108836" y="51721"/>
                </a:lnTo>
                <a:lnTo>
                  <a:pt x="108836" y="49654"/>
                </a:lnTo>
                <a:lnTo>
                  <a:pt x="103255" y="47587"/>
                </a:lnTo>
                <a:lnTo>
                  <a:pt x="100459" y="45520"/>
                </a:lnTo>
                <a:lnTo>
                  <a:pt x="97673" y="43446"/>
                </a:lnTo>
                <a:lnTo>
                  <a:pt x="103255" y="43446"/>
                </a:lnTo>
                <a:lnTo>
                  <a:pt x="103255" y="35172"/>
                </a:lnTo>
                <a:lnTo>
                  <a:pt x="103255" y="33105"/>
                </a:lnTo>
                <a:lnTo>
                  <a:pt x="106041" y="33105"/>
                </a:lnTo>
                <a:lnTo>
                  <a:pt x="111622" y="31038"/>
                </a:lnTo>
                <a:lnTo>
                  <a:pt x="119999" y="31038"/>
                </a:lnTo>
                <a:lnTo>
                  <a:pt x="119999" y="18622"/>
                </a:lnTo>
                <a:lnTo>
                  <a:pt x="108836" y="18622"/>
                </a:lnTo>
                <a:lnTo>
                  <a:pt x="106041" y="18622"/>
                </a:lnTo>
                <a:lnTo>
                  <a:pt x="103255" y="16556"/>
                </a:lnTo>
                <a:lnTo>
                  <a:pt x="97673" y="18622"/>
                </a:lnTo>
                <a:lnTo>
                  <a:pt x="94878" y="18622"/>
                </a:lnTo>
                <a:lnTo>
                  <a:pt x="97673" y="14481"/>
                </a:lnTo>
                <a:lnTo>
                  <a:pt x="94878" y="12415"/>
                </a:lnTo>
                <a:lnTo>
                  <a:pt x="94878" y="2073"/>
                </a:lnTo>
                <a:lnTo>
                  <a:pt x="89295" y="0"/>
                </a:lnTo>
                <a:lnTo>
                  <a:pt x="80928" y="2073"/>
                </a:lnTo>
                <a:lnTo>
                  <a:pt x="75346" y="4140"/>
                </a:lnTo>
                <a:lnTo>
                  <a:pt x="72551" y="0"/>
                </a:lnTo>
                <a:lnTo>
                  <a:pt x="69765" y="2073"/>
                </a:lnTo>
                <a:lnTo>
                  <a:pt x="66969" y="4140"/>
                </a:lnTo>
                <a:lnTo>
                  <a:pt x="58602" y="4140"/>
                </a:lnTo>
                <a:lnTo>
                  <a:pt x="55806" y="24830"/>
                </a:lnTo>
                <a:lnTo>
                  <a:pt x="16744" y="24830"/>
                </a:lnTo>
                <a:lnTo>
                  <a:pt x="16744" y="26897"/>
                </a:lnTo>
                <a:lnTo>
                  <a:pt x="16744" y="28964"/>
                </a:lnTo>
                <a:lnTo>
                  <a:pt x="13948" y="31038"/>
                </a:lnTo>
                <a:lnTo>
                  <a:pt x="19530" y="35172"/>
                </a:lnTo>
                <a:lnTo>
                  <a:pt x="19530" y="43446"/>
                </a:lnTo>
                <a:lnTo>
                  <a:pt x="11163" y="43446"/>
                </a:lnTo>
                <a:lnTo>
                  <a:pt x="11163" y="47587"/>
                </a:lnTo>
                <a:lnTo>
                  <a:pt x="16744" y="45520"/>
                </a:lnTo>
                <a:lnTo>
                  <a:pt x="19530" y="49654"/>
                </a:lnTo>
                <a:lnTo>
                  <a:pt x="11163" y="49654"/>
                </a:lnTo>
                <a:lnTo>
                  <a:pt x="11163" y="51721"/>
                </a:lnTo>
                <a:lnTo>
                  <a:pt x="13948" y="51721"/>
                </a:lnTo>
                <a:lnTo>
                  <a:pt x="13948" y="53795"/>
                </a:lnTo>
                <a:lnTo>
                  <a:pt x="11440" y="59686"/>
                </a:lnTo>
                <a:lnTo>
                  <a:pt x="8440" y="67384"/>
                </a:lnTo>
                <a:lnTo>
                  <a:pt x="8367" y="68278"/>
                </a:lnTo>
                <a:lnTo>
                  <a:pt x="2785" y="68278"/>
                </a:lnTo>
                <a:lnTo>
                  <a:pt x="0" y="68278"/>
                </a:lnTo>
                <a:lnTo>
                  <a:pt x="2785" y="72412"/>
                </a:lnTo>
                <a:lnTo>
                  <a:pt x="2785" y="74485"/>
                </a:lnTo>
                <a:lnTo>
                  <a:pt x="5581" y="72412"/>
                </a:lnTo>
                <a:lnTo>
                  <a:pt x="8367" y="74485"/>
                </a:lnTo>
                <a:lnTo>
                  <a:pt x="8367" y="76553"/>
                </a:lnTo>
                <a:lnTo>
                  <a:pt x="5581" y="78619"/>
                </a:lnTo>
                <a:lnTo>
                  <a:pt x="8367" y="78619"/>
                </a:lnTo>
                <a:lnTo>
                  <a:pt x="8367" y="80693"/>
                </a:lnTo>
                <a:lnTo>
                  <a:pt x="13948" y="78619"/>
                </a:lnTo>
                <a:lnTo>
                  <a:pt x="16744" y="78619"/>
                </a:lnTo>
                <a:lnTo>
                  <a:pt x="13948" y="82760"/>
                </a:lnTo>
                <a:lnTo>
                  <a:pt x="19530" y="82760"/>
                </a:lnTo>
                <a:lnTo>
                  <a:pt x="16744" y="84827"/>
                </a:lnTo>
                <a:lnTo>
                  <a:pt x="19530" y="84827"/>
                </a:lnTo>
                <a:lnTo>
                  <a:pt x="11163" y="84827"/>
                </a:lnTo>
                <a:lnTo>
                  <a:pt x="11163" y="88968"/>
                </a:lnTo>
                <a:lnTo>
                  <a:pt x="16480" y="92631"/>
                </a:lnTo>
                <a:lnTo>
                  <a:pt x="25931" y="98999"/>
                </a:lnTo>
                <a:lnTo>
                  <a:pt x="35561" y="105451"/>
                </a:lnTo>
                <a:lnTo>
                  <a:pt x="41423" y="109368"/>
                </a:lnTo>
                <a:lnTo>
                  <a:pt x="41856" y="109658"/>
                </a:lnTo>
                <a:lnTo>
                  <a:pt x="44652" y="111725"/>
                </a:lnTo>
                <a:lnTo>
                  <a:pt x="41856" y="113792"/>
                </a:lnTo>
                <a:lnTo>
                  <a:pt x="41856" y="117933"/>
                </a:lnTo>
                <a:lnTo>
                  <a:pt x="44652" y="120000"/>
                </a:lnTo>
                <a:lnTo>
                  <a:pt x="44652" y="117933"/>
                </a:lnTo>
                <a:lnTo>
                  <a:pt x="47439"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2" name="Google Shape;472;p8"/>
          <p:cNvSpPr/>
          <p:nvPr/>
        </p:nvSpPr>
        <p:spPr>
          <a:xfrm>
            <a:off x="3381164" y="4827329"/>
            <a:ext cx="84823" cy="149809"/>
          </a:xfrm>
          <a:custGeom>
            <a:rect b="b" l="l" r="r" t="t"/>
            <a:pathLst>
              <a:path extrusionOk="0" h="120000" w="120000">
                <a:moveTo>
                  <a:pt x="0" y="105004"/>
                </a:moveTo>
                <a:lnTo>
                  <a:pt x="5227" y="114007"/>
                </a:lnTo>
                <a:lnTo>
                  <a:pt x="15666" y="116998"/>
                </a:lnTo>
                <a:lnTo>
                  <a:pt x="20876" y="120000"/>
                </a:lnTo>
                <a:lnTo>
                  <a:pt x="36526" y="114007"/>
                </a:lnTo>
                <a:lnTo>
                  <a:pt x="52174" y="111006"/>
                </a:lnTo>
                <a:lnTo>
                  <a:pt x="67842" y="116998"/>
                </a:lnTo>
                <a:lnTo>
                  <a:pt x="85415" y="106642"/>
                </a:lnTo>
                <a:lnTo>
                  <a:pt x="92140" y="101019"/>
                </a:lnTo>
                <a:lnTo>
                  <a:pt x="93911" y="99002"/>
                </a:lnTo>
                <a:lnTo>
                  <a:pt x="95908" y="88562"/>
                </a:lnTo>
                <a:lnTo>
                  <a:pt x="98787" y="76433"/>
                </a:lnTo>
                <a:lnTo>
                  <a:pt x="99140" y="75005"/>
                </a:lnTo>
                <a:lnTo>
                  <a:pt x="104350" y="63001"/>
                </a:lnTo>
                <a:lnTo>
                  <a:pt x="114789" y="50996"/>
                </a:lnTo>
                <a:lnTo>
                  <a:pt x="119999" y="45004"/>
                </a:lnTo>
                <a:lnTo>
                  <a:pt x="119999" y="36001"/>
                </a:lnTo>
                <a:lnTo>
                  <a:pt x="114789" y="33000"/>
                </a:lnTo>
                <a:lnTo>
                  <a:pt x="109579" y="36001"/>
                </a:lnTo>
                <a:lnTo>
                  <a:pt x="104350" y="33000"/>
                </a:lnTo>
                <a:lnTo>
                  <a:pt x="99140" y="26998"/>
                </a:lnTo>
                <a:lnTo>
                  <a:pt x="93911" y="26998"/>
                </a:lnTo>
                <a:lnTo>
                  <a:pt x="83490" y="20996"/>
                </a:lnTo>
                <a:lnTo>
                  <a:pt x="83490" y="12004"/>
                </a:lnTo>
                <a:lnTo>
                  <a:pt x="78263" y="9002"/>
                </a:lnTo>
                <a:lnTo>
                  <a:pt x="46964" y="3000"/>
                </a:lnTo>
                <a:lnTo>
                  <a:pt x="36526" y="0"/>
                </a:lnTo>
                <a:lnTo>
                  <a:pt x="31316" y="3000"/>
                </a:lnTo>
                <a:lnTo>
                  <a:pt x="20876" y="3000"/>
                </a:lnTo>
                <a:lnTo>
                  <a:pt x="15666" y="9002"/>
                </a:lnTo>
                <a:lnTo>
                  <a:pt x="0" y="26998"/>
                </a:lnTo>
                <a:lnTo>
                  <a:pt x="3948" y="43180"/>
                </a:lnTo>
                <a:lnTo>
                  <a:pt x="5145" y="50192"/>
                </a:lnTo>
                <a:lnTo>
                  <a:pt x="5227" y="53997"/>
                </a:lnTo>
                <a:lnTo>
                  <a:pt x="14795" y="65807"/>
                </a:lnTo>
                <a:lnTo>
                  <a:pt x="25903" y="71922"/>
                </a:lnTo>
                <a:lnTo>
                  <a:pt x="26087" y="72003"/>
                </a:lnTo>
                <a:lnTo>
                  <a:pt x="20876" y="83997"/>
                </a:lnTo>
                <a:lnTo>
                  <a:pt x="15666" y="89999"/>
                </a:lnTo>
                <a:lnTo>
                  <a:pt x="10437" y="99002"/>
                </a:lnTo>
                <a:lnTo>
                  <a:pt x="0" y="105004"/>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3" name="Google Shape;473;p8"/>
          <p:cNvSpPr/>
          <p:nvPr/>
        </p:nvSpPr>
        <p:spPr>
          <a:xfrm>
            <a:off x="6229984" y="5738686"/>
            <a:ext cx="17752" cy="15284"/>
          </a:xfrm>
          <a:custGeom>
            <a:rect b="b" l="l" r="r" t="t"/>
            <a:pathLst>
              <a:path extrusionOk="0" h="120000" w="120000">
                <a:moveTo>
                  <a:pt x="73911" y="0"/>
                </a:moveTo>
                <a:lnTo>
                  <a:pt x="24632" y="0"/>
                </a:lnTo>
                <a:lnTo>
                  <a:pt x="24632" y="29513"/>
                </a:lnTo>
                <a:lnTo>
                  <a:pt x="0" y="29513"/>
                </a:lnTo>
                <a:lnTo>
                  <a:pt x="0" y="58924"/>
                </a:lnTo>
                <a:lnTo>
                  <a:pt x="24632" y="58924"/>
                </a:lnTo>
                <a:lnTo>
                  <a:pt x="24632" y="117958"/>
                </a:lnTo>
                <a:lnTo>
                  <a:pt x="110171" y="120000"/>
                </a:lnTo>
                <a:lnTo>
                  <a:pt x="120000" y="92386"/>
                </a:lnTo>
                <a:lnTo>
                  <a:pt x="73911"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4" name="Google Shape;474;p8"/>
          <p:cNvSpPr/>
          <p:nvPr/>
        </p:nvSpPr>
        <p:spPr>
          <a:xfrm>
            <a:off x="4741900" y="3380893"/>
            <a:ext cx="9214" cy="24646"/>
          </a:xfrm>
          <a:custGeom>
            <a:rect b="b" l="l" r="r" t="t"/>
            <a:pathLst>
              <a:path extrusionOk="0" h="120000" w="120000">
                <a:moveTo>
                  <a:pt x="47458" y="73151"/>
                </a:moveTo>
                <a:lnTo>
                  <a:pt x="94929" y="91390"/>
                </a:lnTo>
                <a:lnTo>
                  <a:pt x="120000" y="120000"/>
                </a:lnTo>
                <a:lnTo>
                  <a:pt x="94929" y="0"/>
                </a:lnTo>
                <a:lnTo>
                  <a:pt x="47458" y="0"/>
                </a:lnTo>
                <a:lnTo>
                  <a:pt x="0" y="54843"/>
                </a:lnTo>
                <a:lnTo>
                  <a:pt x="94929" y="36541"/>
                </a:lnTo>
                <a:lnTo>
                  <a:pt x="94929" y="54843"/>
                </a:lnTo>
                <a:lnTo>
                  <a:pt x="47458" y="7315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5" name="Google Shape;475;p8"/>
          <p:cNvSpPr/>
          <p:nvPr/>
        </p:nvSpPr>
        <p:spPr>
          <a:xfrm>
            <a:off x="4679886" y="3215692"/>
            <a:ext cx="342849" cy="349173"/>
          </a:xfrm>
          <a:custGeom>
            <a:rect b="b" l="l" r="r" t="t"/>
            <a:pathLst>
              <a:path extrusionOk="0" h="120000" w="120000">
                <a:moveTo>
                  <a:pt x="111164" y="97848"/>
                </a:moveTo>
                <a:lnTo>
                  <a:pt x="110020" y="96949"/>
                </a:lnTo>
                <a:lnTo>
                  <a:pt x="109785" y="99355"/>
                </a:lnTo>
                <a:lnTo>
                  <a:pt x="110020" y="96949"/>
                </a:lnTo>
                <a:lnTo>
                  <a:pt x="107233" y="96771"/>
                </a:lnTo>
                <a:lnTo>
                  <a:pt x="107061" y="96524"/>
                </a:lnTo>
                <a:lnTo>
                  <a:pt x="107284" y="92138"/>
                </a:lnTo>
                <a:lnTo>
                  <a:pt x="107233" y="89033"/>
                </a:lnTo>
                <a:lnTo>
                  <a:pt x="104682" y="89033"/>
                </a:lnTo>
                <a:lnTo>
                  <a:pt x="104682" y="83870"/>
                </a:lnTo>
                <a:lnTo>
                  <a:pt x="109785" y="83870"/>
                </a:lnTo>
                <a:lnTo>
                  <a:pt x="109785" y="79998"/>
                </a:lnTo>
                <a:lnTo>
                  <a:pt x="112341" y="76127"/>
                </a:lnTo>
                <a:lnTo>
                  <a:pt x="109785" y="77419"/>
                </a:lnTo>
                <a:lnTo>
                  <a:pt x="109785" y="76127"/>
                </a:lnTo>
                <a:lnTo>
                  <a:pt x="108509" y="73547"/>
                </a:lnTo>
                <a:lnTo>
                  <a:pt x="104682" y="74839"/>
                </a:lnTo>
                <a:lnTo>
                  <a:pt x="104682" y="68388"/>
                </a:lnTo>
                <a:lnTo>
                  <a:pt x="100850" y="72260"/>
                </a:lnTo>
                <a:lnTo>
                  <a:pt x="98055" y="72783"/>
                </a:lnTo>
                <a:lnTo>
                  <a:pt x="98159" y="70640"/>
                </a:lnTo>
                <a:lnTo>
                  <a:pt x="99574" y="68388"/>
                </a:lnTo>
                <a:lnTo>
                  <a:pt x="100850" y="65804"/>
                </a:lnTo>
                <a:lnTo>
                  <a:pt x="103406" y="64517"/>
                </a:lnTo>
                <a:lnTo>
                  <a:pt x="104682" y="61937"/>
                </a:lnTo>
                <a:lnTo>
                  <a:pt x="105160" y="60927"/>
                </a:lnTo>
                <a:lnTo>
                  <a:pt x="107285" y="57049"/>
                </a:lnTo>
                <a:lnTo>
                  <a:pt x="111065" y="54194"/>
                </a:lnTo>
                <a:lnTo>
                  <a:pt x="114892" y="54194"/>
                </a:lnTo>
                <a:lnTo>
                  <a:pt x="113616" y="52903"/>
                </a:lnTo>
                <a:lnTo>
                  <a:pt x="113616" y="49031"/>
                </a:lnTo>
                <a:lnTo>
                  <a:pt x="114892" y="50323"/>
                </a:lnTo>
                <a:lnTo>
                  <a:pt x="117448" y="51615"/>
                </a:lnTo>
                <a:lnTo>
                  <a:pt x="117448" y="50323"/>
                </a:lnTo>
                <a:lnTo>
                  <a:pt x="117218" y="49521"/>
                </a:lnTo>
                <a:lnTo>
                  <a:pt x="117003" y="44508"/>
                </a:lnTo>
                <a:lnTo>
                  <a:pt x="117448" y="41288"/>
                </a:lnTo>
                <a:lnTo>
                  <a:pt x="116168" y="38709"/>
                </a:lnTo>
                <a:lnTo>
                  <a:pt x="116168" y="37421"/>
                </a:lnTo>
                <a:lnTo>
                  <a:pt x="117448" y="36129"/>
                </a:lnTo>
                <a:lnTo>
                  <a:pt x="120000" y="33550"/>
                </a:lnTo>
                <a:lnTo>
                  <a:pt x="118724" y="29678"/>
                </a:lnTo>
                <a:lnTo>
                  <a:pt x="113616" y="29678"/>
                </a:lnTo>
                <a:lnTo>
                  <a:pt x="111065" y="28387"/>
                </a:lnTo>
                <a:lnTo>
                  <a:pt x="111065" y="30971"/>
                </a:lnTo>
                <a:lnTo>
                  <a:pt x="109785" y="27099"/>
                </a:lnTo>
                <a:lnTo>
                  <a:pt x="109467" y="26778"/>
                </a:lnTo>
                <a:lnTo>
                  <a:pt x="106787" y="25165"/>
                </a:lnTo>
                <a:lnTo>
                  <a:pt x="102126" y="27099"/>
                </a:lnTo>
                <a:lnTo>
                  <a:pt x="99574" y="25807"/>
                </a:lnTo>
                <a:lnTo>
                  <a:pt x="98298" y="25807"/>
                </a:lnTo>
                <a:lnTo>
                  <a:pt x="95743" y="24515"/>
                </a:lnTo>
                <a:lnTo>
                  <a:pt x="97023" y="21936"/>
                </a:lnTo>
                <a:lnTo>
                  <a:pt x="97023" y="20644"/>
                </a:lnTo>
                <a:lnTo>
                  <a:pt x="93191" y="21936"/>
                </a:lnTo>
                <a:lnTo>
                  <a:pt x="88084" y="21936"/>
                </a:lnTo>
                <a:lnTo>
                  <a:pt x="88084" y="18064"/>
                </a:lnTo>
                <a:lnTo>
                  <a:pt x="87793" y="16687"/>
                </a:lnTo>
                <a:lnTo>
                  <a:pt x="86140" y="17519"/>
                </a:lnTo>
                <a:lnTo>
                  <a:pt x="84256" y="18064"/>
                </a:lnTo>
                <a:lnTo>
                  <a:pt x="82981" y="16777"/>
                </a:lnTo>
                <a:lnTo>
                  <a:pt x="81700" y="16777"/>
                </a:lnTo>
                <a:lnTo>
                  <a:pt x="79149" y="15485"/>
                </a:lnTo>
                <a:lnTo>
                  <a:pt x="77873" y="12905"/>
                </a:lnTo>
                <a:lnTo>
                  <a:pt x="77873" y="11613"/>
                </a:lnTo>
                <a:lnTo>
                  <a:pt x="76597" y="14193"/>
                </a:lnTo>
                <a:lnTo>
                  <a:pt x="74041" y="10322"/>
                </a:lnTo>
                <a:lnTo>
                  <a:pt x="71490" y="7742"/>
                </a:lnTo>
                <a:lnTo>
                  <a:pt x="70214" y="7742"/>
                </a:lnTo>
                <a:lnTo>
                  <a:pt x="68934" y="6455"/>
                </a:lnTo>
                <a:lnTo>
                  <a:pt x="68934" y="3871"/>
                </a:lnTo>
                <a:lnTo>
                  <a:pt x="67658" y="1291"/>
                </a:lnTo>
                <a:lnTo>
                  <a:pt x="66382" y="2583"/>
                </a:lnTo>
                <a:lnTo>
                  <a:pt x="63831" y="0"/>
                </a:lnTo>
                <a:lnTo>
                  <a:pt x="62555" y="0"/>
                </a:lnTo>
                <a:lnTo>
                  <a:pt x="59999" y="1291"/>
                </a:lnTo>
                <a:lnTo>
                  <a:pt x="58724" y="1291"/>
                </a:lnTo>
                <a:lnTo>
                  <a:pt x="57448" y="6455"/>
                </a:lnTo>
                <a:lnTo>
                  <a:pt x="58724" y="5163"/>
                </a:lnTo>
                <a:lnTo>
                  <a:pt x="58479" y="5514"/>
                </a:lnTo>
                <a:lnTo>
                  <a:pt x="57771" y="10590"/>
                </a:lnTo>
                <a:lnTo>
                  <a:pt x="58724" y="14193"/>
                </a:lnTo>
                <a:lnTo>
                  <a:pt x="57448" y="14193"/>
                </a:lnTo>
                <a:lnTo>
                  <a:pt x="56172" y="12905"/>
                </a:lnTo>
                <a:lnTo>
                  <a:pt x="54892" y="12905"/>
                </a:lnTo>
                <a:lnTo>
                  <a:pt x="54708" y="13078"/>
                </a:lnTo>
                <a:lnTo>
                  <a:pt x="50857" y="15609"/>
                </a:lnTo>
                <a:lnTo>
                  <a:pt x="47233" y="18064"/>
                </a:lnTo>
                <a:lnTo>
                  <a:pt x="47233" y="21936"/>
                </a:lnTo>
                <a:lnTo>
                  <a:pt x="46453" y="22177"/>
                </a:lnTo>
                <a:lnTo>
                  <a:pt x="42418" y="22986"/>
                </a:lnTo>
                <a:lnTo>
                  <a:pt x="37920" y="23610"/>
                </a:lnTo>
                <a:lnTo>
                  <a:pt x="33191" y="24515"/>
                </a:lnTo>
                <a:lnTo>
                  <a:pt x="33191" y="33550"/>
                </a:lnTo>
                <a:lnTo>
                  <a:pt x="33191" y="24515"/>
                </a:lnTo>
                <a:lnTo>
                  <a:pt x="33047" y="23721"/>
                </a:lnTo>
                <a:lnTo>
                  <a:pt x="32644" y="19802"/>
                </a:lnTo>
                <a:lnTo>
                  <a:pt x="31476" y="18682"/>
                </a:lnTo>
                <a:lnTo>
                  <a:pt x="26808" y="19356"/>
                </a:lnTo>
                <a:lnTo>
                  <a:pt x="28088" y="20644"/>
                </a:lnTo>
                <a:lnTo>
                  <a:pt x="29364" y="23228"/>
                </a:lnTo>
                <a:lnTo>
                  <a:pt x="30640" y="25807"/>
                </a:lnTo>
                <a:lnTo>
                  <a:pt x="30640" y="27099"/>
                </a:lnTo>
                <a:lnTo>
                  <a:pt x="29364" y="29678"/>
                </a:lnTo>
                <a:lnTo>
                  <a:pt x="30640" y="32258"/>
                </a:lnTo>
                <a:lnTo>
                  <a:pt x="31915" y="33550"/>
                </a:lnTo>
                <a:lnTo>
                  <a:pt x="30640" y="33550"/>
                </a:lnTo>
                <a:lnTo>
                  <a:pt x="31915" y="34838"/>
                </a:lnTo>
                <a:lnTo>
                  <a:pt x="26808" y="33550"/>
                </a:lnTo>
                <a:lnTo>
                  <a:pt x="26808" y="34838"/>
                </a:lnTo>
                <a:lnTo>
                  <a:pt x="24256" y="33550"/>
                </a:lnTo>
                <a:lnTo>
                  <a:pt x="22981" y="34838"/>
                </a:lnTo>
                <a:lnTo>
                  <a:pt x="21705" y="36129"/>
                </a:lnTo>
                <a:lnTo>
                  <a:pt x="21705" y="33550"/>
                </a:lnTo>
                <a:lnTo>
                  <a:pt x="19149" y="34838"/>
                </a:lnTo>
                <a:lnTo>
                  <a:pt x="17873" y="37421"/>
                </a:lnTo>
                <a:lnTo>
                  <a:pt x="16597" y="37421"/>
                </a:lnTo>
                <a:lnTo>
                  <a:pt x="16487" y="37190"/>
                </a:lnTo>
                <a:lnTo>
                  <a:pt x="14770" y="33962"/>
                </a:lnTo>
                <a:lnTo>
                  <a:pt x="10214" y="33550"/>
                </a:lnTo>
                <a:lnTo>
                  <a:pt x="8938" y="34838"/>
                </a:lnTo>
                <a:lnTo>
                  <a:pt x="7663" y="36129"/>
                </a:lnTo>
                <a:lnTo>
                  <a:pt x="6383" y="34838"/>
                </a:lnTo>
                <a:lnTo>
                  <a:pt x="2555" y="34838"/>
                </a:lnTo>
                <a:lnTo>
                  <a:pt x="1279" y="36129"/>
                </a:lnTo>
                <a:lnTo>
                  <a:pt x="1279" y="38709"/>
                </a:lnTo>
                <a:lnTo>
                  <a:pt x="2555" y="38709"/>
                </a:lnTo>
                <a:lnTo>
                  <a:pt x="3831" y="40001"/>
                </a:lnTo>
                <a:lnTo>
                  <a:pt x="5107" y="40001"/>
                </a:lnTo>
                <a:lnTo>
                  <a:pt x="3831" y="41288"/>
                </a:lnTo>
                <a:lnTo>
                  <a:pt x="1279" y="41288"/>
                </a:lnTo>
                <a:lnTo>
                  <a:pt x="1279" y="42580"/>
                </a:lnTo>
                <a:lnTo>
                  <a:pt x="0" y="45160"/>
                </a:lnTo>
                <a:lnTo>
                  <a:pt x="1279" y="46452"/>
                </a:lnTo>
                <a:lnTo>
                  <a:pt x="3831" y="45160"/>
                </a:lnTo>
                <a:lnTo>
                  <a:pt x="7663" y="45160"/>
                </a:lnTo>
                <a:lnTo>
                  <a:pt x="7663" y="46452"/>
                </a:lnTo>
                <a:lnTo>
                  <a:pt x="8938" y="47744"/>
                </a:lnTo>
                <a:lnTo>
                  <a:pt x="8938" y="46452"/>
                </a:lnTo>
                <a:lnTo>
                  <a:pt x="10214" y="46452"/>
                </a:lnTo>
                <a:lnTo>
                  <a:pt x="12766" y="49031"/>
                </a:lnTo>
                <a:lnTo>
                  <a:pt x="14041" y="52903"/>
                </a:lnTo>
                <a:lnTo>
                  <a:pt x="15321" y="51615"/>
                </a:lnTo>
                <a:lnTo>
                  <a:pt x="16597" y="50323"/>
                </a:lnTo>
                <a:lnTo>
                  <a:pt x="17873" y="49031"/>
                </a:lnTo>
                <a:lnTo>
                  <a:pt x="17873" y="50323"/>
                </a:lnTo>
                <a:lnTo>
                  <a:pt x="19149" y="49031"/>
                </a:lnTo>
                <a:lnTo>
                  <a:pt x="19149" y="51615"/>
                </a:lnTo>
                <a:lnTo>
                  <a:pt x="16597" y="51615"/>
                </a:lnTo>
                <a:lnTo>
                  <a:pt x="17873" y="52903"/>
                </a:lnTo>
                <a:lnTo>
                  <a:pt x="20425" y="52903"/>
                </a:lnTo>
                <a:lnTo>
                  <a:pt x="21705" y="54194"/>
                </a:lnTo>
                <a:lnTo>
                  <a:pt x="19149" y="55482"/>
                </a:lnTo>
                <a:lnTo>
                  <a:pt x="20425" y="56774"/>
                </a:lnTo>
                <a:lnTo>
                  <a:pt x="24256" y="56774"/>
                </a:lnTo>
                <a:lnTo>
                  <a:pt x="24930" y="65244"/>
                </a:lnTo>
                <a:lnTo>
                  <a:pt x="28934" y="67960"/>
                </a:lnTo>
                <a:lnTo>
                  <a:pt x="33191" y="69676"/>
                </a:lnTo>
                <a:lnTo>
                  <a:pt x="34467" y="72260"/>
                </a:lnTo>
                <a:lnTo>
                  <a:pt x="35747" y="70968"/>
                </a:lnTo>
                <a:lnTo>
                  <a:pt x="35991" y="71533"/>
                </a:lnTo>
                <a:lnTo>
                  <a:pt x="36699" y="76329"/>
                </a:lnTo>
                <a:lnTo>
                  <a:pt x="35747" y="79998"/>
                </a:lnTo>
                <a:lnTo>
                  <a:pt x="37023" y="81290"/>
                </a:lnTo>
                <a:lnTo>
                  <a:pt x="37023" y="82582"/>
                </a:lnTo>
                <a:lnTo>
                  <a:pt x="35747" y="82582"/>
                </a:lnTo>
                <a:lnTo>
                  <a:pt x="35747" y="89033"/>
                </a:lnTo>
                <a:lnTo>
                  <a:pt x="38298" y="90320"/>
                </a:lnTo>
                <a:lnTo>
                  <a:pt x="37023" y="90320"/>
                </a:lnTo>
                <a:lnTo>
                  <a:pt x="37023" y="92904"/>
                </a:lnTo>
                <a:lnTo>
                  <a:pt x="35747" y="94192"/>
                </a:lnTo>
                <a:lnTo>
                  <a:pt x="34467" y="95484"/>
                </a:lnTo>
                <a:lnTo>
                  <a:pt x="34467" y="98063"/>
                </a:lnTo>
                <a:lnTo>
                  <a:pt x="35747" y="100643"/>
                </a:lnTo>
                <a:lnTo>
                  <a:pt x="34467" y="103226"/>
                </a:lnTo>
                <a:lnTo>
                  <a:pt x="33191" y="104514"/>
                </a:lnTo>
                <a:lnTo>
                  <a:pt x="31915" y="105806"/>
                </a:lnTo>
                <a:lnTo>
                  <a:pt x="29364" y="107093"/>
                </a:lnTo>
                <a:lnTo>
                  <a:pt x="31915" y="108386"/>
                </a:lnTo>
                <a:lnTo>
                  <a:pt x="31915" y="110965"/>
                </a:lnTo>
                <a:lnTo>
                  <a:pt x="35747" y="112257"/>
                </a:lnTo>
                <a:lnTo>
                  <a:pt x="36987" y="112322"/>
                </a:lnTo>
                <a:lnTo>
                  <a:pt x="38433" y="113034"/>
                </a:lnTo>
                <a:lnTo>
                  <a:pt x="40850" y="113549"/>
                </a:lnTo>
                <a:lnTo>
                  <a:pt x="43406" y="113549"/>
                </a:lnTo>
                <a:lnTo>
                  <a:pt x="44682" y="116128"/>
                </a:lnTo>
                <a:lnTo>
                  <a:pt x="48509" y="116128"/>
                </a:lnTo>
                <a:lnTo>
                  <a:pt x="48509" y="114836"/>
                </a:lnTo>
                <a:lnTo>
                  <a:pt x="52340" y="116128"/>
                </a:lnTo>
                <a:lnTo>
                  <a:pt x="54892" y="117416"/>
                </a:lnTo>
                <a:lnTo>
                  <a:pt x="58724" y="118708"/>
                </a:lnTo>
                <a:lnTo>
                  <a:pt x="59999" y="116128"/>
                </a:lnTo>
                <a:lnTo>
                  <a:pt x="61275" y="118708"/>
                </a:lnTo>
                <a:lnTo>
                  <a:pt x="62555" y="120000"/>
                </a:lnTo>
                <a:lnTo>
                  <a:pt x="65107" y="118708"/>
                </a:lnTo>
                <a:lnTo>
                  <a:pt x="67658" y="118708"/>
                </a:lnTo>
                <a:lnTo>
                  <a:pt x="69043" y="118536"/>
                </a:lnTo>
                <a:lnTo>
                  <a:pt x="70369" y="117116"/>
                </a:lnTo>
                <a:lnTo>
                  <a:pt x="72766" y="116128"/>
                </a:lnTo>
                <a:lnTo>
                  <a:pt x="72766" y="113549"/>
                </a:lnTo>
                <a:lnTo>
                  <a:pt x="74041" y="112257"/>
                </a:lnTo>
                <a:lnTo>
                  <a:pt x="74041" y="109677"/>
                </a:lnTo>
                <a:lnTo>
                  <a:pt x="76597" y="109677"/>
                </a:lnTo>
                <a:lnTo>
                  <a:pt x="77873" y="108386"/>
                </a:lnTo>
                <a:lnTo>
                  <a:pt x="79149" y="108386"/>
                </a:lnTo>
                <a:lnTo>
                  <a:pt x="80425" y="104514"/>
                </a:lnTo>
                <a:lnTo>
                  <a:pt x="82981" y="104514"/>
                </a:lnTo>
                <a:lnTo>
                  <a:pt x="85532" y="103226"/>
                </a:lnTo>
                <a:lnTo>
                  <a:pt x="88084" y="105806"/>
                </a:lnTo>
                <a:lnTo>
                  <a:pt x="90639" y="105806"/>
                </a:lnTo>
                <a:lnTo>
                  <a:pt x="90639" y="104514"/>
                </a:lnTo>
                <a:lnTo>
                  <a:pt x="91915" y="104514"/>
                </a:lnTo>
                <a:lnTo>
                  <a:pt x="93191" y="107093"/>
                </a:lnTo>
                <a:lnTo>
                  <a:pt x="97023" y="107093"/>
                </a:lnTo>
                <a:lnTo>
                  <a:pt x="97023" y="109677"/>
                </a:lnTo>
                <a:lnTo>
                  <a:pt x="99574" y="110965"/>
                </a:lnTo>
                <a:lnTo>
                  <a:pt x="102126" y="108386"/>
                </a:lnTo>
                <a:lnTo>
                  <a:pt x="103406" y="108386"/>
                </a:lnTo>
                <a:lnTo>
                  <a:pt x="104682" y="109677"/>
                </a:lnTo>
                <a:lnTo>
                  <a:pt x="104682" y="108386"/>
                </a:lnTo>
                <a:lnTo>
                  <a:pt x="105957" y="108386"/>
                </a:lnTo>
                <a:lnTo>
                  <a:pt x="107233" y="104514"/>
                </a:lnTo>
                <a:lnTo>
                  <a:pt x="105957" y="101935"/>
                </a:lnTo>
                <a:lnTo>
                  <a:pt x="107233" y="100643"/>
                </a:lnTo>
                <a:lnTo>
                  <a:pt x="107871" y="101288"/>
                </a:lnTo>
                <a:lnTo>
                  <a:pt x="108509" y="100643"/>
                </a:lnTo>
                <a:lnTo>
                  <a:pt x="111065" y="98063"/>
                </a:lnTo>
                <a:lnTo>
                  <a:pt x="111164" y="9784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6" name="Google Shape;476;p8"/>
          <p:cNvSpPr/>
          <p:nvPr/>
        </p:nvSpPr>
        <p:spPr>
          <a:xfrm>
            <a:off x="5026071" y="3534830"/>
            <a:ext cx="30459" cy="67576"/>
          </a:xfrm>
          <a:custGeom>
            <a:rect b="b" l="l" r="r" t="t"/>
            <a:pathLst>
              <a:path extrusionOk="0" h="120000" w="120000">
                <a:moveTo>
                  <a:pt x="73066" y="20002"/>
                </a:moveTo>
                <a:lnTo>
                  <a:pt x="58705" y="26656"/>
                </a:lnTo>
                <a:lnTo>
                  <a:pt x="44345" y="33331"/>
                </a:lnTo>
                <a:lnTo>
                  <a:pt x="15573" y="26656"/>
                </a:lnTo>
                <a:lnTo>
                  <a:pt x="1217" y="33331"/>
                </a:lnTo>
                <a:lnTo>
                  <a:pt x="0" y="53866"/>
                </a:lnTo>
                <a:lnTo>
                  <a:pt x="12563" y="76999"/>
                </a:lnTo>
                <a:lnTo>
                  <a:pt x="15573" y="86668"/>
                </a:lnTo>
                <a:lnTo>
                  <a:pt x="1217" y="86668"/>
                </a:lnTo>
                <a:lnTo>
                  <a:pt x="1217" y="93320"/>
                </a:lnTo>
                <a:lnTo>
                  <a:pt x="36856" y="106237"/>
                </a:lnTo>
                <a:lnTo>
                  <a:pt x="83636" y="118350"/>
                </a:lnTo>
                <a:lnTo>
                  <a:pt x="87426" y="120000"/>
                </a:lnTo>
                <a:lnTo>
                  <a:pt x="96988" y="97376"/>
                </a:lnTo>
                <a:lnTo>
                  <a:pt x="107282" y="75674"/>
                </a:lnTo>
                <a:lnTo>
                  <a:pt x="115792" y="54310"/>
                </a:lnTo>
                <a:lnTo>
                  <a:pt x="120000" y="32699"/>
                </a:lnTo>
                <a:lnTo>
                  <a:pt x="117380" y="10258"/>
                </a:lnTo>
                <a:lnTo>
                  <a:pt x="116194" y="6652"/>
                </a:lnTo>
                <a:lnTo>
                  <a:pt x="87426" y="0"/>
                </a:lnTo>
                <a:lnTo>
                  <a:pt x="73066" y="6652"/>
                </a:lnTo>
                <a:lnTo>
                  <a:pt x="73066" y="2000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7" name="Google Shape;477;p8"/>
          <p:cNvSpPr/>
          <p:nvPr/>
        </p:nvSpPr>
        <p:spPr>
          <a:xfrm>
            <a:off x="4986261" y="3510420"/>
            <a:ext cx="3644" cy="1879"/>
          </a:xfrm>
          <a:custGeom>
            <a:rect b="b" l="l" r="r" t="t"/>
            <a:pathLst>
              <a:path extrusionOk="0" h="120000" w="120000">
                <a:moveTo>
                  <a:pt x="119999" y="120000"/>
                </a:moveTo>
                <a:lnTo>
                  <a:pt x="59999" y="0"/>
                </a:lnTo>
                <a:lnTo>
                  <a:pt x="0" y="120000"/>
                </a:lnTo>
                <a:lnTo>
                  <a:pt x="119999"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8" name="Google Shape;478;p8"/>
          <p:cNvSpPr/>
          <p:nvPr/>
        </p:nvSpPr>
        <p:spPr>
          <a:xfrm>
            <a:off x="4989906" y="3512300"/>
            <a:ext cx="3644" cy="3759"/>
          </a:xfrm>
          <a:custGeom>
            <a:rect b="b" l="l" r="r" t="t"/>
            <a:pathLst>
              <a:path extrusionOk="0" h="120000" w="120000">
                <a:moveTo>
                  <a:pt x="119999" y="0"/>
                </a:moveTo>
                <a:lnTo>
                  <a:pt x="0" y="0"/>
                </a:lnTo>
                <a:lnTo>
                  <a:pt x="119999"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79" name="Google Shape;479;p8"/>
          <p:cNvSpPr/>
          <p:nvPr/>
        </p:nvSpPr>
        <p:spPr>
          <a:xfrm>
            <a:off x="9063913" y="5719916"/>
            <a:ext cx="76593" cy="82600"/>
          </a:xfrm>
          <a:custGeom>
            <a:rect b="b" l="l" r="r" t="t"/>
            <a:pathLst>
              <a:path extrusionOk="0" h="120000" w="120000">
                <a:moveTo>
                  <a:pt x="51433" y="81807"/>
                </a:moveTo>
                <a:lnTo>
                  <a:pt x="57144" y="98173"/>
                </a:lnTo>
                <a:lnTo>
                  <a:pt x="62855" y="103634"/>
                </a:lnTo>
                <a:lnTo>
                  <a:pt x="80006" y="103634"/>
                </a:lnTo>
                <a:lnTo>
                  <a:pt x="85716" y="109096"/>
                </a:lnTo>
                <a:lnTo>
                  <a:pt x="91427" y="109096"/>
                </a:lnTo>
                <a:lnTo>
                  <a:pt x="97138" y="120000"/>
                </a:lnTo>
                <a:lnTo>
                  <a:pt x="114289" y="120000"/>
                </a:lnTo>
                <a:lnTo>
                  <a:pt x="114289" y="114538"/>
                </a:lnTo>
                <a:lnTo>
                  <a:pt x="120000" y="114538"/>
                </a:lnTo>
                <a:lnTo>
                  <a:pt x="120000" y="109096"/>
                </a:lnTo>
                <a:lnTo>
                  <a:pt x="114289" y="103634"/>
                </a:lnTo>
                <a:lnTo>
                  <a:pt x="102849" y="92731"/>
                </a:lnTo>
                <a:lnTo>
                  <a:pt x="91427" y="87268"/>
                </a:lnTo>
                <a:lnTo>
                  <a:pt x="91427" y="76365"/>
                </a:lnTo>
                <a:lnTo>
                  <a:pt x="80006" y="70904"/>
                </a:lnTo>
                <a:lnTo>
                  <a:pt x="74276" y="76365"/>
                </a:lnTo>
                <a:lnTo>
                  <a:pt x="62855" y="70904"/>
                </a:lnTo>
                <a:lnTo>
                  <a:pt x="68566" y="65461"/>
                </a:lnTo>
                <a:lnTo>
                  <a:pt x="62855" y="65461"/>
                </a:lnTo>
                <a:lnTo>
                  <a:pt x="51704" y="53487"/>
                </a:lnTo>
                <a:lnTo>
                  <a:pt x="35307" y="34449"/>
                </a:lnTo>
                <a:lnTo>
                  <a:pt x="23834" y="18932"/>
                </a:lnTo>
                <a:lnTo>
                  <a:pt x="22861" y="16364"/>
                </a:lnTo>
                <a:lnTo>
                  <a:pt x="22861" y="5461"/>
                </a:lnTo>
                <a:lnTo>
                  <a:pt x="17150" y="5461"/>
                </a:lnTo>
                <a:lnTo>
                  <a:pt x="5709" y="0"/>
                </a:lnTo>
                <a:lnTo>
                  <a:pt x="0" y="0"/>
                </a:lnTo>
                <a:lnTo>
                  <a:pt x="0" y="21826"/>
                </a:lnTo>
                <a:lnTo>
                  <a:pt x="5709" y="21826"/>
                </a:lnTo>
                <a:lnTo>
                  <a:pt x="13050" y="39254"/>
                </a:lnTo>
                <a:lnTo>
                  <a:pt x="22903" y="56718"/>
                </a:lnTo>
                <a:lnTo>
                  <a:pt x="34022" y="70654"/>
                </a:lnTo>
                <a:lnTo>
                  <a:pt x="34283" y="70904"/>
                </a:lnTo>
                <a:lnTo>
                  <a:pt x="45702" y="70904"/>
                </a:lnTo>
                <a:lnTo>
                  <a:pt x="45702" y="76365"/>
                </a:lnTo>
                <a:lnTo>
                  <a:pt x="51433" y="8180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0" name="Google Shape;480;p8"/>
          <p:cNvSpPr/>
          <p:nvPr/>
        </p:nvSpPr>
        <p:spPr>
          <a:xfrm>
            <a:off x="9158744" y="5772481"/>
            <a:ext cx="7289" cy="7505"/>
          </a:xfrm>
          <a:custGeom>
            <a:rect b="b" l="l" r="r" t="t"/>
            <a:pathLst>
              <a:path extrusionOk="0" h="120000" w="120000">
                <a:moveTo>
                  <a:pt x="0" y="0"/>
                </a:moveTo>
                <a:lnTo>
                  <a:pt x="0" y="120000"/>
                </a:lnTo>
                <a:lnTo>
                  <a:pt x="120000" y="120000"/>
                </a:lnTo>
                <a:lnTo>
                  <a:pt x="120000" y="59896"/>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1" name="Google Shape;481;p8"/>
          <p:cNvSpPr/>
          <p:nvPr/>
        </p:nvSpPr>
        <p:spPr>
          <a:xfrm>
            <a:off x="9133217" y="5742445"/>
            <a:ext cx="7289" cy="15011"/>
          </a:xfrm>
          <a:custGeom>
            <a:rect b="b" l="l" r="r" t="t"/>
            <a:pathLst>
              <a:path extrusionOk="0" h="120000" w="120000">
                <a:moveTo>
                  <a:pt x="59991" y="0"/>
                </a:moveTo>
                <a:lnTo>
                  <a:pt x="0" y="0"/>
                </a:lnTo>
                <a:lnTo>
                  <a:pt x="0" y="120000"/>
                </a:lnTo>
                <a:lnTo>
                  <a:pt x="120000" y="120000"/>
                </a:lnTo>
                <a:lnTo>
                  <a:pt x="120000" y="59996"/>
                </a:lnTo>
                <a:lnTo>
                  <a:pt x="59991"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2" name="Google Shape;482;p8"/>
          <p:cNvSpPr/>
          <p:nvPr/>
        </p:nvSpPr>
        <p:spPr>
          <a:xfrm>
            <a:off x="4679886" y="3215692"/>
            <a:ext cx="342849" cy="349173"/>
          </a:xfrm>
          <a:custGeom>
            <a:rect b="b" l="l" r="r" t="t"/>
            <a:pathLst>
              <a:path extrusionOk="0" h="120000" w="120000">
                <a:moveTo>
                  <a:pt x="72766" y="116128"/>
                </a:moveTo>
                <a:lnTo>
                  <a:pt x="70369" y="117116"/>
                </a:lnTo>
                <a:lnTo>
                  <a:pt x="69043" y="118536"/>
                </a:lnTo>
                <a:lnTo>
                  <a:pt x="67658" y="118708"/>
                </a:lnTo>
                <a:lnTo>
                  <a:pt x="65107" y="118708"/>
                </a:lnTo>
                <a:lnTo>
                  <a:pt x="62555" y="120000"/>
                </a:lnTo>
                <a:lnTo>
                  <a:pt x="61275" y="118708"/>
                </a:lnTo>
                <a:lnTo>
                  <a:pt x="59999" y="116128"/>
                </a:lnTo>
                <a:lnTo>
                  <a:pt x="58724" y="118708"/>
                </a:lnTo>
                <a:lnTo>
                  <a:pt x="54892" y="117416"/>
                </a:lnTo>
                <a:lnTo>
                  <a:pt x="52340" y="116128"/>
                </a:lnTo>
                <a:lnTo>
                  <a:pt x="48509" y="114836"/>
                </a:lnTo>
                <a:lnTo>
                  <a:pt x="48509" y="116128"/>
                </a:lnTo>
                <a:lnTo>
                  <a:pt x="45957" y="116128"/>
                </a:lnTo>
                <a:lnTo>
                  <a:pt x="44682" y="116128"/>
                </a:lnTo>
                <a:lnTo>
                  <a:pt x="43406" y="113549"/>
                </a:lnTo>
                <a:lnTo>
                  <a:pt x="40850" y="113549"/>
                </a:lnTo>
                <a:lnTo>
                  <a:pt x="38433" y="113034"/>
                </a:lnTo>
                <a:lnTo>
                  <a:pt x="36987" y="112322"/>
                </a:lnTo>
                <a:lnTo>
                  <a:pt x="35747" y="112257"/>
                </a:lnTo>
                <a:lnTo>
                  <a:pt x="31915" y="110965"/>
                </a:lnTo>
                <a:lnTo>
                  <a:pt x="31915" y="112257"/>
                </a:lnTo>
                <a:lnTo>
                  <a:pt x="31915" y="110965"/>
                </a:lnTo>
                <a:lnTo>
                  <a:pt x="31915" y="108386"/>
                </a:lnTo>
                <a:lnTo>
                  <a:pt x="29364" y="107093"/>
                </a:lnTo>
                <a:lnTo>
                  <a:pt x="31915" y="105806"/>
                </a:lnTo>
                <a:lnTo>
                  <a:pt x="33191" y="104514"/>
                </a:lnTo>
                <a:lnTo>
                  <a:pt x="34467" y="103226"/>
                </a:lnTo>
                <a:lnTo>
                  <a:pt x="35747" y="100643"/>
                </a:lnTo>
                <a:lnTo>
                  <a:pt x="34467" y="98063"/>
                </a:lnTo>
                <a:lnTo>
                  <a:pt x="34467" y="95484"/>
                </a:lnTo>
                <a:lnTo>
                  <a:pt x="35747" y="94192"/>
                </a:lnTo>
                <a:lnTo>
                  <a:pt x="37023" y="92904"/>
                </a:lnTo>
                <a:lnTo>
                  <a:pt x="37023" y="91612"/>
                </a:lnTo>
                <a:lnTo>
                  <a:pt x="37023" y="90320"/>
                </a:lnTo>
                <a:lnTo>
                  <a:pt x="38298" y="90320"/>
                </a:lnTo>
                <a:lnTo>
                  <a:pt x="35747" y="89033"/>
                </a:lnTo>
                <a:lnTo>
                  <a:pt x="35747" y="82582"/>
                </a:lnTo>
                <a:lnTo>
                  <a:pt x="37023" y="82582"/>
                </a:lnTo>
                <a:lnTo>
                  <a:pt x="37023" y="81290"/>
                </a:lnTo>
                <a:lnTo>
                  <a:pt x="35747" y="79998"/>
                </a:lnTo>
                <a:lnTo>
                  <a:pt x="36699" y="76329"/>
                </a:lnTo>
                <a:lnTo>
                  <a:pt x="35991" y="71533"/>
                </a:lnTo>
                <a:lnTo>
                  <a:pt x="35747" y="70968"/>
                </a:lnTo>
                <a:lnTo>
                  <a:pt x="34467" y="72260"/>
                </a:lnTo>
                <a:lnTo>
                  <a:pt x="33191" y="69676"/>
                </a:lnTo>
                <a:lnTo>
                  <a:pt x="28934" y="67960"/>
                </a:lnTo>
                <a:lnTo>
                  <a:pt x="24930" y="65244"/>
                </a:lnTo>
                <a:lnTo>
                  <a:pt x="24256" y="63225"/>
                </a:lnTo>
                <a:lnTo>
                  <a:pt x="22981" y="61937"/>
                </a:lnTo>
                <a:lnTo>
                  <a:pt x="24256" y="60645"/>
                </a:lnTo>
                <a:lnTo>
                  <a:pt x="24256" y="59354"/>
                </a:lnTo>
                <a:lnTo>
                  <a:pt x="21705" y="60645"/>
                </a:lnTo>
                <a:lnTo>
                  <a:pt x="22981" y="56774"/>
                </a:lnTo>
                <a:lnTo>
                  <a:pt x="24256" y="56774"/>
                </a:lnTo>
                <a:lnTo>
                  <a:pt x="20425" y="56774"/>
                </a:lnTo>
                <a:lnTo>
                  <a:pt x="19149" y="55482"/>
                </a:lnTo>
                <a:lnTo>
                  <a:pt x="21705" y="54194"/>
                </a:lnTo>
                <a:lnTo>
                  <a:pt x="20425" y="52903"/>
                </a:lnTo>
                <a:lnTo>
                  <a:pt x="16597" y="52903"/>
                </a:lnTo>
                <a:lnTo>
                  <a:pt x="17873" y="52903"/>
                </a:lnTo>
                <a:lnTo>
                  <a:pt x="16597" y="51615"/>
                </a:lnTo>
                <a:lnTo>
                  <a:pt x="17873" y="51615"/>
                </a:lnTo>
                <a:lnTo>
                  <a:pt x="19149" y="51615"/>
                </a:lnTo>
                <a:lnTo>
                  <a:pt x="19149" y="50323"/>
                </a:lnTo>
                <a:lnTo>
                  <a:pt x="19149" y="49031"/>
                </a:lnTo>
                <a:lnTo>
                  <a:pt x="17873" y="50323"/>
                </a:lnTo>
                <a:lnTo>
                  <a:pt x="17873" y="49031"/>
                </a:lnTo>
                <a:lnTo>
                  <a:pt x="16597" y="50323"/>
                </a:lnTo>
                <a:lnTo>
                  <a:pt x="15321" y="51615"/>
                </a:lnTo>
                <a:lnTo>
                  <a:pt x="14041" y="52903"/>
                </a:lnTo>
                <a:lnTo>
                  <a:pt x="12766" y="49031"/>
                </a:lnTo>
                <a:lnTo>
                  <a:pt x="10214" y="46452"/>
                </a:lnTo>
                <a:lnTo>
                  <a:pt x="8938" y="46452"/>
                </a:lnTo>
                <a:lnTo>
                  <a:pt x="8938" y="47744"/>
                </a:lnTo>
                <a:lnTo>
                  <a:pt x="7663" y="46452"/>
                </a:lnTo>
                <a:lnTo>
                  <a:pt x="7663" y="45160"/>
                </a:lnTo>
                <a:lnTo>
                  <a:pt x="6383" y="45160"/>
                </a:lnTo>
                <a:lnTo>
                  <a:pt x="3831" y="45160"/>
                </a:lnTo>
                <a:lnTo>
                  <a:pt x="1279" y="46452"/>
                </a:lnTo>
                <a:lnTo>
                  <a:pt x="0" y="45160"/>
                </a:lnTo>
                <a:lnTo>
                  <a:pt x="1279" y="42580"/>
                </a:lnTo>
                <a:lnTo>
                  <a:pt x="1279" y="41288"/>
                </a:lnTo>
                <a:lnTo>
                  <a:pt x="3831" y="41288"/>
                </a:lnTo>
                <a:lnTo>
                  <a:pt x="5107" y="40001"/>
                </a:lnTo>
                <a:lnTo>
                  <a:pt x="3831" y="40001"/>
                </a:lnTo>
                <a:lnTo>
                  <a:pt x="2555" y="38709"/>
                </a:lnTo>
                <a:lnTo>
                  <a:pt x="1279" y="38709"/>
                </a:lnTo>
                <a:lnTo>
                  <a:pt x="1279" y="36129"/>
                </a:lnTo>
                <a:lnTo>
                  <a:pt x="2555" y="34838"/>
                </a:lnTo>
                <a:lnTo>
                  <a:pt x="3831" y="34838"/>
                </a:lnTo>
                <a:lnTo>
                  <a:pt x="6383" y="34838"/>
                </a:lnTo>
                <a:lnTo>
                  <a:pt x="7663" y="36129"/>
                </a:lnTo>
                <a:lnTo>
                  <a:pt x="8938" y="34838"/>
                </a:lnTo>
                <a:lnTo>
                  <a:pt x="10214" y="33550"/>
                </a:lnTo>
                <a:lnTo>
                  <a:pt x="14770" y="33962"/>
                </a:lnTo>
                <a:lnTo>
                  <a:pt x="16487" y="37190"/>
                </a:lnTo>
                <a:lnTo>
                  <a:pt x="16597" y="37421"/>
                </a:lnTo>
                <a:lnTo>
                  <a:pt x="17873" y="37421"/>
                </a:lnTo>
                <a:lnTo>
                  <a:pt x="19149" y="34838"/>
                </a:lnTo>
                <a:lnTo>
                  <a:pt x="21705" y="33550"/>
                </a:lnTo>
                <a:lnTo>
                  <a:pt x="21705" y="36129"/>
                </a:lnTo>
                <a:lnTo>
                  <a:pt x="22981" y="34838"/>
                </a:lnTo>
                <a:lnTo>
                  <a:pt x="24256" y="33550"/>
                </a:lnTo>
                <a:lnTo>
                  <a:pt x="26808" y="34838"/>
                </a:lnTo>
                <a:lnTo>
                  <a:pt x="26808" y="33550"/>
                </a:lnTo>
                <a:lnTo>
                  <a:pt x="31915" y="34838"/>
                </a:lnTo>
                <a:lnTo>
                  <a:pt x="30640" y="33550"/>
                </a:lnTo>
                <a:lnTo>
                  <a:pt x="33191" y="33550"/>
                </a:lnTo>
                <a:lnTo>
                  <a:pt x="31915" y="33550"/>
                </a:lnTo>
                <a:lnTo>
                  <a:pt x="30640" y="32258"/>
                </a:lnTo>
                <a:lnTo>
                  <a:pt x="29364" y="29678"/>
                </a:lnTo>
                <a:lnTo>
                  <a:pt x="30640" y="27099"/>
                </a:lnTo>
                <a:lnTo>
                  <a:pt x="30640" y="25807"/>
                </a:lnTo>
                <a:lnTo>
                  <a:pt x="29364" y="23228"/>
                </a:lnTo>
                <a:lnTo>
                  <a:pt x="28088" y="20644"/>
                </a:lnTo>
                <a:lnTo>
                  <a:pt x="26808" y="19356"/>
                </a:lnTo>
                <a:lnTo>
                  <a:pt x="31476" y="18682"/>
                </a:lnTo>
                <a:lnTo>
                  <a:pt x="32644" y="19802"/>
                </a:lnTo>
                <a:lnTo>
                  <a:pt x="33047" y="23721"/>
                </a:lnTo>
                <a:lnTo>
                  <a:pt x="33191" y="24515"/>
                </a:lnTo>
                <a:lnTo>
                  <a:pt x="37920" y="23610"/>
                </a:lnTo>
                <a:lnTo>
                  <a:pt x="42418" y="22986"/>
                </a:lnTo>
                <a:lnTo>
                  <a:pt x="46453" y="22177"/>
                </a:lnTo>
                <a:lnTo>
                  <a:pt x="47233" y="21936"/>
                </a:lnTo>
                <a:lnTo>
                  <a:pt x="47233" y="18064"/>
                </a:lnTo>
                <a:lnTo>
                  <a:pt x="50857" y="15609"/>
                </a:lnTo>
                <a:lnTo>
                  <a:pt x="54708" y="13078"/>
                </a:lnTo>
                <a:lnTo>
                  <a:pt x="54892" y="12905"/>
                </a:lnTo>
                <a:lnTo>
                  <a:pt x="56172" y="12905"/>
                </a:lnTo>
                <a:lnTo>
                  <a:pt x="57448" y="14193"/>
                </a:lnTo>
                <a:lnTo>
                  <a:pt x="58724" y="14193"/>
                </a:lnTo>
                <a:lnTo>
                  <a:pt x="57771" y="10590"/>
                </a:lnTo>
                <a:lnTo>
                  <a:pt x="58479" y="5514"/>
                </a:lnTo>
                <a:lnTo>
                  <a:pt x="58724" y="5163"/>
                </a:lnTo>
                <a:lnTo>
                  <a:pt x="57448" y="6455"/>
                </a:lnTo>
                <a:lnTo>
                  <a:pt x="58724" y="1291"/>
                </a:lnTo>
                <a:lnTo>
                  <a:pt x="59999" y="1291"/>
                </a:lnTo>
                <a:lnTo>
                  <a:pt x="62555" y="0"/>
                </a:lnTo>
                <a:lnTo>
                  <a:pt x="63831" y="0"/>
                </a:lnTo>
                <a:lnTo>
                  <a:pt x="66382" y="2583"/>
                </a:lnTo>
                <a:lnTo>
                  <a:pt x="67658" y="1291"/>
                </a:lnTo>
                <a:lnTo>
                  <a:pt x="68934" y="3871"/>
                </a:lnTo>
                <a:lnTo>
                  <a:pt x="68934" y="6455"/>
                </a:lnTo>
                <a:lnTo>
                  <a:pt x="70214" y="7742"/>
                </a:lnTo>
                <a:lnTo>
                  <a:pt x="71490" y="7742"/>
                </a:lnTo>
                <a:lnTo>
                  <a:pt x="74041" y="10322"/>
                </a:lnTo>
                <a:lnTo>
                  <a:pt x="76597" y="14193"/>
                </a:lnTo>
                <a:lnTo>
                  <a:pt x="77873" y="11613"/>
                </a:lnTo>
                <a:lnTo>
                  <a:pt x="77873" y="12905"/>
                </a:lnTo>
                <a:lnTo>
                  <a:pt x="79149" y="15485"/>
                </a:lnTo>
                <a:lnTo>
                  <a:pt x="81700" y="16777"/>
                </a:lnTo>
                <a:lnTo>
                  <a:pt x="82981" y="16777"/>
                </a:lnTo>
                <a:lnTo>
                  <a:pt x="84256" y="18064"/>
                </a:lnTo>
                <a:lnTo>
                  <a:pt x="86140" y="17519"/>
                </a:lnTo>
                <a:lnTo>
                  <a:pt x="87793" y="16687"/>
                </a:lnTo>
                <a:lnTo>
                  <a:pt x="88084" y="18064"/>
                </a:lnTo>
                <a:lnTo>
                  <a:pt x="88084" y="20644"/>
                </a:lnTo>
                <a:lnTo>
                  <a:pt x="88084" y="21936"/>
                </a:lnTo>
                <a:lnTo>
                  <a:pt x="90639" y="21936"/>
                </a:lnTo>
                <a:lnTo>
                  <a:pt x="93191" y="21936"/>
                </a:lnTo>
                <a:lnTo>
                  <a:pt x="97023" y="20644"/>
                </a:lnTo>
                <a:lnTo>
                  <a:pt x="97023" y="21936"/>
                </a:lnTo>
                <a:lnTo>
                  <a:pt x="95743" y="24515"/>
                </a:lnTo>
                <a:lnTo>
                  <a:pt x="98298" y="25807"/>
                </a:lnTo>
                <a:lnTo>
                  <a:pt x="99574" y="25807"/>
                </a:lnTo>
                <a:lnTo>
                  <a:pt x="102126" y="27099"/>
                </a:lnTo>
                <a:lnTo>
                  <a:pt x="106787" y="25165"/>
                </a:lnTo>
                <a:lnTo>
                  <a:pt x="109467" y="26778"/>
                </a:lnTo>
                <a:lnTo>
                  <a:pt x="109785" y="27099"/>
                </a:lnTo>
                <a:lnTo>
                  <a:pt x="111065" y="30971"/>
                </a:lnTo>
                <a:lnTo>
                  <a:pt x="111065" y="28387"/>
                </a:lnTo>
                <a:lnTo>
                  <a:pt x="113616" y="29678"/>
                </a:lnTo>
                <a:lnTo>
                  <a:pt x="118724" y="29678"/>
                </a:lnTo>
                <a:lnTo>
                  <a:pt x="120000" y="33550"/>
                </a:lnTo>
                <a:lnTo>
                  <a:pt x="117448" y="36129"/>
                </a:lnTo>
                <a:lnTo>
                  <a:pt x="116168" y="37421"/>
                </a:lnTo>
                <a:lnTo>
                  <a:pt x="116168" y="38709"/>
                </a:lnTo>
                <a:lnTo>
                  <a:pt x="117448" y="41288"/>
                </a:lnTo>
                <a:lnTo>
                  <a:pt x="117003" y="44508"/>
                </a:lnTo>
                <a:lnTo>
                  <a:pt x="117218" y="49521"/>
                </a:lnTo>
                <a:lnTo>
                  <a:pt x="117448" y="50323"/>
                </a:lnTo>
                <a:lnTo>
                  <a:pt x="117448" y="51615"/>
                </a:lnTo>
                <a:lnTo>
                  <a:pt x="114892" y="50323"/>
                </a:lnTo>
                <a:lnTo>
                  <a:pt x="113616" y="49031"/>
                </a:lnTo>
                <a:lnTo>
                  <a:pt x="113616" y="52903"/>
                </a:lnTo>
                <a:lnTo>
                  <a:pt x="114892" y="54194"/>
                </a:lnTo>
                <a:lnTo>
                  <a:pt x="111065" y="54194"/>
                </a:lnTo>
                <a:lnTo>
                  <a:pt x="107285" y="57049"/>
                </a:lnTo>
                <a:lnTo>
                  <a:pt x="105160" y="60927"/>
                </a:lnTo>
                <a:lnTo>
                  <a:pt x="104682" y="61937"/>
                </a:lnTo>
                <a:lnTo>
                  <a:pt x="103406" y="64517"/>
                </a:lnTo>
                <a:lnTo>
                  <a:pt x="100850" y="65804"/>
                </a:lnTo>
                <a:lnTo>
                  <a:pt x="99574" y="68388"/>
                </a:lnTo>
                <a:lnTo>
                  <a:pt x="98159" y="70640"/>
                </a:lnTo>
                <a:lnTo>
                  <a:pt x="98055" y="72783"/>
                </a:lnTo>
                <a:lnTo>
                  <a:pt x="100850" y="72260"/>
                </a:lnTo>
                <a:lnTo>
                  <a:pt x="104682" y="68388"/>
                </a:lnTo>
                <a:lnTo>
                  <a:pt x="104682" y="72260"/>
                </a:lnTo>
                <a:lnTo>
                  <a:pt x="104682" y="74839"/>
                </a:lnTo>
                <a:lnTo>
                  <a:pt x="108509" y="73547"/>
                </a:lnTo>
                <a:lnTo>
                  <a:pt x="109785" y="76127"/>
                </a:lnTo>
                <a:lnTo>
                  <a:pt x="109785" y="77419"/>
                </a:lnTo>
                <a:lnTo>
                  <a:pt x="112341" y="76127"/>
                </a:lnTo>
                <a:lnTo>
                  <a:pt x="109785" y="79998"/>
                </a:lnTo>
                <a:lnTo>
                  <a:pt x="109785" y="83870"/>
                </a:lnTo>
                <a:lnTo>
                  <a:pt x="107233" y="83870"/>
                </a:lnTo>
                <a:lnTo>
                  <a:pt x="104682" y="83870"/>
                </a:lnTo>
                <a:lnTo>
                  <a:pt x="104682" y="89033"/>
                </a:lnTo>
                <a:lnTo>
                  <a:pt x="107233" y="89033"/>
                </a:lnTo>
                <a:lnTo>
                  <a:pt x="107284" y="92138"/>
                </a:lnTo>
                <a:lnTo>
                  <a:pt x="107061" y="96524"/>
                </a:lnTo>
                <a:lnTo>
                  <a:pt x="107233" y="96771"/>
                </a:lnTo>
                <a:lnTo>
                  <a:pt x="110020" y="96949"/>
                </a:lnTo>
                <a:lnTo>
                  <a:pt x="111164" y="97848"/>
                </a:lnTo>
                <a:lnTo>
                  <a:pt x="111065" y="98063"/>
                </a:lnTo>
                <a:lnTo>
                  <a:pt x="109785" y="99355"/>
                </a:lnTo>
                <a:lnTo>
                  <a:pt x="111065" y="98063"/>
                </a:lnTo>
                <a:lnTo>
                  <a:pt x="108509" y="100643"/>
                </a:lnTo>
                <a:lnTo>
                  <a:pt x="107233" y="101935"/>
                </a:lnTo>
                <a:lnTo>
                  <a:pt x="109785" y="101935"/>
                </a:lnTo>
                <a:lnTo>
                  <a:pt x="109785" y="103226"/>
                </a:lnTo>
                <a:lnTo>
                  <a:pt x="107233" y="100643"/>
                </a:lnTo>
                <a:lnTo>
                  <a:pt x="105957" y="101935"/>
                </a:lnTo>
                <a:lnTo>
                  <a:pt x="107233" y="104514"/>
                </a:lnTo>
                <a:lnTo>
                  <a:pt x="105957" y="108386"/>
                </a:lnTo>
                <a:lnTo>
                  <a:pt x="104682" y="108386"/>
                </a:lnTo>
                <a:lnTo>
                  <a:pt x="104682" y="109677"/>
                </a:lnTo>
                <a:lnTo>
                  <a:pt x="103406" y="108386"/>
                </a:lnTo>
                <a:lnTo>
                  <a:pt x="102126" y="108386"/>
                </a:lnTo>
                <a:lnTo>
                  <a:pt x="99574" y="110965"/>
                </a:lnTo>
                <a:lnTo>
                  <a:pt x="97023" y="109677"/>
                </a:lnTo>
                <a:lnTo>
                  <a:pt x="97023" y="107093"/>
                </a:lnTo>
                <a:lnTo>
                  <a:pt x="95743" y="107093"/>
                </a:lnTo>
                <a:lnTo>
                  <a:pt x="93191" y="107093"/>
                </a:lnTo>
                <a:lnTo>
                  <a:pt x="91915" y="104514"/>
                </a:lnTo>
                <a:lnTo>
                  <a:pt x="90639" y="104514"/>
                </a:lnTo>
                <a:lnTo>
                  <a:pt x="90639" y="105806"/>
                </a:lnTo>
                <a:lnTo>
                  <a:pt x="89359" y="105806"/>
                </a:lnTo>
                <a:lnTo>
                  <a:pt x="88084" y="105806"/>
                </a:lnTo>
                <a:lnTo>
                  <a:pt x="85532" y="103226"/>
                </a:lnTo>
                <a:lnTo>
                  <a:pt x="82981" y="104514"/>
                </a:lnTo>
                <a:lnTo>
                  <a:pt x="80425" y="104514"/>
                </a:lnTo>
                <a:lnTo>
                  <a:pt x="79149" y="108386"/>
                </a:lnTo>
                <a:lnTo>
                  <a:pt x="77873" y="108386"/>
                </a:lnTo>
                <a:lnTo>
                  <a:pt x="76597" y="109677"/>
                </a:lnTo>
                <a:lnTo>
                  <a:pt x="75317" y="109677"/>
                </a:lnTo>
                <a:lnTo>
                  <a:pt x="74041" y="109677"/>
                </a:lnTo>
                <a:lnTo>
                  <a:pt x="74041" y="112257"/>
                </a:lnTo>
                <a:lnTo>
                  <a:pt x="72766" y="113549"/>
                </a:lnTo>
                <a:lnTo>
                  <a:pt x="72766" y="11612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3" name="Google Shape;483;p8"/>
          <p:cNvSpPr/>
          <p:nvPr/>
        </p:nvSpPr>
        <p:spPr>
          <a:xfrm>
            <a:off x="5314985" y="2398791"/>
            <a:ext cx="320573" cy="468172"/>
          </a:xfrm>
          <a:custGeom>
            <a:rect b="b" l="l" r="r" t="t"/>
            <a:pathLst>
              <a:path extrusionOk="0" h="120000" w="120000">
                <a:moveTo>
                  <a:pt x="100909" y="1918"/>
                </a:moveTo>
                <a:lnTo>
                  <a:pt x="100908" y="1920"/>
                </a:lnTo>
              </a:path>
              <a:path extrusionOk="0" h="120000" w="120000">
                <a:moveTo>
                  <a:pt x="102272" y="0"/>
                </a:moveTo>
                <a:lnTo>
                  <a:pt x="100909" y="1918"/>
                </a:lnTo>
                <a:lnTo>
                  <a:pt x="102272" y="960"/>
                </a:lnTo>
                <a:lnTo>
                  <a:pt x="102272" y="0"/>
                </a:lnTo>
                <a:close/>
              </a:path>
              <a:path extrusionOk="0" h="120000" w="120000">
                <a:moveTo>
                  <a:pt x="2728" y="107519"/>
                </a:moveTo>
                <a:lnTo>
                  <a:pt x="4092" y="106559"/>
                </a:lnTo>
                <a:lnTo>
                  <a:pt x="0" y="106559"/>
                </a:lnTo>
                <a:lnTo>
                  <a:pt x="2728" y="108479"/>
                </a:lnTo>
                <a:lnTo>
                  <a:pt x="752" y="110063"/>
                </a:lnTo>
                <a:lnTo>
                  <a:pt x="3338" y="110904"/>
                </a:lnTo>
                <a:lnTo>
                  <a:pt x="5452" y="111360"/>
                </a:lnTo>
                <a:lnTo>
                  <a:pt x="6816" y="111360"/>
                </a:lnTo>
                <a:lnTo>
                  <a:pt x="6474" y="108781"/>
                </a:lnTo>
                <a:lnTo>
                  <a:pt x="4567" y="107634"/>
                </a:lnTo>
                <a:lnTo>
                  <a:pt x="4092" y="107519"/>
                </a:lnTo>
                <a:lnTo>
                  <a:pt x="2728" y="107519"/>
                </a:lnTo>
                <a:close/>
              </a:path>
              <a:path extrusionOk="0" h="120000" w="120000">
                <a:moveTo>
                  <a:pt x="34090" y="110400"/>
                </a:moveTo>
                <a:lnTo>
                  <a:pt x="36898" y="109387"/>
                </a:lnTo>
                <a:lnTo>
                  <a:pt x="37616" y="108756"/>
                </a:lnTo>
                <a:lnTo>
                  <a:pt x="38179" y="107519"/>
                </a:lnTo>
                <a:lnTo>
                  <a:pt x="39543" y="107519"/>
                </a:lnTo>
                <a:lnTo>
                  <a:pt x="40907" y="108479"/>
                </a:lnTo>
                <a:lnTo>
                  <a:pt x="42272" y="108479"/>
                </a:lnTo>
                <a:lnTo>
                  <a:pt x="40907" y="103678"/>
                </a:lnTo>
                <a:lnTo>
                  <a:pt x="40907" y="105598"/>
                </a:lnTo>
                <a:lnTo>
                  <a:pt x="36819" y="106559"/>
                </a:lnTo>
                <a:lnTo>
                  <a:pt x="35455" y="106559"/>
                </a:lnTo>
                <a:lnTo>
                  <a:pt x="32726" y="107519"/>
                </a:lnTo>
                <a:lnTo>
                  <a:pt x="32726" y="109440"/>
                </a:lnTo>
                <a:lnTo>
                  <a:pt x="34090" y="110400"/>
                </a:lnTo>
                <a:close/>
              </a:path>
              <a:path extrusionOk="0" h="120000" w="120000">
                <a:moveTo>
                  <a:pt x="111818" y="69117"/>
                </a:moveTo>
                <a:lnTo>
                  <a:pt x="113177" y="67200"/>
                </a:lnTo>
                <a:lnTo>
                  <a:pt x="114542" y="65279"/>
                </a:lnTo>
                <a:lnTo>
                  <a:pt x="111818" y="64319"/>
                </a:lnTo>
                <a:lnTo>
                  <a:pt x="111818" y="62399"/>
                </a:lnTo>
                <a:lnTo>
                  <a:pt x="110453" y="59518"/>
                </a:lnTo>
                <a:lnTo>
                  <a:pt x="110453" y="60478"/>
                </a:lnTo>
                <a:lnTo>
                  <a:pt x="107724" y="58557"/>
                </a:lnTo>
                <a:lnTo>
                  <a:pt x="106360" y="56640"/>
                </a:lnTo>
                <a:lnTo>
                  <a:pt x="104996" y="54719"/>
                </a:lnTo>
                <a:lnTo>
                  <a:pt x="104996" y="51839"/>
                </a:lnTo>
                <a:lnTo>
                  <a:pt x="103636" y="50878"/>
                </a:lnTo>
                <a:lnTo>
                  <a:pt x="103636" y="47998"/>
                </a:lnTo>
                <a:lnTo>
                  <a:pt x="104996" y="46080"/>
                </a:lnTo>
                <a:lnTo>
                  <a:pt x="106360" y="45120"/>
                </a:lnTo>
                <a:lnTo>
                  <a:pt x="103636" y="44160"/>
                </a:lnTo>
                <a:lnTo>
                  <a:pt x="103636" y="43199"/>
                </a:lnTo>
                <a:lnTo>
                  <a:pt x="104996" y="41279"/>
                </a:lnTo>
                <a:lnTo>
                  <a:pt x="103636" y="38398"/>
                </a:lnTo>
                <a:lnTo>
                  <a:pt x="100638" y="32044"/>
                </a:lnTo>
                <a:lnTo>
                  <a:pt x="99007" y="28430"/>
                </a:lnTo>
                <a:lnTo>
                  <a:pt x="98326" y="26530"/>
                </a:lnTo>
                <a:lnTo>
                  <a:pt x="98180" y="25319"/>
                </a:lnTo>
                <a:lnTo>
                  <a:pt x="98179" y="24957"/>
                </a:lnTo>
                <a:lnTo>
                  <a:pt x="99862" y="22150"/>
                </a:lnTo>
                <a:lnTo>
                  <a:pt x="102842" y="19182"/>
                </a:lnTo>
                <a:lnTo>
                  <a:pt x="103636" y="18238"/>
                </a:lnTo>
                <a:lnTo>
                  <a:pt x="104996" y="16318"/>
                </a:lnTo>
                <a:lnTo>
                  <a:pt x="100908" y="13440"/>
                </a:lnTo>
                <a:lnTo>
                  <a:pt x="99543" y="13440"/>
                </a:lnTo>
                <a:lnTo>
                  <a:pt x="98179" y="12480"/>
                </a:lnTo>
                <a:lnTo>
                  <a:pt x="97577" y="8982"/>
                </a:lnTo>
                <a:lnTo>
                  <a:pt x="97969" y="5028"/>
                </a:lnTo>
                <a:lnTo>
                  <a:pt x="98179" y="3837"/>
                </a:lnTo>
                <a:lnTo>
                  <a:pt x="100907" y="1919"/>
                </a:lnTo>
                <a:lnTo>
                  <a:pt x="98179" y="0"/>
                </a:lnTo>
                <a:lnTo>
                  <a:pt x="95455" y="-960"/>
                </a:lnTo>
                <a:lnTo>
                  <a:pt x="92726" y="-1920"/>
                </a:lnTo>
                <a:lnTo>
                  <a:pt x="91361" y="-2880"/>
                </a:lnTo>
                <a:lnTo>
                  <a:pt x="87772" y="-5916"/>
                </a:lnTo>
                <a:lnTo>
                  <a:pt x="85930" y="-8602"/>
                </a:lnTo>
                <a:lnTo>
                  <a:pt x="85909" y="-8639"/>
                </a:lnTo>
                <a:lnTo>
                  <a:pt x="80451" y="-5761"/>
                </a:lnTo>
                <a:lnTo>
                  <a:pt x="77727" y="-5761"/>
                </a:lnTo>
                <a:lnTo>
                  <a:pt x="76363" y="-6721"/>
                </a:lnTo>
                <a:lnTo>
                  <a:pt x="72269" y="-6721"/>
                </a:lnTo>
                <a:lnTo>
                  <a:pt x="70910" y="-3841"/>
                </a:lnTo>
                <a:lnTo>
                  <a:pt x="66817" y="-3841"/>
                </a:lnTo>
                <a:lnTo>
                  <a:pt x="64088" y="-2880"/>
                </a:lnTo>
                <a:lnTo>
                  <a:pt x="64088" y="0"/>
                </a:lnTo>
                <a:lnTo>
                  <a:pt x="62728" y="-960"/>
                </a:lnTo>
                <a:lnTo>
                  <a:pt x="62728" y="2877"/>
                </a:lnTo>
                <a:lnTo>
                  <a:pt x="64088" y="2877"/>
                </a:lnTo>
                <a:lnTo>
                  <a:pt x="64088" y="4797"/>
                </a:lnTo>
                <a:lnTo>
                  <a:pt x="62728" y="7678"/>
                </a:lnTo>
                <a:lnTo>
                  <a:pt x="61364" y="8639"/>
                </a:lnTo>
                <a:lnTo>
                  <a:pt x="58635" y="9599"/>
                </a:lnTo>
                <a:lnTo>
                  <a:pt x="55906" y="10559"/>
                </a:lnTo>
                <a:lnTo>
                  <a:pt x="57270" y="12480"/>
                </a:lnTo>
                <a:lnTo>
                  <a:pt x="50454" y="9599"/>
                </a:lnTo>
                <a:lnTo>
                  <a:pt x="50454" y="8639"/>
                </a:lnTo>
                <a:lnTo>
                  <a:pt x="47725" y="8639"/>
                </a:lnTo>
                <a:lnTo>
                  <a:pt x="46667" y="9102"/>
                </a:lnTo>
                <a:lnTo>
                  <a:pt x="46391" y="9483"/>
                </a:lnTo>
                <a:lnTo>
                  <a:pt x="43636" y="8639"/>
                </a:lnTo>
                <a:lnTo>
                  <a:pt x="37930" y="9108"/>
                </a:lnTo>
                <a:lnTo>
                  <a:pt x="34090" y="9599"/>
                </a:lnTo>
                <a:lnTo>
                  <a:pt x="21815" y="960"/>
                </a:lnTo>
                <a:lnTo>
                  <a:pt x="17727" y="960"/>
                </a:lnTo>
                <a:lnTo>
                  <a:pt x="17727" y="3837"/>
                </a:lnTo>
                <a:lnTo>
                  <a:pt x="12274" y="4797"/>
                </a:lnTo>
                <a:lnTo>
                  <a:pt x="19091" y="5758"/>
                </a:lnTo>
                <a:lnTo>
                  <a:pt x="19091" y="9599"/>
                </a:lnTo>
                <a:lnTo>
                  <a:pt x="23180" y="11520"/>
                </a:lnTo>
                <a:lnTo>
                  <a:pt x="28637" y="11520"/>
                </a:lnTo>
                <a:lnTo>
                  <a:pt x="31361" y="12480"/>
                </a:lnTo>
                <a:lnTo>
                  <a:pt x="32726" y="14397"/>
                </a:lnTo>
                <a:lnTo>
                  <a:pt x="34090" y="15357"/>
                </a:lnTo>
                <a:lnTo>
                  <a:pt x="35455" y="17278"/>
                </a:lnTo>
                <a:lnTo>
                  <a:pt x="38179" y="18238"/>
                </a:lnTo>
                <a:lnTo>
                  <a:pt x="39543" y="19199"/>
                </a:lnTo>
                <a:lnTo>
                  <a:pt x="38179" y="19199"/>
                </a:lnTo>
                <a:lnTo>
                  <a:pt x="38179" y="21119"/>
                </a:lnTo>
                <a:lnTo>
                  <a:pt x="39543" y="23040"/>
                </a:lnTo>
                <a:lnTo>
                  <a:pt x="38179" y="23040"/>
                </a:lnTo>
                <a:lnTo>
                  <a:pt x="39543" y="24957"/>
                </a:lnTo>
                <a:lnTo>
                  <a:pt x="42272" y="26878"/>
                </a:lnTo>
                <a:lnTo>
                  <a:pt x="40907" y="26878"/>
                </a:lnTo>
                <a:lnTo>
                  <a:pt x="40907" y="31679"/>
                </a:lnTo>
                <a:lnTo>
                  <a:pt x="39543" y="32639"/>
                </a:lnTo>
                <a:lnTo>
                  <a:pt x="39543" y="36477"/>
                </a:lnTo>
                <a:lnTo>
                  <a:pt x="42272" y="41279"/>
                </a:lnTo>
                <a:lnTo>
                  <a:pt x="50454" y="41279"/>
                </a:lnTo>
                <a:lnTo>
                  <a:pt x="51818" y="43199"/>
                </a:lnTo>
                <a:lnTo>
                  <a:pt x="53182" y="44160"/>
                </a:lnTo>
                <a:lnTo>
                  <a:pt x="53182" y="42239"/>
                </a:lnTo>
                <a:lnTo>
                  <a:pt x="54546" y="43199"/>
                </a:lnTo>
                <a:lnTo>
                  <a:pt x="55617" y="45554"/>
                </a:lnTo>
                <a:lnTo>
                  <a:pt x="54567" y="48656"/>
                </a:lnTo>
                <a:lnTo>
                  <a:pt x="54546" y="48958"/>
                </a:lnTo>
                <a:lnTo>
                  <a:pt x="55906" y="48958"/>
                </a:lnTo>
                <a:lnTo>
                  <a:pt x="55906" y="51839"/>
                </a:lnTo>
                <a:lnTo>
                  <a:pt x="54546" y="51839"/>
                </a:lnTo>
                <a:lnTo>
                  <a:pt x="55906" y="53759"/>
                </a:lnTo>
                <a:lnTo>
                  <a:pt x="51818" y="53759"/>
                </a:lnTo>
                <a:lnTo>
                  <a:pt x="50454" y="54719"/>
                </a:lnTo>
                <a:lnTo>
                  <a:pt x="47725" y="55680"/>
                </a:lnTo>
                <a:lnTo>
                  <a:pt x="47725" y="58557"/>
                </a:lnTo>
                <a:lnTo>
                  <a:pt x="46365" y="60478"/>
                </a:lnTo>
                <a:lnTo>
                  <a:pt x="45001" y="60478"/>
                </a:lnTo>
                <a:lnTo>
                  <a:pt x="45001" y="61438"/>
                </a:lnTo>
                <a:lnTo>
                  <a:pt x="42272" y="63359"/>
                </a:lnTo>
                <a:lnTo>
                  <a:pt x="42272" y="65279"/>
                </a:lnTo>
                <a:lnTo>
                  <a:pt x="40907" y="67200"/>
                </a:lnTo>
                <a:lnTo>
                  <a:pt x="38179" y="66240"/>
                </a:lnTo>
                <a:lnTo>
                  <a:pt x="36819" y="67200"/>
                </a:lnTo>
                <a:lnTo>
                  <a:pt x="35455" y="68160"/>
                </a:lnTo>
                <a:lnTo>
                  <a:pt x="34090" y="70078"/>
                </a:lnTo>
                <a:lnTo>
                  <a:pt x="32726" y="71038"/>
                </a:lnTo>
                <a:lnTo>
                  <a:pt x="31361" y="71038"/>
                </a:lnTo>
                <a:lnTo>
                  <a:pt x="31361" y="72959"/>
                </a:lnTo>
                <a:lnTo>
                  <a:pt x="29997" y="72959"/>
                </a:lnTo>
                <a:lnTo>
                  <a:pt x="28637" y="71998"/>
                </a:lnTo>
                <a:lnTo>
                  <a:pt x="27273" y="72959"/>
                </a:lnTo>
                <a:lnTo>
                  <a:pt x="25908" y="73919"/>
                </a:lnTo>
                <a:lnTo>
                  <a:pt x="27273" y="74879"/>
                </a:lnTo>
                <a:lnTo>
                  <a:pt x="25908" y="75839"/>
                </a:lnTo>
                <a:lnTo>
                  <a:pt x="25908" y="76800"/>
                </a:lnTo>
                <a:lnTo>
                  <a:pt x="23180" y="77760"/>
                </a:lnTo>
                <a:lnTo>
                  <a:pt x="21815" y="77760"/>
                </a:lnTo>
                <a:lnTo>
                  <a:pt x="21815" y="81598"/>
                </a:lnTo>
                <a:lnTo>
                  <a:pt x="24544" y="81598"/>
                </a:lnTo>
                <a:lnTo>
                  <a:pt x="24544" y="82558"/>
                </a:lnTo>
                <a:lnTo>
                  <a:pt x="23180" y="82558"/>
                </a:lnTo>
                <a:lnTo>
                  <a:pt x="23180" y="84479"/>
                </a:lnTo>
                <a:lnTo>
                  <a:pt x="27273" y="88320"/>
                </a:lnTo>
                <a:lnTo>
                  <a:pt x="27273" y="90240"/>
                </a:lnTo>
                <a:lnTo>
                  <a:pt x="24544" y="91198"/>
                </a:lnTo>
                <a:lnTo>
                  <a:pt x="24544" y="95999"/>
                </a:lnTo>
                <a:lnTo>
                  <a:pt x="23180" y="96959"/>
                </a:lnTo>
                <a:lnTo>
                  <a:pt x="24544" y="96959"/>
                </a:lnTo>
                <a:lnTo>
                  <a:pt x="24544" y="98880"/>
                </a:lnTo>
                <a:lnTo>
                  <a:pt x="25908" y="98880"/>
                </a:lnTo>
                <a:lnTo>
                  <a:pt x="25908" y="99840"/>
                </a:lnTo>
                <a:lnTo>
                  <a:pt x="27273" y="98880"/>
                </a:lnTo>
                <a:lnTo>
                  <a:pt x="28637" y="98880"/>
                </a:lnTo>
                <a:lnTo>
                  <a:pt x="28637" y="103678"/>
                </a:lnTo>
                <a:lnTo>
                  <a:pt x="31361" y="103678"/>
                </a:lnTo>
                <a:lnTo>
                  <a:pt x="31361" y="101757"/>
                </a:lnTo>
                <a:lnTo>
                  <a:pt x="30002" y="100800"/>
                </a:lnTo>
                <a:lnTo>
                  <a:pt x="32726" y="100800"/>
                </a:lnTo>
                <a:lnTo>
                  <a:pt x="34090" y="101757"/>
                </a:lnTo>
                <a:lnTo>
                  <a:pt x="35455" y="101757"/>
                </a:lnTo>
                <a:lnTo>
                  <a:pt x="36819" y="102718"/>
                </a:lnTo>
                <a:lnTo>
                  <a:pt x="36819" y="104638"/>
                </a:lnTo>
                <a:lnTo>
                  <a:pt x="38179" y="104638"/>
                </a:lnTo>
                <a:lnTo>
                  <a:pt x="38179" y="103678"/>
                </a:lnTo>
                <a:lnTo>
                  <a:pt x="39543" y="103678"/>
                </a:lnTo>
                <a:lnTo>
                  <a:pt x="40907" y="105598"/>
                </a:lnTo>
                <a:lnTo>
                  <a:pt x="40907" y="103678"/>
                </a:lnTo>
                <a:lnTo>
                  <a:pt x="42272" y="108479"/>
                </a:lnTo>
                <a:lnTo>
                  <a:pt x="42272" y="109440"/>
                </a:lnTo>
                <a:lnTo>
                  <a:pt x="40907" y="110400"/>
                </a:lnTo>
                <a:lnTo>
                  <a:pt x="40907" y="111360"/>
                </a:lnTo>
                <a:lnTo>
                  <a:pt x="42272" y="110400"/>
                </a:lnTo>
                <a:lnTo>
                  <a:pt x="43636" y="110400"/>
                </a:lnTo>
                <a:lnTo>
                  <a:pt x="43636" y="112321"/>
                </a:lnTo>
                <a:lnTo>
                  <a:pt x="51818" y="111360"/>
                </a:lnTo>
                <a:lnTo>
                  <a:pt x="51818" y="109440"/>
                </a:lnTo>
                <a:lnTo>
                  <a:pt x="55812" y="107725"/>
                </a:lnTo>
                <a:lnTo>
                  <a:pt x="59865" y="106474"/>
                </a:lnTo>
                <a:lnTo>
                  <a:pt x="64088" y="105598"/>
                </a:lnTo>
                <a:lnTo>
                  <a:pt x="62728" y="103678"/>
                </a:lnTo>
                <a:lnTo>
                  <a:pt x="64088" y="103678"/>
                </a:lnTo>
                <a:lnTo>
                  <a:pt x="65452" y="104638"/>
                </a:lnTo>
                <a:lnTo>
                  <a:pt x="66817" y="104638"/>
                </a:lnTo>
                <a:lnTo>
                  <a:pt x="68181" y="103678"/>
                </a:lnTo>
                <a:lnTo>
                  <a:pt x="69545" y="103678"/>
                </a:lnTo>
                <a:lnTo>
                  <a:pt x="72269" y="104638"/>
                </a:lnTo>
                <a:lnTo>
                  <a:pt x="73634" y="104638"/>
                </a:lnTo>
                <a:lnTo>
                  <a:pt x="73634" y="102718"/>
                </a:lnTo>
                <a:lnTo>
                  <a:pt x="74998" y="102718"/>
                </a:lnTo>
                <a:lnTo>
                  <a:pt x="74998" y="101757"/>
                </a:lnTo>
                <a:lnTo>
                  <a:pt x="76363" y="101757"/>
                </a:lnTo>
                <a:lnTo>
                  <a:pt x="76363" y="102718"/>
                </a:lnTo>
                <a:lnTo>
                  <a:pt x="79091" y="102718"/>
                </a:lnTo>
                <a:lnTo>
                  <a:pt x="81815" y="101757"/>
                </a:lnTo>
                <a:lnTo>
                  <a:pt x="85909" y="98880"/>
                </a:lnTo>
                <a:lnTo>
                  <a:pt x="96067" y="94409"/>
                </a:lnTo>
                <a:lnTo>
                  <a:pt x="103885" y="90965"/>
                </a:lnTo>
                <a:lnTo>
                  <a:pt x="109684" y="88402"/>
                </a:lnTo>
                <a:lnTo>
                  <a:pt x="113789" y="86575"/>
                </a:lnTo>
                <a:lnTo>
                  <a:pt x="116522" y="85337"/>
                </a:lnTo>
                <a:lnTo>
                  <a:pt x="118208" y="84544"/>
                </a:lnTo>
                <a:lnTo>
                  <a:pt x="119169" y="84049"/>
                </a:lnTo>
                <a:lnTo>
                  <a:pt x="120000" y="83518"/>
                </a:lnTo>
                <a:lnTo>
                  <a:pt x="120000" y="81598"/>
                </a:lnTo>
                <a:lnTo>
                  <a:pt x="117271" y="80638"/>
                </a:lnTo>
                <a:lnTo>
                  <a:pt x="117271" y="76800"/>
                </a:lnTo>
                <a:lnTo>
                  <a:pt x="114542" y="77760"/>
                </a:lnTo>
                <a:lnTo>
                  <a:pt x="111818" y="75839"/>
                </a:lnTo>
                <a:lnTo>
                  <a:pt x="109089" y="74879"/>
                </a:lnTo>
                <a:lnTo>
                  <a:pt x="110453" y="72959"/>
                </a:lnTo>
                <a:lnTo>
                  <a:pt x="110453" y="69117"/>
                </a:lnTo>
                <a:lnTo>
                  <a:pt x="111818" y="69117"/>
                </a:lnTo>
                <a:close/>
              </a:path>
              <a:path extrusionOk="0" h="120000" w="120000">
                <a:moveTo>
                  <a:pt x="50454" y="50878"/>
                </a:moveTo>
                <a:lnTo>
                  <a:pt x="51818" y="49918"/>
                </a:lnTo>
                <a:lnTo>
                  <a:pt x="49089" y="49918"/>
                </a:lnTo>
                <a:lnTo>
                  <a:pt x="49089" y="50878"/>
                </a:lnTo>
                <a:lnTo>
                  <a:pt x="50454" y="5087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4" name="Google Shape;484;p8"/>
          <p:cNvSpPr/>
          <p:nvPr/>
        </p:nvSpPr>
        <p:spPr>
          <a:xfrm>
            <a:off x="5347776" y="2365085"/>
            <a:ext cx="287782" cy="471919"/>
          </a:xfrm>
          <a:custGeom>
            <a:rect b="b" l="l" r="r" t="t"/>
            <a:pathLst>
              <a:path extrusionOk="0" h="120000" w="120000">
                <a:moveTo>
                  <a:pt x="33415" y="49522"/>
                </a:moveTo>
                <a:lnTo>
                  <a:pt x="42529" y="49522"/>
                </a:lnTo>
                <a:lnTo>
                  <a:pt x="44049" y="51427"/>
                </a:lnTo>
                <a:lnTo>
                  <a:pt x="45569" y="52380"/>
                </a:lnTo>
                <a:lnTo>
                  <a:pt x="45569" y="50474"/>
                </a:lnTo>
                <a:lnTo>
                  <a:pt x="47088" y="51427"/>
                </a:lnTo>
                <a:lnTo>
                  <a:pt x="48281" y="53763"/>
                </a:lnTo>
                <a:lnTo>
                  <a:pt x="47111" y="56840"/>
                </a:lnTo>
                <a:lnTo>
                  <a:pt x="47088" y="57140"/>
                </a:lnTo>
                <a:lnTo>
                  <a:pt x="48603" y="57140"/>
                </a:lnTo>
                <a:lnTo>
                  <a:pt x="48603" y="59998"/>
                </a:lnTo>
                <a:lnTo>
                  <a:pt x="47088" y="59998"/>
                </a:lnTo>
                <a:lnTo>
                  <a:pt x="48603" y="61903"/>
                </a:lnTo>
                <a:lnTo>
                  <a:pt x="47088" y="61903"/>
                </a:lnTo>
                <a:lnTo>
                  <a:pt x="45569" y="61903"/>
                </a:lnTo>
                <a:lnTo>
                  <a:pt x="44049" y="61903"/>
                </a:lnTo>
                <a:lnTo>
                  <a:pt x="42529" y="62856"/>
                </a:lnTo>
                <a:lnTo>
                  <a:pt x="39489" y="63809"/>
                </a:lnTo>
                <a:lnTo>
                  <a:pt x="39489" y="66663"/>
                </a:lnTo>
                <a:lnTo>
                  <a:pt x="37974" y="68569"/>
                </a:lnTo>
                <a:lnTo>
                  <a:pt x="36455" y="68569"/>
                </a:lnTo>
                <a:lnTo>
                  <a:pt x="36455" y="69521"/>
                </a:lnTo>
                <a:lnTo>
                  <a:pt x="33415" y="71427"/>
                </a:lnTo>
                <a:lnTo>
                  <a:pt x="33415" y="72379"/>
                </a:lnTo>
                <a:lnTo>
                  <a:pt x="33415" y="73332"/>
                </a:lnTo>
                <a:lnTo>
                  <a:pt x="31895" y="75237"/>
                </a:lnTo>
                <a:lnTo>
                  <a:pt x="28856" y="74285"/>
                </a:lnTo>
                <a:lnTo>
                  <a:pt x="27341" y="75237"/>
                </a:lnTo>
                <a:lnTo>
                  <a:pt x="25821" y="76190"/>
                </a:lnTo>
                <a:lnTo>
                  <a:pt x="24301" y="78092"/>
                </a:lnTo>
                <a:lnTo>
                  <a:pt x="22781" y="79045"/>
                </a:lnTo>
                <a:lnTo>
                  <a:pt x="21261" y="79045"/>
                </a:lnTo>
                <a:lnTo>
                  <a:pt x="21261" y="80950"/>
                </a:lnTo>
                <a:lnTo>
                  <a:pt x="19742" y="80950"/>
                </a:lnTo>
                <a:lnTo>
                  <a:pt x="18227" y="79997"/>
                </a:lnTo>
                <a:lnTo>
                  <a:pt x="16707" y="80950"/>
                </a:lnTo>
                <a:lnTo>
                  <a:pt x="15187" y="81903"/>
                </a:lnTo>
                <a:lnTo>
                  <a:pt x="16707" y="82855"/>
                </a:lnTo>
                <a:lnTo>
                  <a:pt x="15187" y="83808"/>
                </a:lnTo>
                <a:lnTo>
                  <a:pt x="15187" y="84760"/>
                </a:lnTo>
                <a:lnTo>
                  <a:pt x="12147" y="85713"/>
                </a:lnTo>
                <a:lnTo>
                  <a:pt x="10628" y="85713"/>
                </a:lnTo>
                <a:lnTo>
                  <a:pt x="10628" y="88568"/>
                </a:lnTo>
                <a:lnTo>
                  <a:pt x="10628" y="89521"/>
                </a:lnTo>
                <a:lnTo>
                  <a:pt x="13667" y="89521"/>
                </a:lnTo>
                <a:lnTo>
                  <a:pt x="13667" y="90473"/>
                </a:lnTo>
                <a:lnTo>
                  <a:pt x="12147" y="90473"/>
                </a:lnTo>
                <a:lnTo>
                  <a:pt x="12147" y="92379"/>
                </a:lnTo>
                <a:lnTo>
                  <a:pt x="16707" y="96189"/>
                </a:lnTo>
                <a:lnTo>
                  <a:pt x="16707" y="97142"/>
                </a:lnTo>
                <a:lnTo>
                  <a:pt x="16707" y="98095"/>
                </a:lnTo>
                <a:lnTo>
                  <a:pt x="13667" y="99044"/>
                </a:lnTo>
                <a:lnTo>
                  <a:pt x="13667" y="103807"/>
                </a:lnTo>
                <a:lnTo>
                  <a:pt x="12147" y="104760"/>
                </a:lnTo>
                <a:lnTo>
                  <a:pt x="13667" y="104760"/>
                </a:lnTo>
                <a:lnTo>
                  <a:pt x="13667" y="106665"/>
                </a:lnTo>
                <a:lnTo>
                  <a:pt x="15187" y="106665"/>
                </a:lnTo>
                <a:lnTo>
                  <a:pt x="15187" y="107618"/>
                </a:lnTo>
                <a:lnTo>
                  <a:pt x="16707" y="106665"/>
                </a:lnTo>
                <a:lnTo>
                  <a:pt x="18227" y="106665"/>
                </a:lnTo>
                <a:lnTo>
                  <a:pt x="18227" y="111425"/>
                </a:lnTo>
                <a:lnTo>
                  <a:pt x="21261" y="111425"/>
                </a:lnTo>
                <a:lnTo>
                  <a:pt x="21261" y="109520"/>
                </a:lnTo>
                <a:lnTo>
                  <a:pt x="18227" y="107618"/>
                </a:lnTo>
                <a:lnTo>
                  <a:pt x="19742" y="108571"/>
                </a:lnTo>
                <a:lnTo>
                  <a:pt x="22781" y="108571"/>
                </a:lnTo>
                <a:lnTo>
                  <a:pt x="24301" y="109520"/>
                </a:lnTo>
                <a:lnTo>
                  <a:pt x="25821" y="109520"/>
                </a:lnTo>
                <a:lnTo>
                  <a:pt x="27341" y="110473"/>
                </a:lnTo>
                <a:lnTo>
                  <a:pt x="27341" y="112378"/>
                </a:lnTo>
                <a:lnTo>
                  <a:pt x="28856" y="112378"/>
                </a:lnTo>
                <a:lnTo>
                  <a:pt x="28856" y="111425"/>
                </a:lnTo>
                <a:lnTo>
                  <a:pt x="31895" y="111425"/>
                </a:lnTo>
                <a:lnTo>
                  <a:pt x="30375" y="111425"/>
                </a:lnTo>
                <a:lnTo>
                  <a:pt x="31895" y="113331"/>
                </a:lnTo>
                <a:lnTo>
                  <a:pt x="27341" y="114284"/>
                </a:lnTo>
                <a:lnTo>
                  <a:pt x="25821" y="114284"/>
                </a:lnTo>
                <a:lnTo>
                  <a:pt x="22781" y="115236"/>
                </a:lnTo>
                <a:lnTo>
                  <a:pt x="22781" y="116189"/>
                </a:lnTo>
                <a:lnTo>
                  <a:pt x="22781" y="117141"/>
                </a:lnTo>
                <a:lnTo>
                  <a:pt x="24301" y="118094"/>
                </a:lnTo>
                <a:lnTo>
                  <a:pt x="27428" y="117090"/>
                </a:lnTo>
                <a:lnTo>
                  <a:pt x="28229" y="116464"/>
                </a:lnTo>
                <a:lnTo>
                  <a:pt x="28856" y="115236"/>
                </a:lnTo>
                <a:lnTo>
                  <a:pt x="30375" y="115236"/>
                </a:lnTo>
                <a:lnTo>
                  <a:pt x="31895" y="116189"/>
                </a:lnTo>
                <a:lnTo>
                  <a:pt x="33415" y="116189"/>
                </a:lnTo>
                <a:lnTo>
                  <a:pt x="33415" y="117141"/>
                </a:lnTo>
                <a:lnTo>
                  <a:pt x="31895" y="118094"/>
                </a:lnTo>
                <a:lnTo>
                  <a:pt x="31895" y="119047"/>
                </a:lnTo>
                <a:lnTo>
                  <a:pt x="33415" y="118094"/>
                </a:lnTo>
                <a:lnTo>
                  <a:pt x="34935" y="118094"/>
                </a:lnTo>
                <a:lnTo>
                  <a:pt x="34935" y="120000"/>
                </a:lnTo>
                <a:lnTo>
                  <a:pt x="44049" y="119047"/>
                </a:lnTo>
                <a:lnTo>
                  <a:pt x="44049" y="117141"/>
                </a:lnTo>
                <a:lnTo>
                  <a:pt x="48498" y="115440"/>
                </a:lnTo>
                <a:lnTo>
                  <a:pt x="53013" y="114199"/>
                </a:lnTo>
                <a:lnTo>
                  <a:pt x="57717" y="113331"/>
                </a:lnTo>
                <a:lnTo>
                  <a:pt x="56202" y="111425"/>
                </a:lnTo>
                <a:lnTo>
                  <a:pt x="57717" y="111425"/>
                </a:lnTo>
                <a:lnTo>
                  <a:pt x="59237" y="112378"/>
                </a:lnTo>
                <a:lnTo>
                  <a:pt x="60757" y="112378"/>
                </a:lnTo>
                <a:lnTo>
                  <a:pt x="62277" y="111425"/>
                </a:lnTo>
                <a:lnTo>
                  <a:pt x="63796" y="111425"/>
                </a:lnTo>
                <a:lnTo>
                  <a:pt x="66831" y="112378"/>
                </a:lnTo>
                <a:lnTo>
                  <a:pt x="68350" y="112378"/>
                </a:lnTo>
                <a:lnTo>
                  <a:pt x="68350" y="110473"/>
                </a:lnTo>
                <a:lnTo>
                  <a:pt x="69870" y="110473"/>
                </a:lnTo>
                <a:lnTo>
                  <a:pt x="69870" y="109520"/>
                </a:lnTo>
                <a:lnTo>
                  <a:pt x="71390" y="109520"/>
                </a:lnTo>
                <a:lnTo>
                  <a:pt x="71390" y="110473"/>
                </a:lnTo>
                <a:lnTo>
                  <a:pt x="74430" y="110473"/>
                </a:lnTo>
                <a:lnTo>
                  <a:pt x="77464" y="109520"/>
                </a:lnTo>
                <a:lnTo>
                  <a:pt x="82024" y="106665"/>
                </a:lnTo>
                <a:lnTo>
                  <a:pt x="93340" y="102230"/>
                </a:lnTo>
                <a:lnTo>
                  <a:pt x="102048" y="98814"/>
                </a:lnTo>
                <a:lnTo>
                  <a:pt x="108508" y="96271"/>
                </a:lnTo>
                <a:lnTo>
                  <a:pt x="113081" y="94458"/>
                </a:lnTo>
                <a:lnTo>
                  <a:pt x="116126" y="93231"/>
                </a:lnTo>
                <a:lnTo>
                  <a:pt x="118004" y="92443"/>
                </a:lnTo>
                <a:lnTo>
                  <a:pt x="119074" y="91952"/>
                </a:lnTo>
                <a:lnTo>
                  <a:pt x="120000" y="91426"/>
                </a:lnTo>
                <a:lnTo>
                  <a:pt x="120000" y="89521"/>
                </a:lnTo>
                <a:lnTo>
                  <a:pt x="116960" y="88568"/>
                </a:lnTo>
                <a:lnTo>
                  <a:pt x="116960" y="86666"/>
                </a:lnTo>
                <a:lnTo>
                  <a:pt x="116960" y="84760"/>
                </a:lnTo>
                <a:lnTo>
                  <a:pt x="113920" y="85713"/>
                </a:lnTo>
                <a:lnTo>
                  <a:pt x="110886" y="83808"/>
                </a:lnTo>
                <a:lnTo>
                  <a:pt x="107846" y="82855"/>
                </a:lnTo>
                <a:lnTo>
                  <a:pt x="109366" y="80950"/>
                </a:lnTo>
                <a:lnTo>
                  <a:pt x="109366" y="79045"/>
                </a:lnTo>
                <a:lnTo>
                  <a:pt x="109366" y="77139"/>
                </a:lnTo>
                <a:lnTo>
                  <a:pt x="110886" y="77139"/>
                </a:lnTo>
                <a:lnTo>
                  <a:pt x="112400" y="75237"/>
                </a:lnTo>
                <a:lnTo>
                  <a:pt x="113920" y="73332"/>
                </a:lnTo>
                <a:lnTo>
                  <a:pt x="110886" y="72379"/>
                </a:lnTo>
                <a:lnTo>
                  <a:pt x="110886" y="70474"/>
                </a:lnTo>
                <a:lnTo>
                  <a:pt x="109366" y="67616"/>
                </a:lnTo>
                <a:lnTo>
                  <a:pt x="109366" y="68569"/>
                </a:lnTo>
                <a:lnTo>
                  <a:pt x="106326" y="66663"/>
                </a:lnTo>
                <a:lnTo>
                  <a:pt x="104806" y="64761"/>
                </a:lnTo>
                <a:lnTo>
                  <a:pt x="103286" y="62856"/>
                </a:lnTo>
                <a:lnTo>
                  <a:pt x="103286" y="59998"/>
                </a:lnTo>
                <a:lnTo>
                  <a:pt x="101772" y="59045"/>
                </a:lnTo>
                <a:lnTo>
                  <a:pt x="101772" y="57140"/>
                </a:lnTo>
                <a:lnTo>
                  <a:pt x="101772" y="56187"/>
                </a:lnTo>
                <a:lnTo>
                  <a:pt x="103286" y="54285"/>
                </a:lnTo>
                <a:lnTo>
                  <a:pt x="104806" y="53332"/>
                </a:lnTo>
                <a:lnTo>
                  <a:pt x="101772" y="52380"/>
                </a:lnTo>
                <a:lnTo>
                  <a:pt x="101772" y="51427"/>
                </a:lnTo>
                <a:lnTo>
                  <a:pt x="103286" y="49522"/>
                </a:lnTo>
                <a:lnTo>
                  <a:pt x="101772" y="46664"/>
                </a:lnTo>
                <a:lnTo>
                  <a:pt x="98432" y="40361"/>
                </a:lnTo>
                <a:lnTo>
                  <a:pt x="96614" y="36775"/>
                </a:lnTo>
                <a:lnTo>
                  <a:pt x="95856" y="34890"/>
                </a:lnTo>
                <a:lnTo>
                  <a:pt x="95694" y="33689"/>
                </a:lnTo>
                <a:lnTo>
                  <a:pt x="95692" y="33330"/>
                </a:lnTo>
                <a:lnTo>
                  <a:pt x="97568" y="30544"/>
                </a:lnTo>
                <a:lnTo>
                  <a:pt x="100886" y="27600"/>
                </a:lnTo>
                <a:lnTo>
                  <a:pt x="101772" y="26664"/>
                </a:lnTo>
                <a:lnTo>
                  <a:pt x="103286" y="24759"/>
                </a:lnTo>
                <a:lnTo>
                  <a:pt x="98732" y="21904"/>
                </a:lnTo>
                <a:lnTo>
                  <a:pt x="97212" y="21904"/>
                </a:lnTo>
                <a:lnTo>
                  <a:pt x="95692" y="20951"/>
                </a:lnTo>
                <a:lnTo>
                  <a:pt x="95022" y="17481"/>
                </a:lnTo>
                <a:lnTo>
                  <a:pt x="95459" y="13559"/>
                </a:lnTo>
                <a:lnTo>
                  <a:pt x="95692" y="12378"/>
                </a:lnTo>
                <a:lnTo>
                  <a:pt x="100252" y="9523"/>
                </a:lnTo>
                <a:lnTo>
                  <a:pt x="100252" y="8570"/>
                </a:lnTo>
                <a:lnTo>
                  <a:pt x="98732" y="10475"/>
                </a:lnTo>
                <a:lnTo>
                  <a:pt x="95692" y="8570"/>
                </a:lnTo>
                <a:lnTo>
                  <a:pt x="92658" y="7618"/>
                </a:lnTo>
                <a:lnTo>
                  <a:pt x="89618" y="6665"/>
                </a:lnTo>
                <a:lnTo>
                  <a:pt x="88098" y="5712"/>
                </a:lnTo>
                <a:lnTo>
                  <a:pt x="84099" y="2701"/>
                </a:lnTo>
                <a:lnTo>
                  <a:pt x="82047" y="36"/>
                </a:lnTo>
                <a:lnTo>
                  <a:pt x="82024" y="0"/>
                </a:lnTo>
                <a:lnTo>
                  <a:pt x="75944" y="2854"/>
                </a:lnTo>
                <a:lnTo>
                  <a:pt x="72910" y="2854"/>
                </a:lnTo>
                <a:lnTo>
                  <a:pt x="71390" y="1902"/>
                </a:lnTo>
                <a:lnTo>
                  <a:pt x="66831" y="1902"/>
                </a:lnTo>
                <a:lnTo>
                  <a:pt x="65316" y="4759"/>
                </a:lnTo>
                <a:lnTo>
                  <a:pt x="62277" y="4759"/>
                </a:lnTo>
                <a:lnTo>
                  <a:pt x="60757" y="4759"/>
                </a:lnTo>
                <a:lnTo>
                  <a:pt x="57717" y="5712"/>
                </a:lnTo>
                <a:lnTo>
                  <a:pt x="57717" y="7618"/>
                </a:lnTo>
                <a:lnTo>
                  <a:pt x="57717" y="8570"/>
                </a:lnTo>
                <a:lnTo>
                  <a:pt x="56202" y="7618"/>
                </a:lnTo>
                <a:lnTo>
                  <a:pt x="56202" y="9523"/>
                </a:lnTo>
                <a:lnTo>
                  <a:pt x="56202" y="11425"/>
                </a:lnTo>
                <a:lnTo>
                  <a:pt x="57717" y="11425"/>
                </a:lnTo>
                <a:lnTo>
                  <a:pt x="57717" y="13330"/>
                </a:lnTo>
                <a:lnTo>
                  <a:pt x="56202" y="16188"/>
                </a:lnTo>
                <a:lnTo>
                  <a:pt x="54683" y="17141"/>
                </a:lnTo>
                <a:lnTo>
                  <a:pt x="51643" y="18094"/>
                </a:lnTo>
                <a:lnTo>
                  <a:pt x="48603" y="19046"/>
                </a:lnTo>
                <a:lnTo>
                  <a:pt x="50123" y="20951"/>
                </a:lnTo>
                <a:lnTo>
                  <a:pt x="42529" y="18094"/>
                </a:lnTo>
                <a:lnTo>
                  <a:pt x="42529" y="17141"/>
                </a:lnTo>
                <a:lnTo>
                  <a:pt x="39489" y="17141"/>
                </a:lnTo>
                <a:lnTo>
                  <a:pt x="38311" y="17601"/>
                </a:lnTo>
                <a:lnTo>
                  <a:pt x="38004" y="17979"/>
                </a:lnTo>
                <a:lnTo>
                  <a:pt x="34935" y="17141"/>
                </a:lnTo>
                <a:lnTo>
                  <a:pt x="28578" y="17607"/>
                </a:lnTo>
                <a:lnTo>
                  <a:pt x="24301" y="18094"/>
                </a:lnTo>
                <a:lnTo>
                  <a:pt x="10628" y="9523"/>
                </a:lnTo>
                <a:lnTo>
                  <a:pt x="6073" y="9523"/>
                </a:lnTo>
                <a:lnTo>
                  <a:pt x="6073" y="10475"/>
                </a:lnTo>
                <a:lnTo>
                  <a:pt x="6073" y="12378"/>
                </a:lnTo>
                <a:lnTo>
                  <a:pt x="0" y="13330"/>
                </a:lnTo>
                <a:lnTo>
                  <a:pt x="7593" y="14283"/>
                </a:lnTo>
                <a:lnTo>
                  <a:pt x="7593" y="16188"/>
                </a:lnTo>
                <a:lnTo>
                  <a:pt x="7593" y="18094"/>
                </a:lnTo>
                <a:lnTo>
                  <a:pt x="12147" y="19999"/>
                </a:lnTo>
                <a:lnTo>
                  <a:pt x="15187" y="19999"/>
                </a:lnTo>
                <a:lnTo>
                  <a:pt x="18227" y="19999"/>
                </a:lnTo>
                <a:lnTo>
                  <a:pt x="21261" y="20951"/>
                </a:lnTo>
                <a:lnTo>
                  <a:pt x="22781" y="22854"/>
                </a:lnTo>
                <a:lnTo>
                  <a:pt x="24301" y="23806"/>
                </a:lnTo>
                <a:lnTo>
                  <a:pt x="25821" y="25712"/>
                </a:lnTo>
                <a:lnTo>
                  <a:pt x="28856" y="26664"/>
                </a:lnTo>
                <a:lnTo>
                  <a:pt x="30375" y="27617"/>
                </a:lnTo>
                <a:lnTo>
                  <a:pt x="28856" y="27617"/>
                </a:lnTo>
                <a:lnTo>
                  <a:pt x="28856" y="29522"/>
                </a:lnTo>
                <a:lnTo>
                  <a:pt x="30375" y="31428"/>
                </a:lnTo>
                <a:lnTo>
                  <a:pt x="28856" y="31428"/>
                </a:lnTo>
                <a:lnTo>
                  <a:pt x="30375" y="33330"/>
                </a:lnTo>
                <a:lnTo>
                  <a:pt x="33415" y="35235"/>
                </a:lnTo>
                <a:lnTo>
                  <a:pt x="31895" y="35235"/>
                </a:lnTo>
                <a:lnTo>
                  <a:pt x="31895" y="37140"/>
                </a:lnTo>
                <a:lnTo>
                  <a:pt x="31895" y="39998"/>
                </a:lnTo>
                <a:lnTo>
                  <a:pt x="30375" y="40951"/>
                </a:lnTo>
                <a:lnTo>
                  <a:pt x="30375" y="41904"/>
                </a:lnTo>
                <a:lnTo>
                  <a:pt x="30375" y="44758"/>
                </a:lnTo>
                <a:lnTo>
                  <a:pt x="33415" y="4952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5" name="Google Shape;485;p8"/>
          <p:cNvSpPr/>
          <p:nvPr/>
        </p:nvSpPr>
        <p:spPr>
          <a:xfrm>
            <a:off x="9410637" y="5592779"/>
            <a:ext cx="66412" cy="71945"/>
          </a:xfrm>
          <a:custGeom>
            <a:rect b="b" l="l" r="r" t="t"/>
            <a:pathLst>
              <a:path extrusionOk="0" h="120000" w="120000">
                <a:moveTo>
                  <a:pt x="93402" y="31582"/>
                </a:moveTo>
                <a:lnTo>
                  <a:pt x="100057" y="37895"/>
                </a:lnTo>
                <a:lnTo>
                  <a:pt x="106712" y="37895"/>
                </a:lnTo>
                <a:lnTo>
                  <a:pt x="106712" y="18936"/>
                </a:lnTo>
                <a:lnTo>
                  <a:pt x="113345" y="12624"/>
                </a:lnTo>
                <a:lnTo>
                  <a:pt x="120000" y="0"/>
                </a:lnTo>
                <a:lnTo>
                  <a:pt x="106712" y="6311"/>
                </a:lnTo>
                <a:lnTo>
                  <a:pt x="100057" y="6311"/>
                </a:lnTo>
                <a:lnTo>
                  <a:pt x="73461" y="18936"/>
                </a:lnTo>
                <a:lnTo>
                  <a:pt x="66806" y="25249"/>
                </a:lnTo>
                <a:lnTo>
                  <a:pt x="60151" y="25249"/>
                </a:lnTo>
                <a:lnTo>
                  <a:pt x="53520" y="37895"/>
                </a:lnTo>
                <a:lnTo>
                  <a:pt x="60151" y="37895"/>
                </a:lnTo>
                <a:lnTo>
                  <a:pt x="53520" y="44207"/>
                </a:lnTo>
                <a:lnTo>
                  <a:pt x="60151" y="50520"/>
                </a:lnTo>
                <a:lnTo>
                  <a:pt x="66806" y="44207"/>
                </a:lnTo>
                <a:lnTo>
                  <a:pt x="80116" y="37895"/>
                </a:lnTo>
                <a:lnTo>
                  <a:pt x="93402" y="37895"/>
                </a:lnTo>
                <a:lnTo>
                  <a:pt x="93402" y="31582"/>
                </a:lnTo>
                <a:close/>
              </a:path>
              <a:path extrusionOk="0" h="120000" w="120000">
                <a:moveTo>
                  <a:pt x="6911" y="116237"/>
                </a:moveTo>
                <a:lnTo>
                  <a:pt x="26901" y="120000"/>
                </a:lnTo>
                <a:lnTo>
                  <a:pt x="49590" y="118043"/>
                </a:lnTo>
                <a:lnTo>
                  <a:pt x="60531" y="107236"/>
                </a:lnTo>
                <a:lnTo>
                  <a:pt x="59188" y="93639"/>
                </a:lnTo>
                <a:lnTo>
                  <a:pt x="45031" y="83320"/>
                </a:lnTo>
                <a:lnTo>
                  <a:pt x="40210" y="82104"/>
                </a:lnTo>
                <a:lnTo>
                  <a:pt x="18921" y="86090"/>
                </a:lnTo>
                <a:lnTo>
                  <a:pt x="4761" y="95578"/>
                </a:lnTo>
                <a:lnTo>
                  <a:pt x="0" y="106863"/>
                </a:lnTo>
                <a:lnTo>
                  <a:pt x="6911" y="11623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6" name="Google Shape;486;p8"/>
          <p:cNvSpPr/>
          <p:nvPr/>
        </p:nvSpPr>
        <p:spPr>
          <a:xfrm>
            <a:off x="3834250" y="6986079"/>
            <a:ext cx="21920" cy="22453"/>
          </a:xfrm>
          <a:custGeom>
            <a:rect b="b" l="l" r="r" t="t"/>
            <a:pathLst>
              <a:path extrusionOk="0" h="120000" w="120000">
                <a:moveTo>
                  <a:pt x="60000" y="80023"/>
                </a:moveTo>
                <a:lnTo>
                  <a:pt x="60000" y="120000"/>
                </a:lnTo>
                <a:lnTo>
                  <a:pt x="80020" y="80023"/>
                </a:lnTo>
                <a:lnTo>
                  <a:pt x="120000" y="59997"/>
                </a:lnTo>
                <a:lnTo>
                  <a:pt x="80020" y="59997"/>
                </a:lnTo>
                <a:lnTo>
                  <a:pt x="80020" y="20020"/>
                </a:lnTo>
                <a:lnTo>
                  <a:pt x="20020" y="20020"/>
                </a:lnTo>
                <a:lnTo>
                  <a:pt x="0" y="0"/>
                </a:lnTo>
                <a:lnTo>
                  <a:pt x="0" y="39976"/>
                </a:lnTo>
                <a:lnTo>
                  <a:pt x="60000" y="80023"/>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7" name="Google Shape;487;p8"/>
          <p:cNvSpPr/>
          <p:nvPr/>
        </p:nvSpPr>
        <p:spPr>
          <a:xfrm>
            <a:off x="3209379" y="6855104"/>
            <a:ext cx="43884" cy="37426"/>
          </a:xfrm>
          <a:custGeom>
            <a:rect b="b" l="l" r="r" t="t"/>
            <a:pathLst>
              <a:path extrusionOk="0" h="120000" w="120000">
                <a:moveTo>
                  <a:pt x="10087" y="120000"/>
                </a:moveTo>
                <a:lnTo>
                  <a:pt x="20051" y="120000"/>
                </a:lnTo>
                <a:lnTo>
                  <a:pt x="30054" y="107989"/>
                </a:lnTo>
                <a:lnTo>
                  <a:pt x="30054" y="84005"/>
                </a:lnTo>
                <a:lnTo>
                  <a:pt x="40057" y="84005"/>
                </a:lnTo>
                <a:lnTo>
                  <a:pt x="40057" y="96016"/>
                </a:lnTo>
                <a:lnTo>
                  <a:pt x="50057" y="84005"/>
                </a:lnTo>
                <a:lnTo>
                  <a:pt x="60024" y="84005"/>
                </a:lnTo>
                <a:lnTo>
                  <a:pt x="90030" y="48008"/>
                </a:lnTo>
                <a:lnTo>
                  <a:pt x="90030" y="35994"/>
                </a:lnTo>
                <a:lnTo>
                  <a:pt x="99997" y="48008"/>
                </a:lnTo>
                <a:lnTo>
                  <a:pt x="120000" y="12010"/>
                </a:lnTo>
                <a:lnTo>
                  <a:pt x="78411" y="11331"/>
                </a:lnTo>
                <a:lnTo>
                  <a:pt x="45643" y="6585"/>
                </a:lnTo>
                <a:lnTo>
                  <a:pt x="30054" y="0"/>
                </a:lnTo>
                <a:lnTo>
                  <a:pt x="20051" y="12010"/>
                </a:lnTo>
                <a:lnTo>
                  <a:pt x="30054" y="24021"/>
                </a:lnTo>
                <a:lnTo>
                  <a:pt x="30054" y="35994"/>
                </a:lnTo>
                <a:lnTo>
                  <a:pt x="20051" y="35994"/>
                </a:lnTo>
                <a:lnTo>
                  <a:pt x="20051" y="48008"/>
                </a:lnTo>
                <a:lnTo>
                  <a:pt x="40057" y="48008"/>
                </a:lnTo>
                <a:lnTo>
                  <a:pt x="40057" y="60019"/>
                </a:lnTo>
                <a:lnTo>
                  <a:pt x="16568" y="81033"/>
                </a:lnTo>
                <a:lnTo>
                  <a:pt x="0" y="99386"/>
                </a:lnTo>
                <a:lnTo>
                  <a:pt x="10087" y="120000"/>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8" name="Google Shape;488;p8"/>
          <p:cNvSpPr/>
          <p:nvPr/>
        </p:nvSpPr>
        <p:spPr>
          <a:xfrm>
            <a:off x="3238646" y="6855104"/>
            <a:ext cx="62115" cy="44907"/>
          </a:xfrm>
          <a:custGeom>
            <a:rect b="b" l="l" r="r" t="t"/>
            <a:pathLst>
              <a:path extrusionOk="0" h="120000" w="120000">
                <a:moveTo>
                  <a:pt x="7064" y="109987"/>
                </a:moveTo>
                <a:lnTo>
                  <a:pt x="14106" y="109987"/>
                </a:lnTo>
                <a:lnTo>
                  <a:pt x="21173" y="120000"/>
                </a:lnTo>
                <a:lnTo>
                  <a:pt x="28238" y="109987"/>
                </a:lnTo>
                <a:lnTo>
                  <a:pt x="21173" y="109987"/>
                </a:lnTo>
                <a:lnTo>
                  <a:pt x="21173" y="100009"/>
                </a:lnTo>
                <a:lnTo>
                  <a:pt x="28238" y="100009"/>
                </a:lnTo>
                <a:lnTo>
                  <a:pt x="28238" y="89999"/>
                </a:lnTo>
                <a:lnTo>
                  <a:pt x="35280" y="89999"/>
                </a:lnTo>
                <a:lnTo>
                  <a:pt x="49412" y="100009"/>
                </a:lnTo>
                <a:lnTo>
                  <a:pt x="56479" y="100009"/>
                </a:lnTo>
                <a:lnTo>
                  <a:pt x="56479" y="80021"/>
                </a:lnTo>
                <a:lnTo>
                  <a:pt x="49412" y="59998"/>
                </a:lnTo>
                <a:lnTo>
                  <a:pt x="70006" y="69875"/>
                </a:lnTo>
                <a:lnTo>
                  <a:pt x="80967" y="69337"/>
                </a:lnTo>
                <a:lnTo>
                  <a:pt x="91759" y="59998"/>
                </a:lnTo>
                <a:lnTo>
                  <a:pt x="91759" y="50020"/>
                </a:lnTo>
                <a:lnTo>
                  <a:pt x="98826" y="50020"/>
                </a:lnTo>
                <a:lnTo>
                  <a:pt x="105893" y="59998"/>
                </a:lnTo>
                <a:lnTo>
                  <a:pt x="112935" y="50020"/>
                </a:lnTo>
                <a:lnTo>
                  <a:pt x="120000" y="40010"/>
                </a:lnTo>
                <a:lnTo>
                  <a:pt x="98826" y="40010"/>
                </a:lnTo>
                <a:lnTo>
                  <a:pt x="98826" y="10010"/>
                </a:lnTo>
                <a:lnTo>
                  <a:pt x="84694" y="10010"/>
                </a:lnTo>
                <a:lnTo>
                  <a:pt x="91759" y="20020"/>
                </a:lnTo>
                <a:lnTo>
                  <a:pt x="91759" y="29997"/>
                </a:lnTo>
                <a:lnTo>
                  <a:pt x="84694" y="29997"/>
                </a:lnTo>
                <a:lnTo>
                  <a:pt x="77652" y="40010"/>
                </a:lnTo>
                <a:lnTo>
                  <a:pt x="77652" y="29997"/>
                </a:lnTo>
                <a:lnTo>
                  <a:pt x="70585" y="29997"/>
                </a:lnTo>
                <a:lnTo>
                  <a:pt x="70585" y="20020"/>
                </a:lnTo>
                <a:lnTo>
                  <a:pt x="77652" y="10010"/>
                </a:lnTo>
                <a:lnTo>
                  <a:pt x="77652" y="0"/>
                </a:lnTo>
                <a:lnTo>
                  <a:pt x="56479" y="0"/>
                </a:lnTo>
                <a:lnTo>
                  <a:pt x="35280" y="20020"/>
                </a:lnTo>
                <a:lnTo>
                  <a:pt x="35280" y="29997"/>
                </a:lnTo>
                <a:lnTo>
                  <a:pt x="42347" y="40010"/>
                </a:lnTo>
                <a:lnTo>
                  <a:pt x="42347" y="50020"/>
                </a:lnTo>
                <a:lnTo>
                  <a:pt x="21173" y="50020"/>
                </a:lnTo>
                <a:lnTo>
                  <a:pt x="14106" y="70011"/>
                </a:lnTo>
                <a:lnTo>
                  <a:pt x="7064" y="89999"/>
                </a:lnTo>
                <a:lnTo>
                  <a:pt x="7064" y="100009"/>
                </a:lnTo>
                <a:lnTo>
                  <a:pt x="0" y="89999"/>
                </a:lnTo>
                <a:lnTo>
                  <a:pt x="7064" y="109987"/>
                </a:lnTo>
                <a:close/>
              </a:path>
            </a:pathLst>
          </a:custGeom>
          <a:solidFill>
            <a:srgbClr val="868B9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89" name="Google Shape;489;p8"/>
          <p:cNvSpPr/>
          <p:nvPr/>
        </p:nvSpPr>
        <p:spPr>
          <a:xfrm>
            <a:off x="5759299" y="4649539"/>
            <a:ext cx="24359" cy="39288"/>
          </a:xfrm>
          <a:custGeom>
            <a:rect b="b" l="l" r="r" t="t"/>
            <a:pathLst>
              <a:path extrusionOk="0" h="120000" w="120000">
                <a:moveTo>
                  <a:pt x="89589" y="3628"/>
                </a:moveTo>
                <a:lnTo>
                  <a:pt x="55455" y="0"/>
                </a:lnTo>
                <a:lnTo>
                  <a:pt x="14951" y="7605"/>
                </a:lnTo>
                <a:lnTo>
                  <a:pt x="0" y="29181"/>
                </a:lnTo>
                <a:lnTo>
                  <a:pt x="4202" y="58958"/>
                </a:lnTo>
                <a:lnTo>
                  <a:pt x="21178" y="91154"/>
                </a:lnTo>
                <a:lnTo>
                  <a:pt x="44543" y="120000"/>
                </a:lnTo>
                <a:lnTo>
                  <a:pt x="52105" y="114523"/>
                </a:lnTo>
                <a:lnTo>
                  <a:pt x="80244" y="91429"/>
                </a:lnTo>
                <a:lnTo>
                  <a:pt x="109881" y="58918"/>
                </a:lnTo>
                <a:lnTo>
                  <a:pt x="120000" y="26484"/>
                </a:lnTo>
                <a:lnTo>
                  <a:pt x="89589" y="362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0" name="Google Shape;490;p8"/>
          <p:cNvSpPr/>
          <p:nvPr/>
        </p:nvSpPr>
        <p:spPr>
          <a:xfrm>
            <a:off x="5653733" y="4530464"/>
            <a:ext cx="400272" cy="363169"/>
          </a:xfrm>
          <a:custGeom>
            <a:rect b="b" l="l" r="r" t="t"/>
            <a:pathLst>
              <a:path extrusionOk="0" h="120000" w="120000">
                <a:moveTo>
                  <a:pt x="86228" y="113814"/>
                </a:moveTo>
                <a:lnTo>
                  <a:pt x="90584" y="110104"/>
                </a:lnTo>
                <a:lnTo>
                  <a:pt x="99302" y="110104"/>
                </a:lnTo>
                <a:lnTo>
                  <a:pt x="120000" y="75463"/>
                </a:lnTo>
                <a:lnTo>
                  <a:pt x="109107" y="75463"/>
                </a:lnTo>
                <a:lnTo>
                  <a:pt x="107697" y="74666"/>
                </a:lnTo>
                <a:lnTo>
                  <a:pt x="104332" y="72777"/>
                </a:lnTo>
                <a:lnTo>
                  <a:pt x="99865" y="70296"/>
                </a:lnTo>
                <a:lnTo>
                  <a:pt x="95151" y="67726"/>
                </a:lnTo>
                <a:lnTo>
                  <a:pt x="91045" y="65570"/>
                </a:lnTo>
                <a:lnTo>
                  <a:pt x="88406" y="64330"/>
                </a:lnTo>
                <a:lnTo>
                  <a:pt x="85139" y="63092"/>
                </a:lnTo>
                <a:lnTo>
                  <a:pt x="85139" y="60621"/>
                </a:lnTo>
                <a:lnTo>
                  <a:pt x="82957" y="59382"/>
                </a:lnTo>
                <a:lnTo>
                  <a:pt x="81868" y="58145"/>
                </a:lnTo>
                <a:lnTo>
                  <a:pt x="81868" y="56907"/>
                </a:lnTo>
                <a:lnTo>
                  <a:pt x="80780" y="54435"/>
                </a:lnTo>
                <a:lnTo>
                  <a:pt x="79690" y="53197"/>
                </a:lnTo>
                <a:lnTo>
                  <a:pt x="77513" y="49483"/>
                </a:lnTo>
                <a:lnTo>
                  <a:pt x="79690" y="45774"/>
                </a:lnTo>
                <a:lnTo>
                  <a:pt x="69886" y="45774"/>
                </a:lnTo>
                <a:lnTo>
                  <a:pt x="68798" y="43298"/>
                </a:lnTo>
                <a:lnTo>
                  <a:pt x="68821" y="43093"/>
                </a:lnTo>
                <a:lnTo>
                  <a:pt x="70396" y="39841"/>
                </a:lnTo>
                <a:lnTo>
                  <a:pt x="70975" y="35878"/>
                </a:lnTo>
                <a:lnTo>
                  <a:pt x="70427" y="34324"/>
                </a:lnTo>
                <a:lnTo>
                  <a:pt x="71288" y="32003"/>
                </a:lnTo>
                <a:lnTo>
                  <a:pt x="75331" y="27217"/>
                </a:lnTo>
                <a:lnTo>
                  <a:pt x="73153" y="24741"/>
                </a:lnTo>
                <a:lnTo>
                  <a:pt x="72064" y="23508"/>
                </a:lnTo>
                <a:lnTo>
                  <a:pt x="70975" y="22269"/>
                </a:lnTo>
                <a:lnTo>
                  <a:pt x="70975" y="19794"/>
                </a:lnTo>
                <a:lnTo>
                  <a:pt x="68798" y="16084"/>
                </a:lnTo>
                <a:lnTo>
                  <a:pt x="68545" y="15888"/>
                </a:lnTo>
                <a:lnTo>
                  <a:pt x="65610" y="12442"/>
                </a:lnTo>
                <a:lnTo>
                  <a:pt x="63349" y="9899"/>
                </a:lnTo>
                <a:lnTo>
                  <a:pt x="62139" y="9406"/>
                </a:lnTo>
                <a:lnTo>
                  <a:pt x="57779" y="8517"/>
                </a:lnTo>
                <a:lnTo>
                  <a:pt x="54634" y="7423"/>
                </a:lnTo>
                <a:lnTo>
                  <a:pt x="53545" y="4951"/>
                </a:lnTo>
                <a:lnTo>
                  <a:pt x="52452" y="6185"/>
                </a:lnTo>
                <a:lnTo>
                  <a:pt x="49186" y="6185"/>
                </a:lnTo>
                <a:lnTo>
                  <a:pt x="48097" y="2475"/>
                </a:lnTo>
                <a:lnTo>
                  <a:pt x="45919" y="1237"/>
                </a:lnTo>
                <a:lnTo>
                  <a:pt x="44826" y="0"/>
                </a:lnTo>
                <a:lnTo>
                  <a:pt x="42648" y="1237"/>
                </a:lnTo>
                <a:lnTo>
                  <a:pt x="41559" y="9899"/>
                </a:lnTo>
                <a:lnTo>
                  <a:pt x="40470" y="8661"/>
                </a:lnTo>
                <a:lnTo>
                  <a:pt x="40470" y="7423"/>
                </a:lnTo>
                <a:lnTo>
                  <a:pt x="39382" y="4951"/>
                </a:lnTo>
                <a:lnTo>
                  <a:pt x="36111" y="6185"/>
                </a:lnTo>
                <a:lnTo>
                  <a:pt x="31755" y="8661"/>
                </a:lnTo>
                <a:lnTo>
                  <a:pt x="29573" y="13608"/>
                </a:lnTo>
                <a:lnTo>
                  <a:pt x="28485" y="16084"/>
                </a:lnTo>
                <a:lnTo>
                  <a:pt x="28303" y="16451"/>
                </a:lnTo>
                <a:lnTo>
                  <a:pt x="25755" y="19496"/>
                </a:lnTo>
                <a:lnTo>
                  <a:pt x="24129" y="23508"/>
                </a:lnTo>
                <a:lnTo>
                  <a:pt x="24115" y="24225"/>
                </a:lnTo>
                <a:lnTo>
                  <a:pt x="23365" y="28574"/>
                </a:lnTo>
                <a:lnTo>
                  <a:pt x="21947" y="32165"/>
                </a:lnTo>
                <a:lnTo>
                  <a:pt x="20858" y="33402"/>
                </a:lnTo>
                <a:lnTo>
                  <a:pt x="19770" y="35878"/>
                </a:lnTo>
                <a:lnTo>
                  <a:pt x="19770" y="37112"/>
                </a:lnTo>
                <a:lnTo>
                  <a:pt x="18681" y="39588"/>
                </a:lnTo>
                <a:lnTo>
                  <a:pt x="17592" y="39588"/>
                </a:lnTo>
                <a:lnTo>
                  <a:pt x="16503" y="40826"/>
                </a:lnTo>
                <a:lnTo>
                  <a:pt x="14321" y="40826"/>
                </a:lnTo>
                <a:lnTo>
                  <a:pt x="13232" y="43298"/>
                </a:lnTo>
                <a:lnTo>
                  <a:pt x="12143" y="45774"/>
                </a:lnTo>
                <a:lnTo>
                  <a:pt x="12143" y="49483"/>
                </a:lnTo>
                <a:lnTo>
                  <a:pt x="11793" y="51380"/>
                </a:lnTo>
                <a:lnTo>
                  <a:pt x="10019" y="56095"/>
                </a:lnTo>
                <a:lnTo>
                  <a:pt x="8876" y="59382"/>
                </a:lnTo>
                <a:lnTo>
                  <a:pt x="8876" y="71754"/>
                </a:lnTo>
                <a:lnTo>
                  <a:pt x="6695" y="75463"/>
                </a:lnTo>
                <a:lnTo>
                  <a:pt x="6695" y="76701"/>
                </a:lnTo>
                <a:lnTo>
                  <a:pt x="1250" y="76701"/>
                </a:lnTo>
                <a:lnTo>
                  <a:pt x="157" y="80411"/>
                </a:lnTo>
                <a:lnTo>
                  <a:pt x="157" y="81648"/>
                </a:lnTo>
                <a:lnTo>
                  <a:pt x="0" y="82486"/>
                </a:lnTo>
                <a:lnTo>
                  <a:pt x="2192" y="83409"/>
                </a:lnTo>
                <a:lnTo>
                  <a:pt x="5606" y="84124"/>
                </a:lnTo>
                <a:lnTo>
                  <a:pt x="7788" y="84124"/>
                </a:lnTo>
                <a:lnTo>
                  <a:pt x="8876" y="86596"/>
                </a:lnTo>
                <a:lnTo>
                  <a:pt x="9965" y="89072"/>
                </a:lnTo>
                <a:lnTo>
                  <a:pt x="11054" y="90310"/>
                </a:lnTo>
                <a:lnTo>
                  <a:pt x="12143" y="92781"/>
                </a:lnTo>
                <a:lnTo>
                  <a:pt x="14321" y="94020"/>
                </a:lnTo>
                <a:lnTo>
                  <a:pt x="14321" y="96495"/>
                </a:lnTo>
                <a:lnTo>
                  <a:pt x="14671" y="98623"/>
                </a:lnTo>
                <a:lnTo>
                  <a:pt x="16448" y="102388"/>
                </a:lnTo>
                <a:lnTo>
                  <a:pt x="17592" y="106391"/>
                </a:lnTo>
                <a:lnTo>
                  <a:pt x="18681" y="108867"/>
                </a:lnTo>
                <a:lnTo>
                  <a:pt x="20858" y="108867"/>
                </a:lnTo>
                <a:lnTo>
                  <a:pt x="23040" y="110104"/>
                </a:lnTo>
                <a:lnTo>
                  <a:pt x="26307" y="110104"/>
                </a:lnTo>
                <a:lnTo>
                  <a:pt x="26307" y="115052"/>
                </a:lnTo>
                <a:lnTo>
                  <a:pt x="27396" y="117524"/>
                </a:lnTo>
                <a:lnTo>
                  <a:pt x="31755" y="117524"/>
                </a:lnTo>
                <a:lnTo>
                  <a:pt x="32844" y="118761"/>
                </a:lnTo>
                <a:lnTo>
                  <a:pt x="33933" y="118761"/>
                </a:lnTo>
                <a:lnTo>
                  <a:pt x="36111" y="116290"/>
                </a:lnTo>
                <a:lnTo>
                  <a:pt x="38292" y="117524"/>
                </a:lnTo>
                <a:lnTo>
                  <a:pt x="39382" y="118761"/>
                </a:lnTo>
                <a:lnTo>
                  <a:pt x="43737" y="117524"/>
                </a:lnTo>
                <a:lnTo>
                  <a:pt x="48097" y="116290"/>
                </a:lnTo>
                <a:lnTo>
                  <a:pt x="50274" y="118761"/>
                </a:lnTo>
                <a:lnTo>
                  <a:pt x="51363" y="120000"/>
                </a:lnTo>
                <a:lnTo>
                  <a:pt x="52452" y="118761"/>
                </a:lnTo>
                <a:lnTo>
                  <a:pt x="58990" y="118761"/>
                </a:lnTo>
                <a:lnTo>
                  <a:pt x="58990" y="113814"/>
                </a:lnTo>
                <a:lnTo>
                  <a:pt x="61171" y="116290"/>
                </a:lnTo>
                <a:lnTo>
                  <a:pt x="61336" y="116383"/>
                </a:lnTo>
                <a:lnTo>
                  <a:pt x="63538" y="116713"/>
                </a:lnTo>
                <a:lnTo>
                  <a:pt x="66616" y="112576"/>
                </a:lnTo>
                <a:lnTo>
                  <a:pt x="66616" y="115052"/>
                </a:lnTo>
                <a:lnTo>
                  <a:pt x="68798" y="116290"/>
                </a:lnTo>
                <a:lnTo>
                  <a:pt x="69837" y="116840"/>
                </a:lnTo>
                <a:lnTo>
                  <a:pt x="72187" y="116926"/>
                </a:lnTo>
                <a:lnTo>
                  <a:pt x="77513" y="115052"/>
                </a:lnTo>
                <a:lnTo>
                  <a:pt x="79690" y="113814"/>
                </a:lnTo>
                <a:lnTo>
                  <a:pt x="86228" y="11381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1" name="Google Shape;491;p8"/>
          <p:cNvSpPr/>
          <p:nvPr/>
        </p:nvSpPr>
        <p:spPr>
          <a:xfrm>
            <a:off x="5653733" y="4530464"/>
            <a:ext cx="400272" cy="363169"/>
          </a:xfrm>
          <a:custGeom>
            <a:rect b="b" l="l" r="r" t="t"/>
            <a:pathLst>
              <a:path extrusionOk="0" h="120000" w="120000">
                <a:moveTo>
                  <a:pt x="79690" y="45774"/>
                </a:moveTo>
                <a:lnTo>
                  <a:pt x="77513" y="49483"/>
                </a:lnTo>
                <a:lnTo>
                  <a:pt x="79690" y="53197"/>
                </a:lnTo>
                <a:lnTo>
                  <a:pt x="80780" y="54435"/>
                </a:lnTo>
                <a:lnTo>
                  <a:pt x="81868" y="56907"/>
                </a:lnTo>
                <a:lnTo>
                  <a:pt x="81868" y="58145"/>
                </a:lnTo>
                <a:lnTo>
                  <a:pt x="82957" y="59382"/>
                </a:lnTo>
                <a:lnTo>
                  <a:pt x="85139" y="60621"/>
                </a:lnTo>
                <a:lnTo>
                  <a:pt x="85139" y="63092"/>
                </a:lnTo>
                <a:lnTo>
                  <a:pt x="88406" y="64330"/>
                </a:lnTo>
                <a:lnTo>
                  <a:pt x="91045" y="65570"/>
                </a:lnTo>
                <a:lnTo>
                  <a:pt x="95151" y="67726"/>
                </a:lnTo>
                <a:lnTo>
                  <a:pt x="99865" y="70296"/>
                </a:lnTo>
                <a:lnTo>
                  <a:pt x="104332" y="72777"/>
                </a:lnTo>
                <a:lnTo>
                  <a:pt x="107697" y="74666"/>
                </a:lnTo>
                <a:lnTo>
                  <a:pt x="109107" y="75463"/>
                </a:lnTo>
                <a:lnTo>
                  <a:pt x="120000" y="75463"/>
                </a:lnTo>
                <a:lnTo>
                  <a:pt x="99302" y="110104"/>
                </a:lnTo>
                <a:lnTo>
                  <a:pt x="90584" y="110104"/>
                </a:lnTo>
                <a:lnTo>
                  <a:pt x="86228" y="113814"/>
                </a:lnTo>
                <a:lnTo>
                  <a:pt x="79690" y="113814"/>
                </a:lnTo>
                <a:lnTo>
                  <a:pt x="77513" y="115052"/>
                </a:lnTo>
                <a:lnTo>
                  <a:pt x="72187" y="116926"/>
                </a:lnTo>
                <a:lnTo>
                  <a:pt x="69837" y="116840"/>
                </a:lnTo>
                <a:lnTo>
                  <a:pt x="68798" y="116290"/>
                </a:lnTo>
                <a:lnTo>
                  <a:pt x="66616" y="115052"/>
                </a:lnTo>
                <a:lnTo>
                  <a:pt x="66616" y="112576"/>
                </a:lnTo>
                <a:lnTo>
                  <a:pt x="63538" y="116713"/>
                </a:lnTo>
                <a:lnTo>
                  <a:pt x="61336" y="116383"/>
                </a:lnTo>
                <a:lnTo>
                  <a:pt x="61171" y="116290"/>
                </a:lnTo>
                <a:lnTo>
                  <a:pt x="58990" y="113814"/>
                </a:lnTo>
                <a:lnTo>
                  <a:pt x="58990" y="118761"/>
                </a:lnTo>
                <a:lnTo>
                  <a:pt x="54634" y="118761"/>
                </a:lnTo>
                <a:lnTo>
                  <a:pt x="52452" y="118761"/>
                </a:lnTo>
                <a:lnTo>
                  <a:pt x="51363" y="120000"/>
                </a:lnTo>
                <a:lnTo>
                  <a:pt x="50274" y="118761"/>
                </a:lnTo>
                <a:lnTo>
                  <a:pt x="48097" y="116290"/>
                </a:lnTo>
                <a:lnTo>
                  <a:pt x="43737" y="117524"/>
                </a:lnTo>
                <a:lnTo>
                  <a:pt x="39382" y="118761"/>
                </a:lnTo>
                <a:lnTo>
                  <a:pt x="38292" y="117524"/>
                </a:lnTo>
                <a:lnTo>
                  <a:pt x="36111" y="116290"/>
                </a:lnTo>
                <a:lnTo>
                  <a:pt x="33933" y="118761"/>
                </a:lnTo>
                <a:lnTo>
                  <a:pt x="32844" y="118761"/>
                </a:lnTo>
                <a:lnTo>
                  <a:pt x="31755" y="117524"/>
                </a:lnTo>
                <a:lnTo>
                  <a:pt x="27396" y="117524"/>
                </a:lnTo>
                <a:lnTo>
                  <a:pt x="26307" y="115052"/>
                </a:lnTo>
                <a:lnTo>
                  <a:pt x="26307" y="110104"/>
                </a:lnTo>
                <a:lnTo>
                  <a:pt x="24129" y="110104"/>
                </a:lnTo>
                <a:lnTo>
                  <a:pt x="23040" y="110104"/>
                </a:lnTo>
                <a:lnTo>
                  <a:pt x="20858" y="108867"/>
                </a:lnTo>
                <a:lnTo>
                  <a:pt x="18681" y="108867"/>
                </a:lnTo>
                <a:lnTo>
                  <a:pt x="17592" y="106391"/>
                </a:lnTo>
                <a:lnTo>
                  <a:pt x="16448" y="102388"/>
                </a:lnTo>
                <a:lnTo>
                  <a:pt x="14671" y="98623"/>
                </a:lnTo>
                <a:lnTo>
                  <a:pt x="14321" y="96495"/>
                </a:lnTo>
                <a:lnTo>
                  <a:pt x="14321" y="94020"/>
                </a:lnTo>
                <a:lnTo>
                  <a:pt x="12143" y="92781"/>
                </a:lnTo>
                <a:lnTo>
                  <a:pt x="11054" y="90310"/>
                </a:lnTo>
                <a:lnTo>
                  <a:pt x="9965" y="89072"/>
                </a:lnTo>
                <a:lnTo>
                  <a:pt x="8876" y="86596"/>
                </a:lnTo>
                <a:lnTo>
                  <a:pt x="7788" y="84124"/>
                </a:lnTo>
                <a:lnTo>
                  <a:pt x="6695" y="84124"/>
                </a:lnTo>
                <a:lnTo>
                  <a:pt x="5606" y="84124"/>
                </a:lnTo>
                <a:lnTo>
                  <a:pt x="2192" y="83409"/>
                </a:lnTo>
                <a:lnTo>
                  <a:pt x="0" y="82486"/>
                </a:lnTo>
                <a:lnTo>
                  <a:pt x="157" y="81648"/>
                </a:lnTo>
                <a:lnTo>
                  <a:pt x="157" y="80411"/>
                </a:lnTo>
                <a:lnTo>
                  <a:pt x="1250" y="76701"/>
                </a:lnTo>
                <a:lnTo>
                  <a:pt x="4517" y="76701"/>
                </a:lnTo>
                <a:lnTo>
                  <a:pt x="6695" y="76701"/>
                </a:lnTo>
                <a:lnTo>
                  <a:pt x="6695" y="75463"/>
                </a:lnTo>
                <a:lnTo>
                  <a:pt x="8876" y="71754"/>
                </a:lnTo>
                <a:lnTo>
                  <a:pt x="8876" y="69278"/>
                </a:lnTo>
                <a:lnTo>
                  <a:pt x="8876" y="59382"/>
                </a:lnTo>
                <a:lnTo>
                  <a:pt x="10019" y="56095"/>
                </a:lnTo>
                <a:lnTo>
                  <a:pt x="11793" y="51380"/>
                </a:lnTo>
                <a:lnTo>
                  <a:pt x="12143" y="49483"/>
                </a:lnTo>
                <a:lnTo>
                  <a:pt x="12143" y="45774"/>
                </a:lnTo>
                <a:lnTo>
                  <a:pt x="13232" y="43298"/>
                </a:lnTo>
                <a:lnTo>
                  <a:pt x="14321" y="40826"/>
                </a:lnTo>
                <a:lnTo>
                  <a:pt x="16503" y="40826"/>
                </a:lnTo>
                <a:lnTo>
                  <a:pt x="17592" y="39588"/>
                </a:lnTo>
                <a:lnTo>
                  <a:pt x="18681" y="39588"/>
                </a:lnTo>
                <a:lnTo>
                  <a:pt x="19770" y="37112"/>
                </a:lnTo>
                <a:lnTo>
                  <a:pt x="19770" y="35878"/>
                </a:lnTo>
                <a:lnTo>
                  <a:pt x="20858" y="33402"/>
                </a:lnTo>
                <a:lnTo>
                  <a:pt x="21947" y="32165"/>
                </a:lnTo>
                <a:lnTo>
                  <a:pt x="23365" y="28574"/>
                </a:lnTo>
                <a:lnTo>
                  <a:pt x="24115" y="24225"/>
                </a:lnTo>
                <a:lnTo>
                  <a:pt x="24129" y="23508"/>
                </a:lnTo>
                <a:lnTo>
                  <a:pt x="25755" y="19496"/>
                </a:lnTo>
                <a:lnTo>
                  <a:pt x="28303" y="16451"/>
                </a:lnTo>
                <a:lnTo>
                  <a:pt x="28485" y="16084"/>
                </a:lnTo>
                <a:lnTo>
                  <a:pt x="29573" y="13608"/>
                </a:lnTo>
                <a:lnTo>
                  <a:pt x="31755" y="8661"/>
                </a:lnTo>
                <a:lnTo>
                  <a:pt x="36111" y="6185"/>
                </a:lnTo>
                <a:lnTo>
                  <a:pt x="39382" y="4951"/>
                </a:lnTo>
                <a:lnTo>
                  <a:pt x="40470" y="7423"/>
                </a:lnTo>
                <a:lnTo>
                  <a:pt x="40470" y="8661"/>
                </a:lnTo>
                <a:lnTo>
                  <a:pt x="41559" y="9899"/>
                </a:lnTo>
                <a:lnTo>
                  <a:pt x="42648" y="1237"/>
                </a:lnTo>
                <a:lnTo>
                  <a:pt x="44826" y="0"/>
                </a:lnTo>
                <a:lnTo>
                  <a:pt x="45919" y="1237"/>
                </a:lnTo>
                <a:lnTo>
                  <a:pt x="48097" y="2475"/>
                </a:lnTo>
                <a:lnTo>
                  <a:pt x="49186" y="6185"/>
                </a:lnTo>
                <a:lnTo>
                  <a:pt x="51363" y="6185"/>
                </a:lnTo>
                <a:lnTo>
                  <a:pt x="52452" y="6185"/>
                </a:lnTo>
                <a:lnTo>
                  <a:pt x="53545" y="4951"/>
                </a:lnTo>
                <a:lnTo>
                  <a:pt x="54634" y="7423"/>
                </a:lnTo>
                <a:lnTo>
                  <a:pt x="57779" y="8517"/>
                </a:lnTo>
                <a:lnTo>
                  <a:pt x="62139" y="9406"/>
                </a:lnTo>
                <a:lnTo>
                  <a:pt x="63349" y="9899"/>
                </a:lnTo>
                <a:lnTo>
                  <a:pt x="65610" y="12442"/>
                </a:lnTo>
                <a:lnTo>
                  <a:pt x="68545" y="15888"/>
                </a:lnTo>
                <a:lnTo>
                  <a:pt x="68798" y="16084"/>
                </a:lnTo>
                <a:lnTo>
                  <a:pt x="70975" y="19794"/>
                </a:lnTo>
                <a:lnTo>
                  <a:pt x="70975" y="22269"/>
                </a:lnTo>
                <a:lnTo>
                  <a:pt x="72064" y="23508"/>
                </a:lnTo>
                <a:lnTo>
                  <a:pt x="73153" y="24741"/>
                </a:lnTo>
                <a:lnTo>
                  <a:pt x="75331" y="27217"/>
                </a:lnTo>
                <a:lnTo>
                  <a:pt x="71288" y="32003"/>
                </a:lnTo>
                <a:lnTo>
                  <a:pt x="70427" y="34324"/>
                </a:lnTo>
                <a:lnTo>
                  <a:pt x="70975" y="35878"/>
                </a:lnTo>
                <a:lnTo>
                  <a:pt x="70396" y="39841"/>
                </a:lnTo>
                <a:lnTo>
                  <a:pt x="68821" y="43093"/>
                </a:lnTo>
                <a:lnTo>
                  <a:pt x="68798" y="43298"/>
                </a:lnTo>
                <a:lnTo>
                  <a:pt x="69886" y="45774"/>
                </a:lnTo>
                <a:lnTo>
                  <a:pt x="72064" y="45774"/>
                </a:lnTo>
                <a:lnTo>
                  <a:pt x="74242" y="45774"/>
                </a:lnTo>
                <a:lnTo>
                  <a:pt x="76424" y="45774"/>
                </a:lnTo>
                <a:lnTo>
                  <a:pt x="79690" y="4577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2" name="Google Shape;492;p8"/>
          <p:cNvSpPr/>
          <p:nvPr/>
        </p:nvSpPr>
        <p:spPr>
          <a:xfrm>
            <a:off x="5377318" y="2867346"/>
            <a:ext cx="171526" cy="86029"/>
          </a:xfrm>
          <a:custGeom>
            <a:rect b="b" l="l" r="r" t="t"/>
            <a:pathLst>
              <a:path extrusionOk="0" h="120000" w="120000">
                <a:moveTo>
                  <a:pt x="10208" y="15658"/>
                </a:moveTo>
                <a:lnTo>
                  <a:pt x="10208" y="20867"/>
                </a:lnTo>
                <a:lnTo>
                  <a:pt x="12767" y="20867"/>
                </a:lnTo>
                <a:lnTo>
                  <a:pt x="12767" y="31301"/>
                </a:lnTo>
                <a:lnTo>
                  <a:pt x="15317" y="31301"/>
                </a:lnTo>
                <a:lnTo>
                  <a:pt x="15317" y="26093"/>
                </a:lnTo>
                <a:lnTo>
                  <a:pt x="17876" y="26093"/>
                </a:lnTo>
                <a:lnTo>
                  <a:pt x="20426" y="15658"/>
                </a:lnTo>
                <a:lnTo>
                  <a:pt x="15317" y="0"/>
                </a:lnTo>
                <a:lnTo>
                  <a:pt x="12767" y="10433"/>
                </a:lnTo>
                <a:lnTo>
                  <a:pt x="7658" y="10433"/>
                </a:lnTo>
                <a:lnTo>
                  <a:pt x="7658" y="15658"/>
                </a:lnTo>
                <a:lnTo>
                  <a:pt x="10208" y="15658"/>
                </a:lnTo>
                <a:close/>
              </a:path>
              <a:path extrusionOk="0" h="120000" w="120000">
                <a:moveTo>
                  <a:pt x="2549" y="46961"/>
                </a:moveTo>
                <a:lnTo>
                  <a:pt x="0" y="46961"/>
                </a:lnTo>
                <a:lnTo>
                  <a:pt x="0" y="52187"/>
                </a:lnTo>
                <a:lnTo>
                  <a:pt x="2549" y="46961"/>
                </a:lnTo>
                <a:close/>
              </a:path>
              <a:path extrusionOk="0" h="120000" w="120000">
                <a:moveTo>
                  <a:pt x="5108" y="93924"/>
                </a:moveTo>
                <a:lnTo>
                  <a:pt x="10208" y="83490"/>
                </a:lnTo>
                <a:lnTo>
                  <a:pt x="7658" y="83490"/>
                </a:lnTo>
                <a:lnTo>
                  <a:pt x="12767" y="73055"/>
                </a:lnTo>
                <a:lnTo>
                  <a:pt x="20426" y="73055"/>
                </a:lnTo>
                <a:lnTo>
                  <a:pt x="25534" y="46961"/>
                </a:lnTo>
                <a:lnTo>
                  <a:pt x="25534" y="41752"/>
                </a:lnTo>
                <a:lnTo>
                  <a:pt x="20426" y="41752"/>
                </a:lnTo>
                <a:lnTo>
                  <a:pt x="17876" y="36527"/>
                </a:lnTo>
                <a:lnTo>
                  <a:pt x="12767" y="41752"/>
                </a:lnTo>
                <a:lnTo>
                  <a:pt x="10208" y="41752"/>
                </a:lnTo>
                <a:lnTo>
                  <a:pt x="5108" y="46961"/>
                </a:lnTo>
                <a:lnTo>
                  <a:pt x="2549" y="52187"/>
                </a:lnTo>
                <a:lnTo>
                  <a:pt x="0" y="52187"/>
                </a:lnTo>
                <a:lnTo>
                  <a:pt x="0" y="67830"/>
                </a:lnTo>
                <a:lnTo>
                  <a:pt x="5108" y="73055"/>
                </a:lnTo>
                <a:lnTo>
                  <a:pt x="7658" y="78263"/>
                </a:lnTo>
                <a:lnTo>
                  <a:pt x="5108" y="83490"/>
                </a:lnTo>
                <a:lnTo>
                  <a:pt x="2549" y="83490"/>
                </a:lnTo>
                <a:lnTo>
                  <a:pt x="5108" y="93924"/>
                </a:lnTo>
                <a:close/>
              </a:path>
              <a:path extrusionOk="0" h="120000" w="120000">
                <a:moveTo>
                  <a:pt x="43402" y="57396"/>
                </a:moveTo>
                <a:lnTo>
                  <a:pt x="43402" y="67830"/>
                </a:lnTo>
                <a:lnTo>
                  <a:pt x="40852" y="78263"/>
                </a:lnTo>
                <a:lnTo>
                  <a:pt x="40852" y="83490"/>
                </a:lnTo>
                <a:lnTo>
                  <a:pt x="56170" y="83490"/>
                </a:lnTo>
                <a:lnTo>
                  <a:pt x="58720" y="78263"/>
                </a:lnTo>
                <a:lnTo>
                  <a:pt x="63828" y="78263"/>
                </a:lnTo>
                <a:lnTo>
                  <a:pt x="68938" y="83490"/>
                </a:lnTo>
                <a:lnTo>
                  <a:pt x="76596" y="88697"/>
                </a:lnTo>
                <a:lnTo>
                  <a:pt x="76596" y="93924"/>
                </a:lnTo>
                <a:lnTo>
                  <a:pt x="81705" y="93924"/>
                </a:lnTo>
                <a:lnTo>
                  <a:pt x="86805" y="114792"/>
                </a:lnTo>
                <a:lnTo>
                  <a:pt x="94464" y="109566"/>
                </a:lnTo>
                <a:lnTo>
                  <a:pt x="97023" y="88697"/>
                </a:lnTo>
                <a:lnTo>
                  <a:pt x="99573" y="88697"/>
                </a:lnTo>
                <a:lnTo>
                  <a:pt x="104682" y="83490"/>
                </a:lnTo>
                <a:lnTo>
                  <a:pt x="107232" y="73055"/>
                </a:lnTo>
                <a:lnTo>
                  <a:pt x="107232" y="57396"/>
                </a:lnTo>
                <a:lnTo>
                  <a:pt x="104682" y="57396"/>
                </a:lnTo>
                <a:lnTo>
                  <a:pt x="102132" y="41752"/>
                </a:lnTo>
                <a:lnTo>
                  <a:pt x="102132" y="36527"/>
                </a:lnTo>
                <a:lnTo>
                  <a:pt x="99573" y="26093"/>
                </a:lnTo>
                <a:lnTo>
                  <a:pt x="102132" y="20867"/>
                </a:lnTo>
                <a:lnTo>
                  <a:pt x="112340" y="20867"/>
                </a:lnTo>
                <a:lnTo>
                  <a:pt x="112340" y="26093"/>
                </a:lnTo>
                <a:lnTo>
                  <a:pt x="114890" y="15658"/>
                </a:lnTo>
                <a:lnTo>
                  <a:pt x="120000" y="10433"/>
                </a:lnTo>
                <a:lnTo>
                  <a:pt x="120000" y="-5207"/>
                </a:lnTo>
                <a:lnTo>
                  <a:pt x="114890" y="-15642"/>
                </a:lnTo>
                <a:lnTo>
                  <a:pt x="106853" y="-16055"/>
                </a:lnTo>
                <a:lnTo>
                  <a:pt x="103992" y="-18953"/>
                </a:lnTo>
                <a:lnTo>
                  <a:pt x="99573" y="-26075"/>
                </a:lnTo>
                <a:lnTo>
                  <a:pt x="99573" y="-20867"/>
                </a:lnTo>
                <a:lnTo>
                  <a:pt x="97023" y="-26075"/>
                </a:lnTo>
                <a:lnTo>
                  <a:pt x="94464" y="-26075"/>
                </a:lnTo>
                <a:lnTo>
                  <a:pt x="94464" y="-15642"/>
                </a:lnTo>
                <a:lnTo>
                  <a:pt x="84742" y="-13099"/>
                </a:lnTo>
                <a:lnTo>
                  <a:pt x="76724" y="-10437"/>
                </a:lnTo>
                <a:lnTo>
                  <a:pt x="74046" y="-10433"/>
                </a:lnTo>
                <a:lnTo>
                  <a:pt x="74046" y="-20867"/>
                </a:lnTo>
                <a:lnTo>
                  <a:pt x="71488" y="-20867"/>
                </a:lnTo>
                <a:lnTo>
                  <a:pt x="68938" y="-15642"/>
                </a:lnTo>
                <a:lnTo>
                  <a:pt x="68938" y="-5207"/>
                </a:lnTo>
                <a:lnTo>
                  <a:pt x="58535" y="-6495"/>
                </a:lnTo>
                <a:lnTo>
                  <a:pt x="50106" y="-3743"/>
                </a:lnTo>
                <a:lnTo>
                  <a:pt x="42633" y="963"/>
                </a:lnTo>
                <a:lnTo>
                  <a:pt x="35744" y="5225"/>
                </a:lnTo>
                <a:lnTo>
                  <a:pt x="35744" y="57396"/>
                </a:lnTo>
                <a:lnTo>
                  <a:pt x="43402" y="573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3" name="Google Shape;493;p8"/>
          <p:cNvSpPr/>
          <p:nvPr/>
        </p:nvSpPr>
        <p:spPr>
          <a:xfrm>
            <a:off x="5428410" y="2848651"/>
            <a:ext cx="120434" cy="100990"/>
          </a:xfrm>
          <a:custGeom>
            <a:rect b="b" l="l" r="r" t="t"/>
            <a:pathLst>
              <a:path extrusionOk="0" h="120000" w="120000">
                <a:moveTo>
                  <a:pt x="109091" y="44441"/>
                </a:moveTo>
                <a:lnTo>
                  <a:pt x="112723" y="35553"/>
                </a:lnTo>
                <a:lnTo>
                  <a:pt x="120000" y="31100"/>
                </a:lnTo>
                <a:lnTo>
                  <a:pt x="120000" y="26664"/>
                </a:lnTo>
                <a:lnTo>
                  <a:pt x="120000" y="17776"/>
                </a:lnTo>
                <a:lnTo>
                  <a:pt x="112723" y="8888"/>
                </a:lnTo>
                <a:lnTo>
                  <a:pt x="101275" y="8535"/>
                </a:lnTo>
                <a:lnTo>
                  <a:pt x="97201" y="6065"/>
                </a:lnTo>
                <a:lnTo>
                  <a:pt x="90907" y="0"/>
                </a:lnTo>
                <a:lnTo>
                  <a:pt x="90907" y="4435"/>
                </a:lnTo>
                <a:lnTo>
                  <a:pt x="87275" y="0"/>
                </a:lnTo>
                <a:lnTo>
                  <a:pt x="83631" y="0"/>
                </a:lnTo>
                <a:lnTo>
                  <a:pt x="83631" y="8888"/>
                </a:lnTo>
                <a:lnTo>
                  <a:pt x="69784" y="11052"/>
                </a:lnTo>
                <a:lnTo>
                  <a:pt x="58365" y="13321"/>
                </a:lnTo>
                <a:lnTo>
                  <a:pt x="58183" y="13324"/>
                </a:lnTo>
                <a:lnTo>
                  <a:pt x="54551" y="13324"/>
                </a:lnTo>
                <a:lnTo>
                  <a:pt x="54551" y="4435"/>
                </a:lnTo>
                <a:lnTo>
                  <a:pt x="50907" y="4435"/>
                </a:lnTo>
                <a:lnTo>
                  <a:pt x="47276" y="8888"/>
                </a:lnTo>
                <a:lnTo>
                  <a:pt x="47276" y="13324"/>
                </a:lnTo>
                <a:lnTo>
                  <a:pt x="47276" y="17776"/>
                </a:lnTo>
                <a:lnTo>
                  <a:pt x="32459" y="16679"/>
                </a:lnTo>
                <a:lnTo>
                  <a:pt x="20456" y="19023"/>
                </a:lnTo>
                <a:lnTo>
                  <a:pt x="9812" y="23033"/>
                </a:lnTo>
                <a:lnTo>
                  <a:pt x="0" y="26664"/>
                </a:lnTo>
                <a:lnTo>
                  <a:pt x="0" y="71106"/>
                </a:lnTo>
                <a:lnTo>
                  <a:pt x="10907" y="71106"/>
                </a:lnTo>
                <a:lnTo>
                  <a:pt x="10907" y="79994"/>
                </a:lnTo>
                <a:lnTo>
                  <a:pt x="7275" y="88882"/>
                </a:lnTo>
                <a:lnTo>
                  <a:pt x="7275" y="93334"/>
                </a:lnTo>
                <a:lnTo>
                  <a:pt x="25459" y="93334"/>
                </a:lnTo>
                <a:lnTo>
                  <a:pt x="29091" y="93334"/>
                </a:lnTo>
                <a:lnTo>
                  <a:pt x="32723" y="88882"/>
                </a:lnTo>
                <a:lnTo>
                  <a:pt x="39999" y="88882"/>
                </a:lnTo>
                <a:lnTo>
                  <a:pt x="47276" y="93334"/>
                </a:lnTo>
                <a:lnTo>
                  <a:pt x="58183" y="97771"/>
                </a:lnTo>
                <a:lnTo>
                  <a:pt x="58183" y="102222"/>
                </a:lnTo>
                <a:lnTo>
                  <a:pt x="65460" y="102222"/>
                </a:lnTo>
                <a:lnTo>
                  <a:pt x="72722" y="120000"/>
                </a:lnTo>
                <a:lnTo>
                  <a:pt x="83631" y="115547"/>
                </a:lnTo>
                <a:lnTo>
                  <a:pt x="87275" y="97771"/>
                </a:lnTo>
                <a:lnTo>
                  <a:pt x="90907" y="97771"/>
                </a:lnTo>
                <a:lnTo>
                  <a:pt x="98183" y="93334"/>
                </a:lnTo>
                <a:lnTo>
                  <a:pt x="101815" y="84446"/>
                </a:lnTo>
                <a:lnTo>
                  <a:pt x="101815" y="75557"/>
                </a:lnTo>
                <a:lnTo>
                  <a:pt x="101815" y="71106"/>
                </a:lnTo>
                <a:lnTo>
                  <a:pt x="98183" y="71106"/>
                </a:lnTo>
                <a:lnTo>
                  <a:pt x="94552" y="57781"/>
                </a:lnTo>
                <a:lnTo>
                  <a:pt x="94552" y="53329"/>
                </a:lnTo>
                <a:lnTo>
                  <a:pt x="90907" y="44441"/>
                </a:lnTo>
                <a:lnTo>
                  <a:pt x="94552" y="39988"/>
                </a:lnTo>
                <a:lnTo>
                  <a:pt x="98183" y="39988"/>
                </a:lnTo>
                <a:lnTo>
                  <a:pt x="105459" y="39988"/>
                </a:lnTo>
                <a:lnTo>
                  <a:pt x="109091" y="39988"/>
                </a:lnTo>
                <a:lnTo>
                  <a:pt x="109091" y="4444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4" name="Google Shape;494;p8"/>
          <p:cNvSpPr/>
          <p:nvPr/>
        </p:nvSpPr>
        <p:spPr>
          <a:xfrm>
            <a:off x="5759961" y="4417830"/>
            <a:ext cx="167754" cy="194208"/>
          </a:xfrm>
          <a:custGeom>
            <a:rect b="b" l="l" r="r" t="t"/>
            <a:pathLst>
              <a:path extrusionOk="0" h="120000" w="120000">
                <a:moveTo>
                  <a:pt x="112177" y="120000"/>
                </a:moveTo>
                <a:lnTo>
                  <a:pt x="120000" y="113078"/>
                </a:lnTo>
                <a:lnTo>
                  <a:pt x="117392" y="110771"/>
                </a:lnTo>
                <a:lnTo>
                  <a:pt x="109570" y="106149"/>
                </a:lnTo>
                <a:lnTo>
                  <a:pt x="106954" y="106149"/>
                </a:lnTo>
                <a:lnTo>
                  <a:pt x="104347" y="101535"/>
                </a:lnTo>
                <a:lnTo>
                  <a:pt x="106954" y="96921"/>
                </a:lnTo>
                <a:lnTo>
                  <a:pt x="104347" y="94613"/>
                </a:lnTo>
                <a:lnTo>
                  <a:pt x="101739" y="92307"/>
                </a:lnTo>
                <a:lnTo>
                  <a:pt x="93917" y="90000"/>
                </a:lnTo>
                <a:lnTo>
                  <a:pt x="91300" y="87692"/>
                </a:lnTo>
                <a:lnTo>
                  <a:pt x="88694" y="85385"/>
                </a:lnTo>
                <a:lnTo>
                  <a:pt x="88694" y="76149"/>
                </a:lnTo>
                <a:lnTo>
                  <a:pt x="86086" y="73842"/>
                </a:lnTo>
                <a:lnTo>
                  <a:pt x="80871" y="71535"/>
                </a:lnTo>
                <a:lnTo>
                  <a:pt x="78264" y="73842"/>
                </a:lnTo>
                <a:lnTo>
                  <a:pt x="73040" y="71535"/>
                </a:lnTo>
                <a:lnTo>
                  <a:pt x="73040" y="64613"/>
                </a:lnTo>
                <a:lnTo>
                  <a:pt x="65219" y="64613"/>
                </a:lnTo>
                <a:lnTo>
                  <a:pt x="62611" y="62307"/>
                </a:lnTo>
                <a:lnTo>
                  <a:pt x="65219" y="57692"/>
                </a:lnTo>
                <a:lnTo>
                  <a:pt x="62611" y="55385"/>
                </a:lnTo>
                <a:lnTo>
                  <a:pt x="59994" y="55385"/>
                </a:lnTo>
                <a:lnTo>
                  <a:pt x="59994" y="60000"/>
                </a:lnTo>
                <a:lnTo>
                  <a:pt x="57387" y="57692"/>
                </a:lnTo>
                <a:lnTo>
                  <a:pt x="52173" y="55385"/>
                </a:lnTo>
                <a:lnTo>
                  <a:pt x="52173" y="46149"/>
                </a:lnTo>
                <a:lnTo>
                  <a:pt x="50239" y="38720"/>
                </a:lnTo>
                <a:lnTo>
                  <a:pt x="47377" y="30470"/>
                </a:lnTo>
                <a:lnTo>
                  <a:pt x="46958" y="27692"/>
                </a:lnTo>
                <a:lnTo>
                  <a:pt x="46958" y="23078"/>
                </a:lnTo>
                <a:lnTo>
                  <a:pt x="49566" y="23078"/>
                </a:lnTo>
                <a:lnTo>
                  <a:pt x="49566" y="18464"/>
                </a:lnTo>
                <a:lnTo>
                  <a:pt x="44342" y="13842"/>
                </a:lnTo>
                <a:lnTo>
                  <a:pt x="44342" y="11535"/>
                </a:lnTo>
                <a:lnTo>
                  <a:pt x="41734" y="9228"/>
                </a:lnTo>
                <a:lnTo>
                  <a:pt x="44342" y="6921"/>
                </a:lnTo>
                <a:lnTo>
                  <a:pt x="41734" y="2306"/>
                </a:lnTo>
                <a:lnTo>
                  <a:pt x="39127" y="4613"/>
                </a:lnTo>
                <a:lnTo>
                  <a:pt x="36519" y="2306"/>
                </a:lnTo>
                <a:lnTo>
                  <a:pt x="36519" y="0"/>
                </a:lnTo>
                <a:lnTo>
                  <a:pt x="28698" y="6921"/>
                </a:lnTo>
                <a:lnTo>
                  <a:pt x="15652" y="6921"/>
                </a:lnTo>
                <a:lnTo>
                  <a:pt x="15652" y="9228"/>
                </a:lnTo>
                <a:lnTo>
                  <a:pt x="13045" y="11535"/>
                </a:lnTo>
                <a:lnTo>
                  <a:pt x="13045" y="16157"/>
                </a:lnTo>
                <a:lnTo>
                  <a:pt x="5214" y="16157"/>
                </a:lnTo>
                <a:lnTo>
                  <a:pt x="10428" y="18464"/>
                </a:lnTo>
                <a:lnTo>
                  <a:pt x="7821" y="25385"/>
                </a:lnTo>
                <a:lnTo>
                  <a:pt x="5214" y="30000"/>
                </a:lnTo>
                <a:lnTo>
                  <a:pt x="7821" y="30000"/>
                </a:lnTo>
                <a:lnTo>
                  <a:pt x="7821" y="36921"/>
                </a:lnTo>
                <a:lnTo>
                  <a:pt x="5465" y="44550"/>
                </a:lnTo>
                <a:lnTo>
                  <a:pt x="2668" y="51796"/>
                </a:lnTo>
                <a:lnTo>
                  <a:pt x="2606" y="53078"/>
                </a:lnTo>
                <a:lnTo>
                  <a:pt x="0" y="57692"/>
                </a:lnTo>
                <a:lnTo>
                  <a:pt x="0" y="66921"/>
                </a:lnTo>
                <a:lnTo>
                  <a:pt x="1113" y="74749"/>
                </a:lnTo>
                <a:lnTo>
                  <a:pt x="196" y="84073"/>
                </a:lnTo>
                <a:lnTo>
                  <a:pt x="0" y="85385"/>
                </a:lnTo>
                <a:lnTo>
                  <a:pt x="10428" y="80771"/>
                </a:lnTo>
                <a:lnTo>
                  <a:pt x="18259" y="78456"/>
                </a:lnTo>
                <a:lnTo>
                  <a:pt x="20866" y="83078"/>
                </a:lnTo>
                <a:lnTo>
                  <a:pt x="20866" y="85385"/>
                </a:lnTo>
                <a:lnTo>
                  <a:pt x="23474" y="87692"/>
                </a:lnTo>
                <a:lnTo>
                  <a:pt x="26081" y="71535"/>
                </a:lnTo>
                <a:lnTo>
                  <a:pt x="31305" y="69228"/>
                </a:lnTo>
                <a:lnTo>
                  <a:pt x="33913" y="71535"/>
                </a:lnTo>
                <a:lnTo>
                  <a:pt x="39127" y="73842"/>
                </a:lnTo>
                <a:lnTo>
                  <a:pt x="41734" y="80771"/>
                </a:lnTo>
                <a:lnTo>
                  <a:pt x="49566" y="80771"/>
                </a:lnTo>
                <a:lnTo>
                  <a:pt x="52173" y="78456"/>
                </a:lnTo>
                <a:lnTo>
                  <a:pt x="54780" y="83078"/>
                </a:lnTo>
                <a:lnTo>
                  <a:pt x="62279" y="85112"/>
                </a:lnTo>
                <a:lnTo>
                  <a:pt x="72694" y="86761"/>
                </a:lnTo>
                <a:lnTo>
                  <a:pt x="75647" y="87692"/>
                </a:lnTo>
                <a:lnTo>
                  <a:pt x="81066" y="92433"/>
                </a:lnTo>
                <a:lnTo>
                  <a:pt x="88082" y="98858"/>
                </a:lnTo>
                <a:lnTo>
                  <a:pt x="88694" y="99228"/>
                </a:lnTo>
                <a:lnTo>
                  <a:pt x="93917" y="106149"/>
                </a:lnTo>
                <a:lnTo>
                  <a:pt x="93917" y="110771"/>
                </a:lnTo>
                <a:lnTo>
                  <a:pt x="96524" y="113078"/>
                </a:lnTo>
                <a:lnTo>
                  <a:pt x="99132" y="115385"/>
                </a:lnTo>
                <a:lnTo>
                  <a:pt x="104347" y="120000"/>
                </a:lnTo>
                <a:lnTo>
                  <a:pt x="106954" y="117692"/>
                </a:lnTo>
                <a:lnTo>
                  <a:pt x="112177"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5" name="Google Shape;495;p8"/>
          <p:cNvSpPr/>
          <p:nvPr/>
        </p:nvSpPr>
        <p:spPr>
          <a:xfrm>
            <a:off x="5759961" y="4417830"/>
            <a:ext cx="167754" cy="194208"/>
          </a:xfrm>
          <a:custGeom>
            <a:rect b="b" l="l" r="r" t="t"/>
            <a:pathLst>
              <a:path extrusionOk="0" h="120000" w="120000">
                <a:moveTo>
                  <a:pt x="36519" y="0"/>
                </a:moveTo>
                <a:lnTo>
                  <a:pt x="28698" y="6921"/>
                </a:lnTo>
                <a:lnTo>
                  <a:pt x="18259" y="6921"/>
                </a:lnTo>
                <a:lnTo>
                  <a:pt x="15652" y="6921"/>
                </a:lnTo>
                <a:lnTo>
                  <a:pt x="15652" y="9228"/>
                </a:lnTo>
                <a:lnTo>
                  <a:pt x="13045" y="11535"/>
                </a:lnTo>
                <a:lnTo>
                  <a:pt x="13045" y="16157"/>
                </a:lnTo>
                <a:lnTo>
                  <a:pt x="10428" y="16157"/>
                </a:lnTo>
                <a:lnTo>
                  <a:pt x="5214" y="16157"/>
                </a:lnTo>
                <a:lnTo>
                  <a:pt x="10428" y="18464"/>
                </a:lnTo>
                <a:lnTo>
                  <a:pt x="7821" y="25385"/>
                </a:lnTo>
                <a:lnTo>
                  <a:pt x="5214" y="30000"/>
                </a:lnTo>
                <a:lnTo>
                  <a:pt x="7821" y="30000"/>
                </a:lnTo>
                <a:lnTo>
                  <a:pt x="7821" y="36921"/>
                </a:lnTo>
                <a:lnTo>
                  <a:pt x="5465" y="44550"/>
                </a:lnTo>
                <a:lnTo>
                  <a:pt x="2668" y="51796"/>
                </a:lnTo>
                <a:lnTo>
                  <a:pt x="2606" y="53078"/>
                </a:lnTo>
                <a:lnTo>
                  <a:pt x="0" y="57692"/>
                </a:lnTo>
                <a:lnTo>
                  <a:pt x="0" y="62307"/>
                </a:lnTo>
                <a:lnTo>
                  <a:pt x="0" y="66921"/>
                </a:lnTo>
                <a:lnTo>
                  <a:pt x="1113" y="74749"/>
                </a:lnTo>
                <a:lnTo>
                  <a:pt x="196" y="84073"/>
                </a:lnTo>
                <a:lnTo>
                  <a:pt x="0" y="85385"/>
                </a:lnTo>
                <a:lnTo>
                  <a:pt x="10428" y="80771"/>
                </a:lnTo>
                <a:lnTo>
                  <a:pt x="18259" y="78456"/>
                </a:lnTo>
                <a:lnTo>
                  <a:pt x="20866" y="83078"/>
                </a:lnTo>
                <a:lnTo>
                  <a:pt x="20866" y="85385"/>
                </a:lnTo>
                <a:lnTo>
                  <a:pt x="23474" y="87692"/>
                </a:lnTo>
                <a:lnTo>
                  <a:pt x="26081" y="71535"/>
                </a:lnTo>
                <a:lnTo>
                  <a:pt x="31305" y="69228"/>
                </a:lnTo>
                <a:lnTo>
                  <a:pt x="33913" y="71535"/>
                </a:lnTo>
                <a:lnTo>
                  <a:pt x="39127" y="73842"/>
                </a:lnTo>
                <a:lnTo>
                  <a:pt x="41734" y="80771"/>
                </a:lnTo>
                <a:lnTo>
                  <a:pt x="46958" y="80771"/>
                </a:lnTo>
                <a:lnTo>
                  <a:pt x="49566" y="80771"/>
                </a:lnTo>
                <a:lnTo>
                  <a:pt x="52173" y="78456"/>
                </a:lnTo>
                <a:lnTo>
                  <a:pt x="54780" y="83078"/>
                </a:lnTo>
                <a:lnTo>
                  <a:pt x="62279" y="85112"/>
                </a:lnTo>
                <a:lnTo>
                  <a:pt x="72694" y="86761"/>
                </a:lnTo>
                <a:lnTo>
                  <a:pt x="75647" y="87692"/>
                </a:lnTo>
                <a:lnTo>
                  <a:pt x="81066" y="92433"/>
                </a:lnTo>
                <a:lnTo>
                  <a:pt x="88082" y="98858"/>
                </a:lnTo>
                <a:lnTo>
                  <a:pt x="88694" y="99228"/>
                </a:lnTo>
                <a:lnTo>
                  <a:pt x="93917" y="106149"/>
                </a:lnTo>
                <a:lnTo>
                  <a:pt x="93917" y="110771"/>
                </a:lnTo>
                <a:lnTo>
                  <a:pt x="96524" y="113078"/>
                </a:lnTo>
                <a:lnTo>
                  <a:pt x="99132" y="115385"/>
                </a:lnTo>
                <a:lnTo>
                  <a:pt x="104347" y="120000"/>
                </a:lnTo>
                <a:lnTo>
                  <a:pt x="106954" y="117692"/>
                </a:lnTo>
                <a:lnTo>
                  <a:pt x="112177" y="120000"/>
                </a:lnTo>
                <a:lnTo>
                  <a:pt x="120000" y="113078"/>
                </a:lnTo>
                <a:lnTo>
                  <a:pt x="117392" y="110771"/>
                </a:lnTo>
                <a:lnTo>
                  <a:pt x="109570" y="106149"/>
                </a:lnTo>
                <a:lnTo>
                  <a:pt x="106954" y="106149"/>
                </a:lnTo>
                <a:lnTo>
                  <a:pt x="104347" y="101535"/>
                </a:lnTo>
                <a:lnTo>
                  <a:pt x="106954" y="96921"/>
                </a:lnTo>
                <a:lnTo>
                  <a:pt x="104347" y="94613"/>
                </a:lnTo>
                <a:lnTo>
                  <a:pt x="101739" y="92307"/>
                </a:lnTo>
                <a:lnTo>
                  <a:pt x="93917" y="90000"/>
                </a:lnTo>
                <a:lnTo>
                  <a:pt x="91300" y="87692"/>
                </a:lnTo>
                <a:lnTo>
                  <a:pt x="88694" y="85385"/>
                </a:lnTo>
                <a:lnTo>
                  <a:pt x="88694" y="76149"/>
                </a:lnTo>
                <a:lnTo>
                  <a:pt x="86086" y="73842"/>
                </a:lnTo>
                <a:lnTo>
                  <a:pt x="80871" y="71535"/>
                </a:lnTo>
                <a:lnTo>
                  <a:pt x="78264" y="73842"/>
                </a:lnTo>
                <a:lnTo>
                  <a:pt x="73040" y="71535"/>
                </a:lnTo>
                <a:lnTo>
                  <a:pt x="73040" y="64613"/>
                </a:lnTo>
                <a:lnTo>
                  <a:pt x="65219" y="64613"/>
                </a:lnTo>
                <a:lnTo>
                  <a:pt x="62611" y="62307"/>
                </a:lnTo>
                <a:lnTo>
                  <a:pt x="65219" y="57692"/>
                </a:lnTo>
                <a:lnTo>
                  <a:pt x="62611" y="55385"/>
                </a:lnTo>
                <a:lnTo>
                  <a:pt x="59994" y="55385"/>
                </a:lnTo>
                <a:lnTo>
                  <a:pt x="59994" y="57692"/>
                </a:lnTo>
                <a:lnTo>
                  <a:pt x="59994" y="60000"/>
                </a:lnTo>
                <a:lnTo>
                  <a:pt x="57387" y="57692"/>
                </a:lnTo>
                <a:lnTo>
                  <a:pt x="52173" y="55385"/>
                </a:lnTo>
                <a:lnTo>
                  <a:pt x="52173" y="53078"/>
                </a:lnTo>
                <a:lnTo>
                  <a:pt x="52173" y="46149"/>
                </a:lnTo>
                <a:lnTo>
                  <a:pt x="50239" y="38720"/>
                </a:lnTo>
                <a:lnTo>
                  <a:pt x="47377" y="30470"/>
                </a:lnTo>
                <a:lnTo>
                  <a:pt x="46958" y="27692"/>
                </a:lnTo>
                <a:lnTo>
                  <a:pt x="46958" y="23078"/>
                </a:lnTo>
                <a:lnTo>
                  <a:pt x="49566" y="23078"/>
                </a:lnTo>
                <a:lnTo>
                  <a:pt x="49566" y="20771"/>
                </a:lnTo>
                <a:lnTo>
                  <a:pt x="49566" y="18464"/>
                </a:lnTo>
                <a:lnTo>
                  <a:pt x="44342" y="13842"/>
                </a:lnTo>
                <a:lnTo>
                  <a:pt x="44342" y="11535"/>
                </a:lnTo>
                <a:lnTo>
                  <a:pt x="41734" y="9228"/>
                </a:lnTo>
                <a:lnTo>
                  <a:pt x="44342" y="6921"/>
                </a:lnTo>
                <a:lnTo>
                  <a:pt x="41734" y="2306"/>
                </a:lnTo>
                <a:lnTo>
                  <a:pt x="39127" y="4613"/>
                </a:lnTo>
                <a:lnTo>
                  <a:pt x="36519" y="2306"/>
                </a:lnTo>
                <a:lnTo>
                  <a:pt x="36519"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6" name="Google Shape;496;p8"/>
          <p:cNvSpPr/>
          <p:nvPr/>
        </p:nvSpPr>
        <p:spPr>
          <a:xfrm>
            <a:off x="5019177" y="4897513"/>
            <a:ext cx="86715" cy="83515"/>
          </a:xfrm>
          <a:custGeom>
            <a:rect b="b" l="l" r="r" t="t"/>
            <a:pathLst>
              <a:path extrusionOk="0" h="120000" w="120000">
                <a:moveTo>
                  <a:pt x="9999" y="0"/>
                </a:moveTo>
                <a:lnTo>
                  <a:pt x="9999" y="5455"/>
                </a:lnTo>
                <a:lnTo>
                  <a:pt x="5008" y="10911"/>
                </a:lnTo>
                <a:lnTo>
                  <a:pt x="0" y="10911"/>
                </a:lnTo>
                <a:lnTo>
                  <a:pt x="5008" y="16367"/>
                </a:lnTo>
                <a:lnTo>
                  <a:pt x="15007" y="16367"/>
                </a:lnTo>
                <a:lnTo>
                  <a:pt x="15007" y="5455"/>
                </a:lnTo>
                <a:lnTo>
                  <a:pt x="19999" y="0"/>
                </a:lnTo>
                <a:lnTo>
                  <a:pt x="9999" y="0"/>
                </a:lnTo>
                <a:close/>
              </a:path>
              <a:path extrusionOk="0" h="120000" w="120000">
                <a:moveTo>
                  <a:pt x="59999" y="65455"/>
                </a:moveTo>
                <a:lnTo>
                  <a:pt x="55007" y="70912"/>
                </a:lnTo>
                <a:lnTo>
                  <a:pt x="55007" y="76368"/>
                </a:lnTo>
                <a:lnTo>
                  <a:pt x="49999" y="76368"/>
                </a:lnTo>
                <a:lnTo>
                  <a:pt x="49999" y="87281"/>
                </a:lnTo>
                <a:lnTo>
                  <a:pt x="55007" y="92718"/>
                </a:lnTo>
                <a:lnTo>
                  <a:pt x="55007" y="109086"/>
                </a:lnTo>
                <a:lnTo>
                  <a:pt x="49999" y="114542"/>
                </a:lnTo>
                <a:lnTo>
                  <a:pt x="45008" y="120000"/>
                </a:lnTo>
                <a:lnTo>
                  <a:pt x="114991" y="120000"/>
                </a:lnTo>
                <a:lnTo>
                  <a:pt x="120000" y="65455"/>
                </a:lnTo>
                <a:lnTo>
                  <a:pt x="59999" y="6545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7" name="Google Shape;497;p8"/>
          <p:cNvSpPr/>
          <p:nvPr/>
        </p:nvSpPr>
        <p:spPr>
          <a:xfrm>
            <a:off x="2459072" y="4538231"/>
            <a:ext cx="75760" cy="48552"/>
          </a:xfrm>
          <a:custGeom>
            <a:rect b="b" l="l" r="r" t="t"/>
            <a:pathLst>
              <a:path extrusionOk="0" h="120000" w="120000">
                <a:moveTo>
                  <a:pt x="28813" y="101542"/>
                </a:moveTo>
                <a:lnTo>
                  <a:pt x="34506" y="110771"/>
                </a:lnTo>
                <a:lnTo>
                  <a:pt x="51605" y="101542"/>
                </a:lnTo>
                <a:lnTo>
                  <a:pt x="57297" y="101542"/>
                </a:lnTo>
                <a:lnTo>
                  <a:pt x="76368" y="105872"/>
                </a:lnTo>
                <a:lnTo>
                  <a:pt x="97252" y="115983"/>
                </a:lnTo>
                <a:lnTo>
                  <a:pt x="102901" y="120000"/>
                </a:lnTo>
                <a:lnTo>
                  <a:pt x="108614" y="101542"/>
                </a:lnTo>
                <a:lnTo>
                  <a:pt x="114307" y="92313"/>
                </a:lnTo>
                <a:lnTo>
                  <a:pt x="114307" y="101542"/>
                </a:lnTo>
                <a:lnTo>
                  <a:pt x="120000" y="55400"/>
                </a:lnTo>
                <a:lnTo>
                  <a:pt x="114307" y="46171"/>
                </a:lnTo>
                <a:lnTo>
                  <a:pt x="97208" y="46171"/>
                </a:lnTo>
                <a:lnTo>
                  <a:pt x="85802" y="36942"/>
                </a:lnTo>
                <a:lnTo>
                  <a:pt x="74417" y="27716"/>
                </a:lnTo>
                <a:lnTo>
                  <a:pt x="68703" y="9258"/>
                </a:lnTo>
                <a:lnTo>
                  <a:pt x="40199" y="0"/>
                </a:lnTo>
                <a:lnTo>
                  <a:pt x="17407" y="18487"/>
                </a:lnTo>
                <a:lnTo>
                  <a:pt x="17407" y="36942"/>
                </a:lnTo>
                <a:lnTo>
                  <a:pt x="7024" y="50647"/>
                </a:lnTo>
                <a:lnTo>
                  <a:pt x="0" y="63546"/>
                </a:lnTo>
                <a:lnTo>
                  <a:pt x="308" y="64629"/>
                </a:lnTo>
                <a:lnTo>
                  <a:pt x="6001" y="73858"/>
                </a:lnTo>
                <a:lnTo>
                  <a:pt x="17407" y="73858"/>
                </a:lnTo>
                <a:lnTo>
                  <a:pt x="23100" y="83084"/>
                </a:lnTo>
                <a:lnTo>
                  <a:pt x="23100" y="101542"/>
                </a:lnTo>
                <a:lnTo>
                  <a:pt x="28813" y="101542"/>
                </a:lnTo>
                <a:close/>
              </a:path>
            </a:pathLst>
          </a:custGeom>
          <a:solidFill>
            <a:srgbClr val="ACB2B8"/>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8" name="Google Shape;498;p8"/>
          <p:cNvSpPr/>
          <p:nvPr/>
        </p:nvSpPr>
        <p:spPr>
          <a:xfrm>
            <a:off x="2459072" y="4538231"/>
            <a:ext cx="75760" cy="48552"/>
          </a:xfrm>
          <a:custGeom>
            <a:rect b="b" l="l" r="r" t="t"/>
            <a:pathLst>
              <a:path extrusionOk="0" h="120000" w="120000">
                <a:moveTo>
                  <a:pt x="308" y="64629"/>
                </a:moveTo>
                <a:lnTo>
                  <a:pt x="6001" y="73858"/>
                </a:lnTo>
                <a:lnTo>
                  <a:pt x="17407" y="73858"/>
                </a:lnTo>
                <a:lnTo>
                  <a:pt x="23100" y="83084"/>
                </a:lnTo>
                <a:lnTo>
                  <a:pt x="23100" y="101542"/>
                </a:lnTo>
                <a:lnTo>
                  <a:pt x="28813" y="101542"/>
                </a:lnTo>
                <a:lnTo>
                  <a:pt x="34506" y="110771"/>
                </a:lnTo>
                <a:lnTo>
                  <a:pt x="51605" y="101542"/>
                </a:lnTo>
                <a:lnTo>
                  <a:pt x="57297" y="101542"/>
                </a:lnTo>
                <a:lnTo>
                  <a:pt x="76368" y="105872"/>
                </a:lnTo>
                <a:lnTo>
                  <a:pt x="97252" y="115983"/>
                </a:lnTo>
                <a:lnTo>
                  <a:pt x="102901" y="120000"/>
                </a:lnTo>
                <a:lnTo>
                  <a:pt x="108614" y="101542"/>
                </a:lnTo>
                <a:lnTo>
                  <a:pt x="114307" y="92313"/>
                </a:lnTo>
                <a:lnTo>
                  <a:pt x="114307" y="101542"/>
                </a:lnTo>
                <a:lnTo>
                  <a:pt x="120000" y="55400"/>
                </a:lnTo>
                <a:lnTo>
                  <a:pt x="114307" y="46171"/>
                </a:lnTo>
                <a:lnTo>
                  <a:pt x="97208" y="46171"/>
                </a:lnTo>
                <a:lnTo>
                  <a:pt x="85802" y="36942"/>
                </a:lnTo>
                <a:lnTo>
                  <a:pt x="74417" y="27716"/>
                </a:lnTo>
                <a:lnTo>
                  <a:pt x="68703" y="9258"/>
                </a:lnTo>
                <a:lnTo>
                  <a:pt x="40199" y="0"/>
                </a:lnTo>
                <a:lnTo>
                  <a:pt x="17407" y="18487"/>
                </a:lnTo>
                <a:lnTo>
                  <a:pt x="17407" y="36942"/>
                </a:lnTo>
                <a:lnTo>
                  <a:pt x="7024" y="50647"/>
                </a:lnTo>
                <a:lnTo>
                  <a:pt x="0" y="63546"/>
                </a:lnTo>
                <a:lnTo>
                  <a:pt x="308" y="6462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499" name="Google Shape;499;p8"/>
          <p:cNvSpPr/>
          <p:nvPr/>
        </p:nvSpPr>
        <p:spPr>
          <a:xfrm>
            <a:off x="5445174" y="3947849"/>
            <a:ext cx="292163" cy="341807"/>
          </a:xfrm>
          <a:custGeom>
            <a:rect b="b" l="l" r="r" t="t"/>
            <a:pathLst>
              <a:path extrusionOk="0" h="120000" w="120000">
                <a:moveTo>
                  <a:pt x="5998" y="31647"/>
                </a:moveTo>
                <a:lnTo>
                  <a:pt x="5998" y="117360"/>
                </a:lnTo>
                <a:lnTo>
                  <a:pt x="82500" y="117360"/>
                </a:lnTo>
                <a:lnTo>
                  <a:pt x="85499" y="116045"/>
                </a:lnTo>
                <a:lnTo>
                  <a:pt x="85499" y="25057"/>
                </a:lnTo>
                <a:lnTo>
                  <a:pt x="87001" y="25057"/>
                </a:lnTo>
                <a:lnTo>
                  <a:pt x="87001" y="34287"/>
                </a:lnTo>
                <a:lnTo>
                  <a:pt x="88000" y="32527"/>
                </a:lnTo>
                <a:lnTo>
                  <a:pt x="87001" y="31647"/>
                </a:lnTo>
                <a:lnTo>
                  <a:pt x="88499" y="31647"/>
                </a:lnTo>
                <a:lnTo>
                  <a:pt x="91498" y="34287"/>
                </a:lnTo>
                <a:lnTo>
                  <a:pt x="93000" y="36921"/>
                </a:lnTo>
                <a:lnTo>
                  <a:pt x="94497" y="38241"/>
                </a:lnTo>
                <a:lnTo>
                  <a:pt x="93000" y="40881"/>
                </a:lnTo>
                <a:lnTo>
                  <a:pt x="94497" y="43516"/>
                </a:lnTo>
                <a:lnTo>
                  <a:pt x="100501" y="48791"/>
                </a:lnTo>
                <a:lnTo>
                  <a:pt x="104998" y="48791"/>
                </a:lnTo>
                <a:lnTo>
                  <a:pt x="106500" y="46155"/>
                </a:lnTo>
                <a:lnTo>
                  <a:pt x="107997" y="43516"/>
                </a:lnTo>
                <a:lnTo>
                  <a:pt x="109499" y="40881"/>
                </a:lnTo>
                <a:lnTo>
                  <a:pt x="111001" y="38241"/>
                </a:lnTo>
                <a:lnTo>
                  <a:pt x="111001" y="30332"/>
                </a:lnTo>
                <a:lnTo>
                  <a:pt x="107997" y="14508"/>
                </a:lnTo>
                <a:lnTo>
                  <a:pt x="106500" y="9233"/>
                </a:lnTo>
                <a:lnTo>
                  <a:pt x="104998" y="7913"/>
                </a:lnTo>
                <a:lnTo>
                  <a:pt x="103500" y="9233"/>
                </a:lnTo>
                <a:lnTo>
                  <a:pt x="101998" y="7913"/>
                </a:lnTo>
                <a:lnTo>
                  <a:pt x="97502" y="7913"/>
                </a:lnTo>
                <a:lnTo>
                  <a:pt x="94497" y="10549"/>
                </a:lnTo>
                <a:lnTo>
                  <a:pt x="91498" y="10549"/>
                </a:lnTo>
                <a:lnTo>
                  <a:pt x="93000" y="7913"/>
                </a:lnTo>
                <a:lnTo>
                  <a:pt x="87001" y="7913"/>
                </a:lnTo>
                <a:lnTo>
                  <a:pt x="83997" y="10549"/>
                </a:lnTo>
                <a:lnTo>
                  <a:pt x="82500" y="10549"/>
                </a:lnTo>
                <a:lnTo>
                  <a:pt x="80997" y="9233"/>
                </a:lnTo>
                <a:lnTo>
                  <a:pt x="79500" y="10549"/>
                </a:lnTo>
                <a:lnTo>
                  <a:pt x="77998" y="9233"/>
                </a:lnTo>
                <a:lnTo>
                  <a:pt x="76501" y="7913"/>
                </a:lnTo>
                <a:lnTo>
                  <a:pt x="77998" y="7913"/>
                </a:lnTo>
                <a:lnTo>
                  <a:pt x="77998" y="6594"/>
                </a:lnTo>
                <a:lnTo>
                  <a:pt x="76501" y="6594"/>
                </a:lnTo>
                <a:lnTo>
                  <a:pt x="73502" y="5274"/>
                </a:lnTo>
                <a:lnTo>
                  <a:pt x="70497" y="6594"/>
                </a:lnTo>
                <a:lnTo>
                  <a:pt x="73502" y="7913"/>
                </a:lnTo>
                <a:lnTo>
                  <a:pt x="74999" y="9233"/>
                </a:lnTo>
                <a:lnTo>
                  <a:pt x="73502" y="11868"/>
                </a:lnTo>
                <a:lnTo>
                  <a:pt x="70497" y="10549"/>
                </a:lnTo>
                <a:lnTo>
                  <a:pt x="72000" y="9233"/>
                </a:lnTo>
                <a:lnTo>
                  <a:pt x="72000" y="7913"/>
                </a:lnTo>
                <a:lnTo>
                  <a:pt x="67498" y="9233"/>
                </a:lnTo>
                <a:lnTo>
                  <a:pt x="63001" y="7913"/>
                </a:lnTo>
                <a:lnTo>
                  <a:pt x="61499" y="11868"/>
                </a:lnTo>
                <a:lnTo>
                  <a:pt x="61499" y="13188"/>
                </a:lnTo>
                <a:lnTo>
                  <a:pt x="58500" y="11868"/>
                </a:lnTo>
                <a:lnTo>
                  <a:pt x="58500" y="10549"/>
                </a:lnTo>
                <a:lnTo>
                  <a:pt x="55500" y="10549"/>
                </a:lnTo>
                <a:lnTo>
                  <a:pt x="53998" y="11868"/>
                </a:lnTo>
                <a:lnTo>
                  <a:pt x="52501" y="13188"/>
                </a:lnTo>
                <a:lnTo>
                  <a:pt x="47999" y="13188"/>
                </a:lnTo>
                <a:lnTo>
                  <a:pt x="47999" y="11868"/>
                </a:lnTo>
                <a:lnTo>
                  <a:pt x="46497" y="9233"/>
                </a:lnTo>
                <a:lnTo>
                  <a:pt x="45000" y="9233"/>
                </a:lnTo>
                <a:lnTo>
                  <a:pt x="40270" y="10094"/>
                </a:lnTo>
                <a:lnTo>
                  <a:pt x="34979" y="10918"/>
                </a:lnTo>
                <a:lnTo>
                  <a:pt x="32998" y="10549"/>
                </a:lnTo>
                <a:lnTo>
                  <a:pt x="31500" y="9233"/>
                </a:lnTo>
                <a:lnTo>
                  <a:pt x="28501" y="7913"/>
                </a:lnTo>
                <a:lnTo>
                  <a:pt x="26999" y="9233"/>
                </a:lnTo>
                <a:lnTo>
                  <a:pt x="25502" y="7913"/>
                </a:lnTo>
                <a:lnTo>
                  <a:pt x="23999" y="6594"/>
                </a:lnTo>
                <a:lnTo>
                  <a:pt x="23999" y="5274"/>
                </a:lnTo>
                <a:lnTo>
                  <a:pt x="22497" y="5274"/>
                </a:lnTo>
                <a:lnTo>
                  <a:pt x="18418" y="3789"/>
                </a:lnTo>
                <a:lnTo>
                  <a:pt x="13287" y="4204"/>
                </a:lnTo>
                <a:lnTo>
                  <a:pt x="8997" y="5274"/>
                </a:lnTo>
                <a:lnTo>
                  <a:pt x="7500" y="0"/>
                </a:lnTo>
                <a:lnTo>
                  <a:pt x="1502" y="0"/>
                </a:lnTo>
                <a:lnTo>
                  <a:pt x="0" y="5274"/>
                </a:lnTo>
                <a:lnTo>
                  <a:pt x="1502" y="7913"/>
                </a:lnTo>
                <a:lnTo>
                  <a:pt x="4000" y="12122"/>
                </a:lnTo>
                <a:lnTo>
                  <a:pt x="4704" y="15589"/>
                </a:lnTo>
                <a:lnTo>
                  <a:pt x="4501" y="15823"/>
                </a:lnTo>
                <a:lnTo>
                  <a:pt x="1502" y="18463"/>
                </a:lnTo>
                <a:lnTo>
                  <a:pt x="1502" y="23737"/>
                </a:lnTo>
                <a:lnTo>
                  <a:pt x="2999" y="27692"/>
                </a:lnTo>
                <a:lnTo>
                  <a:pt x="1502" y="27692"/>
                </a:lnTo>
                <a:lnTo>
                  <a:pt x="2999" y="29012"/>
                </a:lnTo>
                <a:lnTo>
                  <a:pt x="5998" y="31647"/>
                </a:lnTo>
                <a:close/>
              </a:path>
              <a:path extrusionOk="0" h="120000" w="120000">
                <a:moveTo>
                  <a:pt x="88499" y="31647"/>
                </a:moveTo>
                <a:lnTo>
                  <a:pt x="88000" y="32527"/>
                </a:lnTo>
                <a:lnTo>
                  <a:pt x="88499" y="32967"/>
                </a:lnTo>
                <a:lnTo>
                  <a:pt x="91498" y="34287"/>
                </a:lnTo>
                <a:lnTo>
                  <a:pt x="88499" y="31647"/>
                </a:lnTo>
                <a:close/>
              </a:path>
              <a:path extrusionOk="0" h="120000" w="120000">
                <a:moveTo>
                  <a:pt x="117000" y="88352"/>
                </a:moveTo>
                <a:lnTo>
                  <a:pt x="115702" y="85121"/>
                </a:lnTo>
                <a:lnTo>
                  <a:pt x="113038" y="80106"/>
                </a:lnTo>
                <a:lnTo>
                  <a:pt x="111001" y="76483"/>
                </a:lnTo>
                <a:lnTo>
                  <a:pt x="107997" y="76483"/>
                </a:lnTo>
                <a:lnTo>
                  <a:pt x="106500" y="75163"/>
                </a:lnTo>
                <a:lnTo>
                  <a:pt x="103500" y="71208"/>
                </a:lnTo>
                <a:lnTo>
                  <a:pt x="103500" y="69889"/>
                </a:lnTo>
                <a:lnTo>
                  <a:pt x="102211" y="65960"/>
                </a:lnTo>
                <a:lnTo>
                  <a:pt x="101998" y="61163"/>
                </a:lnTo>
                <a:lnTo>
                  <a:pt x="101998" y="60659"/>
                </a:lnTo>
                <a:lnTo>
                  <a:pt x="100501" y="60659"/>
                </a:lnTo>
                <a:lnTo>
                  <a:pt x="98999" y="58020"/>
                </a:lnTo>
                <a:lnTo>
                  <a:pt x="98999" y="55385"/>
                </a:lnTo>
                <a:lnTo>
                  <a:pt x="95999" y="55385"/>
                </a:lnTo>
                <a:lnTo>
                  <a:pt x="95999" y="54065"/>
                </a:lnTo>
                <a:lnTo>
                  <a:pt x="94497" y="51430"/>
                </a:lnTo>
                <a:lnTo>
                  <a:pt x="95999" y="48791"/>
                </a:lnTo>
                <a:lnTo>
                  <a:pt x="95999" y="46155"/>
                </a:lnTo>
                <a:lnTo>
                  <a:pt x="93000" y="46155"/>
                </a:lnTo>
                <a:lnTo>
                  <a:pt x="93000" y="44836"/>
                </a:lnTo>
                <a:lnTo>
                  <a:pt x="90059" y="41136"/>
                </a:lnTo>
                <a:lnTo>
                  <a:pt x="87299" y="36562"/>
                </a:lnTo>
                <a:lnTo>
                  <a:pt x="87001" y="35606"/>
                </a:lnTo>
                <a:lnTo>
                  <a:pt x="87001" y="29012"/>
                </a:lnTo>
                <a:lnTo>
                  <a:pt x="85499" y="29012"/>
                </a:lnTo>
                <a:lnTo>
                  <a:pt x="85499" y="25057"/>
                </a:lnTo>
                <a:lnTo>
                  <a:pt x="85499" y="116045"/>
                </a:lnTo>
                <a:lnTo>
                  <a:pt x="87001" y="118680"/>
                </a:lnTo>
                <a:lnTo>
                  <a:pt x="95999" y="118680"/>
                </a:lnTo>
                <a:lnTo>
                  <a:pt x="97502" y="120000"/>
                </a:lnTo>
                <a:lnTo>
                  <a:pt x="101998" y="118680"/>
                </a:lnTo>
                <a:lnTo>
                  <a:pt x="103500" y="113405"/>
                </a:lnTo>
                <a:lnTo>
                  <a:pt x="106500" y="112086"/>
                </a:lnTo>
                <a:lnTo>
                  <a:pt x="109499" y="105491"/>
                </a:lnTo>
                <a:lnTo>
                  <a:pt x="114001" y="105491"/>
                </a:lnTo>
                <a:lnTo>
                  <a:pt x="120000" y="102856"/>
                </a:lnTo>
                <a:lnTo>
                  <a:pt x="118497" y="102856"/>
                </a:lnTo>
                <a:lnTo>
                  <a:pt x="117000" y="98901"/>
                </a:lnTo>
                <a:lnTo>
                  <a:pt x="117000" y="94942"/>
                </a:lnTo>
                <a:lnTo>
                  <a:pt x="118497" y="93627"/>
                </a:lnTo>
                <a:lnTo>
                  <a:pt x="120000" y="93627"/>
                </a:lnTo>
                <a:lnTo>
                  <a:pt x="120000" y="92307"/>
                </a:lnTo>
                <a:lnTo>
                  <a:pt x="117000" y="92307"/>
                </a:lnTo>
                <a:lnTo>
                  <a:pt x="117000" y="8835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0" name="Google Shape;500;p8"/>
          <p:cNvSpPr/>
          <p:nvPr/>
        </p:nvSpPr>
        <p:spPr>
          <a:xfrm>
            <a:off x="5445174" y="3947849"/>
            <a:ext cx="292163" cy="341807"/>
          </a:xfrm>
          <a:custGeom>
            <a:rect b="b" l="l" r="r" t="t"/>
            <a:pathLst>
              <a:path extrusionOk="0" h="120000" w="120000">
                <a:moveTo>
                  <a:pt x="120000" y="102856"/>
                </a:moveTo>
                <a:lnTo>
                  <a:pt x="118497" y="102856"/>
                </a:lnTo>
                <a:lnTo>
                  <a:pt x="117000" y="98901"/>
                </a:lnTo>
                <a:lnTo>
                  <a:pt x="117000" y="97582"/>
                </a:lnTo>
                <a:lnTo>
                  <a:pt x="117000" y="94942"/>
                </a:lnTo>
                <a:lnTo>
                  <a:pt x="118497" y="93627"/>
                </a:lnTo>
                <a:lnTo>
                  <a:pt x="120000" y="93627"/>
                </a:lnTo>
                <a:lnTo>
                  <a:pt x="120000" y="92307"/>
                </a:lnTo>
                <a:lnTo>
                  <a:pt x="117000" y="92307"/>
                </a:lnTo>
                <a:lnTo>
                  <a:pt x="117000" y="90987"/>
                </a:lnTo>
                <a:lnTo>
                  <a:pt x="117000" y="88352"/>
                </a:lnTo>
                <a:lnTo>
                  <a:pt x="115702" y="85121"/>
                </a:lnTo>
                <a:lnTo>
                  <a:pt x="113038" y="80106"/>
                </a:lnTo>
                <a:lnTo>
                  <a:pt x="111001" y="76483"/>
                </a:lnTo>
                <a:lnTo>
                  <a:pt x="109499" y="76483"/>
                </a:lnTo>
                <a:lnTo>
                  <a:pt x="107997" y="76483"/>
                </a:lnTo>
                <a:lnTo>
                  <a:pt x="106500" y="75163"/>
                </a:lnTo>
                <a:lnTo>
                  <a:pt x="103500" y="71208"/>
                </a:lnTo>
                <a:lnTo>
                  <a:pt x="103500" y="69889"/>
                </a:lnTo>
                <a:lnTo>
                  <a:pt x="102211" y="65960"/>
                </a:lnTo>
                <a:lnTo>
                  <a:pt x="101998" y="61163"/>
                </a:lnTo>
                <a:lnTo>
                  <a:pt x="101998" y="60659"/>
                </a:lnTo>
                <a:lnTo>
                  <a:pt x="100501" y="60659"/>
                </a:lnTo>
                <a:lnTo>
                  <a:pt x="98999" y="58020"/>
                </a:lnTo>
                <a:lnTo>
                  <a:pt x="98999" y="55385"/>
                </a:lnTo>
                <a:lnTo>
                  <a:pt x="95999" y="55385"/>
                </a:lnTo>
                <a:lnTo>
                  <a:pt x="95999" y="54065"/>
                </a:lnTo>
                <a:lnTo>
                  <a:pt x="94497" y="51430"/>
                </a:lnTo>
                <a:lnTo>
                  <a:pt x="95999" y="48791"/>
                </a:lnTo>
                <a:lnTo>
                  <a:pt x="95999" y="46155"/>
                </a:lnTo>
                <a:lnTo>
                  <a:pt x="93000" y="46155"/>
                </a:lnTo>
                <a:lnTo>
                  <a:pt x="93000" y="44836"/>
                </a:lnTo>
                <a:lnTo>
                  <a:pt x="90059" y="41136"/>
                </a:lnTo>
                <a:lnTo>
                  <a:pt x="87299" y="36562"/>
                </a:lnTo>
                <a:lnTo>
                  <a:pt x="87001" y="35606"/>
                </a:lnTo>
                <a:lnTo>
                  <a:pt x="87001" y="34287"/>
                </a:lnTo>
                <a:lnTo>
                  <a:pt x="88499" y="31647"/>
                </a:lnTo>
                <a:lnTo>
                  <a:pt x="87001" y="31647"/>
                </a:lnTo>
                <a:lnTo>
                  <a:pt x="88499" y="32967"/>
                </a:lnTo>
                <a:lnTo>
                  <a:pt x="91498" y="34287"/>
                </a:lnTo>
                <a:lnTo>
                  <a:pt x="93000" y="36921"/>
                </a:lnTo>
                <a:lnTo>
                  <a:pt x="94497" y="38241"/>
                </a:lnTo>
                <a:lnTo>
                  <a:pt x="93000" y="40881"/>
                </a:lnTo>
                <a:lnTo>
                  <a:pt x="94497" y="43516"/>
                </a:lnTo>
                <a:lnTo>
                  <a:pt x="100501" y="48791"/>
                </a:lnTo>
                <a:lnTo>
                  <a:pt x="101998" y="48791"/>
                </a:lnTo>
                <a:lnTo>
                  <a:pt x="104998" y="48791"/>
                </a:lnTo>
                <a:lnTo>
                  <a:pt x="106500" y="46155"/>
                </a:lnTo>
                <a:lnTo>
                  <a:pt x="107997" y="43516"/>
                </a:lnTo>
                <a:lnTo>
                  <a:pt x="109499" y="40881"/>
                </a:lnTo>
                <a:lnTo>
                  <a:pt x="111001" y="38241"/>
                </a:lnTo>
                <a:lnTo>
                  <a:pt x="111001" y="35606"/>
                </a:lnTo>
                <a:lnTo>
                  <a:pt x="111001" y="34287"/>
                </a:lnTo>
                <a:lnTo>
                  <a:pt x="111001" y="30332"/>
                </a:lnTo>
                <a:lnTo>
                  <a:pt x="107997" y="14508"/>
                </a:lnTo>
                <a:lnTo>
                  <a:pt x="106500" y="9233"/>
                </a:lnTo>
                <a:lnTo>
                  <a:pt x="104998" y="7913"/>
                </a:lnTo>
                <a:lnTo>
                  <a:pt x="103500" y="9233"/>
                </a:lnTo>
                <a:lnTo>
                  <a:pt x="101998" y="7913"/>
                </a:lnTo>
                <a:lnTo>
                  <a:pt x="100501" y="7913"/>
                </a:lnTo>
                <a:lnTo>
                  <a:pt x="97502" y="7913"/>
                </a:lnTo>
                <a:lnTo>
                  <a:pt x="94497" y="10549"/>
                </a:lnTo>
                <a:lnTo>
                  <a:pt x="91498" y="10549"/>
                </a:lnTo>
                <a:lnTo>
                  <a:pt x="93000" y="7913"/>
                </a:lnTo>
                <a:lnTo>
                  <a:pt x="88499" y="7913"/>
                </a:lnTo>
                <a:lnTo>
                  <a:pt x="87001" y="7913"/>
                </a:lnTo>
                <a:lnTo>
                  <a:pt x="83997" y="10549"/>
                </a:lnTo>
                <a:lnTo>
                  <a:pt x="82500" y="10549"/>
                </a:lnTo>
                <a:lnTo>
                  <a:pt x="80997" y="9233"/>
                </a:lnTo>
                <a:lnTo>
                  <a:pt x="79500" y="10549"/>
                </a:lnTo>
                <a:lnTo>
                  <a:pt x="77998" y="9233"/>
                </a:lnTo>
                <a:lnTo>
                  <a:pt x="76501" y="7913"/>
                </a:lnTo>
                <a:lnTo>
                  <a:pt x="77998" y="7913"/>
                </a:lnTo>
                <a:lnTo>
                  <a:pt x="77998" y="6594"/>
                </a:lnTo>
                <a:lnTo>
                  <a:pt x="76501" y="6594"/>
                </a:lnTo>
                <a:lnTo>
                  <a:pt x="73502" y="5274"/>
                </a:lnTo>
                <a:lnTo>
                  <a:pt x="70497" y="6594"/>
                </a:lnTo>
                <a:lnTo>
                  <a:pt x="73502" y="7913"/>
                </a:lnTo>
                <a:lnTo>
                  <a:pt x="74999" y="9233"/>
                </a:lnTo>
                <a:lnTo>
                  <a:pt x="73502" y="11868"/>
                </a:lnTo>
                <a:lnTo>
                  <a:pt x="70497" y="10549"/>
                </a:lnTo>
                <a:lnTo>
                  <a:pt x="72000" y="9233"/>
                </a:lnTo>
                <a:lnTo>
                  <a:pt x="72000" y="7913"/>
                </a:lnTo>
                <a:lnTo>
                  <a:pt x="67498" y="9233"/>
                </a:lnTo>
                <a:lnTo>
                  <a:pt x="63001" y="7913"/>
                </a:lnTo>
                <a:lnTo>
                  <a:pt x="61499" y="11868"/>
                </a:lnTo>
                <a:lnTo>
                  <a:pt x="61499" y="13188"/>
                </a:lnTo>
                <a:lnTo>
                  <a:pt x="58500" y="11868"/>
                </a:lnTo>
                <a:lnTo>
                  <a:pt x="58500" y="10549"/>
                </a:lnTo>
                <a:lnTo>
                  <a:pt x="55500" y="10549"/>
                </a:lnTo>
                <a:lnTo>
                  <a:pt x="53998" y="11868"/>
                </a:lnTo>
                <a:lnTo>
                  <a:pt x="52501" y="13188"/>
                </a:lnTo>
                <a:lnTo>
                  <a:pt x="47999" y="13188"/>
                </a:lnTo>
                <a:lnTo>
                  <a:pt x="47999" y="11868"/>
                </a:lnTo>
                <a:lnTo>
                  <a:pt x="46497" y="9233"/>
                </a:lnTo>
                <a:lnTo>
                  <a:pt x="45000" y="9233"/>
                </a:lnTo>
                <a:lnTo>
                  <a:pt x="40270" y="10094"/>
                </a:lnTo>
                <a:lnTo>
                  <a:pt x="34979" y="10918"/>
                </a:lnTo>
                <a:lnTo>
                  <a:pt x="32998" y="10549"/>
                </a:lnTo>
                <a:lnTo>
                  <a:pt x="31500" y="9233"/>
                </a:lnTo>
                <a:lnTo>
                  <a:pt x="28501" y="7913"/>
                </a:lnTo>
                <a:lnTo>
                  <a:pt x="26999" y="9233"/>
                </a:lnTo>
                <a:lnTo>
                  <a:pt x="25502" y="7913"/>
                </a:lnTo>
                <a:lnTo>
                  <a:pt x="23999" y="6594"/>
                </a:lnTo>
                <a:lnTo>
                  <a:pt x="23999" y="5274"/>
                </a:lnTo>
                <a:lnTo>
                  <a:pt x="22497" y="5274"/>
                </a:lnTo>
                <a:lnTo>
                  <a:pt x="18418" y="3789"/>
                </a:lnTo>
                <a:lnTo>
                  <a:pt x="13287" y="4204"/>
                </a:lnTo>
                <a:lnTo>
                  <a:pt x="8997" y="5274"/>
                </a:lnTo>
                <a:lnTo>
                  <a:pt x="7500" y="0"/>
                </a:lnTo>
                <a:lnTo>
                  <a:pt x="1502" y="0"/>
                </a:lnTo>
                <a:lnTo>
                  <a:pt x="0" y="5274"/>
                </a:lnTo>
                <a:lnTo>
                  <a:pt x="1502" y="7913"/>
                </a:lnTo>
                <a:lnTo>
                  <a:pt x="4000" y="12122"/>
                </a:lnTo>
                <a:lnTo>
                  <a:pt x="4704" y="15589"/>
                </a:lnTo>
                <a:lnTo>
                  <a:pt x="4501" y="15823"/>
                </a:lnTo>
                <a:lnTo>
                  <a:pt x="1502" y="18463"/>
                </a:lnTo>
                <a:lnTo>
                  <a:pt x="1502" y="19782"/>
                </a:lnTo>
                <a:lnTo>
                  <a:pt x="1502" y="23737"/>
                </a:lnTo>
                <a:lnTo>
                  <a:pt x="2999" y="27692"/>
                </a:lnTo>
                <a:lnTo>
                  <a:pt x="1502" y="27692"/>
                </a:lnTo>
                <a:lnTo>
                  <a:pt x="2999" y="29012"/>
                </a:lnTo>
                <a:lnTo>
                  <a:pt x="5998" y="31647"/>
                </a:lnTo>
                <a:lnTo>
                  <a:pt x="5998" y="32967"/>
                </a:lnTo>
                <a:lnTo>
                  <a:pt x="5998" y="117360"/>
                </a:lnTo>
                <a:lnTo>
                  <a:pt x="82500" y="117360"/>
                </a:lnTo>
                <a:lnTo>
                  <a:pt x="85499" y="116045"/>
                </a:lnTo>
                <a:lnTo>
                  <a:pt x="87001" y="118680"/>
                </a:lnTo>
                <a:lnTo>
                  <a:pt x="95999" y="118680"/>
                </a:lnTo>
                <a:lnTo>
                  <a:pt x="97502" y="120000"/>
                </a:lnTo>
                <a:lnTo>
                  <a:pt x="101998" y="118680"/>
                </a:lnTo>
                <a:lnTo>
                  <a:pt x="103500" y="113405"/>
                </a:lnTo>
                <a:lnTo>
                  <a:pt x="106500" y="112086"/>
                </a:lnTo>
                <a:lnTo>
                  <a:pt x="109499" y="105491"/>
                </a:lnTo>
                <a:lnTo>
                  <a:pt x="114001" y="105491"/>
                </a:lnTo>
                <a:lnTo>
                  <a:pt x="120000" y="10285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1" name="Google Shape;501;p8"/>
          <p:cNvSpPr/>
          <p:nvPr/>
        </p:nvSpPr>
        <p:spPr>
          <a:xfrm>
            <a:off x="2389687" y="4981030"/>
            <a:ext cx="448627" cy="225272"/>
          </a:xfrm>
          <a:custGeom>
            <a:rect b="b" l="l" r="r" t="t"/>
            <a:pathLst>
              <a:path extrusionOk="0" h="120000" w="120000">
                <a:moveTo>
                  <a:pt x="89756" y="75999"/>
                </a:moveTo>
                <a:lnTo>
                  <a:pt x="90731" y="73996"/>
                </a:lnTo>
                <a:lnTo>
                  <a:pt x="90731" y="79997"/>
                </a:lnTo>
                <a:lnTo>
                  <a:pt x="88781" y="79997"/>
                </a:lnTo>
                <a:lnTo>
                  <a:pt x="88781" y="82999"/>
                </a:lnTo>
                <a:lnTo>
                  <a:pt x="89756" y="82000"/>
                </a:lnTo>
                <a:lnTo>
                  <a:pt x="88781" y="85998"/>
                </a:lnTo>
                <a:lnTo>
                  <a:pt x="87802" y="88000"/>
                </a:lnTo>
                <a:lnTo>
                  <a:pt x="86828" y="91999"/>
                </a:lnTo>
                <a:lnTo>
                  <a:pt x="84878" y="94001"/>
                </a:lnTo>
                <a:lnTo>
                  <a:pt x="85853" y="97999"/>
                </a:lnTo>
                <a:lnTo>
                  <a:pt x="86828" y="101997"/>
                </a:lnTo>
                <a:lnTo>
                  <a:pt x="83903" y="106003"/>
                </a:lnTo>
                <a:lnTo>
                  <a:pt x="85853" y="110001"/>
                </a:lnTo>
                <a:lnTo>
                  <a:pt x="87802" y="110001"/>
                </a:lnTo>
                <a:lnTo>
                  <a:pt x="89756" y="106003"/>
                </a:lnTo>
                <a:lnTo>
                  <a:pt x="90731" y="110001"/>
                </a:lnTo>
                <a:lnTo>
                  <a:pt x="91706" y="116001"/>
                </a:lnTo>
                <a:lnTo>
                  <a:pt x="91706" y="120000"/>
                </a:lnTo>
                <a:lnTo>
                  <a:pt x="93656" y="118004"/>
                </a:lnTo>
                <a:lnTo>
                  <a:pt x="96584" y="116001"/>
                </a:lnTo>
                <a:lnTo>
                  <a:pt x="97559" y="110001"/>
                </a:lnTo>
                <a:lnTo>
                  <a:pt x="98988" y="102925"/>
                </a:lnTo>
                <a:lnTo>
                  <a:pt x="100621" y="97759"/>
                </a:lnTo>
                <a:lnTo>
                  <a:pt x="101462" y="94001"/>
                </a:lnTo>
                <a:lnTo>
                  <a:pt x="103412" y="91999"/>
                </a:lnTo>
                <a:lnTo>
                  <a:pt x="103412" y="90003"/>
                </a:lnTo>
                <a:lnTo>
                  <a:pt x="104390" y="85998"/>
                </a:lnTo>
                <a:lnTo>
                  <a:pt x="105919" y="83891"/>
                </a:lnTo>
                <a:lnTo>
                  <a:pt x="108639" y="80612"/>
                </a:lnTo>
                <a:lnTo>
                  <a:pt x="112551" y="74993"/>
                </a:lnTo>
                <a:lnTo>
                  <a:pt x="113168" y="73996"/>
                </a:lnTo>
                <a:lnTo>
                  <a:pt x="117352" y="67005"/>
                </a:lnTo>
                <a:lnTo>
                  <a:pt x="118836" y="60559"/>
                </a:lnTo>
                <a:lnTo>
                  <a:pt x="119021" y="57997"/>
                </a:lnTo>
                <a:lnTo>
                  <a:pt x="120000" y="57997"/>
                </a:lnTo>
                <a:lnTo>
                  <a:pt x="120000" y="45996"/>
                </a:lnTo>
                <a:lnTo>
                  <a:pt x="119021" y="41997"/>
                </a:lnTo>
                <a:lnTo>
                  <a:pt x="119021" y="37999"/>
                </a:lnTo>
                <a:lnTo>
                  <a:pt x="117071" y="34001"/>
                </a:lnTo>
                <a:lnTo>
                  <a:pt x="119021" y="29996"/>
                </a:lnTo>
                <a:lnTo>
                  <a:pt x="115121" y="28000"/>
                </a:lnTo>
                <a:lnTo>
                  <a:pt x="114143" y="23995"/>
                </a:lnTo>
                <a:lnTo>
                  <a:pt x="113168" y="19997"/>
                </a:lnTo>
                <a:lnTo>
                  <a:pt x="112193" y="25998"/>
                </a:lnTo>
                <a:lnTo>
                  <a:pt x="106340" y="22000"/>
                </a:lnTo>
                <a:lnTo>
                  <a:pt x="104390" y="19997"/>
                </a:lnTo>
                <a:lnTo>
                  <a:pt x="104390" y="18001"/>
                </a:lnTo>
                <a:lnTo>
                  <a:pt x="103412" y="13996"/>
                </a:lnTo>
                <a:lnTo>
                  <a:pt x="102437" y="12000"/>
                </a:lnTo>
                <a:lnTo>
                  <a:pt x="99512" y="9998"/>
                </a:lnTo>
                <a:lnTo>
                  <a:pt x="98534" y="7996"/>
                </a:lnTo>
                <a:lnTo>
                  <a:pt x="96584" y="6000"/>
                </a:lnTo>
                <a:lnTo>
                  <a:pt x="96584" y="1995"/>
                </a:lnTo>
                <a:lnTo>
                  <a:pt x="95609" y="0"/>
                </a:lnTo>
                <a:lnTo>
                  <a:pt x="93029" y="4462"/>
                </a:lnTo>
                <a:lnTo>
                  <a:pt x="90452" y="8649"/>
                </a:lnTo>
                <a:lnTo>
                  <a:pt x="89756" y="9998"/>
                </a:lnTo>
                <a:lnTo>
                  <a:pt x="89756" y="12000"/>
                </a:lnTo>
                <a:lnTo>
                  <a:pt x="88781" y="12000"/>
                </a:lnTo>
                <a:lnTo>
                  <a:pt x="88781" y="13996"/>
                </a:lnTo>
                <a:lnTo>
                  <a:pt x="89756" y="19997"/>
                </a:lnTo>
                <a:lnTo>
                  <a:pt x="90731" y="23995"/>
                </a:lnTo>
                <a:lnTo>
                  <a:pt x="88177" y="27476"/>
                </a:lnTo>
                <a:lnTo>
                  <a:pt x="86673" y="31932"/>
                </a:lnTo>
                <a:lnTo>
                  <a:pt x="86508" y="37561"/>
                </a:lnTo>
                <a:lnTo>
                  <a:pt x="87802" y="44000"/>
                </a:lnTo>
                <a:lnTo>
                  <a:pt x="86828" y="41997"/>
                </a:lnTo>
                <a:lnTo>
                  <a:pt x="85853" y="44000"/>
                </a:lnTo>
                <a:lnTo>
                  <a:pt x="85853" y="45996"/>
                </a:lnTo>
                <a:lnTo>
                  <a:pt x="83903" y="47998"/>
                </a:lnTo>
                <a:lnTo>
                  <a:pt x="83903" y="50000"/>
                </a:lnTo>
                <a:lnTo>
                  <a:pt x="82924" y="50000"/>
                </a:lnTo>
                <a:lnTo>
                  <a:pt x="83903" y="51996"/>
                </a:lnTo>
                <a:lnTo>
                  <a:pt x="84878" y="53999"/>
                </a:lnTo>
                <a:lnTo>
                  <a:pt x="84878" y="57997"/>
                </a:lnTo>
                <a:lnTo>
                  <a:pt x="83903" y="57997"/>
                </a:lnTo>
                <a:lnTo>
                  <a:pt x="82924" y="60000"/>
                </a:lnTo>
                <a:lnTo>
                  <a:pt x="83903" y="68003"/>
                </a:lnTo>
                <a:lnTo>
                  <a:pt x="84878" y="68003"/>
                </a:lnTo>
                <a:lnTo>
                  <a:pt x="84878" y="72001"/>
                </a:lnTo>
                <a:lnTo>
                  <a:pt x="82924" y="72001"/>
                </a:lnTo>
                <a:lnTo>
                  <a:pt x="82924" y="73996"/>
                </a:lnTo>
                <a:lnTo>
                  <a:pt x="81949" y="73996"/>
                </a:lnTo>
                <a:lnTo>
                  <a:pt x="83903" y="75999"/>
                </a:lnTo>
                <a:lnTo>
                  <a:pt x="84878" y="75999"/>
                </a:lnTo>
                <a:lnTo>
                  <a:pt x="85853" y="78002"/>
                </a:lnTo>
                <a:lnTo>
                  <a:pt x="87391" y="80277"/>
                </a:lnTo>
                <a:lnTo>
                  <a:pt x="89401" y="78257"/>
                </a:lnTo>
                <a:lnTo>
                  <a:pt x="89756" y="78002"/>
                </a:lnTo>
                <a:lnTo>
                  <a:pt x="89756" y="75999"/>
                </a:lnTo>
                <a:close/>
              </a:path>
              <a:path extrusionOk="0" h="120000" w="120000">
                <a:moveTo>
                  <a:pt x="88781" y="82999"/>
                </a:moveTo>
                <a:lnTo>
                  <a:pt x="87802" y="84002"/>
                </a:lnTo>
                <a:lnTo>
                  <a:pt x="88781" y="84002"/>
                </a:lnTo>
                <a:lnTo>
                  <a:pt x="88781" y="82999"/>
                </a:lnTo>
                <a:close/>
              </a:path>
              <a:path extrusionOk="0" h="120000" w="120000">
                <a:moveTo>
                  <a:pt x="7806" y="31999"/>
                </a:moveTo>
                <a:lnTo>
                  <a:pt x="6831" y="31999"/>
                </a:lnTo>
                <a:lnTo>
                  <a:pt x="7806" y="34001"/>
                </a:lnTo>
                <a:lnTo>
                  <a:pt x="9756" y="31999"/>
                </a:lnTo>
                <a:lnTo>
                  <a:pt x="7806" y="31999"/>
                </a:lnTo>
                <a:close/>
              </a:path>
              <a:path extrusionOk="0" h="120000" w="120000">
                <a:moveTo>
                  <a:pt x="978" y="44000"/>
                </a:moveTo>
                <a:lnTo>
                  <a:pt x="0" y="45996"/>
                </a:lnTo>
                <a:lnTo>
                  <a:pt x="3903" y="45996"/>
                </a:lnTo>
                <a:lnTo>
                  <a:pt x="6436" y="42926"/>
                </a:lnTo>
                <a:lnTo>
                  <a:pt x="6113" y="38186"/>
                </a:lnTo>
                <a:lnTo>
                  <a:pt x="4878" y="34001"/>
                </a:lnTo>
                <a:lnTo>
                  <a:pt x="3903" y="34001"/>
                </a:lnTo>
                <a:lnTo>
                  <a:pt x="3903" y="28000"/>
                </a:lnTo>
                <a:lnTo>
                  <a:pt x="2928" y="25998"/>
                </a:lnTo>
                <a:lnTo>
                  <a:pt x="1953" y="25998"/>
                </a:lnTo>
                <a:lnTo>
                  <a:pt x="2877" y="32586"/>
                </a:lnTo>
                <a:lnTo>
                  <a:pt x="3714" y="38815"/>
                </a:lnTo>
                <a:lnTo>
                  <a:pt x="3903" y="40002"/>
                </a:lnTo>
                <a:lnTo>
                  <a:pt x="2928" y="41997"/>
                </a:lnTo>
                <a:lnTo>
                  <a:pt x="1953" y="44000"/>
                </a:lnTo>
                <a:lnTo>
                  <a:pt x="978" y="44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2" name="Google Shape;502;p8"/>
          <p:cNvSpPr/>
          <p:nvPr/>
        </p:nvSpPr>
        <p:spPr>
          <a:xfrm>
            <a:off x="2943860" y="4357622"/>
            <a:ext cx="93506" cy="64096"/>
          </a:xfrm>
          <a:custGeom>
            <a:rect b="b" l="l" r="r" t="t"/>
            <a:pathLst>
              <a:path extrusionOk="0" h="120000" w="120000">
                <a:moveTo>
                  <a:pt x="56066" y="14121"/>
                </a:moveTo>
                <a:lnTo>
                  <a:pt x="51388" y="7060"/>
                </a:lnTo>
                <a:lnTo>
                  <a:pt x="46711" y="14121"/>
                </a:lnTo>
                <a:lnTo>
                  <a:pt x="42049" y="14121"/>
                </a:lnTo>
                <a:lnTo>
                  <a:pt x="42049" y="7060"/>
                </a:lnTo>
                <a:lnTo>
                  <a:pt x="37372" y="0"/>
                </a:lnTo>
                <a:lnTo>
                  <a:pt x="14016" y="0"/>
                </a:lnTo>
                <a:lnTo>
                  <a:pt x="9354" y="7060"/>
                </a:lnTo>
                <a:lnTo>
                  <a:pt x="9354" y="14121"/>
                </a:lnTo>
                <a:lnTo>
                  <a:pt x="0" y="14121"/>
                </a:lnTo>
                <a:lnTo>
                  <a:pt x="4676" y="42345"/>
                </a:lnTo>
                <a:lnTo>
                  <a:pt x="0" y="63530"/>
                </a:lnTo>
                <a:lnTo>
                  <a:pt x="0" y="70592"/>
                </a:lnTo>
                <a:lnTo>
                  <a:pt x="9354" y="84692"/>
                </a:lnTo>
                <a:lnTo>
                  <a:pt x="9354" y="91754"/>
                </a:lnTo>
                <a:lnTo>
                  <a:pt x="4676" y="98816"/>
                </a:lnTo>
                <a:lnTo>
                  <a:pt x="9354" y="105878"/>
                </a:lnTo>
                <a:lnTo>
                  <a:pt x="14016" y="112939"/>
                </a:lnTo>
                <a:lnTo>
                  <a:pt x="14016" y="120000"/>
                </a:lnTo>
                <a:lnTo>
                  <a:pt x="23355" y="120000"/>
                </a:lnTo>
                <a:lnTo>
                  <a:pt x="23355" y="105878"/>
                </a:lnTo>
                <a:lnTo>
                  <a:pt x="28033" y="105878"/>
                </a:lnTo>
                <a:lnTo>
                  <a:pt x="28033" y="84692"/>
                </a:lnTo>
                <a:lnTo>
                  <a:pt x="23355" y="77630"/>
                </a:lnTo>
                <a:lnTo>
                  <a:pt x="32709" y="84692"/>
                </a:lnTo>
                <a:lnTo>
                  <a:pt x="37372" y="84692"/>
                </a:lnTo>
                <a:lnTo>
                  <a:pt x="42049" y="91754"/>
                </a:lnTo>
                <a:lnTo>
                  <a:pt x="46711" y="91754"/>
                </a:lnTo>
                <a:lnTo>
                  <a:pt x="46711" y="98816"/>
                </a:lnTo>
                <a:lnTo>
                  <a:pt x="66868" y="91439"/>
                </a:lnTo>
                <a:lnTo>
                  <a:pt x="70066" y="77630"/>
                </a:lnTo>
                <a:lnTo>
                  <a:pt x="78892" y="76937"/>
                </a:lnTo>
                <a:lnTo>
                  <a:pt x="90709" y="79511"/>
                </a:lnTo>
                <a:lnTo>
                  <a:pt x="103106" y="82505"/>
                </a:lnTo>
                <a:lnTo>
                  <a:pt x="113673" y="83067"/>
                </a:lnTo>
                <a:lnTo>
                  <a:pt x="119999" y="78347"/>
                </a:lnTo>
                <a:lnTo>
                  <a:pt x="119674" y="65496"/>
                </a:lnTo>
                <a:lnTo>
                  <a:pt x="116777" y="56469"/>
                </a:lnTo>
                <a:lnTo>
                  <a:pt x="112116" y="49407"/>
                </a:lnTo>
                <a:lnTo>
                  <a:pt x="102777" y="49407"/>
                </a:lnTo>
                <a:lnTo>
                  <a:pt x="98099" y="42345"/>
                </a:lnTo>
                <a:lnTo>
                  <a:pt x="95562" y="42051"/>
                </a:lnTo>
                <a:lnTo>
                  <a:pt x="80217" y="39984"/>
                </a:lnTo>
                <a:lnTo>
                  <a:pt x="70066" y="35283"/>
                </a:lnTo>
                <a:lnTo>
                  <a:pt x="65405" y="35283"/>
                </a:lnTo>
                <a:lnTo>
                  <a:pt x="60727" y="14121"/>
                </a:lnTo>
                <a:lnTo>
                  <a:pt x="56066" y="1412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3" name="Google Shape;503;p8"/>
          <p:cNvSpPr/>
          <p:nvPr/>
        </p:nvSpPr>
        <p:spPr>
          <a:xfrm>
            <a:off x="5884362" y="4602323"/>
            <a:ext cx="51005" cy="66027"/>
          </a:xfrm>
          <a:custGeom>
            <a:rect b="b" l="l" r="r" t="t"/>
            <a:pathLst>
              <a:path extrusionOk="0" h="120000" w="120000">
                <a:moveTo>
                  <a:pt x="8305" y="120000"/>
                </a:moveTo>
                <a:lnTo>
                  <a:pt x="83154" y="120000"/>
                </a:lnTo>
                <a:lnTo>
                  <a:pt x="108102" y="93339"/>
                </a:lnTo>
                <a:lnTo>
                  <a:pt x="108102" y="80000"/>
                </a:lnTo>
                <a:lnTo>
                  <a:pt x="91459" y="80000"/>
                </a:lnTo>
                <a:lnTo>
                  <a:pt x="91459" y="73328"/>
                </a:lnTo>
                <a:lnTo>
                  <a:pt x="107735" y="59128"/>
                </a:lnTo>
                <a:lnTo>
                  <a:pt x="120000" y="41130"/>
                </a:lnTo>
                <a:lnTo>
                  <a:pt x="119522" y="19342"/>
                </a:lnTo>
                <a:lnTo>
                  <a:pt x="116409" y="13339"/>
                </a:lnTo>
                <a:lnTo>
                  <a:pt x="99794" y="0"/>
                </a:lnTo>
                <a:lnTo>
                  <a:pt x="74846" y="20009"/>
                </a:lnTo>
                <a:lnTo>
                  <a:pt x="58203" y="13339"/>
                </a:lnTo>
                <a:lnTo>
                  <a:pt x="49896" y="20009"/>
                </a:lnTo>
                <a:lnTo>
                  <a:pt x="18621" y="46182"/>
                </a:lnTo>
                <a:lnTo>
                  <a:pt x="12558" y="58806"/>
                </a:lnTo>
                <a:lnTo>
                  <a:pt x="16640" y="66681"/>
                </a:lnTo>
                <a:lnTo>
                  <a:pt x="11883" y="88520"/>
                </a:lnTo>
                <a:lnTo>
                  <a:pt x="61" y="106069"/>
                </a:lnTo>
                <a:lnTo>
                  <a:pt x="0" y="106681"/>
                </a:lnTo>
                <a:lnTo>
                  <a:pt x="8305"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4" name="Google Shape;504;p8"/>
          <p:cNvSpPr/>
          <p:nvPr/>
        </p:nvSpPr>
        <p:spPr>
          <a:xfrm>
            <a:off x="5884362" y="4602323"/>
            <a:ext cx="51005" cy="66027"/>
          </a:xfrm>
          <a:custGeom>
            <a:rect b="b" l="l" r="r" t="t"/>
            <a:pathLst>
              <a:path extrusionOk="0" h="120000" w="120000">
                <a:moveTo>
                  <a:pt x="108102" y="93339"/>
                </a:moveTo>
                <a:lnTo>
                  <a:pt x="108102" y="86669"/>
                </a:lnTo>
                <a:lnTo>
                  <a:pt x="108102" y="80000"/>
                </a:lnTo>
                <a:lnTo>
                  <a:pt x="99794" y="80000"/>
                </a:lnTo>
                <a:lnTo>
                  <a:pt x="91459" y="80000"/>
                </a:lnTo>
                <a:lnTo>
                  <a:pt x="91459" y="73328"/>
                </a:lnTo>
                <a:lnTo>
                  <a:pt x="107735" y="59128"/>
                </a:lnTo>
                <a:lnTo>
                  <a:pt x="120000" y="41130"/>
                </a:lnTo>
                <a:lnTo>
                  <a:pt x="119522" y="19342"/>
                </a:lnTo>
                <a:lnTo>
                  <a:pt x="116409" y="13339"/>
                </a:lnTo>
                <a:lnTo>
                  <a:pt x="99794" y="0"/>
                </a:lnTo>
                <a:lnTo>
                  <a:pt x="74846" y="20009"/>
                </a:lnTo>
                <a:lnTo>
                  <a:pt x="58203" y="13339"/>
                </a:lnTo>
                <a:lnTo>
                  <a:pt x="49896" y="20009"/>
                </a:lnTo>
                <a:lnTo>
                  <a:pt x="18621" y="46182"/>
                </a:lnTo>
                <a:lnTo>
                  <a:pt x="12558" y="58806"/>
                </a:lnTo>
                <a:lnTo>
                  <a:pt x="16640" y="66681"/>
                </a:lnTo>
                <a:lnTo>
                  <a:pt x="11883" y="88520"/>
                </a:lnTo>
                <a:lnTo>
                  <a:pt x="61" y="106069"/>
                </a:lnTo>
                <a:lnTo>
                  <a:pt x="0" y="106681"/>
                </a:lnTo>
                <a:lnTo>
                  <a:pt x="8305" y="120000"/>
                </a:lnTo>
                <a:lnTo>
                  <a:pt x="24948" y="120000"/>
                </a:lnTo>
                <a:lnTo>
                  <a:pt x="41591" y="120000"/>
                </a:lnTo>
                <a:lnTo>
                  <a:pt x="58203" y="120000"/>
                </a:lnTo>
                <a:lnTo>
                  <a:pt x="83154" y="120000"/>
                </a:lnTo>
                <a:lnTo>
                  <a:pt x="108102" y="9333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5" name="Google Shape;505;p8"/>
          <p:cNvSpPr/>
          <p:nvPr/>
        </p:nvSpPr>
        <p:spPr>
          <a:xfrm>
            <a:off x="5019182" y="2930222"/>
            <a:ext cx="120977" cy="155448"/>
          </a:xfrm>
          <a:custGeom>
            <a:rect b="b" l="l" r="r" t="t"/>
            <a:pathLst>
              <a:path extrusionOk="0" h="120000" w="120000">
                <a:moveTo>
                  <a:pt x="69071" y="84881"/>
                </a:moveTo>
                <a:lnTo>
                  <a:pt x="47265" y="84881"/>
                </a:lnTo>
                <a:lnTo>
                  <a:pt x="50893" y="87803"/>
                </a:lnTo>
                <a:lnTo>
                  <a:pt x="54534" y="90734"/>
                </a:lnTo>
                <a:lnTo>
                  <a:pt x="58161" y="93656"/>
                </a:lnTo>
                <a:lnTo>
                  <a:pt x="58161" y="99509"/>
                </a:lnTo>
                <a:lnTo>
                  <a:pt x="69071" y="99509"/>
                </a:lnTo>
                <a:lnTo>
                  <a:pt x="69071" y="84881"/>
                </a:lnTo>
                <a:close/>
              </a:path>
              <a:path extrusionOk="0" h="120000" w="120000">
                <a:moveTo>
                  <a:pt x="83621" y="111225"/>
                </a:moveTo>
                <a:lnTo>
                  <a:pt x="79980" y="105372"/>
                </a:lnTo>
                <a:lnTo>
                  <a:pt x="79980" y="114146"/>
                </a:lnTo>
                <a:lnTo>
                  <a:pt x="83621" y="117078"/>
                </a:lnTo>
                <a:lnTo>
                  <a:pt x="87249" y="117078"/>
                </a:lnTo>
                <a:lnTo>
                  <a:pt x="83621" y="111225"/>
                </a:lnTo>
                <a:close/>
              </a:path>
              <a:path extrusionOk="0" h="120000" w="120000">
                <a:moveTo>
                  <a:pt x="68725" y="117344"/>
                </a:moveTo>
                <a:lnTo>
                  <a:pt x="69071" y="117078"/>
                </a:lnTo>
                <a:lnTo>
                  <a:pt x="73182" y="112120"/>
                </a:lnTo>
                <a:lnTo>
                  <a:pt x="75790" y="103851"/>
                </a:lnTo>
                <a:lnTo>
                  <a:pt x="73057" y="102173"/>
                </a:lnTo>
                <a:lnTo>
                  <a:pt x="72712" y="102440"/>
                </a:lnTo>
                <a:lnTo>
                  <a:pt x="68601" y="107398"/>
                </a:lnTo>
                <a:lnTo>
                  <a:pt x="65991" y="115667"/>
                </a:lnTo>
                <a:lnTo>
                  <a:pt x="68725" y="117344"/>
                </a:lnTo>
                <a:close/>
              </a:path>
              <a:path extrusionOk="0" h="120000" w="120000">
                <a:moveTo>
                  <a:pt x="98158" y="61460"/>
                </a:moveTo>
                <a:lnTo>
                  <a:pt x="98158" y="64391"/>
                </a:lnTo>
                <a:lnTo>
                  <a:pt x="101799" y="73166"/>
                </a:lnTo>
                <a:lnTo>
                  <a:pt x="98158" y="73166"/>
                </a:lnTo>
                <a:lnTo>
                  <a:pt x="98158" y="79028"/>
                </a:lnTo>
                <a:lnTo>
                  <a:pt x="94518" y="79028"/>
                </a:lnTo>
                <a:lnTo>
                  <a:pt x="90890" y="76097"/>
                </a:lnTo>
                <a:lnTo>
                  <a:pt x="90890" y="70244"/>
                </a:lnTo>
                <a:lnTo>
                  <a:pt x="79980" y="70244"/>
                </a:lnTo>
                <a:lnTo>
                  <a:pt x="83621" y="76097"/>
                </a:lnTo>
                <a:lnTo>
                  <a:pt x="79980" y="79028"/>
                </a:lnTo>
                <a:lnTo>
                  <a:pt x="72712" y="79028"/>
                </a:lnTo>
                <a:lnTo>
                  <a:pt x="72712" y="84881"/>
                </a:lnTo>
                <a:lnTo>
                  <a:pt x="79980" y="84881"/>
                </a:lnTo>
                <a:lnTo>
                  <a:pt x="79980" y="96587"/>
                </a:lnTo>
                <a:lnTo>
                  <a:pt x="90890" y="96587"/>
                </a:lnTo>
                <a:lnTo>
                  <a:pt x="87249" y="93656"/>
                </a:lnTo>
                <a:lnTo>
                  <a:pt x="94518" y="93656"/>
                </a:lnTo>
                <a:lnTo>
                  <a:pt x="98158" y="102440"/>
                </a:lnTo>
                <a:lnTo>
                  <a:pt x="101799" y="102440"/>
                </a:lnTo>
                <a:lnTo>
                  <a:pt x="105427" y="99509"/>
                </a:lnTo>
                <a:lnTo>
                  <a:pt x="101799" y="96587"/>
                </a:lnTo>
                <a:lnTo>
                  <a:pt x="105427" y="96587"/>
                </a:lnTo>
                <a:lnTo>
                  <a:pt x="105427" y="93656"/>
                </a:lnTo>
                <a:lnTo>
                  <a:pt x="116336" y="93656"/>
                </a:lnTo>
                <a:lnTo>
                  <a:pt x="116336" y="84881"/>
                </a:lnTo>
                <a:lnTo>
                  <a:pt x="112696" y="84881"/>
                </a:lnTo>
                <a:lnTo>
                  <a:pt x="109068" y="81950"/>
                </a:lnTo>
                <a:lnTo>
                  <a:pt x="112696" y="79028"/>
                </a:lnTo>
                <a:lnTo>
                  <a:pt x="116336" y="79028"/>
                </a:lnTo>
                <a:lnTo>
                  <a:pt x="116336" y="73166"/>
                </a:lnTo>
                <a:lnTo>
                  <a:pt x="112696" y="64391"/>
                </a:lnTo>
                <a:lnTo>
                  <a:pt x="112696" y="61460"/>
                </a:lnTo>
                <a:lnTo>
                  <a:pt x="98158" y="61460"/>
                </a:lnTo>
                <a:close/>
              </a:path>
              <a:path extrusionOk="0" h="120000" w="120000">
                <a:moveTo>
                  <a:pt x="21805" y="32195"/>
                </a:moveTo>
                <a:lnTo>
                  <a:pt x="14536" y="40970"/>
                </a:lnTo>
                <a:lnTo>
                  <a:pt x="21805" y="38048"/>
                </a:lnTo>
                <a:lnTo>
                  <a:pt x="25446" y="38048"/>
                </a:lnTo>
                <a:lnTo>
                  <a:pt x="29087" y="29264"/>
                </a:lnTo>
                <a:lnTo>
                  <a:pt x="21805" y="32195"/>
                </a:lnTo>
                <a:close/>
              </a:path>
              <a:path extrusionOk="0" h="120000" w="120000">
                <a:moveTo>
                  <a:pt x="90890" y="120000"/>
                </a:moveTo>
                <a:lnTo>
                  <a:pt x="94518" y="117078"/>
                </a:lnTo>
                <a:lnTo>
                  <a:pt x="98158" y="117078"/>
                </a:lnTo>
                <a:lnTo>
                  <a:pt x="101799" y="120000"/>
                </a:lnTo>
                <a:lnTo>
                  <a:pt x="105427" y="114146"/>
                </a:lnTo>
                <a:lnTo>
                  <a:pt x="111989" y="110408"/>
                </a:lnTo>
                <a:lnTo>
                  <a:pt x="119641" y="105864"/>
                </a:lnTo>
                <a:lnTo>
                  <a:pt x="120000" y="102769"/>
                </a:lnTo>
                <a:lnTo>
                  <a:pt x="116336" y="102440"/>
                </a:lnTo>
                <a:lnTo>
                  <a:pt x="109068" y="102440"/>
                </a:lnTo>
                <a:lnTo>
                  <a:pt x="101799" y="108293"/>
                </a:lnTo>
                <a:lnTo>
                  <a:pt x="98158" y="111225"/>
                </a:lnTo>
                <a:lnTo>
                  <a:pt x="94518" y="111225"/>
                </a:lnTo>
                <a:lnTo>
                  <a:pt x="87249" y="108293"/>
                </a:lnTo>
                <a:lnTo>
                  <a:pt x="90890" y="108293"/>
                </a:lnTo>
                <a:lnTo>
                  <a:pt x="87249" y="105372"/>
                </a:lnTo>
                <a:lnTo>
                  <a:pt x="79980" y="105372"/>
                </a:lnTo>
                <a:lnTo>
                  <a:pt x="83621" y="111225"/>
                </a:lnTo>
                <a:lnTo>
                  <a:pt x="87249" y="117078"/>
                </a:lnTo>
                <a:lnTo>
                  <a:pt x="87249" y="120000"/>
                </a:lnTo>
                <a:lnTo>
                  <a:pt x="90890" y="120000"/>
                </a:lnTo>
                <a:close/>
              </a:path>
              <a:path extrusionOk="0" h="120000" w="120000">
                <a:moveTo>
                  <a:pt x="53122" y="77150"/>
                </a:moveTo>
                <a:lnTo>
                  <a:pt x="47265" y="26342"/>
                </a:lnTo>
                <a:lnTo>
                  <a:pt x="47265" y="84881"/>
                </a:lnTo>
                <a:lnTo>
                  <a:pt x="53122" y="77150"/>
                </a:lnTo>
                <a:close/>
              </a:path>
              <a:path extrusionOk="0" h="120000" w="120000">
                <a:moveTo>
                  <a:pt x="61802" y="29264"/>
                </a:moveTo>
                <a:lnTo>
                  <a:pt x="54534" y="26342"/>
                </a:lnTo>
                <a:lnTo>
                  <a:pt x="50893" y="26342"/>
                </a:lnTo>
                <a:lnTo>
                  <a:pt x="47265" y="17558"/>
                </a:lnTo>
                <a:lnTo>
                  <a:pt x="39983" y="20480"/>
                </a:lnTo>
                <a:lnTo>
                  <a:pt x="30702" y="22176"/>
                </a:lnTo>
                <a:lnTo>
                  <a:pt x="24871" y="21009"/>
                </a:lnTo>
                <a:lnTo>
                  <a:pt x="19237" y="22224"/>
                </a:lnTo>
                <a:lnTo>
                  <a:pt x="14536" y="26342"/>
                </a:lnTo>
                <a:lnTo>
                  <a:pt x="10909" y="29264"/>
                </a:lnTo>
                <a:lnTo>
                  <a:pt x="3627" y="35117"/>
                </a:lnTo>
                <a:lnTo>
                  <a:pt x="0" y="38048"/>
                </a:lnTo>
                <a:lnTo>
                  <a:pt x="14536" y="38048"/>
                </a:lnTo>
                <a:lnTo>
                  <a:pt x="10909" y="35117"/>
                </a:lnTo>
                <a:lnTo>
                  <a:pt x="14536" y="32195"/>
                </a:lnTo>
                <a:lnTo>
                  <a:pt x="23272" y="27573"/>
                </a:lnTo>
                <a:lnTo>
                  <a:pt x="36891" y="28514"/>
                </a:lnTo>
                <a:lnTo>
                  <a:pt x="39983" y="29264"/>
                </a:lnTo>
                <a:lnTo>
                  <a:pt x="39983" y="43901"/>
                </a:lnTo>
                <a:lnTo>
                  <a:pt x="31967" y="39189"/>
                </a:lnTo>
                <a:lnTo>
                  <a:pt x="28999" y="39720"/>
                </a:lnTo>
                <a:lnTo>
                  <a:pt x="25619" y="45093"/>
                </a:lnTo>
                <a:lnTo>
                  <a:pt x="21805" y="49754"/>
                </a:lnTo>
                <a:lnTo>
                  <a:pt x="14536" y="46823"/>
                </a:lnTo>
                <a:lnTo>
                  <a:pt x="0" y="46823"/>
                </a:lnTo>
                <a:lnTo>
                  <a:pt x="664" y="59556"/>
                </a:lnTo>
                <a:lnTo>
                  <a:pt x="5318" y="66761"/>
                </a:lnTo>
                <a:lnTo>
                  <a:pt x="10909" y="70244"/>
                </a:lnTo>
                <a:lnTo>
                  <a:pt x="10909" y="73166"/>
                </a:lnTo>
                <a:lnTo>
                  <a:pt x="3627" y="73166"/>
                </a:lnTo>
                <a:lnTo>
                  <a:pt x="4241" y="85250"/>
                </a:lnTo>
                <a:lnTo>
                  <a:pt x="10628" y="92650"/>
                </a:lnTo>
                <a:lnTo>
                  <a:pt x="18178" y="96587"/>
                </a:lnTo>
                <a:lnTo>
                  <a:pt x="18178" y="99509"/>
                </a:lnTo>
                <a:lnTo>
                  <a:pt x="43624" y="102440"/>
                </a:lnTo>
                <a:lnTo>
                  <a:pt x="43624" y="96587"/>
                </a:lnTo>
                <a:lnTo>
                  <a:pt x="47265" y="84881"/>
                </a:lnTo>
                <a:lnTo>
                  <a:pt x="47265" y="26342"/>
                </a:lnTo>
                <a:lnTo>
                  <a:pt x="53122" y="77150"/>
                </a:lnTo>
                <a:lnTo>
                  <a:pt x="57516" y="68993"/>
                </a:lnTo>
                <a:lnTo>
                  <a:pt x="61115" y="58266"/>
                </a:lnTo>
                <a:lnTo>
                  <a:pt x="61802" y="55607"/>
                </a:lnTo>
                <a:lnTo>
                  <a:pt x="69208" y="60301"/>
                </a:lnTo>
                <a:lnTo>
                  <a:pt x="72403" y="59100"/>
                </a:lnTo>
                <a:lnTo>
                  <a:pt x="76340" y="52685"/>
                </a:lnTo>
                <a:lnTo>
                  <a:pt x="76340" y="49754"/>
                </a:lnTo>
                <a:lnTo>
                  <a:pt x="65443" y="49754"/>
                </a:lnTo>
                <a:lnTo>
                  <a:pt x="62332" y="41120"/>
                </a:lnTo>
                <a:lnTo>
                  <a:pt x="61802" y="30613"/>
                </a:lnTo>
                <a:lnTo>
                  <a:pt x="61802" y="29264"/>
                </a:lnTo>
                <a:close/>
              </a:path>
              <a:path extrusionOk="0" h="120000" w="120000">
                <a:moveTo>
                  <a:pt x="65443" y="0"/>
                </a:moveTo>
                <a:lnTo>
                  <a:pt x="54534" y="2921"/>
                </a:lnTo>
                <a:lnTo>
                  <a:pt x="47265" y="5852"/>
                </a:lnTo>
                <a:lnTo>
                  <a:pt x="43624" y="11705"/>
                </a:lnTo>
                <a:lnTo>
                  <a:pt x="47265" y="17558"/>
                </a:lnTo>
                <a:lnTo>
                  <a:pt x="50893" y="26342"/>
                </a:lnTo>
                <a:lnTo>
                  <a:pt x="58161" y="26342"/>
                </a:lnTo>
                <a:lnTo>
                  <a:pt x="61802" y="23411"/>
                </a:lnTo>
                <a:lnTo>
                  <a:pt x="61802" y="20480"/>
                </a:lnTo>
                <a:lnTo>
                  <a:pt x="65443" y="20480"/>
                </a:lnTo>
                <a:lnTo>
                  <a:pt x="69071" y="17558"/>
                </a:lnTo>
                <a:lnTo>
                  <a:pt x="69071" y="14627"/>
                </a:lnTo>
                <a:lnTo>
                  <a:pt x="65443" y="8774"/>
                </a:lnTo>
                <a:lnTo>
                  <a:pt x="69071" y="2921"/>
                </a:lnTo>
                <a:lnTo>
                  <a:pt x="69071" y="0"/>
                </a:lnTo>
                <a:lnTo>
                  <a:pt x="65443"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6" name="Google Shape;506;p8"/>
          <p:cNvSpPr/>
          <p:nvPr/>
        </p:nvSpPr>
        <p:spPr>
          <a:xfrm>
            <a:off x="5120971" y="3215703"/>
            <a:ext cx="156438" cy="104551"/>
          </a:xfrm>
          <a:custGeom>
            <a:rect b="b" l="l" r="r" t="t"/>
            <a:pathLst>
              <a:path extrusionOk="0" h="120000" w="120000">
                <a:moveTo>
                  <a:pt x="100467" y="90388"/>
                </a:moveTo>
                <a:lnTo>
                  <a:pt x="108835" y="90388"/>
                </a:lnTo>
                <a:lnTo>
                  <a:pt x="106049" y="77474"/>
                </a:lnTo>
                <a:lnTo>
                  <a:pt x="114417" y="77474"/>
                </a:lnTo>
                <a:lnTo>
                  <a:pt x="120000" y="68859"/>
                </a:lnTo>
                <a:lnTo>
                  <a:pt x="117213" y="47344"/>
                </a:lnTo>
                <a:lnTo>
                  <a:pt x="114417" y="51644"/>
                </a:lnTo>
                <a:lnTo>
                  <a:pt x="108623" y="47159"/>
                </a:lnTo>
                <a:lnTo>
                  <a:pt x="104555" y="38392"/>
                </a:lnTo>
                <a:lnTo>
                  <a:pt x="103253" y="38729"/>
                </a:lnTo>
                <a:lnTo>
                  <a:pt x="97671" y="43044"/>
                </a:lnTo>
                <a:lnTo>
                  <a:pt x="94885" y="43044"/>
                </a:lnTo>
                <a:lnTo>
                  <a:pt x="89303" y="34429"/>
                </a:lnTo>
                <a:lnTo>
                  <a:pt x="82500" y="25015"/>
                </a:lnTo>
                <a:lnTo>
                  <a:pt x="75807" y="21198"/>
                </a:lnTo>
                <a:lnTo>
                  <a:pt x="75353" y="21514"/>
                </a:lnTo>
                <a:lnTo>
                  <a:pt x="69771" y="25814"/>
                </a:lnTo>
                <a:lnTo>
                  <a:pt x="69771" y="12914"/>
                </a:lnTo>
                <a:lnTo>
                  <a:pt x="55810" y="12914"/>
                </a:lnTo>
                <a:lnTo>
                  <a:pt x="50228" y="4299"/>
                </a:lnTo>
                <a:lnTo>
                  <a:pt x="41860" y="0"/>
                </a:lnTo>
                <a:lnTo>
                  <a:pt x="36278" y="4299"/>
                </a:lnTo>
                <a:lnTo>
                  <a:pt x="27900" y="12914"/>
                </a:lnTo>
                <a:lnTo>
                  <a:pt x="19532" y="17214"/>
                </a:lnTo>
                <a:lnTo>
                  <a:pt x="16736" y="25814"/>
                </a:lnTo>
                <a:lnTo>
                  <a:pt x="13950" y="34429"/>
                </a:lnTo>
                <a:lnTo>
                  <a:pt x="8368" y="30128"/>
                </a:lnTo>
                <a:lnTo>
                  <a:pt x="5582" y="34429"/>
                </a:lnTo>
                <a:lnTo>
                  <a:pt x="0" y="34429"/>
                </a:lnTo>
                <a:lnTo>
                  <a:pt x="2786" y="43044"/>
                </a:lnTo>
                <a:lnTo>
                  <a:pt x="5582" y="55959"/>
                </a:lnTo>
                <a:lnTo>
                  <a:pt x="11154" y="64559"/>
                </a:lnTo>
                <a:lnTo>
                  <a:pt x="13950" y="68859"/>
                </a:lnTo>
                <a:lnTo>
                  <a:pt x="13950" y="81774"/>
                </a:lnTo>
                <a:lnTo>
                  <a:pt x="16526" y="89546"/>
                </a:lnTo>
                <a:lnTo>
                  <a:pt x="22564" y="91805"/>
                </a:lnTo>
                <a:lnTo>
                  <a:pt x="25114" y="94689"/>
                </a:lnTo>
                <a:lnTo>
                  <a:pt x="30696" y="103303"/>
                </a:lnTo>
                <a:lnTo>
                  <a:pt x="40790" y="118180"/>
                </a:lnTo>
                <a:lnTo>
                  <a:pt x="45106" y="120000"/>
                </a:lnTo>
                <a:lnTo>
                  <a:pt x="47442" y="111903"/>
                </a:lnTo>
                <a:lnTo>
                  <a:pt x="50228" y="98989"/>
                </a:lnTo>
                <a:lnTo>
                  <a:pt x="55810" y="94689"/>
                </a:lnTo>
                <a:lnTo>
                  <a:pt x="61393" y="90388"/>
                </a:lnTo>
                <a:lnTo>
                  <a:pt x="66975" y="98989"/>
                </a:lnTo>
                <a:lnTo>
                  <a:pt x="72557" y="107604"/>
                </a:lnTo>
                <a:lnTo>
                  <a:pt x="94885" y="107604"/>
                </a:lnTo>
                <a:lnTo>
                  <a:pt x="100467" y="9038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7" name="Google Shape;507;p8"/>
          <p:cNvSpPr/>
          <p:nvPr/>
        </p:nvSpPr>
        <p:spPr>
          <a:xfrm>
            <a:off x="5120971" y="3215703"/>
            <a:ext cx="156438" cy="104551"/>
          </a:xfrm>
          <a:custGeom>
            <a:rect b="b" l="l" r="r" t="t"/>
            <a:pathLst>
              <a:path extrusionOk="0" h="120000" w="120000">
                <a:moveTo>
                  <a:pt x="94885" y="107604"/>
                </a:moveTo>
                <a:lnTo>
                  <a:pt x="100467" y="90388"/>
                </a:lnTo>
                <a:lnTo>
                  <a:pt x="103253" y="90388"/>
                </a:lnTo>
                <a:lnTo>
                  <a:pt x="108835" y="90388"/>
                </a:lnTo>
                <a:lnTo>
                  <a:pt x="106049" y="77474"/>
                </a:lnTo>
                <a:lnTo>
                  <a:pt x="108835" y="77474"/>
                </a:lnTo>
                <a:lnTo>
                  <a:pt x="114417" y="77474"/>
                </a:lnTo>
                <a:lnTo>
                  <a:pt x="120000" y="68859"/>
                </a:lnTo>
                <a:lnTo>
                  <a:pt x="117213" y="47344"/>
                </a:lnTo>
                <a:lnTo>
                  <a:pt x="114417" y="51644"/>
                </a:lnTo>
                <a:lnTo>
                  <a:pt x="108623" y="47159"/>
                </a:lnTo>
                <a:lnTo>
                  <a:pt x="104555" y="38392"/>
                </a:lnTo>
                <a:lnTo>
                  <a:pt x="103253" y="38729"/>
                </a:lnTo>
                <a:lnTo>
                  <a:pt x="97671" y="43044"/>
                </a:lnTo>
                <a:lnTo>
                  <a:pt x="94885" y="43044"/>
                </a:lnTo>
                <a:lnTo>
                  <a:pt x="89303" y="34429"/>
                </a:lnTo>
                <a:lnTo>
                  <a:pt x="82500" y="25015"/>
                </a:lnTo>
                <a:lnTo>
                  <a:pt x="75807" y="21198"/>
                </a:lnTo>
                <a:lnTo>
                  <a:pt x="75353" y="21514"/>
                </a:lnTo>
                <a:lnTo>
                  <a:pt x="69771" y="25814"/>
                </a:lnTo>
                <a:lnTo>
                  <a:pt x="69771" y="12914"/>
                </a:lnTo>
                <a:lnTo>
                  <a:pt x="66975" y="12914"/>
                </a:lnTo>
                <a:lnTo>
                  <a:pt x="55810" y="12914"/>
                </a:lnTo>
                <a:lnTo>
                  <a:pt x="50228" y="4299"/>
                </a:lnTo>
                <a:lnTo>
                  <a:pt x="41860" y="0"/>
                </a:lnTo>
                <a:lnTo>
                  <a:pt x="36278" y="4299"/>
                </a:lnTo>
                <a:lnTo>
                  <a:pt x="27900" y="12914"/>
                </a:lnTo>
                <a:lnTo>
                  <a:pt x="19532" y="17214"/>
                </a:lnTo>
                <a:lnTo>
                  <a:pt x="16736" y="25814"/>
                </a:lnTo>
                <a:lnTo>
                  <a:pt x="13950" y="34429"/>
                </a:lnTo>
                <a:lnTo>
                  <a:pt x="8368" y="30128"/>
                </a:lnTo>
                <a:lnTo>
                  <a:pt x="5582" y="34429"/>
                </a:lnTo>
                <a:lnTo>
                  <a:pt x="0" y="34429"/>
                </a:lnTo>
                <a:lnTo>
                  <a:pt x="2786" y="43044"/>
                </a:lnTo>
                <a:lnTo>
                  <a:pt x="5582" y="55959"/>
                </a:lnTo>
                <a:lnTo>
                  <a:pt x="11154" y="64559"/>
                </a:lnTo>
                <a:lnTo>
                  <a:pt x="13950" y="68859"/>
                </a:lnTo>
                <a:lnTo>
                  <a:pt x="13950" y="73174"/>
                </a:lnTo>
                <a:lnTo>
                  <a:pt x="13950" y="81774"/>
                </a:lnTo>
                <a:lnTo>
                  <a:pt x="16526" y="89546"/>
                </a:lnTo>
                <a:lnTo>
                  <a:pt x="22564" y="91805"/>
                </a:lnTo>
                <a:lnTo>
                  <a:pt x="25114" y="94689"/>
                </a:lnTo>
                <a:lnTo>
                  <a:pt x="30696" y="103303"/>
                </a:lnTo>
                <a:lnTo>
                  <a:pt x="40790" y="118180"/>
                </a:lnTo>
                <a:lnTo>
                  <a:pt x="45106" y="120000"/>
                </a:lnTo>
                <a:lnTo>
                  <a:pt x="47442" y="111903"/>
                </a:lnTo>
                <a:lnTo>
                  <a:pt x="50228" y="98989"/>
                </a:lnTo>
                <a:lnTo>
                  <a:pt x="55810" y="94689"/>
                </a:lnTo>
                <a:lnTo>
                  <a:pt x="61393" y="90388"/>
                </a:lnTo>
                <a:lnTo>
                  <a:pt x="66975" y="98989"/>
                </a:lnTo>
                <a:lnTo>
                  <a:pt x="72557" y="107604"/>
                </a:lnTo>
                <a:lnTo>
                  <a:pt x="75353" y="107604"/>
                </a:lnTo>
                <a:lnTo>
                  <a:pt x="80935" y="107604"/>
                </a:lnTo>
                <a:lnTo>
                  <a:pt x="94885" y="10760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8" name="Google Shape;508;p8"/>
          <p:cNvSpPr/>
          <p:nvPr/>
        </p:nvSpPr>
        <p:spPr>
          <a:xfrm>
            <a:off x="5650628" y="3816893"/>
            <a:ext cx="62745" cy="37885"/>
          </a:xfrm>
          <a:custGeom>
            <a:rect b="b" l="l" r="r" t="t"/>
            <a:pathLst>
              <a:path extrusionOk="0" h="120000" w="120000">
                <a:moveTo>
                  <a:pt x="98149" y="38633"/>
                </a:moveTo>
                <a:lnTo>
                  <a:pt x="120000" y="0"/>
                </a:lnTo>
                <a:lnTo>
                  <a:pt x="112164" y="2429"/>
                </a:lnTo>
                <a:lnTo>
                  <a:pt x="98149" y="2429"/>
                </a:lnTo>
                <a:lnTo>
                  <a:pt x="91130" y="26565"/>
                </a:lnTo>
                <a:lnTo>
                  <a:pt x="77115" y="38633"/>
                </a:lnTo>
                <a:lnTo>
                  <a:pt x="84111" y="62769"/>
                </a:lnTo>
                <a:lnTo>
                  <a:pt x="91130" y="74838"/>
                </a:lnTo>
                <a:lnTo>
                  <a:pt x="91130" y="38633"/>
                </a:lnTo>
                <a:lnTo>
                  <a:pt x="98149" y="38633"/>
                </a:lnTo>
                <a:close/>
              </a:path>
              <a:path extrusionOk="0" h="120000" w="120000">
                <a:moveTo>
                  <a:pt x="63101" y="50701"/>
                </a:moveTo>
                <a:lnTo>
                  <a:pt x="77115" y="38633"/>
                </a:lnTo>
                <a:lnTo>
                  <a:pt x="54391" y="39093"/>
                </a:lnTo>
                <a:lnTo>
                  <a:pt x="56082" y="62769"/>
                </a:lnTo>
                <a:lnTo>
                  <a:pt x="63101" y="62769"/>
                </a:lnTo>
                <a:lnTo>
                  <a:pt x="63101" y="50701"/>
                </a:lnTo>
                <a:close/>
              </a:path>
              <a:path extrusionOk="0" h="120000" w="120000">
                <a:moveTo>
                  <a:pt x="77115" y="62769"/>
                </a:moveTo>
                <a:lnTo>
                  <a:pt x="70097" y="50701"/>
                </a:lnTo>
                <a:lnTo>
                  <a:pt x="77115" y="86906"/>
                </a:lnTo>
                <a:lnTo>
                  <a:pt x="84111" y="86906"/>
                </a:lnTo>
                <a:lnTo>
                  <a:pt x="77115" y="62769"/>
                </a:lnTo>
                <a:close/>
              </a:path>
              <a:path extrusionOk="0" h="120000" w="120000">
                <a:moveTo>
                  <a:pt x="49063" y="74838"/>
                </a:moveTo>
                <a:lnTo>
                  <a:pt x="42067" y="74838"/>
                </a:lnTo>
                <a:lnTo>
                  <a:pt x="45056" y="118039"/>
                </a:lnTo>
                <a:lnTo>
                  <a:pt x="63101" y="98974"/>
                </a:lnTo>
                <a:lnTo>
                  <a:pt x="56082" y="74838"/>
                </a:lnTo>
                <a:lnTo>
                  <a:pt x="49063" y="74838"/>
                </a:lnTo>
                <a:close/>
              </a:path>
              <a:path extrusionOk="0" h="120000" w="120000">
                <a:moveTo>
                  <a:pt x="0" y="86906"/>
                </a:moveTo>
                <a:lnTo>
                  <a:pt x="0" y="98974"/>
                </a:lnTo>
                <a:lnTo>
                  <a:pt x="7018" y="98974"/>
                </a:lnTo>
                <a:lnTo>
                  <a:pt x="28448" y="120000"/>
                </a:lnTo>
                <a:lnTo>
                  <a:pt x="45056" y="118039"/>
                </a:lnTo>
                <a:lnTo>
                  <a:pt x="42067" y="74838"/>
                </a:lnTo>
                <a:lnTo>
                  <a:pt x="56082" y="74838"/>
                </a:lnTo>
                <a:lnTo>
                  <a:pt x="63101" y="98974"/>
                </a:lnTo>
                <a:lnTo>
                  <a:pt x="77115" y="86906"/>
                </a:lnTo>
                <a:lnTo>
                  <a:pt x="70097" y="50701"/>
                </a:lnTo>
                <a:lnTo>
                  <a:pt x="77115" y="62769"/>
                </a:lnTo>
                <a:lnTo>
                  <a:pt x="84111" y="86906"/>
                </a:lnTo>
                <a:lnTo>
                  <a:pt x="91130" y="74838"/>
                </a:lnTo>
                <a:lnTo>
                  <a:pt x="84111" y="62769"/>
                </a:lnTo>
                <a:lnTo>
                  <a:pt x="77115" y="38633"/>
                </a:lnTo>
                <a:lnTo>
                  <a:pt x="63101" y="50701"/>
                </a:lnTo>
                <a:lnTo>
                  <a:pt x="63101" y="62769"/>
                </a:lnTo>
                <a:lnTo>
                  <a:pt x="56082" y="62769"/>
                </a:lnTo>
                <a:lnTo>
                  <a:pt x="54391" y="39093"/>
                </a:lnTo>
                <a:lnTo>
                  <a:pt x="37133" y="37062"/>
                </a:lnTo>
                <a:lnTo>
                  <a:pt x="35048" y="38633"/>
                </a:lnTo>
                <a:lnTo>
                  <a:pt x="35048" y="50701"/>
                </a:lnTo>
                <a:lnTo>
                  <a:pt x="42067" y="62769"/>
                </a:lnTo>
                <a:lnTo>
                  <a:pt x="7018" y="62769"/>
                </a:lnTo>
                <a:lnTo>
                  <a:pt x="0" y="74838"/>
                </a:lnTo>
                <a:lnTo>
                  <a:pt x="0" y="8690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09" name="Google Shape;509;p8"/>
          <p:cNvSpPr/>
          <p:nvPr/>
        </p:nvSpPr>
        <p:spPr>
          <a:xfrm>
            <a:off x="2652185" y="4274846"/>
            <a:ext cx="18284" cy="24229"/>
          </a:xfrm>
          <a:custGeom>
            <a:rect b="b" l="l" r="r" t="t"/>
            <a:pathLst>
              <a:path extrusionOk="0" h="120000" w="120000">
                <a:moveTo>
                  <a:pt x="50969" y="46060"/>
                </a:moveTo>
                <a:lnTo>
                  <a:pt x="52918" y="75430"/>
                </a:lnTo>
                <a:lnTo>
                  <a:pt x="551" y="111832"/>
                </a:lnTo>
                <a:lnTo>
                  <a:pt x="0" y="120000"/>
                </a:lnTo>
                <a:lnTo>
                  <a:pt x="34423" y="114348"/>
                </a:lnTo>
                <a:lnTo>
                  <a:pt x="24473" y="111832"/>
                </a:lnTo>
                <a:lnTo>
                  <a:pt x="79210" y="96845"/>
                </a:lnTo>
                <a:lnTo>
                  <a:pt x="101229" y="91754"/>
                </a:lnTo>
                <a:lnTo>
                  <a:pt x="110575" y="65267"/>
                </a:lnTo>
                <a:lnTo>
                  <a:pt x="120000" y="18617"/>
                </a:lnTo>
                <a:lnTo>
                  <a:pt x="72233" y="18617"/>
                </a:lnTo>
                <a:lnTo>
                  <a:pt x="24473" y="0"/>
                </a:lnTo>
                <a:lnTo>
                  <a:pt x="24473" y="55916"/>
                </a:lnTo>
                <a:lnTo>
                  <a:pt x="50969" y="4606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0" name="Google Shape;510;p8"/>
          <p:cNvSpPr/>
          <p:nvPr/>
        </p:nvSpPr>
        <p:spPr>
          <a:xfrm>
            <a:off x="2615885" y="4275785"/>
            <a:ext cx="7277" cy="6592"/>
          </a:xfrm>
          <a:custGeom>
            <a:rect b="b" l="l" r="r" t="t"/>
            <a:pathLst>
              <a:path extrusionOk="0" h="120000" w="120000">
                <a:moveTo>
                  <a:pt x="60090" y="51334"/>
                </a:moveTo>
                <a:lnTo>
                  <a:pt x="0" y="120000"/>
                </a:lnTo>
                <a:lnTo>
                  <a:pt x="120000" y="51334"/>
                </a:lnTo>
                <a:lnTo>
                  <a:pt x="105026" y="0"/>
                </a:lnTo>
                <a:lnTo>
                  <a:pt x="60090" y="5133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1" name="Google Shape;511;p8"/>
          <p:cNvSpPr/>
          <p:nvPr/>
        </p:nvSpPr>
        <p:spPr>
          <a:xfrm>
            <a:off x="2619529" y="4239402"/>
            <a:ext cx="258368" cy="118222"/>
          </a:xfrm>
          <a:custGeom>
            <a:rect b="b" l="l" r="r" t="t"/>
            <a:pathLst>
              <a:path extrusionOk="0" h="120000" w="120000">
                <a:moveTo>
                  <a:pt x="1686" y="28331"/>
                </a:moveTo>
                <a:lnTo>
                  <a:pt x="0" y="28331"/>
                </a:lnTo>
                <a:lnTo>
                  <a:pt x="1265" y="36929"/>
                </a:lnTo>
                <a:lnTo>
                  <a:pt x="1686" y="35976"/>
                </a:lnTo>
                <a:lnTo>
                  <a:pt x="1686" y="39792"/>
                </a:lnTo>
                <a:lnTo>
                  <a:pt x="3379" y="43621"/>
                </a:lnTo>
                <a:lnTo>
                  <a:pt x="6759" y="39792"/>
                </a:lnTo>
                <a:lnTo>
                  <a:pt x="6759" y="32160"/>
                </a:lnTo>
                <a:lnTo>
                  <a:pt x="8446" y="32160"/>
                </a:lnTo>
                <a:lnTo>
                  <a:pt x="10139" y="35976"/>
                </a:lnTo>
                <a:lnTo>
                  <a:pt x="11826" y="32160"/>
                </a:lnTo>
                <a:lnTo>
                  <a:pt x="11826" y="28331"/>
                </a:lnTo>
                <a:lnTo>
                  <a:pt x="13519" y="24516"/>
                </a:lnTo>
                <a:lnTo>
                  <a:pt x="17615" y="17999"/>
                </a:lnTo>
                <a:lnTo>
                  <a:pt x="24007" y="13227"/>
                </a:lnTo>
                <a:lnTo>
                  <a:pt x="25351" y="13056"/>
                </a:lnTo>
                <a:lnTo>
                  <a:pt x="27038" y="13056"/>
                </a:lnTo>
                <a:lnTo>
                  <a:pt x="30418" y="16885"/>
                </a:lnTo>
                <a:lnTo>
                  <a:pt x="32111" y="16885"/>
                </a:lnTo>
                <a:lnTo>
                  <a:pt x="32111" y="24516"/>
                </a:lnTo>
                <a:lnTo>
                  <a:pt x="33798" y="28331"/>
                </a:lnTo>
                <a:lnTo>
                  <a:pt x="37178" y="24516"/>
                </a:lnTo>
                <a:lnTo>
                  <a:pt x="40558" y="28331"/>
                </a:lnTo>
                <a:lnTo>
                  <a:pt x="42251" y="35976"/>
                </a:lnTo>
                <a:lnTo>
                  <a:pt x="49011" y="35976"/>
                </a:lnTo>
                <a:lnTo>
                  <a:pt x="47324" y="43621"/>
                </a:lnTo>
                <a:lnTo>
                  <a:pt x="49011" y="47436"/>
                </a:lnTo>
                <a:lnTo>
                  <a:pt x="50703" y="51252"/>
                </a:lnTo>
                <a:lnTo>
                  <a:pt x="52390" y="47436"/>
                </a:lnTo>
                <a:lnTo>
                  <a:pt x="54083" y="51252"/>
                </a:lnTo>
                <a:lnTo>
                  <a:pt x="55770" y="51252"/>
                </a:lnTo>
                <a:lnTo>
                  <a:pt x="55770" y="58896"/>
                </a:lnTo>
                <a:lnTo>
                  <a:pt x="57463" y="58896"/>
                </a:lnTo>
                <a:lnTo>
                  <a:pt x="62816" y="60079"/>
                </a:lnTo>
                <a:lnTo>
                  <a:pt x="68360" y="56078"/>
                </a:lnTo>
                <a:lnTo>
                  <a:pt x="69296" y="55067"/>
                </a:lnTo>
                <a:lnTo>
                  <a:pt x="69296" y="70356"/>
                </a:lnTo>
                <a:lnTo>
                  <a:pt x="72362" y="79538"/>
                </a:lnTo>
                <a:lnTo>
                  <a:pt x="77675" y="86708"/>
                </a:lnTo>
                <a:lnTo>
                  <a:pt x="83911" y="91864"/>
                </a:lnTo>
                <a:lnTo>
                  <a:pt x="86195" y="93263"/>
                </a:lnTo>
                <a:lnTo>
                  <a:pt x="84502" y="97079"/>
                </a:lnTo>
                <a:lnTo>
                  <a:pt x="86195" y="100908"/>
                </a:lnTo>
                <a:lnTo>
                  <a:pt x="86195" y="104724"/>
                </a:lnTo>
                <a:lnTo>
                  <a:pt x="84502" y="108540"/>
                </a:lnTo>
                <a:lnTo>
                  <a:pt x="81122" y="112368"/>
                </a:lnTo>
                <a:lnTo>
                  <a:pt x="79435" y="112368"/>
                </a:lnTo>
                <a:lnTo>
                  <a:pt x="79435" y="116184"/>
                </a:lnTo>
                <a:lnTo>
                  <a:pt x="81122" y="120000"/>
                </a:lnTo>
                <a:lnTo>
                  <a:pt x="86346" y="117822"/>
                </a:lnTo>
                <a:lnTo>
                  <a:pt x="92105" y="115808"/>
                </a:lnTo>
                <a:lnTo>
                  <a:pt x="98181" y="114121"/>
                </a:lnTo>
                <a:lnTo>
                  <a:pt x="104358" y="112926"/>
                </a:lnTo>
                <a:lnTo>
                  <a:pt x="110416" y="112384"/>
                </a:lnTo>
                <a:lnTo>
                  <a:pt x="116614" y="112368"/>
                </a:lnTo>
                <a:lnTo>
                  <a:pt x="118307" y="108540"/>
                </a:lnTo>
                <a:lnTo>
                  <a:pt x="120000" y="104724"/>
                </a:lnTo>
                <a:lnTo>
                  <a:pt x="118307" y="97079"/>
                </a:lnTo>
                <a:lnTo>
                  <a:pt x="114927" y="89448"/>
                </a:lnTo>
                <a:lnTo>
                  <a:pt x="108627" y="90814"/>
                </a:lnTo>
                <a:lnTo>
                  <a:pt x="103538" y="89906"/>
                </a:lnTo>
                <a:lnTo>
                  <a:pt x="103094" y="89448"/>
                </a:lnTo>
                <a:lnTo>
                  <a:pt x="104787" y="74172"/>
                </a:lnTo>
                <a:lnTo>
                  <a:pt x="97180" y="73504"/>
                </a:lnTo>
                <a:lnTo>
                  <a:pt x="93134" y="68827"/>
                </a:lnTo>
                <a:lnTo>
                  <a:pt x="89575" y="58896"/>
                </a:lnTo>
                <a:lnTo>
                  <a:pt x="87882" y="58896"/>
                </a:lnTo>
                <a:lnTo>
                  <a:pt x="87882" y="62712"/>
                </a:lnTo>
                <a:lnTo>
                  <a:pt x="86195" y="58896"/>
                </a:lnTo>
                <a:lnTo>
                  <a:pt x="84502" y="47436"/>
                </a:lnTo>
                <a:lnTo>
                  <a:pt x="82815" y="47436"/>
                </a:lnTo>
                <a:lnTo>
                  <a:pt x="82815" y="43621"/>
                </a:lnTo>
                <a:lnTo>
                  <a:pt x="79435" y="47436"/>
                </a:lnTo>
                <a:lnTo>
                  <a:pt x="77743" y="47436"/>
                </a:lnTo>
                <a:lnTo>
                  <a:pt x="77743" y="39792"/>
                </a:lnTo>
                <a:lnTo>
                  <a:pt x="76055" y="43621"/>
                </a:lnTo>
                <a:lnTo>
                  <a:pt x="74362" y="43621"/>
                </a:lnTo>
                <a:lnTo>
                  <a:pt x="72675" y="35976"/>
                </a:lnTo>
                <a:lnTo>
                  <a:pt x="67603" y="32160"/>
                </a:lnTo>
                <a:lnTo>
                  <a:pt x="65910" y="35976"/>
                </a:lnTo>
                <a:lnTo>
                  <a:pt x="62530" y="32160"/>
                </a:lnTo>
                <a:lnTo>
                  <a:pt x="59150" y="28331"/>
                </a:lnTo>
                <a:lnTo>
                  <a:pt x="59150" y="16885"/>
                </a:lnTo>
                <a:lnTo>
                  <a:pt x="57463" y="13056"/>
                </a:lnTo>
                <a:lnTo>
                  <a:pt x="53538" y="9488"/>
                </a:lnTo>
                <a:lnTo>
                  <a:pt x="46460" y="5579"/>
                </a:lnTo>
                <a:lnTo>
                  <a:pt x="39299" y="2555"/>
                </a:lnTo>
                <a:lnTo>
                  <a:pt x="35491" y="1596"/>
                </a:lnTo>
                <a:lnTo>
                  <a:pt x="35491" y="9240"/>
                </a:lnTo>
                <a:lnTo>
                  <a:pt x="32111" y="9240"/>
                </a:lnTo>
                <a:lnTo>
                  <a:pt x="32111" y="1596"/>
                </a:lnTo>
                <a:lnTo>
                  <a:pt x="25622" y="579"/>
                </a:lnTo>
                <a:lnTo>
                  <a:pt x="20385" y="0"/>
                </a:lnTo>
                <a:lnTo>
                  <a:pt x="16899" y="1596"/>
                </a:lnTo>
                <a:lnTo>
                  <a:pt x="12079" y="5985"/>
                </a:lnTo>
                <a:lnTo>
                  <a:pt x="5987" y="15778"/>
                </a:lnTo>
                <a:lnTo>
                  <a:pt x="1980" y="25914"/>
                </a:lnTo>
                <a:lnTo>
                  <a:pt x="1686" y="2833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2" name="Google Shape;512;p8"/>
          <p:cNvSpPr/>
          <p:nvPr/>
        </p:nvSpPr>
        <p:spPr>
          <a:xfrm>
            <a:off x="5154893" y="3392420"/>
            <a:ext cx="165005" cy="176733"/>
          </a:xfrm>
          <a:custGeom>
            <a:rect b="b" l="l" r="r" t="t"/>
            <a:pathLst>
              <a:path extrusionOk="0" h="120000" w="120000">
                <a:moveTo>
                  <a:pt x="3431" y="51541"/>
                </a:moveTo>
                <a:lnTo>
                  <a:pt x="5263" y="60599"/>
                </a:lnTo>
                <a:lnTo>
                  <a:pt x="5300" y="61276"/>
                </a:lnTo>
                <a:lnTo>
                  <a:pt x="5300" y="58723"/>
                </a:lnTo>
                <a:lnTo>
                  <a:pt x="7961" y="61276"/>
                </a:lnTo>
                <a:lnTo>
                  <a:pt x="7961" y="58723"/>
                </a:lnTo>
                <a:lnTo>
                  <a:pt x="10612" y="58723"/>
                </a:lnTo>
                <a:lnTo>
                  <a:pt x="7961" y="56170"/>
                </a:lnTo>
                <a:lnTo>
                  <a:pt x="10612" y="53618"/>
                </a:lnTo>
                <a:lnTo>
                  <a:pt x="15913" y="53618"/>
                </a:lnTo>
                <a:lnTo>
                  <a:pt x="15913" y="48513"/>
                </a:lnTo>
                <a:lnTo>
                  <a:pt x="18563" y="43408"/>
                </a:lnTo>
                <a:lnTo>
                  <a:pt x="18563" y="40856"/>
                </a:lnTo>
                <a:lnTo>
                  <a:pt x="24482" y="48073"/>
                </a:lnTo>
                <a:lnTo>
                  <a:pt x="25252" y="55068"/>
                </a:lnTo>
                <a:lnTo>
                  <a:pt x="23874" y="61276"/>
                </a:lnTo>
                <a:lnTo>
                  <a:pt x="27915" y="65320"/>
                </a:lnTo>
                <a:lnTo>
                  <a:pt x="33489" y="69613"/>
                </a:lnTo>
                <a:lnTo>
                  <a:pt x="36542" y="73502"/>
                </a:lnTo>
                <a:lnTo>
                  <a:pt x="33020" y="76334"/>
                </a:lnTo>
                <a:lnTo>
                  <a:pt x="31827" y="76599"/>
                </a:lnTo>
                <a:lnTo>
                  <a:pt x="31827" y="79151"/>
                </a:lnTo>
                <a:lnTo>
                  <a:pt x="34478" y="81704"/>
                </a:lnTo>
                <a:lnTo>
                  <a:pt x="39779" y="84256"/>
                </a:lnTo>
                <a:lnTo>
                  <a:pt x="39779" y="86808"/>
                </a:lnTo>
                <a:lnTo>
                  <a:pt x="42439" y="86808"/>
                </a:lnTo>
                <a:lnTo>
                  <a:pt x="45090" y="84256"/>
                </a:lnTo>
                <a:lnTo>
                  <a:pt x="45090" y="86808"/>
                </a:lnTo>
                <a:lnTo>
                  <a:pt x="47741" y="86808"/>
                </a:lnTo>
                <a:lnTo>
                  <a:pt x="47741" y="91914"/>
                </a:lnTo>
                <a:lnTo>
                  <a:pt x="53042" y="91914"/>
                </a:lnTo>
                <a:lnTo>
                  <a:pt x="58353" y="89361"/>
                </a:lnTo>
                <a:lnTo>
                  <a:pt x="61003" y="89361"/>
                </a:lnTo>
                <a:lnTo>
                  <a:pt x="64570" y="95377"/>
                </a:lnTo>
                <a:lnTo>
                  <a:pt x="72022" y="103571"/>
                </a:lnTo>
                <a:lnTo>
                  <a:pt x="76917" y="107237"/>
                </a:lnTo>
                <a:lnTo>
                  <a:pt x="79568" y="109790"/>
                </a:lnTo>
                <a:lnTo>
                  <a:pt x="84870" y="107237"/>
                </a:lnTo>
                <a:lnTo>
                  <a:pt x="87520" y="109790"/>
                </a:lnTo>
                <a:lnTo>
                  <a:pt x="90180" y="117446"/>
                </a:lnTo>
                <a:lnTo>
                  <a:pt x="95482" y="117446"/>
                </a:lnTo>
                <a:lnTo>
                  <a:pt x="95482" y="120000"/>
                </a:lnTo>
                <a:lnTo>
                  <a:pt x="98133" y="120000"/>
                </a:lnTo>
                <a:lnTo>
                  <a:pt x="95482" y="114894"/>
                </a:lnTo>
                <a:lnTo>
                  <a:pt x="92831" y="112342"/>
                </a:lnTo>
                <a:lnTo>
                  <a:pt x="90180" y="109790"/>
                </a:lnTo>
                <a:lnTo>
                  <a:pt x="90180" y="107237"/>
                </a:lnTo>
                <a:lnTo>
                  <a:pt x="82219" y="104684"/>
                </a:lnTo>
                <a:lnTo>
                  <a:pt x="79568" y="102124"/>
                </a:lnTo>
                <a:lnTo>
                  <a:pt x="76917" y="99571"/>
                </a:lnTo>
                <a:lnTo>
                  <a:pt x="74266" y="94466"/>
                </a:lnTo>
                <a:lnTo>
                  <a:pt x="67395" y="88456"/>
                </a:lnTo>
                <a:lnTo>
                  <a:pt x="60012" y="81881"/>
                </a:lnTo>
                <a:lnTo>
                  <a:pt x="55693" y="76599"/>
                </a:lnTo>
                <a:lnTo>
                  <a:pt x="53884" y="72960"/>
                </a:lnTo>
                <a:lnTo>
                  <a:pt x="55492" y="72699"/>
                </a:lnTo>
                <a:lnTo>
                  <a:pt x="56041" y="70070"/>
                </a:lnTo>
                <a:lnTo>
                  <a:pt x="55693" y="68933"/>
                </a:lnTo>
                <a:lnTo>
                  <a:pt x="50822" y="59886"/>
                </a:lnTo>
                <a:lnTo>
                  <a:pt x="45180" y="53706"/>
                </a:lnTo>
                <a:lnTo>
                  <a:pt x="45090" y="43408"/>
                </a:lnTo>
                <a:lnTo>
                  <a:pt x="50391" y="43408"/>
                </a:lnTo>
                <a:lnTo>
                  <a:pt x="53042" y="45960"/>
                </a:lnTo>
                <a:lnTo>
                  <a:pt x="53042" y="48513"/>
                </a:lnTo>
                <a:lnTo>
                  <a:pt x="55693" y="53618"/>
                </a:lnTo>
                <a:lnTo>
                  <a:pt x="58353" y="51066"/>
                </a:lnTo>
                <a:lnTo>
                  <a:pt x="61003" y="45960"/>
                </a:lnTo>
                <a:lnTo>
                  <a:pt x="63654" y="51066"/>
                </a:lnTo>
                <a:lnTo>
                  <a:pt x="66305" y="53618"/>
                </a:lnTo>
                <a:lnTo>
                  <a:pt x="72471" y="53083"/>
                </a:lnTo>
                <a:lnTo>
                  <a:pt x="81183" y="50593"/>
                </a:lnTo>
                <a:lnTo>
                  <a:pt x="84870" y="51066"/>
                </a:lnTo>
                <a:lnTo>
                  <a:pt x="90180" y="53618"/>
                </a:lnTo>
                <a:lnTo>
                  <a:pt x="92831" y="53618"/>
                </a:lnTo>
                <a:lnTo>
                  <a:pt x="95482" y="51066"/>
                </a:lnTo>
                <a:lnTo>
                  <a:pt x="98133" y="56170"/>
                </a:lnTo>
                <a:lnTo>
                  <a:pt x="98133" y="61276"/>
                </a:lnTo>
                <a:lnTo>
                  <a:pt x="114046" y="58723"/>
                </a:lnTo>
                <a:lnTo>
                  <a:pt x="120000" y="53782"/>
                </a:lnTo>
                <a:lnTo>
                  <a:pt x="115027" y="49143"/>
                </a:lnTo>
                <a:lnTo>
                  <a:pt x="114046" y="48513"/>
                </a:lnTo>
                <a:lnTo>
                  <a:pt x="111395" y="45960"/>
                </a:lnTo>
                <a:lnTo>
                  <a:pt x="116697" y="40856"/>
                </a:lnTo>
                <a:lnTo>
                  <a:pt x="106085" y="40856"/>
                </a:lnTo>
                <a:lnTo>
                  <a:pt x="100783" y="38303"/>
                </a:lnTo>
                <a:lnTo>
                  <a:pt x="95482" y="35742"/>
                </a:lnTo>
                <a:lnTo>
                  <a:pt x="90180" y="35742"/>
                </a:lnTo>
                <a:lnTo>
                  <a:pt x="84870" y="30638"/>
                </a:lnTo>
                <a:lnTo>
                  <a:pt x="76820" y="23676"/>
                </a:lnTo>
                <a:lnTo>
                  <a:pt x="72263" y="16217"/>
                </a:lnTo>
                <a:lnTo>
                  <a:pt x="71607" y="12770"/>
                </a:lnTo>
                <a:lnTo>
                  <a:pt x="65279" y="3718"/>
                </a:lnTo>
                <a:lnTo>
                  <a:pt x="58353" y="0"/>
                </a:lnTo>
                <a:lnTo>
                  <a:pt x="53042" y="2552"/>
                </a:lnTo>
                <a:lnTo>
                  <a:pt x="53042" y="10218"/>
                </a:lnTo>
                <a:lnTo>
                  <a:pt x="42439" y="10218"/>
                </a:lnTo>
                <a:lnTo>
                  <a:pt x="42439" y="5113"/>
                </a:lnTo>
                <a:lnTo>
                  <a:pt x="39779" y="12770"/>
                </a:lnTo>
                <a:lnTo>
                  <a:pt x="38199" y="23400"/>
                </a:lnTo>
                <a:lnTo>
                  <a:pt x="33461" y="30292"/>
                </a:lnTo>
                <a:lnTo>
                  <a:pt x="31827" y="30638"/>
                </a:lnTo>
                <a:lnTo>
                  <a:pt x="26525" y="30638"/>
                </a:lnTo>
                <a:lnTo>
                  <a:pt x="23874" y="20428"/>
                </a:lnTo>
                <a:lnTo>
                  <a:pt x="23874" y="33190"/>
                </a:lnTo>
                <a:lnTo>
                  <a:pt x="26525" y="33190"/>
                </a:lnTo>
                <a:lnTo>
                  <a:pt x="23874" y="38303"/>
                </a:lnTo>
                <a:lnTo>
                  <a:pt x="15083" y="41054"/>
                </a:lnTo>
                <a:lnTo>
                  <a:pt x="3255" y="42984"/>
                </a:lnTo>
                <a:lnTo>
                  <a:pt x="0" y="43408"/>
                </a:lnTo>
                <a:lnTo>
                  <a:pt x="3431" y="5154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3" name="Google Shape;513;p8"/>
          <p:cNvSpPr/>
          <p:nvPr/>
        </p:nvSpPr>
        <p:spPr>
          <a:xfrm>
            <a:off x="5154893" y="3392420"/>
            <a:ext cx="165005" cy="176733"/>
          </a:xfrm>
          <a:custGeom>
            <a:rect b="b" l="l" r="r" t="t"/>
            <a:pathLst>
              <a:path extrusionOk="0" h="120000" w="120000">
                <a:moveTo>
                  <a:pt x="98133" y="120000"/>
                </a:moveTo>
                <a:lnTo>
                  <a:pt x="95482" y="114894"/>
                </a:lnTo>
                <a:lnTo>
                  <a:pt x="92831" y="112342"/>
                </a:lnTo>
                <a:lnTo>
                  <a:pt x="90180" y="109790"/>
                </a:lnTo>
                <a:lnTo>
                  <a:pt x="90180" y="107237"/>
                </a:lnTo>
                <a:lnTo>
                  <a:pt x="82219" y="104684"/>
                </a:lnTo>
                <a:lnTo>
                  <a:pt x="79568" y="102124"/>
                </a:lnTo>
                <a:lnTo>
                  <a:pt x="76917" y="99571"/>
                </a:lnTo>
                <a:lnTo>
                  <a:pt x="74266" y="94466"/>
                </a:lnTo>
                <a:lnTo>
                  <a:pt x="67395" y="88456"/>
                </a:lnTo>
                <a:lnTo>
                  <a:pt x="60012" y="81881"/>
                </a:lnTo>
                <a:lnTo>
                  <a:pt x="55693" y="76599"/>
                </a:lnTo>
                <a:lnTo>
                  <a:pt x="53884" y="72960"/>
                </a:lnTo>
                <a:lnTo>
                  <a:pt x="55492" y="72699"/>
                </a:lnTo>
                <a:lnTo>
                  <a:pt x="56041" y="70070"/>
                </a:lnTo>
                <a:lnTo>
                  <a:pt x="55693" y="68933"/>
                </a:lnTo>
                <a:lnTo>
                  <a:pt x="50822" y="59886"/>
                </a:lnTo>
                <a:lnTo>
                  <a:pt x="45180" y="53706"/>
                </a:lnTo>
                <a:lnTo>
                  <a:pt x="45090" y="53618"/>
                </a:lnTo>
                <a:lnTo>
                  <a:pt x="45090" y="48513"/>
                </a:lnTo>
                <a:lnTo>
                  <a:pt x="45090" y="43408"/>
                </a:lnTo>
                <a:lnTo>
                  <a:pt x="50391" y="43408"/>
                </a:lnTo>
                <a:lnTo>
                  <a:pt x="53042" y="45960"/>
                </a:lnTo>
                <a:lnTo>
                  <a:pt x="53042" y="48513"/>
                </a:lnTo>
                <a:lnTo>
                  <a:pt x="55693" y="53618"/>
                </a:lnTo>
                <a:lnTo>
                  <a:pt x="58353" y="51066"/>
                </a:lnTo>
                <a:lnTo>
                  <a:pt x="61003" y="45960"/>
                </a:lnTo>
                <a:lnTo>
                  <a:pt x="63654" y="51066"/>
                </a:lnTo>
                <a:lnTo>
                  <a:pt x="66305" y="53618"/>
                </a:lnTo>
                <a:lnTo>
                  <a:pt x="72471" y="53083"/>
                </a:lnTo>
                <a:lnTo>
                  <a:pt x="81183" y="50593"/>
                </a:lnTo>
                <a:lnTo>
                  <a:pt x="84870" y="51066"/>
                </a:lnTo>
                <a:lnTo>
                  <a:pt x="90180" y="53618"/>
                </a:lnTo>
                <a:lnTo>
                  <a:pt x="92831" y="53618"/>
                </a:lnTo>
                <a:lnTo>
                  <a:pt x="95482" y="51066"/>
                </a:lnTo>
                <a:lnTo>
                  <a:pt x="98133" y="56170"/>
                </a:lnTo>
                <a:lnTo>
                  <a:pt x="98133" y="61276"/>
                </a:lnTo>
                <a:lnTo>
                  <a:pt x="114046" y="58723"/>
                </a:lnTo>
                <a:lnTo>
                  <a:pt x="120000" y="53782"/>
                </a:lnTo>
                <a:lnTo>
                  <a:pt x="115027" y="49143"/>
                </a:lnTo>
                <a:lnTo>
                  <a:pt x="114046" y="48513"/>
                </a:lnTo>
                <a:lnTo>
                  <a:pt x="111395" y="45960"/>
                </a:lnTo>
                <a:lnTo>
                  <a:pt x="116697" y="40856"/>
                </a:lnTo>
                <a:lnTo>
                  <a:pt x="114046" y="40856"/>
                </a:lnTo>
                <a:lnTo>
                  <a:pt x="106085" y="40856"/>
                </a:lnTo>
                <a:lnTo>
                  <a:pt x="100783" y="38303"/>
                </a:lnTo>
                <a:lnTo>
                  <a:pt x="95482" y="35742"/>
                </a:lnTo>
                <a:lnTo>
                  <a:pt x="90180" y="35742"/>
                </a:lnTo>
                <a:lnTo>
                  <a:pt x="84870" y="30638"/>
                </a:lnTo>
                <a:lnTo>
                  <a:pt x="76820" y="23676"/>
                </a:lnTo>
                <a:lnTo>
                  <a:pt x="72263" y="16217"/>
                </a:lnTo>
                <a:lnTo>
                  <a:pt x="71607" y="12770"/>
                </a:lnTo>
                <a:lnTo>
                  <a:pt x="65279" y="3718"/>
                </a:lnTo>
                <a:lnTo>
                  <a:pt x="58353" y="0"/>
                </a:lnTo>
                <a:lnTo>
                  <a:pt x="53042" y="2552"/>
                </a:lnTo>
                <a:lnTo>
                  <a:pt x="53042" y="5113"/>
                </a:lnTo>
                <a:lnTo>
                  <a:pt x="53042" y="10218"/>
                </a:lnTo>
                <a:lnTo>
                  <a:pt x="50391" y="10218"/>
                </a:lnTo>
                <a:lnTo>
                  <a:pt x="45090" y="10218"/>
                </a:lnTo>
                <a:lnTo>
                  <a:pt x="42439" y="10218"/>
                </a:lnTo>
                <a:lnTo>
                  <a:pt x="42439" y="5113"/>
                </a:lnTo>
                <a:lnTo>
                  <a:pt x="39779" y="12770"/>
                </a:lnTo>
                <a:lnTo>
                  <a:pt x="38199" y="23400"/>
                </a:lnTo>
                <a:lnTo>
                  <a:pt x="33461" y="30292"/>
                </a:lnTo>
                <a:lnTo>
                  <a:pt x="31827" y="30638"/>
                </a:lnTo>
                <a:lnTo>
                  <a:pt x="26525" y="30638"/>
                </a:lnTo>
                <a:lnTo>
                  <a:pt x="23874" y="20428"/>
                </a:lnTo>
                <a:lnTo>
                  <a:pt x="23874" y="25532"/>
                </a:lnTo>
                <a:lnTo>
                  <a:pt x="23874" y="33190"/>
                </a:lnTo>
                <a:lnTo>
                  <a:pt x="26525" y="33190"/>
                </a:lnTo>
                <a:lnTo>
                  <a:pt x="23874" y="38303"/>
                </a:lnTo>
                <a:lnTo>
                  <a:pt x="15083" y="41054"/>
                </a:lnTo>
                <a:lnTo>
                  <a:pt x="3255" y="42984"/>
                </a:lnTo>
                <a:lnTo>
                  <a:pt x="0" y="43408"/>
                </a:lnTo>
                <a:lnTo>
                  <a:pt x="3431" y="51541"/>
                </a:lnTo>
                <a:lnTo>
                  <a:pt x="5263" y="60599"/>
                </a:lnTo>
                <a:lnTo>
                  <a:pt x="5300" y="61276"/>
                </a:lnTo>
                <a:lnTo>
                  <a:pt x="5300" y="58723"/>
                </a:lnTo>
                <a:lnTo>
                  <a:pt x="7961" y="61276"/>
                </a:lnTo>
                <a:lnTo>
                  <a:pt x="7961" y="58723"/>
                </a:lnTo>
                <a:lnTo>
                  <a:pt x="10612" y="58723"/>
                </a:lnTo>
                <a:lnTo>
                  <a:pt x="7961" y="56170"/>
                </a:lnTo>
                <a:lnTo>
                  <a:pt x="10612" y="53618"/>
                </a:lnTo>
                <a:lnTo>
                  <a:pt x="13262" y="53618"/>
                </a:lnTo>
                <a:lnTo>
                  <a:pt x="15913" y="53618"/>
                </a:lnTo>
                <a:lnTo>
                  <a:pt x="15913" y="48513"/>
                </a:lnTo>
                <a:lnTo>
                  <a:pt x="18563" y="43408"/>
                </a:lnTo>
                <a:lnTo>
                  <a:pt x="18563" y="40856"/>
                </a:lnTo>
                <a:lnTo>
                  <a:pt x="24482" y="48073"/>
                </a:lnTo>
                <a:lnTo>
                  <a:pt x="25252" y="55068"/>
                </a:lnTo>
                <a:lnTo>
                  <a:pt x="23874" y="61276"/>
                </a:lnTo>
                <a:lnTo>
                  <a:pt x="27915" y="65320"/>
                </a:lnTo>
                <a:lnTo>
                  <a:pt x="33489" y="69613"/>
                </a:lnTo>
                <a:lnTo>
                  <a:pt x="36542" y="73502"/>
                </a:lnTo>
                <a:lnTo>
                  <a:pt x="33020" y="76334"/>
                </a:lnTo>
                <a:lnTo>
                  <a:pt x="31827" y="76599"/>
                </a:lnTo>
                <a:lnTo>
                  <a:pt x="31827" y="79151"/>
                </a:lnTo>
                <a:lnTo>
                  <a:pt x="34478" y="81704"/>
                </a:lnTo>
                <a:lnTo>
                  <a:pt x="39779" y="84256"/>
                </a:lnTo>
                <a:lnTo>
                  <a:pt x="39779" y="86808"/>
                </a:lnTo>
                <a:lnTo>
                  <a:pt x="42439" y="86808"/>
                </a:lnTo>
                <a:lnTo>
                  <a:pt x="45090" y="84256"/>
                </a:lnTo>
                <a:lnTo>
                  <a:pt x="45090" y="86808"/>
                </a:lnTo>
                <a:lnTo>
                  <a:pt x="47741" y="86808"/>
                </a:lnTo>
                <a:lnTo>
                  <a:pt x="47741" y="91914"/>
                </a:lnTo>
                <a:lnTo>
                  <a:pt x="50391" y="91914"/>
                </a:lnTo>
                <a:lnTo>
                  <a:pt x="53042" y="91914"/>
                </a:lnTo>
                <a:lnTo>
                  <a:pt x="58353" y="89361"/>
                </a:lnTo>
                <a:lnTo>
                  <a:pt x="61003" y="89361"/>
                </a:lnTo>
                <a:lnTo>
                  <a:pt x="64570" y="95377"/>
                </a:lnTo>
                <a:lnTo>
                  <a:pt x="72022" y="103571"/>
                </a:lnTo>
                <a:lnTo>
                  <a:pt x="76917" y="107237"/>
                </a:lnTo>
                <a:lnTo>
                  <a:pt x="79568" y="109790"/>
                </a:lnTo>
                <a:lnTo>
                  <a:pt x="84870" y="107237"/>
                </a:lnTo>
                <a:lnTo>
                  <a:pt x="87520" y="109790"/>
                </a:lnTo>
                <a:lnTo>
                  <a:pt x="90180" y="117446"/>
                </a:lnTo>
                <a:lnTo>
                  <a:pt x="92831" y="117446"/>
                </a:lnTo>
                <a:lnTo>
                  <a:pt x="95482" y="117446"/>
                </a:lnTo>
                <a:lnTo>
                  <a:pt x="95482" y="120000"/>
                </a:lnTo>
                <a:lnTo>
                  <a:pt x="98133"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4" name="Google Shape;514;p8"/>
          <p:cNvSpPr/>
          <p:nvPr/>
        </p:nvSpPr>
        <p:spPr>
          <a:xfrm>
            <a:off x="2572528" y="4643107"/>
            <a:ext cx="90474" cy="108762"/>
          </a:xfrm>
          <a:custGeom>
            <a:rect b="b" l="l" r="r" t="t"/>
            <a:pathLst>
              <a:path extrusionOk="0" h="120000" w="120000">
                <a:moveTo>
                  <a:pt x="96014" y="95170"/>
                </a:moveTo>
                <a:lnTo>
                  <a:pt x="100814" y="86889"/>
                </a:lnTo>
                <a:lnTo>
                  <a:pt x="105615" y="78621"/>
                </a:lnTo>
                <a:lnTo>
                  <a:pt x="100814" y="70340"/>
                </a:lnTo>
                <a:lnTo>
                  <a:pt x="105615" y="70340"/>
                </a:lnTo>
                <a:lnTo>
                  <a:pt x="120000" y="66207"/>
                </a:lnTo>
                <a:lnTo>
                  <a:pt x="111395" y="58551"/>
                </a:lnTo>
                <a:lnTo>
                  <a:pt x="96784" y="48879"/>
                </a:lnTo>
                <a:lnTo>
                  <a:pt x="86412" y="37243"/>
                </a:lnTo>
                <a:lnTo>
                  <a:pt x="81611" y="33096"/>
                </a:lnTo>
                <a:lnTo>
                  <a:pt x="86412" y="24829"/>
                </a:lnTo>
                <a:lnTo>
                  <a:pt x="81611" y="20695"/>
                </a:lnTo>
                <a:lnTo>
                  <a:pt x="57608" y="20695"/>
                </a:lnTo>
                <a:lnTo>
                  <a:pt x="57608" y="12414"/>
                </a:lnTo>
                <a:lnTo>
                  <a:pt x="48007" y="8280"/>
                </a:lnTo>
                <a:lnTo>
                  <a:pt x="43205" y="12414"/>
                </a:lnTo>
                <a:lnTo>
                  <a:pt x="19202" y="12414"/>
                </a:lnTo>
                <a:lnTo>
                  <a:pt x="14401" y="4133"/>
                </a:lnTo>
                <a:lnTo>
                  <a:pt x="4800" y="0"/>
                </a:lnTo>
                <a:lnTo>
                  <a:pt x="0" y="4133"/>
                </a:lnTo>
                <a:lnTo>
                  <a:pt x="4800" y="8280"/>
                </a:lnTo>
                <a:lnTo>
                  <a:pt x="9601" y="16547"/>
                </a:lnTo>
                <a:lnTo>
                  <a:pt x="4800" y="24829"/>
                </a:lnTo>
                <a:lnTo>
                  <a:pt x="9601" y="28962"/>
                </a:lnTo>
                <a:lnTo>
                  <a:pt x="9601" y="33096"/>
                </a:lnTo>
                <a:lnTo>
                  <a:pt x="14401" y="28962"/>
                </a:lnTo>
                <a:lnTo>
                  <a:pt x="14401" y="37243"/>
                </a:lnTo>
                <a:lnTo>
                  <a:pt x="4800" y="37243"/>
                </a:lnTo>
                <a:lnTo>
                  <a:pt x="4800" y="49658"/>
                </a:lnTo>
                <a:lnTo>
                  <a:pt x="0" y="53792"/>
                </a:lnTo>
                <a:lnTo>
                  <a:pt x="4800" y="57925"/>
                </a:lnTo>
                <a:lnTo>
                  <a:pt x="14401" y="57925"/>
                </a:lnTo>
                <a:lnTo>
                  <a:pt x="14401" y="62059"/>
                </a:lnTo>
                <a:lnTo>
                  <a:pt x="19202" y="70340"/>
                </a:lnTo>
                <a:lnTo>
                  <a:pt x="28804" y="70340"/>
                </a:lnTo>
                <a:lnTo>
                  <a:pt x="28804" y="66207"/>
                </a:lnTo>
                <a:lnTo>
                  <a:pt x="33604" y="62059"/>
                </a:lnTo>
                <a:lnTo>
                  <a:pt x="33604" y="57925"/>
                </a:lnTo>
                <a:lnTo>
                  <a:pt x="28804" y="53792"/>
                </a:lnTo>
                <a:lnTo>
                  <a:pt x="43205" y="53792"/>
                </a:lnTo>
                <a:lnTo>
                  <a:pt x="43205" y="57925"/>
                </a:lnTo>
                <a:lnTo>
                  <a:pt x="48007" y="62059"/>
                </a:lnTo>
                <a:lnTo>
                  <a:pt x="48007" y="70340"/>
                </a:lnTo>
                <a:lnTo>
                  <a:pt x="52807" y="74474"/>
                </a:lnTo>
                <a:lnTo>
                  <a:pt x="57608" y="74474"/>
                </a:lnTo>
                <a:lnTo>
                  <a:pt x="67210" y="78621"/>
                </a:lnTo>
                <a:lnTo>
                  <a:pt x="72010" y="82756"/>
                </a:lnTo>
                <a:lnTo>
                  <a:pt x="76811" y="82756"/>
                </a:lnTo>
                <a:lnTo>
                  <a:pt x="76830" y="89805"/>
                </a:lnTo>
                <a:lnTo>
                  <a:pt x="77746" y="103050"/>
                </a:lnTo>
                <a:lnTo>
                  <a:pt x="81611" y="115852"/>
                </a:lnTo>
                <a:lnTo>
                  <a:pt x="86412" y="115852"/>
                </a:lnTo>
                <a:lnTo>
                  <a:pt x="86412" y="99303"/>
                </a:lnTo>
                <a:lnTo>
                  <a:pt x="96014" y="103437"/>
                </a:lnTo>
                <a:lnTo>
                  <a:pt x="100814" y="119999"/>
                </a:lnTo>
                <a:lnTo>
                  <a:pt x="105615" y="111719"/>
                </a:lnTo>
                <a:lnTo>
                  <a:pt x="105615" y="99303"/>
                </a:lnTo>
                <a:lnTo>
                  <a:pt x="96014" y="95170"/>
                </a:lnTo>
                <a:close/>
              </a:path>
              <a:path extrusionOk="0" h="120000" w="120000">
                <a:moveTo>
                  <a:pt x="43205" y="12414"/>
                </a:moveTo>
                <a:lnTo>
                  <a:pt x="48007" y="8280"/>
                </a:lnTo>
                <a:lnTo>
                  <a:pt x="38405" y="12414"/>
                </a:lnTo>
                <a:lnTo>
                  <a:pt x="43205" y="1241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5" name="Google Shape;515;p8"/>
          <p:cNvSpPr/>
          <p:nvPr/>
        </p:nvSpPr>
        <p:spPr>
          <a:xfrm>
            <a:off x="5092688" y="4901407"/>
            <a:ext cx="192265" cy="273824"/>
          </a:xfrm>
          <a:custGeom>
            <a:rect b="b" l="l" r="r" t="t"/>
            <a:pathLst>
              <a:path extrusionOk="0" h="120000" w="120000">
                <a:moveTo>
                  <a:pt x="49810" y="115068"/>
                </a:moveTo>
                <a:lnTo>
                  <a:pt x="47551" y="110137"/>
                </a:lnTo>
                <a:lnTo>
                  <a:pt x="54344" y="110137"/>
                </a:lnTo>
                <a:lnTo>
                  <a:pt x="56603" y="111779"/>
                </a:lnTo>
                <a:lnTo>
                  <a:pt x="61129" y="108490"/>
                </a:lnTo>
                <a:lnTo>
                  <a:pt x="61129" y="116711"/>
                </a:lnTo>
                <a:lnTo>
                  <a:pt x="63396" y="120000"/>
                </a:lnTo>
                <a:lnTo>
                  <a:pt x="67922" y="118358"/>
                </a:lnTo>
                <a:lnTo>
                  <a:pt x="76982" y="116711"/>
                </a:lnTo>
                <a:lnTo>
                  <a:pt x="83775" y="111779"/>
                </a:lnTo>
                <a:lnTo>
                  <a:pt x="86034" y="108490"/>
                </a:lnTo>
                <a:lnTo>
                  <a:pt x="88301" y="103559"/>
                </a:lnTo>
                <a:lnTo>
                  <a:pt x="90568" y="98628"/>
                </a:lnTo>
                <a:lnTo>
                  <a:pt x="92827" y="95344"/>
                </a:lnTo>
                <a:lnTo>
                  <a:pt x="92827" y="87123"/>
                </a:lnTo>
                <a:lnTo>
                  <a:pt x="95094" y="82192"/>
                </a:lnTo>
                <a:lnTo>
                  <a:pt x="95094" y="77261"/>
                </a:lnTo>
                <a:lnTo>
                  <a:pt x="97361" y="72330"/>
                </a:lnTo>
                <a:lnTo>
                  <a:pt x="101887" y="69041"/>
                </a:lnTo>
                <a:lnTo>
                  <a:pt x="104154" y="64110"/>
                </a:lnTo>
                <a:lnTo>
                  <a:pt x="104154" y="59179"/>
                </a:lnTo>
                <a:lnTo>
                  <a:pt x="108680" y="54247"/>
                </a:lnTo>
                <a:lnTo>
                  <a:pt x="110947" y="47669"/>
                </a:lnTo>
                <a:lnTo>
                  <a:pt x="110947" y="24655"/>
                </a:lnTo>
                <a:lnTo>
                  <a:pt x="113206" y="19724"/>
                </a:lnTo>
                <a:lnTo>
                  <a:pt x="115473" y="14793"/>
                </a:lnTo>
                <a:lnTo>
                  <a:pt x="117733" y="11503"/>
                </a:lnTo>
                <a:lnTo>
                  <a:pt x="120000" y="6572"/>
                </a:lnTo>
                <a:lnTo>
                  <a:pt x="120000" y="0"/>
                </a:lnTo>
                <a:lnTo>
                  <a:pt x="113206" y="0"/>
                </a:lnTo>
                <a:lnTo>
                  <a:pt x="110947" y="1641"/>
                </a:lnTo>
                <a:lnTo>
                  <a:pt x="106413" y="3283"/>
                </a:lnTo>
                <a:lnTo>
                  <a:pt x="106413" y="0"/>
                </a:lnTo>
                <a:lnTo>
                  <a:pt x="101887" y="1641"/>
                </a:lnTo>
                <a:lnTo>
                  <a:pt x="97361" y="1641"/>
                </a:lnTo>
                <a:lnTo>
                  <a:pt x="97361" y="6572"/>
                </a:lnTo>
                <a:lnTo>
                  <a:pt x="95094" y="9862"/>
                </a:lnTo>
                <a:lnTo>
                  <a:pt x="88301" y="9862"/>
                </a:lnTo>
                <a:lnTo>
                  <a:pt x="83775" y="13151"/>
                </a:lnTo>
                <a:lnTo>
                  <a:pt x="83775" y="14793"/>
                </a:lnTo>
                <a:lnTo>
                  <a:pt x="86034" y="18082"/>
                </a:lnTo>
                <a:lnTo>
                  <a:pt x="88301" y="21366"/>
                </a:lnTo>
                <a:lnTo>
                  <a:pt x="83775" y="19724"/>
                </a:lnTo>
                <a:lnTo>
                  <a:pt x="65663" y="19724"/>
                </a:lnTo>
                <a:lnTo>
                  <a:pt x="63396" y="18082"/>
                </a:lnTo>
                <a:lnTo>
                  <a:pt x="61129" y="16435"/>
                </a:lnTo>
                <a:lnTo>
                  <a:pt x="56603" y="14793"/>
                </a:lnTo>
                <a:lnTo>
                  <a:pt x="52076" y="16435"/>
                </a:lnTo>
                <a:lnTo>
                  <a:pt x="38491" y="16435"/>
                </a:lnTo>
                <a:lnTo>
                  <a:pt x="38491" y="24655"/>
                </a:lnTo>
                <a:lnTo>
                  <a:pt x="40758" y="26297"/>
                </a:lnTo>
                <a:lnTo>
                  <a:pt x="38491" y="29586"/>
                </a:lnTo>
                <a:lnTo>
                  <a:pt x="40758" y="29586"/>
                </a:lnTo>
                <a:lnTo>
                  <a:pt x="45284" y="27944"/>
                </a:lnTo>
                <a:lnTo>
                  <a:pt x="47551" y="29586"/>
                </a:lnTo>
                <a:lnTo>
                  <a:pt x="58869" y="29586"/>
                </a:lnTo>
                <a:lnTo>
                  <a:pt x="58869" y="39448"/>
                </a:lnTo>
                <a:lnTo>
                  <a:pt x="52076" y="39448"/>
                </a:lnTo>
                <a:lnTo>
                  <a:pt x="47551" y="41096"/>
                </a:lnTo>
                <a:lnTo>
                  <a:pt x="45284" y="41096"/>
                </a:lnTo>
                <a:lnTo>
                  <a:pt x="45284" y="49311"/>
                </a:lnTo>
                <a:lnTo>
                  <a:pt x="40758" y="49311"/>
                </a:lnTo>
                <a:lnTo>
                  <a:pt x="43016" y="50958"/>
                </a:lnTo>
                <a:lnTo>
                  <a:pt x="45284" y="52600"/>
                </a:lnTo>
                <a:lnTo>
                  <a:pt x="49810" y="54247"/>
                </a:lnTo>
                <a:lnTo>
                  <a:pt x="49810" y="55889"/>
                </a:lnTo>
                <a:lnTo>
                  <a:pt x="52076" y="59179"/>
                </a:lnTo>
                <a:lnTo>
                  <a:pt x="49810" y="62462"/>
                </a:lnTo>
                <a:lnTo>
                  <a:pt x="49810" y="65751"/>
                </a:lnTo>
                <a:lnTo>
                  <a:pt x="52076" y="69041"/>
                </a:lnTo>
                <a:lnTo>
                  <a:pt x="51331" y="72824"/>
                </a:lnTo>
                <a:lnTo>
                  <a:pt x="51596" y="75421"/>
                </a:lnTo>
                <a:lnTo>
                  <a:pt x="52076" y="75614"/>
                </a:lnTo>
                <a:lnTo>
                  <a:pt x="54344" y="77261"/>
                </a:lnTo>
                <a:lnTo>
                  <a:pt x="56603" y="77261"/>
                </a:lnTo>
                <a:lnTo>
                  <a:pt x="54344" y="82192"/>
                </a:lnTo>
                <a:lnTo>
                  <a:pt x="52969" y="88392"/>
                </a:lnTo>
                <a:lnTo>
                  <a:pt x="50465" y="88996"/>
                </a:lnTo>
                <a:lnTo>
                  <a:pt x="49810" y="88765"/>
                </a:lnTo>
                <a:lnTo>
                  <a:pt x="47551" y="87123"/>
                </a:lnTo>
                <a:lnTo>
                  <a:pt x="47551" y="82192"/>
                </a:lnTo>
                <a:lnTo>
                  <a:pt x="38491" y="82192"/>
                </a:lnTo>
                <a:lnTo>
                  <a:pt x="31698" y="83834"/>
                </a:lnTo>
                <a:lnTo>
                  <a:pt x="31698" y="80545"/>
                </a:lnTo>
                <a:lnTo>
                  <a:pt x="27171" y="80545"/>
                </a:lnTo>
                <a:lnTo>
                  <a:pt x="25729" y="81114"/>
                </a:lnTo>
                <a:lnTo>
                  <a:pt x="26429" y="84214"/>
                </a:lnTo>
                <a:lnTo>
                  <a:pt x="24905" y="85476"/>
                </a:lnTo>
                <a:lnTo>
                  <a:pt x="18551" y="84544"/>
                </a:lnTo>
                <a:lnTo>
                  <a:pt x="15411" y="85723"/>
                </a:lnTo>
                <a:lnTo>
                  <a:pt x="15852" y="87123"/>
                </a:lnTo>
                <a:lnTo>
                  <a:pt x="18111" y="92055"/>
                </a:lnTo>
                <a:lnTo>
                  <a:pt x="15852" y="88765"/>
                </a:lnTo>
                <a:lnTo>
                  <a:pt x="13585" y="90413"/>
                </a:lnTo>
                <a:lnTo>
                  <a:pt x="14782" y="94505"/>
                </a:lnTo>
                <a:lnTo>
                  <a:pt x="18060" y="99538"/>
                </a:lnTo>
                <a:lnTo>
                  <a:pt x="18111" y="103559"/>
                </a:lnTo>
                <a:lnTo>
                  <a:pt x="20378" y="106848"/>
                </a:lnTo>
                <a:lnTo>
                  <a:pt x="15852" y="105206"/>
                </a:lnTo>
                <a:lnTo>
                  <a:pt x="9059" y="103559"/>
                </a:lnTo>
                <a:lnTo>
                  <a:pt x="9059" y="101917"/>
                </a:lnTo>
                <a:lnTo>
                  <a:pt x="2266" y="101917"/>
                </a:lnTo>
                <a:lnTo>
                  <a:pt x="0" y="110137"/>
                </a:lnTo>
                <a:lnTo>
                  <a:pt x="6792" y="115068"/>
                </a:lnTo>
                <a:lnTo>
                  <a:pt x="9059" y="115068"/>
                </a:lnTo>
                <a:lnTo>
                  <a:pt x="11318" y="116711"/>
                </a:lnTo>
                <a:lnTo>
                  <a:pt x="9059" y="118358"/>
                </a:lnTo>
                <a:lnTo>
                  <a:pt x="13585" y="120000"/>
                </a:lnTo>
                <a:lnTo>
                  <a:pt x="13585" y="118358"/>
                </a:lnTo>
                <a:lnTo>
                  <a:pt x="15852" y="116711"/>
                </a:lnTo>
                <a:lnTo>
                  <a:pt x="20378" y="116711"/>
                </a:lnTo>
                <a:lnTo>
                  <a:pt x="23600" y="117086"/>
                </a:lnTo>
                <a:lnTo>
                  <a:pt x="23400" y="116424"/>
                </a:lnTo>
                <a:lnTo>
                  <a:pt x="24905" y="115068"/>
                </a:lnTo>
                <a:lnTo>
                  <a:pt x="29431" y="111779"/>
                </a:lnTo>
                <a:lnTo>
                  <a:pt x="31698" y="115068"/>
                </a:lnTo>
                <a:lnTo>
                  <a:pt x="33964" y="116711"/>
                </a:lnTo>
                <a:lnTo>
                  <a:pt x="36223" y="115068"/>
                </a:lnTo>
                <a:lnTo>
                  <a:pt x="38491" y="113427"/>
                </a:lnTo>
                <a:lnTo>
                  <a:pt x="43016" y="115068"/>
                </a:lnTo>
                <a:lnTo>
                  <a:pt x="49810" y="1150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6" name="Google Shape;516;p8"/>
          <p:cNvSpPr/>
          <p:nvPr/>
        </p:nvSpPr>
        <p:spPr>
          <a:xfrm>
            <a:off x="5092688" y="4901407"/>
            <a:ext cx="192265" cy="273824"/>
          </a:xfrm>
          <a:custGeom>
            <a:rect b="b" l="l" r="r" t="t"/>
            <a:pathLst>
              <a:path extrusionOk="0" h="120000" w="120000">
                <a:moveTo>
                  <a:pt x="13585" y="120000"/>
                </a:moveTo>
                <a:lnTo>
                  <a:pt x="13585" y="118358"/>
                </a:lnTo>
                <a:lnTo>
                  <a:pt x="15852" y="116711"/>
                </a:lnTo>
                <a:lnTo>
                  <a:pt x="20378" y="116711"/>
                </a:lnTo>
                <a:lnTo>
                  <a:pt x="23600" y="117086"/>
                </a:lnTo>
                <a:lnTo>
                  <a:pt x="23400" y="116424"/>
                </a:lnTo>
                <a:lnTo>
                  <a:pt x="24905" y="115068"/>
                </a:lnTo>
                <a:lnTo>
                  <a:pt x="29431" y="111779"/>
                </a:lnTo>
                <a:lnTo>
                  <a:pt x="31698" y="115068"/>
                </a:lnTo>
                <a:lnTo>
                  <a:pt x="33964" y="116711"/>
                </a:lnTo>
                <a:lnTo>
                  <a:pt x="36223" y="115068"/>
                </a:lnTo>
                <a:lnTo>
                  <a:pt x="38491" y="113427"/>
                </a:lnTo>
                <a:lnTo>
                  <a:pt x="43016" y="115068"/>
                </a:lnTo>
                <a:lnTo>
                  <a:pt x="47551" y="115068"/>
                </a:lnTo>
                <a:lnTo>
                  <a:pt x="49810" y="115068"/>
                </a:lnTo>
                <a:lnTo>
                  <a:pt x="47551" y="110137"/>
                </a:lnTo>
                <a:lnTo>
                  <a:pt x="54344" y="110137"/>
                </a:lnTo>
                <a:lnTo>
                  <a:pt x="56603" y="111779"/>
                </a:lnTo>
                <a:lnTo>
                  <a:pt x="61129" y="108490"/>
                </a:lnTo>
                <a:lnTo>
                  <a:pt x="61129" y="116711"/>
                </a:lnTo>
                <a:lnTo>
                  <a:pt x="63396" y="120000"/>
                </a:lnTo>
                <a:lnTo>
                  <a:pt x="67922" y="118358"/>
                </a:lnTo>
                <a:lnTo>
                  <a:pt x="76982" y="116711"/>
                </a:lnTo>
                <a:lnTo>
                  <a:pt x="83775" y="111779"/>
                </a:lnTo>
                <a:lnTo>
                  <a:pt x="86034" y="108490"/>
                </a:lnTo>
                <a:lnTo>
                  <a:pt x="88301" y="103559"/>
                </a:lnTo>
                <a:lnTo>
                  <a:pt x="90568" y="98628"/>
                </a:lnTo>
                <a:lnTo>
                  <a:pt x="92827" y="95344"/>
                </a:lnTo>
                <a:lnTo>
                  <a:pt x="92827" y="92055"/>
                </a:lnTo>
                <a:lnTo>
                  <a:pt x="92827" y="87123"/>
                </a:lnTo>
                <a:lnTo>
                  <a:pt x="95094" y="82192"/>
                </a:lnTo>
                <a:lnTo>
                  <a:pt x="95094" y="77261"/>
                </a:lnTo>
                <a:lnTo>
                  <a:pt x="97361" y="72330"/>
                </a:lnTo>
                <a:lnTo>
                  <a:pt x="101887" y="69041"/>
                </a:lnTo>
                <a:lnTo>
                  <a:pt x="104154" y="64110"/>
                </a:lnTo>
                <a:lnTo>
                  <a:pt x="104154" y="59179"/>
                </a:lnTo>
                <a:lnTo>
                  <a:pt x="108680" y="54247"/>
                </a:lnTo>
                <a:lnTo>
                  <a:pt x="110947" y="47669"/>
                </a:lnTo>
                <a:lnTo>
                  <a:pt x="110947" y="41096"/>
                </a:lnTo>
                <a:lnTo>
                  <a:pt x="110947" y="34517"/>
                </a:lnTo>
                <a:lnTo>
                  <a:pt x="110947" y="31234"/>
                </a:lnTo>
                <a:lnTo>
                  <a:pt x="110947" y="24655"/>
                </a:lnTo>
                <a:lnTo>
                  <a:pt x="113206" y="19724"/>
                </a:lnTo>
                <a:lnTo>
                  <a:pt x="115473" y="14793"/>
                </a:lnTo>
                <a:lnTo>
                  <a:pt x="117733" y="11503"/>
                </a:lnTo>
                <a:lnTo>
                  <a:pt x="120000" y="6572"/>
                </a:lnTo>
                <a:lnTo>
                  <a:pt x="120000" y="0"/>
                </a:lnTo>
                <a:lnTo>
                  <a:pt x="113206" y="0"/>
                </a:lnTo>
                <a:lnTo>
                  <a:pt x="110947" y="1641"/>
                </a:lnTo>
                <a:lnTo>
                  <a:pt x="106413" y="3283"/>
                </a:lnTo>
                <a:lnTo>
                  <a:pt x="106413" y="0"/>
                </a:lnTo>
                <a:lnTo>
                  <a:pt x="101887" y="1641"/>
                </a:lnTo>
                <a:lnTo>
                  <a:pt x="97361" y="1641"/>
                </a:lnTo>
                <a:lnTo>
                  <a:pt x="97361" y="6572"/>
                </a:lnTo>
                <a:lnTo>
                  <a:pt x="95094" y="9862"/>
                </a:lnTo>
                <a:lnTo>
                  <a:pt x="88301" y="9862"/>
                </a:lnTo>
                <a:lnTo>
                  <a:pt x="83775" y="13151"/>
                </a:lnTo>
                <a:lnTo>
                  <a:pt x="83775" y="14793"/>
                </a:lnTo>
                <a:lnTo>
                  <a:pt x="86034" y="18082"/>
                </a:lnTo>
                <a:lnTo>
                  <a:pt x="88301" y="21366"/>
                </a:lnTo>
                <a:lnTo>
                  <a:pt x="88301" y="21366"/>
                </a:lnTo>
                <a:lnTo>
                  <a:pt x="63396" y="18082"/>
                </a:lnTo>
                <a:lnTo>
                  <a:pt x="61129" y="16435"/>
                </a:lnTo>
                <a:lnTo>
                  <a:pt x="56603" y="14793"/>
                </a:lnTo>
                <a:lnTo>
                  <a:pt x="52076" y="16435"/>
                </a:lnTo>
                <a:lnTo>
                  <a:pt x="38491" y="16435"/>
                </a:lnTo>
                <a:lnTo>
                  <a:pt x="38491" y="24655"/>
                </a:lnTo>
                <a:lnTo>
                  <a:pt x="40758" y="26297"/>
                </a:lnTo>
                <a:lnTo>
                  <a:pt x="38491" y="29586"/>
                </a:lnTo>
                <a:lnTo>
                  <a:pt x="40758" y="29586"/>
                </a:lnTo>
                <a:lnTo>
                  <a:pt x="45284" y="27944"/>
                </a:lnTo>
                <a:lnTo>
                  <a:pt x="47551" y="29586"/>
                </a:lnTo>
                <a:lnTo>
                  <a:pt x="49810" y="29586"/>
                </a:lnTo>
                <a:lnTo>
                  <a:pt x="58869" y="29586"/>
                </a:lnTo>
                <a:lnTo>
                  <a:pt x="58869" y="39448"/>
                </a:lnTo>
                <a:lnTo>
                  <a:pt x="52076" y="39448"/>
                </a:lnTo>
                <a:lnTo>
                  <a:pt x="47551" y="41096"/>
                </a:lnTo>
                <a:lnTo>
                  <a:pt x="45284" y="41096"/>
                </a:lnTo>
                <a:lnTo>
                  <a:pt x="45284" y="42738"/>
                </a:lnTo>
                <a:lnTo>
                  <a:pt x="45284" y="49311"/>
                </a:lnTo>
                <a:lnTo>
                  <a:pt x="40758" y="49311"/>
                </a:lnTo>
                <a:lnTo>
                  <a:pt x="43016" y="50958"/>
                </a:lnTo>
                <a:lnTo>
                  <a:pt x="45284" y="52600"/>
                </a:lnTo>
                <a:lnTo>
                  <a:pt x="49810" y="54247"/>
                </a:lnTo>
                <a:lnTo>
                  <a:pt x="49810" y="55889"/>
                </a:lnTo>
                <a:lnTo>
                  <a:pt x="52076" y="59179"/>
                </a:lnTo>
                <a:lnTo>
                  <a:pt x="49810" y="62462"/>
                </a:lnTo>
                <a:lnTo>
                  <a:pt x="49810" y="67393"/>
                </a:lnTo>
                <a:lnTo>
                  <a:pt x="49810" y="65751"/>
                </a:lnTo>
                <a:lnTo>
                  <a:pt x="52076" y="69041"/>
                </a:lnTo>
                <a:lnTo>
                  <a:pt x="51331" y="72824"/>
                </a:lnTo>
                <a:lnTo>
                  <a:pt x="51596" y="75421"/>
                </a:lnTo>
                <a:lnTo>
                  <a:pt x="52076" y="75614"/>
                </a:lnTo>
                <a:lnTo>
                  <a:pt x="54344" y="77261"/>
                </a:lnTo>
                <a:lnTo>
                  <a:pt x="56603" y="77261"/>
                </a:lnTo>
                <a:lnTo>
                  <a:pt x="54344" y="82192"/>
                </a:lnTo>
                <a:lnTo>
                  <a:pt x="52969" y="88392"/>
                </a:lnTo>
                <a:lnTo>
                  <a:pt x="50465" y="88996"/>
                </a:lnTo>
                <a:lnTo>
                  <a:pt x="49810" y="88765"/>
                </a:lnTo>
                <a:lnTo>
                  <a:pt x="47551" y="87123"/>
                </a:lnTo>
                <a:lnTo>
                  <a:pt x="47551" y="82192"/>
                </a:lnTo>
                <a:lnTo>
                  <a:pt x="43016" y="82192"/>
                </a:lnTo>
                <a:lnTo>
                  <a:pt x="38491" y="82192"/>
                </a:lnTo>
                <a:lnTo>
                  <a:pt x="31698" y="83834"/>
                </a:lnTo>
                <a:lnTo>
                  <a:pt x="31698" y="80545"/>
                </a:lnTo>
                <a:lnTo>
                  <a:pt x="27171" y="80545"/>
                </a:lnTo>
                <a:lnTo>
                  <a:pt x="25729" y="81114"/>
                </a:lnTo>
                <a:lnTo>
                  <a:pt x="26429" y="84214"/>
                </a:lnTo>
                <a:lnTo>
                  <a:pt x="24905" y="85476"/>
                </a:lnTo>
                <a:lnTo>
                  <a:pt x="18551" y="84544"/>
                </a:lnTo>
                <a:lnTo>
                  <a:pt x="15411" y="85723"/>
                </a:lnTo>
                <a:lnTo>
                  <a:pt x="15852" y="87123"/>
                </a:lnTo>
                <a:lnTo>
                  <a:pt x="18111" y="92055"/>
                </a:lnTo>
                <a:lnTo>
                  <a:pt x="15852" y="88765"/>
                </a:lnTo>
                <a:lnTo>
                  <a:pt x="13585" y="90413"/>
                </a:lnTo>
                <a:lnTo>
                  <a:pt x="14782" y="94505"/>
                </a:lnTo>
                <a:lnTo>
                  <a:pt x="18060" y="99538"/>
                </a:lnTo>
                <a:lnTo>
                  <a:pt x="18111" y="100275"/>
                </a:lnTo>
                <a:lnTo>
                  <a:pt x="18111" y="103559"/>
                </a:lnTo>
                <a:lnTo>
                  <a:pt x="20378" y="106848"/>
                </a:lnTo>
                <a:lnTo>
                  <a:pt x="15852" y="105206"/>
                </a:lnTo>
                <a:lnTo>
                  <a:pt x="9059" y="103559"/>
                </a:lnTo>
                <a:lnTo>
                  <a:pt x="9059" y="101917"/>
                </a:lnTo>
                <a:lnTo>
                  <a:pt x="4525" y="101917"/>
                </a:lnTo>
                <a:lnTo>
                  <a:pt x="2266" y="101917"/>
                </a:lnTo>
                <a:lnTo>
                  <a:pt x="0" y="110137"/>
                </a:lnTo>
                <a:lnTo>
                  <a:pt x="6792" y="115068"/>
                </a:lnTo>
                <a:lnTo>
                  <a:pt x="9059" y="115068"/>
                </a:lnTo>
                <a:lnTo>
                  <a:pt x="11318" y="116711"/>
                </a:lnTo>
                <a:lnTo>
                  <a:pt x="9059" y="118358"/>
                </a:lnTo>
                <a:lnTo>
                  <a:pt x="13585"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7" name="Google Shape;517;p8"/>
          <p:cNvSpPr/>
          <p:nvPr/>
        </p:nvSpPr>
        <p:spPr>
          <a:xfrm>
            <a:off x="2742172" y="4619807"/>
            <a:ext cx="333641" cy="553478"/>
          </a:xfrm>
          <a:custGeom>
            <a:rect b="b" l="l" r="r" t="t"/>
            <a:pathLst>
              <a:path extrusionOk="0" h="120000" w="120000">
                <a:moveTo>
                  <a:pt x="88349" y="86531"/>
                </a:moveTo>
                <a:lnTo>
                  <a:pt x="88349" y="84080"/>
                </a:lnTo>
                <a:lnTo>
                  <a:pt x="92305" y="84898"/>
                </a:lnTo>
                <a:lnTo>
                  <a:pt x="104172" y="84898"/>
                </a:lnTo>
                <a:lnTo>
                  <a:pt x="104172" y="83265"/>
                </a:lnTo>
                <a:lnTo>
                  <a:pt x="108128" y="84080"/>
                </a:lnTo>
                <a:lnTo>
                  <a:pt x="110768" y="84080"/>
                </a:lnTo>
                <a:lnTo>
                  <a:pt x="112088" y="80814"/>
                </a:lnTo>
                <a:lnTo>
                  <a:pt x="116044" y="80814"/>
                </a:lnTo>
                <a:lnTo>
                  <a:pt x="116044" y="84080"/>
                </a:lnTo>
                <a:lnTo>
                  <a:pt x="120000" y="84080"/>
                </a:lnTo>
                <a:lnTo>
                  <a:pt x="120000" y="80814"/>
                </a:lnTo>
                <a:lnTo>
                  <a:pt x="118680" y="79999"/>
                </a:lnTo>
                <a:lnTo>
                  <a:pt x="117360" y="78367"/>
                </a:lnTo>
                <a:lnTo>
                  <a:pt x="117360" y="76734"/>
                </a:lnTo>
                <a:lnTo>
                  <a:pt x="118680" y="75919"/>
                </a:lnTo>
                <a:lnTo>
                  <a:pt x="116044" y="76734"/>
                </a:lnTo>
                <a:lnTo>
                  <a:pt x="113404" y="77552"/>
                </a:lnTo>
                <a:lnTo>
                  <a:pt x="114724" y="74286"/>
                </a:lnTo>
                <a:lnTo>
                  <a:pt x="117360" y="72653"/>
                </a:lnTo>
                <a:lnTo>
                  <a:pt x="118680" y="71020"/>
                </a:lnTo>
                <a:lnTo>
                  <a:pt x="118680" y="70203"/>
                </a:lnTo>
                <a:lnTo>
                  <a:pt x="120000" y="66937"/>
                </a:lnTo>
                <a:lnTo>
                  <a:pt x="114207" y="64752"/>
                </a:lnTo>
                <a:lnTo>
                  <a:pt x="112266" y="63784"/>
                </a:lnTo>
                <a:lnTo>
                  <a:pt x="112088" y="63674"/>
                </a:lnTo>
                <a:lnTo>
                  <a:pt x="109448" y="62041"/>
                </a:lnTo>
                <a:lnTo>
                  <a:pt x="106812" y="61223"/>
                </a:lnTo>
                <a:lnTo>
                  <a:pt x="106812" y="58776"/>
                </a:lnTo>
                <a:lnTo>
                  <a:pt x="101537" y="57958"/>
                </a:lnTo>
                <a:lnTo>
                  <a:pt x="101537" y="55510"/>
                </a:lnTo>
                <a:lnTo>
                  <a:pt x="100216" y="53059"/>
                </a:lnTo>
                <a:lnTo>
                  <a:pt x="102857" y="52244"/>
                </a:lnTo>
                <a:lnTo>
                  <a:pt x="104172" y="48164"/>
                </a:lnTo>
                <a:lnTo>
                  <a:pt x="90989" y="48164"/>
                </a:lnTo>
                <a:lnTo>
                  <a:pt x="87480" y="45209"/>
                </a:lnTo>
                <a:lnTo>
                  <a:pt x="85928" y="43530"/>
                </a:lnTo>
                <a:lnTo>
                  <a:pt x="85714" y="43265"/>
                </a:lnTo>
                <a:lnTo>
                  <a:pt x="85714" y="41632"/>
                </a:lnTo>
                <a:lnTo>
                  <a:pt x="83073" y="41632"/>
                </a:lnTo>
                <a:lnTo>
                  <a:pt x="80438" y="42447"/>
                </a:lnTo>
                <a:lnTo>
                  <a:pt x="72527" y="42447"/>
                </a:lnTo>
                <a:lnTo>
                  <a:pt x="65935" y="41632"/>
                </a:lnTo>
                <a:lnTo>
                  <a:pt x="65935" y="39999"/>
                </a:lnTo>
                <a:lnTo>
                  <a:pt x="64615" y="37549"/>
                </a:lnTo>
                <a:lnTo>
                  <a:pt x="61980" y="35916"/>
                </a:lnTo>
                <a:lnTo>
                  <a:pt x="60659" y="35101"/>
                </a:lnTo>
                <a:lnTo>
                  <a:pt x="60659" y="33468"/>
                </a:lnTo>
                <a:lnTo>
                  <a:pt x="59339" y="31835"/>
                </a:lnTo>
                <a:lnTo>
                  <a:pt x="61980" y="31835"/>
                </a:lnTo>
                <a:lnTo>
                  <a:pt x="58019" y="26937"/>
                </a:lnTo>
                <a:lnTo>
                  <a:pt x="54064" y="26937"/>
                </a:lnTo>
                <a:lnTo>
                  <a:pt x="51428" y="27755"/>
                </a:lnTo>
                <a:lnTo>
                  <a:pt x="52748" y="25304"/>
                </a:lnTo>
                <a:lnTo>
                  <a:pt x="53953" y="22486"/>
                </a:lnTo>
                <a:lnTo>
                  <a:pt x="53735" y="20957"/>
                </a:lnTo>
                <a:lnTo>
                  <a:pt x="54064" y="20406"/>
                </a:lnTo>
                <a:lnTo>
                  <a:pt x="55107" y="17200"/>
                </a:lnTo>
                <a:lnTo>
                  <a:pt x="54064" y="15510"/>
                </a:lnTo>
                <a:lnTo>
                  <a:pt x="59339" y="14692"/>
                </a:lnTo>
                <a:lnTo>
                  <a:pt x="61980" y="8979"/>
                </a:lnTo>
                <a:lnTo>
                  <a:pt x="67251" y="4895"/>
                </a:lnTo>
                <a:lnTo>
                  <a:pt x="71207" y="4080"/>
                </a:lnTo>
                <a:lnTo>
                  <a:pt x="75162" y="4080"/>
                </a:lnTo>
                <a:lnTo>
                  <a:pt x="76482" y="3265"/>
                </a:lnTo>
                <a:lnTo>
                  <a:pt x="76482" y="1632"/>
                </a:lnTo>
                <a:lnTo>
                  <a:pt x="73847" y="1632"/>
                </a:lnTo>
                <a:lnTo>
                  <a:pt x="72527" y="0"/>
                </a:lnTo>
                <a:lnTo>
                  <a:pt x="71207" y="0"/>
                </a:lnTo>
                <a:lnTo>
                  <a:pt x="71207" y="814"/>
                </a:lnTo>
                <a:lnTo>
                  <a:pt x="67251" y="814"/>
                </a:lnTo>
                <a:lnTo>
                  <a:pt x="67251" y="4080"/>
                </a:lnTo>
                <a:lnTo>
                  <a:pt x="63295" y="5713"/>
                </a:lnTo>
                <a:lnTo>
                  <a:pt x="61980" y="5713"/>
                </a:lnTo>
                <a:lnTo>
                  <a:pt x="59339" y="6528"/>
                </a:lnTo>
                <a:lnTo>
                  <a:pt x="59339" y="5713"/>
                </a:lnTo>
                <a:lnTo>
                  <a:pt x="58019" y="6528"/>
                </a:lnTo>
                <a:lnTo>
                  <a:pt x="55384" y="7346"/>
                </a:lnTo>
                <a:lnTo>
                  <a:pt x="55384" y="8979"/>
                </a:lnTo>
                <a:lnTo>
                  <a:pt x="52748" y="9793"/>
                </a:lnTo>
                <a:lnTo>
                  <a:pt x="50108" y="9793"/>
                </a:lnTo>
                <a:lnTo>
                  <a:pt x="47472" y="8979"/>
                </a:lnTo>
                <a:lnTo>
                  <a:pt x="46152" y="9793"/>
                </a:lnTo>
                <a:lnTo>
                  <a:pt x="44837" y="9793"/>
                </a:lnTo>
                <a:lnTo>
                  <a:pt x="46152" y="10611"/>
                </a:lnTo>
                <a:lnTo>
                  <a:pt x="44837" y="10611"/>
                </a:lnTo>
                <a:lnTo>
                  <a:pt x="44987" y="11678"/>
                </a:lnTo>
                <a:lnTo>
                  <a:pt x="44476" y="12195"/>
                </a:lnTo>
                <a:lnTo>
                  <a:pt x="44837" y="11426"/>
                </a:lnTo>
                <a:lnTo>
                  <a:pt x="39561" y="11426"/>
                </a:lnTo>
                <a:lnTo>
                  <a:pt x="39561" y="12244"/>
                </a:lnTo>
                <a:lnTo>
                  <a:pt x="38241" y="13059"/>
                </a:lnTo>
                <a:lnTo>
                  <a:pt x="36925" y="13877"/>
                </a:lnTo>
                <a:lnTo>
                  <a:pt x="36868" y="16474"/>
                </a:lnTo>
                <a:lnTo>
                  <a:pt x="37113" y="18621"/>
                </a:lnTo>
                <a:lnTo>
                  <a:pt x="36925" y="18776"/>
                </a:lnTo>
                <a:lnTo>
                  <a:pt x="32965" y="19591"/>
                </a:lnTo>
                <a:lnTo>
                  <a:pt x="32965" y="20406"/>
                </a:lnTo>
                <a:lnTo>
                  <a:pt x="34285" y="21223"/>
                </a:lnTo>
                <a:lnTo>
                  <a:pt x="34285" y="22856"/>
                </a:lnTo>
                <a:lnTo>
                  <a:pt x="30329" y="22856"/>
                </a:lnTo>
                <a:lnTo>
                  <a:pt x="28679" y="25266"/>
                </a:lnTo>
                <a:lnTo>
                  <a:pt x="27725" y="27544"/>
                </a:lnTo>
                <a:lnTo>
                  <a:pt x="26984" y="30288"/>
                </a:lnTo>
                <a:lnTo>
                  <a:pt x="26374" y="32653"/>
                </a:lnTo>
                <a:lnTo>
                  <a:pt x="25054" y="31835"/>
                </a:lnTo>
                <a:lnTo>
                  <a:pt x="25054" y="32653"/>
                </a:lnTo>
                <a:lnTo>
                  <a:pt x="23738" y="32653"/>
                </a:lnTo>
                <a:lnTo>
                  <a:pt x="22418" y="31835"/>
                </a:lnTo>
                <a:lnTo>
                  <a:pt x="22418" y="29388"/>
                </a:lnTo>
                <a:lnTo>
                  <a:pt x="21098" y="28570"/>
                </a:lnTo>
                <a:lnTo>
                  <a:pt x="19782" y="28570"/>
                </a:lnTo>
                <a:lnTo>
                  <a:pt x="18462" y="27755"/>
                </a:lnTo>
                <a:lnTo>
                  <a:pt x="17142" y="30203"/>
                </a:lnTo>
                <a:lnTo>
                  <a:pt x="19782" y="31020"/>
                </a:lnTo>
                <a:lnTo>
                  <a:pt x="19782" y="34286"/>
                </a:lnTo>
                <a:lnTo>
                  <a:pt x="17142" y="35916"/>
                </a:lnTo>
                <a:lnTo>
                  <a:pt x="17142" y="38367"/>
                </a:lnTo>
                <a:lnTo>
                  <a:pt x="18462" y="38367"/>
                </a:lnTo>
                <a:lnTo>
                  <a:pt x="18242" y="41439"/>
                </a:lnTo>
                <a:lnTo>
                  <a:pt x="17920" y="44071"/>
                </a:lnTo>
                <a:lnTo>
                  <a:pt x="18002" y="46577"/>
                </a:lnTo>
                <a:lnTo>
                  <a:pt x="18462" y="48164"/>
                </a:lnTo>
                <a:lnTo>
                  <a:pt x="15827" y="48979"/>
                </a:lnTo>
                <a:lnTo>
                  <a:pt x="15827" y="49796"/>
                </a:lnTo>
                <a:lnTo>
                  <a:pt x="17142" y="49796"/>
                </a:lnTo>
                <a:lnTo>
                  <a:pt x="17142" y="50611"/>
                </a:lnTo>
                <a:lnTo>
                  <a:pt x="16617" y="53010"/>
                </a:lnTo>
                <a:lnTo>
                  <a:pt x="17124" y="55675"/>
                </a:lnTo>
                <a:lnTo>
                  <a:pt x="17142" y="56325"/>
                </a:lnTo>
                <a:lnTo>
                  <a:pt x="15827" y="57143"/>
                </a:lnTo>
                <a:lnTo>
                  <a:pt x="14507" y="57958"/>
                </a:lnTo>
                <a:lnTo>
                  <a:pt x="13186" y="59591"/>
                </a:lnTo>
                <a:lnTo>
                  <a:pt x="14507" y="60408"/>
                </a:lnTo>
                <a:lnTo>
                  <a:pt x="14507" y="61223"/>
                </a:lnTo>
                <a:lnTo>
                  <a:pt x="15827" y="62041"/>
                </a:lnTo>
                <a:lnTo>
                  <a:pt x="18462" y="62041"/>
                </a:lnTo>
                <a:lnTo>
                  <a:pt x="18462" y="62856"/>
                </a:lnTo>
                <a:lnTo>
                  <a:pt x="17142" y="63674"/>
                </a:lnTo>
                <a:lnTo>
                  <a:pt x="15827" y="64489"/>
                </a:lnTo>
                <a:lnTo>
                  <a:pt x="14507" y="65307"/>
                </a:lnTo>
                <a:lnTo>
                  <a:pt x="13186" y="66122"/>
                </a:lnTo>
                <a:lnTo>
                  <a:pt x="14507" y="67755"/>
                </a:lnTo>
                <a:lnTo>
                  <a:pt x="13186" y="68570"/>
                </a:lnTo>
                <a:lnTo>
                  <a:pt x="9231" y="68570"/>
                </a:lnTo>
                <a:lnTo>
                  <a:pt x="7911" y="69387"/>
                </a:lnTo>
                <a:lnTo>
                  <a:pt x="6595" y="69387"/>
                </a:lnTo>
                <a:lnTo>
                  <a:pt x="5275" y="71020"/>
                </a:lnTo>
                <a:lnTo>
                  <a:pt x="3955" y="71020"/>
                </a:lnTo>
                <a:lnTo>
                  <a:pt x="3955" y="73468"/>
                </a:lnTo>
                <a:lnTo>
                  <a:pt x="2639" y="73468"/>
                </a:lnTo>
                <a:lnTo>
                  <a:pt x="3955" y="74286"/>
                </a:lnTo>
                <a:lnTo>
                  <a:pt x="5275" y="75101"/>
                </a:lnTo>
                <a:lnTo>
                  <a:pt x="5275" y="75919"/>
                </a:lnTo>
                <a:lnTo>
                  <a:pt x="3955" y="75919"/>
                </a:lnTo>
                <a:lnTo>
                  <a:pt x="2639" y="75101"/>
                </a:lnTo>
                <a:lnTo>
                  <a:pt x="1319" y="75919"/>
                </a:lnTo>
                <a:lnTo>
                  <a:pt x="0" y="75919"/>
                </a:lnTo>
                <a:lnTo>
                  <a:pt x="1319" y="78367"/>
                </a:lnTo>
                <a:lnTo>
                  <a:pt x="2639" y="79184"/>
                </a:lnTo>
                <a:lnTo>
                  <a:pt x="2639" y="80814"/>
                </a:lnTo>
                <a:lnTo>
                  <a:pt x="5275" y="81632"/>
                </a:lnTo>
                <a:lnTo>
                  <a:pt x="6595" y="82447"/>
                </a:lnTo>
                <a:lnTo>
                  <a:pt x="10551" y="83265"/>
                </a:lnTo>
                <a:lnTo>
                  <a:pt x="11871" y="84080"/>
                </a:lnTo>
                <a:lnTo>
                  <a:pt x="13186" y="85713"/>
                </a:lnTo>
                <a:lnTo>
                  <a:pt x="13186" y="86531"/>
                </a:lnTo>
                <a:lnTo>
                  <a:pt x="15827" y="87346"/>
                </a:lnTo>
                <a:lnTo>
                  <a:pt x="23738" y="88979"/>
                </a:lnTo>
                <a:lnTo>
                  <a:pt x="25054" y="87346"/>
                </a:lnTo>
                <a:lnTo>
                  <a:pt x="26374" y="88164"/>
                </a:lnTo>
                <a:lnTo>
                  <a:pt x="27694" y="89796"/>
                </a:lnTo>
                <a:lnTo>
                  <a:pt x="34285" y="90611"/>
                </a:lnTo>
                <a:lnTo>
                  <a:pt x="39561" y="90611"/>
                </a:lnTo>
                <a:lnTo>
                  <a:pt x="39561" y="93877"/>
                </a:lnTo>
                <a:lnTo>
                  <a:pt x="43516" y="93877"/>
                </a:lnTo>
                <a:lnTo>
                  <a:pt x="46152" y="96325"/>
                </a:lnTo>
                <a:lnTo>
                  <a:pt x="44837" y="97143"/>
                </a:lnTo>
                <a:lnTo>
                  <a:pt x="44837" y="97958"/>
                </a:lnTo>
                <a:lnTo>
                  <a:pt x="50108" y="99591"/>
                </a:lnTo>
                <a:lnTo>
                  <a:pt x="55384" y="100408"/>
                </a:lnTo>
                <a:lnTo>
                  <a:pt x="55384" y="102041"/>
                </a:lnTo>
                <a:lnTo>
                  <a:pt x="56704" y="104489"/>
                </a:lnTo>
                <a:lnTo>
                  <a:pt x="60659" y="104489"/>
                </a:lnTo>
                <a:lnTo>
                  <a:pt x="63295" y="105307"/>
                </a:lnTo>
                <a:lnTo>
                  <a:pt x="64615" y="103674"/>
                </a:lnTo>
                <a:lnTo>
                  <a:pt x="69891" y="102856"/>
                </a:lnTo>
                <a:lnTo>
                  <a:pt x="71207" y="103674"/>
                </a:lnTo>
                <a:lnTo>
                  <a:pt x="72527" y="105307"/>
                </a:lnTo>
                <a:lnTo>
                  <a:pt x="80438" y="105307"/>
                </a:lnTo>
                <a:lnTo>
                  <a:pt x="83073" y="106940"/>
                </a:lnTo>
                <a:lnTo>
                  <a:pt x="73847" y="118367"/>
                </a:lnTo>
                <a:lnTo>
                  <a:pt x="77803" y="118367"/>
                </a:lnTo>
                <a:lnTo>
                  <a:pt x="80438" y="120000"/>
                </a:lnTo>
                <a:lnTo>
                  <a:pt x="84523" y="113989"/>
                </a:lnTo>
                <a:lnTo>
                  <a:pt x="87388" y="109738"/>
                </a:lnTo>
                <a:lnTo>
                  <a:pt x="89251" y="106894"/>
                </a:lnTo>
                <a:lnTo>
                  <a:pt x="90326" y="105108"/>
                </a:lnTo>
                <a:lnTo>
                  <a:pt x="90830" y="104026"/>
                </a:lnTo>
                <a:lnTo>
                  <a:pt x="90980" y="103299"/>
                </a:lnTo>
                <a:lnTo>
                  <a:pt x="90989" y="102856"/>
                </a:lnTo>
                <a:lnTo>
                  <a:pt x="92405" y="101079"/>
                </a:lnTo>
                <a:lnTo>
                  <a:pt x="93892" y="98295"/>
                </a:lnTo>
                <a:lnTo>
                  <a:pt x="93625" y="97143"/>
                </a:lnTo>
                <a:lnTo>
                  <a:pt x="92305" y="97143"/>
                </a:lnTo>
                <a:lnTo>
                  <a:pt x="89669" y="92244"/>
                </a:lnTo>
                <a:lnTo>
                  <a:pt x="87034" y="91429"/>
                </a:lnTo>
                <a:lnTo>
                  <a:pt x="87034" y="88164"/>
                </a:lnTo>
                <a:lnTo>
                  <a:pt x="92305" y="88164"/>
                </a:lnTo>
                <a:lnTo>
                  <a:pt x="93625" y="87346"/>
                </a:lnTo>
                <a:lnTo>
                  <a:pt x="88349" y="8653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8" name="Google Shape;518;p8"/>
          <p:cNvSpPr/>
          <p:nvPr/>
        </p:nvSpPr>
        <p:spPr>
          <a:xfrm>
            <a:off x="2742172" y="4619807"/>
            <a:ext cx="333641" cy="553478"/>
          </a:xfrm>
          <a:custGeom>
            <a:rect b="b" l="l" r="r" t="t"/>
            <a:pathLst>
              <a:path extrusionOk="0" h="120000" w="120000">
                <a:moveTo>
                  <a:pt x="72527" y="4080"/>
                </a:moveTo>
                <a:lnTo>
                  <a:pt x="75162" y="4080"/>
                </a:lnTo>
                <a:lnTo>
                  <a:pt x="76482" y="3265"/>
                </a:lnTo>
                <a:lnTo>
                  <a:pt x="76482" y="2447"/>
                </a:lnTo>
                <a:lnTo>
                  <a:pt x="76482" y="1632"/>
                </a:lnTo>
                <a:lnTo>
                  <a:pt x="75162" y="1632"/>
                </a:lnTo>
                <a:lnTo>
                  <a:pt x="73847" y="1632"/>
                </a:lnTo>
                <a:lnTo>
                  <a:pt x="72527" y="0"/>
                </a:lnTo>
                <a:lnTo>
                  <a:pt x="71207" y="0"/>
                </a:lnTo>
                <a:lnTo>
                  <a:pt x="71207" y="814"/>
                </a:lnTo>
                <a:lnTo>
                  <a:pt x="69891" y="814"/>
                </a:lnTo>
                <a:lnTo>
                  <a:pt x="68571" y="814"/>
                </a:lnTo>
                <a:lnTo>
                  <a:pt x="67251" y="814"/>
                </a:lnTo>
                <a:lnTo>
                  <a:pt x="67251" y="1632"/>
                </a:lnTo>
                <a:lnTo>
                  <a:pt x="67251" y="3265"/>
                </a:lnTo>
                <a:lnTo>
                  <a:pt x="67251" y="4080"/>
                </a:lnTo>
                <a:lnTo>
                  <a:pt x="63295" y="5713"/>
                </a:lnTo>
                <a:lnTo>
                  <a:pt x="61980" y="5713"/>
                </a:lnTo>
                <a:lnTo>
                  <a:pt x="59339" y="6528"/>
                </a:lnTo>
                <a:lnTo>
                  <a:pt x="59339" y="5713"/>
                </a:lnTo>
                <a:lnTo>
                  <a:pt x="58019" y="6528"/>
                </a:lnTo>
                <a:lnTo>
                  <a:pt x="55384" y="7346"/>
                </a:lnTo>
                <a:lnTo>
                  <a:pt x="55384" y="8979"/>
                </a:lnTo>
                <a:lnTo>
                  <a:pt x="52748" y="9793"/>
                </a:lnTo>
                <a:lnTo>
                  <a:pt x="50108" y="9793"/>
                </a:lnTo>
                <a:lnTo>
                  <a:pt x="47472" y="8979"/>
                </a:lnTo>
                <a:lnTo>
                  <a:pt x="46152" y="9793"/>
                </a:lnTo>
                <a:lnTo>
                  <a:pt x="44837" y="9793"/>
                </a:lnTo>
                <a:lnTo>
                  <a:pt x="46152" y="10611"/>
                </a:lnTo>
                <a:lnTo>
                  <a:pt x="44837" y="10611"/>
                </a:lnTo>
                <a:lnTo>
                  <a:pt x="44987" y="11678"/>
                </a:lnTo>
                <a:lnTo>
                  <a:pt x="44476" y="12195"/>
                </a:lnTo>
                <a:lnTo>
                  <a:pt x="44837" y="11426"/>
                </a:lnTo>
                <a:lnTo>
                  <a:pt x="40881" y="11426"/>
                </a:lnTo>
                <a:lnTo>
                  <a:pt x="39561" y="11426"/>
                </a:lnTo>
                <a:lnTo>
                  <a:pt x="39561" y="12244"/>
                </a:lnTo>
                <a:lnTo>
                  <a:pt x="38241" y="13059"/>
                </a:lnTo>
                <a:lnTo>
                  <a:pt x="36925" y="13877"/>
                </a:lnTo>
                <a:lnTo>
                  <a:pt x="36868" y="16474"/>
                </a:lnTo>
                <a:lnTo>
                  <a:pt x="37113" y="18621"/>
                </a:lnTo>
                <a:lnTo>
                  <a:pt x="36925" y="18776"/>
                </a:lnTo>
                <a:lnTo>
                  <a:pt x="32965" y="19591"/>
                </a:lnTo>
                <a:lnTo>
                  <a:pt x="32965" y="20406"/>
                </a:lnTo>
                <a:lnTo>
                  <a:pt x="34285" y="21223"/>
                </a:lnTo>
                <a:lnTo>
                  <a:pt x="34285" y="22856"/>
                </a:lnTo>
                <a:lnTo>
                  <a:pt x="30329" y="22856"/>
                </a:lnTo>
                <a:lnTo>
                  <a:pt x="28679" y="25266"/>
                </a:lnTo>
                <a:lnTo>
                  <a:pt x="27725" y="27544"/>
                </a:lnTo>
                <a:lnTo>
                  <a:pt x="26984" y="30288"/>
                </a:lnTo>
                <a:lnTo>
                  <a:pt x="26374" y="32653"/>
                </a:lnTo>
                <a:lnTo>
                  <a:pt x="25054" y="31835"/>
                </a:lnTo>
                <a:lnTo>
                  <a:pt x="25054" y="32653"/>
                </a:lnTo>
                <a:lnTo>
                  <a:pt x="23738" y="32653"/>
                </a:lnTo>
                <a:lnTo>
                  <a:pt x="22418" y="31835"/>
                </a:lnTo>
                <a:lnTo>
                  <a:pt x="22418" y="29388"/>
                </a:lnTo>
                <a:lnTo>
                  <a:pt x="21098" y="28570"/>
                </a:lnTo>
                <a:lnTo>
                  <a:pt x="19782" y="28570"/>
                </a:lnTo>
                <a:lnTo>
                  <a:pt x="18462" y="27755"/>
                </a:lnTo>
                <a:lnTo>
                  <a:pt x="17142" y="30203"/>
                </a:lnTo>
                <a:lnTo>
                  <a:pt x="19782" y="31020"/>
                </a:lnTo>
                <a:lnTo>
                  <a:pt x="19782" y="32653"/>
                </a:lnTo>
                <a:lnTo>
                  <a:pt x="19782" y="34286"/>
                </a:lnTo>
                <a:lnTo>
                  <a:pt x="17142" y="35916"/>
                </a:lnTo>
                <a:lnTo>
                  <a:pt x="17142" y="37549"/>
                </a:lnTo>
                <a:lnTo>
                  <a:pt x="17142" y="38367"/>
                </a:lnTo>
                <a:lnTo>
                  <a:pt x="18462" y="38367"/>
                </a:lnTo>
                <a:lnTo>
                  <a:pt x="18242" y="41439"/>
                </a:lnTo>
                <a:lnTo>
                  <a:pt x="17920" y="44071"/>
                </a:lnTo>
                <a:lnTo>
                  <a:pt x="18002" y="46577"/>
                </a:lnTo>
                <a:lnTo>
                  <a:pt x="18462" y="48164"/>
                </a:lnTo>
                <a:lnTo>
                  <a:pt x="15827" y="48979"/>
                </a:lnTo>
                <a:lnTo>
                  <a:pt x="15827" y="49796"/>
                </a:lnTo>
                <a:lnTo>
                  <a:pt x="17142" y="49796"/>
                </a:lnTo>
                <a:lnTo>
                  <a:pt x="17142" y="50611"/>
                </a:lnTo>
                <a:lnTo>
                  <a:pt x="16617" y="53010"/>
                </a:lnTo>
                <a:lnTo>
                  <a:pt x="17124" y="55675"/>
                </a:lnTo>
                <a:lnTo>
                  <a:pt x="17142" y="56325"/>
                </a:lnTo>
                <a:lnTo>
                  <a:pt x="15827" y="57143"/>
                </a:lnTo>
                <a:lnTo>
                  <a:pt x="14507" y="57958"/>
                </a:lnTo>
                <a:lnTo>
                  <a:pt x="13186" y="59591"/>
                </a:lnTo>
                <a:lnTo>
                  <a:pt x="13186" y="58776"/>
                </a:lnTo>
                <a:lnTo>
                  <a:pt x="13186" y="59591"/>
                </a:lnTo>
                <a:lnTo>
                  <a:pt x="14507" y="60408"/>
                </a:lnTo>
                <a:lnTo>
                  <a:pt x="14507" y="61223"/>
                </a:lnTo>
                <a:lnTo>
                  <a:pt x="15827" y="62041"/>
                </a:lnTo>
                <a:lnTo>
                  <a:pt x="18462" y="62041"/>
                </a:lnTo>
                <a:lnTo>
                  <a:pt x="18462" y="62856"/>
                </a:lnTo>
                <a:lnTo>
                  <a:pt x="17142" y="63674"/>
                </a:lnTo>
                <a:lnTo>
                  <a:pt x="15827" y="64489"/>
                </a:lnTo>
                <a:lnTo>
                  <a:pt x="14507" y="65307"/>
                </a:lnTo>
                <a:lnTo>
                  <a:pt x="13186" y="66122"/>
                </a:lnTo>
                <a:lnTo>
                  <a:pt x="14507" y="67755"/>
                </a:lnTo>
                <a:lnTo>
                  <a:pt x="13186" y="68570"/>
                </a:lnTo>
                <a:lnTo>
                  <a:pt x="11871" y="68570"/>
                </a:lnTo>
                <a:lnTo>
                  <a:pt x="9231" y="68570"/>
                </a:lnTo>
                <a:lnTo>
                  <a:pt x="7911" y="69387"/>
                </a:lnTo>
                <a:lnTo>
                  <a:pt x="6595" y="69387"/>
                </a:lnTo>
                <a:lnTo>
                  <a:pt x="5275" y="71020"/>
                </a:lnTo>
                <a:lnTo>
                  <a:pt x="3955" y="71020"/>
                </a:lnTo>
                <a:lnTo>
                  <a:pt x="3955" y="73468"/>
                </a:lnTo>
                <a:lnTo>
                  <a:pt x="2639" y="72653"/>
                </a:lnTo>
                <a:lnTo>
                  <a:pt x="3955" y="73468"/>
                </a:lnTo>
                <a:lnTo>
                  <a:pt x="2639" y="73468"/>
                </a:lnTo>
                <a:lnTo>
                  <a:pt x="3955" y="74286"/>
                </a:lnTo>
                <a:lnTo>
                  <a:pt x="5275" y="75101"/>
                </a:lnTo>
                <a:lnTo>
                  <a:pt x="5275" y="75919"/>
                </a:lnTo>
                <a:lnTo>
                  <a:pt x="3955" y="75919"/>
                </a:lnTo>
                <a:lnTo>
                  <a:pt x="2639" y="75101"/>
                </a:lnTo>
                <a:lnTo>
                  <a:pt x="1319" y="75919"/>
                </a:lnTo>
                <a:lnTo>
                  <a:pt x="0" y="75919"/>
                </a:lnTo>
                <a:lnTo>
                  <a:pt x="1319" y="78367"/>
                </a:lnTo>
                <a:lnTo>
                  <a:pt x="2639" y="79184"/>
                </a:lnTo>
                <a:lnTo>
                  <a:pt x="2639" y="80814"/>
                </a:lnTo>
                <a:lnTo>
                  <a:pt x="5275" y="81632"/>
                </a:lnTo>
                <a:lnTo>
                  <a:pt x="6595" y="82447"/>
                </a:lnTo>
                <a:lnTo>
                  <a:pt x="10551" y="83265"/>
                </a:lnTo>
                <a:lnTo>
                  <a:pt x="11871" y="84080"/>
                </a:lnTo>
                <a:lnTo>
                  <a:pt x="13186" y="85713"/>
                </a:lnTo>
                <a:lnTo>
                  <a:pt x="13186" y="86531"/>
                </a:lnTo>
                <a:lnTo>
                  <a:pt x="15827" y="87346"/>
                </a:lnTo>
                <a:lnTo>
                  <a:pt x="23738" y="88979"/>
                </a:lnTo>
                <a:lnTo>
                  <a:pt x="25054" y="87346"/>
                </a:lnTo>
                <a:lnTo>
                  <a:pt x="26374" y="88164"/>
                </a:lnTo>
                <a:lnTo>
                  <a:pt x="27694" y="89796"/>
                </a:lnTo>
                <a:lnTo>
                  <a:pt x="34285" y="90611"/>
                </a:lnTo>
                <a:lnTo>
                  <a:pt x="39561" y="90611"/>
                </a:lnTo>
                <a:lnTo>
                  <a:pt x="39561" y="93877"/>
                </a:lnTo>
                <a:lnTo>
                  <a:pt x="40881" y="93877"/>
                </a:lnTo>
                <a:lnTo>
                  <a:pt x="43516" y="93877"/>
                </a:lnTo>
                <a:lnTo>
                  <a:pt x="46152" y="96325"/>
                </a:lnTo>
                <a:lnTo>
                  <a:pt x="44837" y="97143"/>
                </a:lnTo>
                <a:lnTo>
                  <a:pt x="44837" y="97958"/>
                </a:lnTo>
                <a:lnTo>
                  <a:pt x="50108" y="99591"/>
                </a:lnTo>
                <a:lnTo>
                  <a:pt x="55384" y="100408"/>
                </a:lnTo>
                <a:lnTo>
                  <a:pt x="55384" y="102041"/>
                </a:lnTo>
                <a:lnTo>
                  <a:pt x="56704" y="104489"/>
                </a:lnTo>
                <a:lnTo>
                  <a:pt x="58019" y="104489"/>
                </a:lnTo>
                <a:lnTo>
                  <a:pt x="60659" y="104489"/>
                </a:lnTo>
                <a:lnTo>
                  <a:pt x="63295" y="105307"/>
                </a:lnTo>
                <a:lnTo>
                  <a:pt x="64615" y="103674"/>
                </a:lnTo>
                <a:lnTo>
                  <a:pt x="69891" y="102856"/>
                </a:lnTo>
                <a:lnTo>
                  <a:pt x="71207" y="103674"/>
                </a:lnTo>
                <a:lnTo>
                  <a:pt x="72527" y="105307"/>
                </a:lnTo>
                <a:lnTo>
                  <a:pt x="75162" y="105307"/>
                </a:lnTo>
                <a:lnTo>
                  <a:pt x="77803" y="105307"/>
                </a:lnTo>
                <a:lnTo>
                  <a:pt x="80438" y="105307"/>
                </a:lnTo>
                <a:lnTo>
                  <a:pt x="83073" y="106940"/>
                </a:lnTo>
                <a:lnTo>
                  <a:pt x="73847" y="118367"/>
                </a:lnTo>
                <a:lnTo>
                  <a:pt x="77803" y="118367"/>
                </a:lnTo>
                <a:lnTo>
                  <a:pt x="80438" y="120000"/>
                </a:lnTo>
                <a:lnTo>
                  <a:pt x="84523" y="113989"/>
                </a:lnTo>
                <a:lnTo>
                  <a:pt x="87388" y="109738"/>
                </a:lnTo>
                <a:lnTo>
                  <a:pt x="89251" y="106894"/>
                </a:lnTo>
                <a:lnTo>
                  <a:pt x="90326" y="105108"/>
                </a:lnTo>
                <a:lnTo>
                  <a:pt x="90830" y="104026"/>
                </a:lnTo>
                <a:lnTo>
                  <a:pt x="90980" y="103299"/>
                </a:lnTo>
                <a:lnTo>
                  <a:pt x="90989" y="102856"/>
                </a:lnTo>
                <a:lnTo>
                  <a:pt x="92405" y="101079"/>
                </a:lnTo>
                <a:lnTo>
                  <a:pt x="93892" y="98295"/>
                </a:lnTo>
                <a:lnTo>
                  <a:pt x="93625" y="97143"/>
                </a:lnTo>
                <a:lnTo>
                  <a:pt x="92305" y="97143"/>
                </a:lnTo>
                <a:lnTo>
                  <a:pt x="89669" y="92244"/>
                </a:lnTo>
                <a:lnTo>
                  <a:pt x="87034" y="91429"/>
                </a:lnTo>
                <a:lnTo>
                  <a:pt x="87034" y="88164"/>
                </a:lnTo>
                <a:lnTo>
                  <a:pt x="92305" y="88164"/>
                </a:lnTo>
                <a:lnTo>
                  <a:pt x="93625" y="87346"/>
                </a:lnTo>
                <a:lnTo>
                  <a:pt x="88349" y="86531"/>
                </a:lnTo>
                <a:lnTo>
                  <a:pt x="88349" y="84080"/>
                </a:lnTo>
                <a:lnTo>
                  <a:pt x="92305" y="84898"/>
                </a:lnTo>
                <a:lnTo>
                  <a:pt x="94945" y="84898"/>
                </a:lnTo>
                <a:lnTo>
                  <a:pt x="104172" y="84898"/>
                </a:lnTo>
                <a:lnTo>
                  <a:pt x="104172" y="83265"/>
                </a:lnTo>
                <a:lnTo>
                  <a:pt x="108128" y="84080"/>
                </a:lnTo>
                <a:lnTo>
                  <a:pt x="110768" y="84080"/>
                </a:lnTo>
                <a:lnTo>
                  <a:pt x="112088" y="80814"/>
                </a:lnTo>
                <a:lnTo>
                  <a:pt x="116044" y="80814"/>
                </a:lnTo>
                <a:lnTo>
                  <a:pt x="116044" y="84080"/>
                </a:lnTo>
                <a:lnTo>
                  <a:pt x="120000" y="84080"/>
                </a:lnTo>
                <a:lnTo>
                  <a:pt x="120000" y="80814"/>
                </a:lnTo>
                <a:lnTo>
                  <a:pt x="118680" y="79999"/>
                </a:lnTo>
                <a:lnTo>
                  <a:pt x="117360" y="78367"/>
                </a:lnTo>
                <a:lnTo>
                  <a:pt x="117360" y="76734"/>
                </a:lnTo>
                <a:lnTo>
                  <a:pt x="118680" y="75919"/>
                </a:lnTo>
                <a:lnTo>
                  <a:pt x="116044" y="76734"/>
                </a:lnTo>
                <a:lnTo>
                  <a:pt x="113404" y="77552"/>
                </a:lnTo>
                <a:lnTo>
                  <a:pt x="114724" y="74286"/>
                </a:lnTo>
                <a:lnTo>
                  <a:pt x="117360" y="72653"/>
                </a:lnTo>
                <a:lnTo>
                  <a:pt x="118680" y="71020"/>
                </a:lnTo>
                <a:lnTo>
                  <a:pt x="118680" y="70203"/>
                </a:lnTo>
                <a:lnTo>
                  <a:pt x="120000" y="66937"/>
                </a:lnTo>
                <a:lnTo>
                  <a:pt x="114207" y="64752"/>
                </a:lnTo>
                <a:lnTo>
                  <a:pt x="112266" y="63784"/>
                </a:lnTo>
                <a:lnTo>
                  <a:pt x="112088" y="63674"/>
                </a:lnTo>
                <a:lnTo>
                  <a:pt x="109448" y="62041"/>
                </a:lnTo>
                <a:lnTo>
                  <a:pt x="106812" y="61223"/>
                </a:lnTo>
                <a:lnTo>
                  <a:pt x="106812" y="59591"/>
                </a:lnTo>
                <a:lnTo>
                  <a:pt x="106812" y="58776"/>
                </a:lnTo>
                <a:lnTo>
                  <a:pt x="101537" y="57958"/>
                </a:lnTo>
                <a:lnTo>
                  <a:pt x="101537" y="55510"/>
                </a:lnTo>
                <a:lnTo>
                  <a:pt x="100216" y="53059"/>
                </a:lnTo>
                <a:lnTo>
                  <a:pt x="102857" y="52244"/>
                </a:lnTo>
                <a:lnTo>
                  <a:pt x="104172" y="48164"/>
                </a:lnTo>
                <a:lnTo>
                  <a:pt x="97581" y="48164"/>
                </a:lnTo>
                <a:lnTo>
                  <a:pt x="90989" y="48164"/>
                </a:lnTo>
                <a:lnTo>
                  <a:pt x="87480" y="45209"/>
                </a:lnTo>
                <a:lnTo>
                  <a:pt x="85928" y="43530"/>
                </a:lnTo>
                <a:lnTo>
                  <a:pt x="85714" y="43265"/>
                </a:lnTo>
                <a:lnTo>
                  <a:pt x="85714" y="41632"/>
                </a:lnTo>
                <a:lnTo>
                  <a:pt x="83073" y="41632"/>
                </a:lnTo>
                <a:lnTo>
                  <a:pt x="80438" y="42447"/>
                </a:lnTo>
                <a:lnTo>
                  <a:pt x="72527" y="42447"/>
                </a:lnTo>
                <a:lnTo>
                  <a:pt x="65935" y="41632"/>
                </a:lnTo>
                <a:lnTo>
                  <a:pt x="65935" y="39999"/>
                </a:lnTo>
                <a:lnTo>
                  <a:pt x="64615" y="37549"/>
                </a:lnTo>
                <a:lnTo>
                  <a:pt x="61980" y="35916"/>
                </a:lnTo>
                <a:lnTo>
                  <a:pt x="60659" y="35101"/>
                </a:lnTo>
                <a:lnTo>
                  <a:pt x="60659" y="33468"/>
                </a:lnTo>
                <a:lnTo>
                  <a:pt x="59339" y="31835"/>
                </a:lnTo>
                <a:lnTo>
                  <a:pt x="61980" y="31835"/>
                </a:lnTo>
                <a:lnTo>
                  <a:pt x="58019" y="26937"/>
                </a:lnTo>
                <a:lnTo>
                  <a:pt x="54064" y="26937"/>
                </a:lnTo>
                <a:lnTo>
                  <a:pt x="51428" y="27755"/>
                </a:lnTo>
                <a:lnTo>
                  <a:pt x="52748" y="25304"/>
                </a:lnTo>
                <a:lnTo>
                  <a:pt x="53953" y="22486"/>
                </a:lnTo>
                <a:lnTo>
                  <a:pt x="53735" y="20957"/>
                </a:lnTo>
                <a:lnTo>
                  <a:pt x="54064" y="20406"/>
                </a:lnTo>
                <a:lnTo>
                  <a:pt x="55107" y="17200"/>
                </a:lnTo>
                <a:lnTo>
                  <a:pt x="54064" y="15510"/>
                </a:lnTo>
                <a:lnTo>
                  <a:pt x="59339" y="14692"/>
                </a:lnTo>
                <a:lnTo>
                  <a:pt x="61980" y="8979"/>
                </a:lnTo>
                <a:lnTo>
                  <a:pt x="67251" y="4895"/>
                </a:lnTo>
                <a:lnTo>
                  <a:pt x="71207" y="4080"/>
                </a:lnTo>
                <a:lnTo>
                  <a:pt x="72527" y="408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19" name="Google Shape;519;p8"/>
          <p:cNvSpPr/>
          <p:nvPr/>
        </p:nvSpPr>
        <p:spPr>
          <a:xfrm>
            <a:off x="6700536" y="3122475"/>
            <a:ext cx="1600314" cy="1318666"/>
          </a:xfrm>
          <a:custGeom>
            <a:rect b="b" l="l" r="r" t="t"/>
            <a:pathLst>
              <a:path extrusionOk="0" h="120000" w="120000">
                <a:moveTo>
                  <a:pt x="94305" y="84102"/>
                </a:moveTo>
                <a:lnTo>
                  <a:pt x="95398" y="84102"/>
                </a:lnTo>
                <a:lnTo>
                  <a:pt x="95224" y="83350"/>
                </a:lnTo>
                <a:lnTo>
                  <a:pt x="95310" y="82535"/>
                </a:lnTo>
                <a:lnTo>
                  <a:pt x="95125" y="82393"/>
                </a:lnTo>
                <a:lnTo>
                  <a:pt x="95398" y="82051"/>
                </a:lnTo>
                <a:lnTo>
                  <a:pt x="95672" y="82051"/>
                </a:lnTo>
                <a:lnTo>
                  <a:pt x="95945" y="81708"/>
                </a:lnTo>
                <a:lnTo>
                  <a:pt x="95945" y="81366"/>
                </a:lnTo>
                <a:lnTo>
                  <a:pt x="95672" y="81025"/>
                </a:lnTo>
                <a:lnTo>
                  <a:pt x="95398" y="81366"/>
                </a:lnTo>
                <a:lnTo>
                  <a:pt x="95125" y="81025"/>
                </a:lnTo>
                <a:lnTo>
                  <a:pt x="94852" y="80683"/>
                </a:lnTo>
                <a:lnTo>
                  <a:pt x="94305" y="80683"/>
                </a:lnTo>
                <a:lnTo>
                  <a:pt x="94305" y="85469"/>
                </a:lnTo>
                <a:lnTo>
                  <a:pt x="94305" y="84102"/>
                </a:lnTo>
                <a:close/>
              </a:path>
              <a:path extrusionOk="0" h="120000" w="120000">
                <a:moveTo>
                  <a:pt x="92939" y="88547"/>
                </a:moveTo>
                <a:lnTo>
                  <a:pt x="93212" y="88547"/>
                </a:lnTo>
                <a:lnTo>
                  <a:pt x="93212" y="88205"/>
                </a:lnTo>
                <a:lnTo>
                  <a:pt x="92665" y="87863"/>
                </a:lnTo>
                <a:lnTo>
                  <a:pt x="93485" y="88205"/>
                </a:lnTo>
                <a:lnTo>
                  <a:pt x="93758" y="88205"/>
                </a:lnTo>
                <a:lnTo>
                  <a:pt x="94032" y="87863"/>
                </a:lnTo>
                <a:lnTo>
                  <a:pt x="93758" y="87178"/>
                </a:lnTo>
                <a:lnTo>
                  <a:pt x="94852" y="87178"/>
                </a:lnTo>
                <a:lnTo>
                  <a:pt x="94852" y="86495"/>
                </a:lnTo>
                <a:lnTo>
                  <a:pt x="94578" y="86495"/>
                </a:lnTo>
                <a:lnTo>
                  <a:pt x="94305" y="86153"/>
                </a:lnTo>
                <a:lnTo>
                  <a:pt x="94305" y="85811"/>
                </a:lnTo>
                <a:lnTo>
                  <a:pt x="94578" y="85469"/>
                </a:lnTo>
                <a:lnTo>
                  <a:pt x="94305" y="84102"/>
                </a:lnTo>
                <a:lnTo>
                  <a:pt x="94305" y="85469"/>
                </a:lnTo>
                <a:lnTo>
                  <a:pt x="94305" y="80683"/>
                </a:lnTo>
                <a:lnTo>
                  <a:pt x="94032" y="81366"/>
                </a:lnTo>
                <a:lnTo>
                  <a:pt x="93212" y="81025"/>
                </a:lnTo>
                <a:lnTo>
                  <a:pt x="93212" y="80341"/>
                </a:lnTo>
                <a:lnTo>
                  <a:pt x="94103" y="79690"/>
                </a:lnTo>
                <a:lnTo>
                  <a:pt x="94783" y="79019"/>
                </a:lnTo>
                <a:lnTo>
                  <a:pt x="94528" y="77796"/>
                </a:lnTo>
                <a:lnTo>
                  <a:pt x="94172" y="76889"/>
                </a:lnTo>
                <a:lnTo>
                  <a:pt x="93679" y="76346"/>
                </a:lnTo>
                <a:lnTo>
                  <a:pt x="92946" y="76260"/>
                </a:lnTo>
                <a:lnTo>
                  <a:pt x="92118" y="76581"/>
                </a:lnTo>
                <a:lnTo>
                  <a:pt x="92118" y="76238"/>
                </a:lnTo>
                <a:lnTo>
                  <a:pt x="91844" y="75896"/>
                </a:lnTo>
                <a:lnTo>
                  <a:pt x="91844" y="75555"/>
                </a:lnTo>
                <a:lnTo>
                  <a:pt x="92798" y="75583"/>
                </a:lnTo>
                <a:lnTo>
                  <a:pt x="93710" y="75775"/>
                </a:lnTo>
                <a:lnTo>
                  <a:pt x="94032" y="75896"/>
                </a:lnTo>
                <a:lnTo>
                  <a:pt x="94032" y="74871"/>
                </a:lnTo>
                <a:lnTo>
                  <a:pt x="93501" y="74025"/>
                </a:lnTo>
                <a:lnTo>
                  <a:pt x="92942" y="73143"/>
                </a:lnTo>
                <a:lnTo>
                  <a:pt x="92400" y="72191"/>
                </a:lnTo>
                <a:lnTo>
                  <a:pt x="91916" y="71133"/>
                </a:lnTo>
                <a:lnTo>
                  <a:pt x="91571" y="70084"/>
                </a:lnTo>
                <a:lnTo>
                  <a:pt x="91298" y="77265"/>
                </a:lnTo>
                <a:lnTo>
                  <a:pt x="91571" y="77265"/>
                </a:lnTo>
                <a:lnTo>
                  <a:pt x="91844" y="76923"/>
                </a:lnTo>
                <a:lnTo>
                  <a:pt x="92391" y="76923"/>
                </a:lnTo>
                <a:lnTo>
                  <a:pt x="92118" y="77265"/>
                </a:lnTo>
                <a:lnTo>
                  <a:pt x="92391" y="77948"/>
                </a:lnTo>
                <a:lnTo>
                  <a:pt x="92391" y="78290"/>
                </a:lnTo>
                <a:lnTo>
                  <a:pt x="91571" y="78290"/>
                </a:lnTo>
                <a:lnTo>
                  <a:pt x="91844" y="91623"/>
                </a:lnTo>
                <a:lnTo>
                  <a:pt x="92118" y="91281"/>
                </a:lnTo>
                <a:lnTo>
                  <a:pt x="92118" y="90597"/>
                </a:lnTo>
                <a:lnTo>
                  <a:pt x="92939" y="90256"/>
                </a:lnTo>
                <a:lnTo>
                  <a:pt x="92939" y="88547"/>
                </a:lnTo>
                <a:close/>
              </a:path>
              <a:path extrusionOk="0" h="120000" w="120000">
                <a:moveTo>
                  <a:pt x="54943" y="109742"/>
                </a:moveTo>
                <a:lnTo>
                  <a:pt x="54292" y="59771"/>
                </a:lnTo>
                <a:lnTo>
                  <a:pt x="54122" y="59828"/>
                </a:lnTo>
                <a:lnTo>
                  <a:pt x="53849" y="59828"/>
                </a:lnTo>
                <a:lnTo>
                  <a:pt x="53576" y="59486"/>
                </a:lnTo>
                <a:lnTo>
                  <a:pt x="53576" y="109058"/>
                </a:lnTo>
                <a:lnTo>
                  <a:pt x="54943" y="109742"/>
                </a:lnTo>
                <a:close/>
              </a:path>
              <a:path extrusionOk="0" h="120000" w="120000">
                <a:moveTo>
                  <a:pt x="118906" y="18803"/>
                </a:moveTo>
                <a:lnTo>
                  <a:pt x="118633" y="19487"/>
                </a:lnTo>
                <a:lnTo>
                  <a:pt x="117813" y="19829"/>
                </a:lnTo>
                <a:lnTo>
                  <a:pt x="116993" y="19829"/>
                </a:lnTo>
                <a:lnTo>
                  <a:pt x="116173" y="20512"/>
                </a:lnTo>
                <a:lnTo>
                  <a:pt x="115626" y="21196"/>
                </a:lnTo>
                <a:lnTo>
                  <a:pt x="114806" y="21881"/>
                </a:lnTo>
                <a:lnTo>
                  <a:pt x="114259" y="21881"/>
                </a:lnTo>
                <a:lnTo>
                  <a:pt x="113439" y="21196"/>
                </a:lnTo>
                <a:lnTo>
                  <a:pt x="112346" y="20854"/>
                </a:lnTo>
                <a:lnTo>
                  <a:pt x="112072" y="19829"/>
                </a:lnTo>
                <a:lnTo>
                  <a:pt x="112346" y="18803"/>
                </a:lnTo>
                <a:lnTo>
                  <a:pt x="111799" y="17778"/>
                </a:lnTo>
                <a:lnTo>
                  <a:pt x="110979" y="16752"/>
                </a:lnTo>
                <a:lnTo>
                  <a:pt x="110706" y="15384"/>
                </a:lnTo>
                <a:lnTo>
                  <a:pt x="110433" y="14359"/>
                </a:lnTo>
                <a:lnTo>
                  <a:pt x="109613" y="13675"/>
                </a:lnTo>
                <a:lnTo>
                  <a:pt x="108519" y="12991"/>
                </a:lnTo>
                <a:lnTo>
                  <a:pt x="106878" y="12991"/>
                </a:lnTo>
                <a:lnTo>
                  <a:pt x="106332" y="12308"/>
                </a:lnTo>
                <a:lnTo>
                  <a:pt x="105785" y="10598"/>
                </a:lnTo>
                <a:lnTo>
                  <a:pt x="104692" y="8889"/>
                </a:lnTo>
                <a:lnTo>
                  <a:pt x="104419" y="7521"/>
                </a:lnTo>
                <a:lnTo>
                  <a:pt x="104419" y="6496"/>
                </a:lnTo>
                <a:lnTo>
                  <a:pt x="103872" y="5129"/>
                </a:lnTo>
                <a:lnTo>
                  <a:pt x="103325" y="4102"/>
                </a:lnTo>
                <a:lnTo>
                  <a:pt x="102232" y="3077"/>
                </a:lnTo>
                <a:lnTo>
                  <a:pt x="100866" y="2735"/>
                </a:lnTo>
                <a:lnTo>
                  <a:pt x="100045" y="2051"/>
                </a:lnTo>
                <a:lnTo>
                  <a:pt x="99498" y="1026"/>
                </a:lnTo>
                <a:lnTo>
                  <a:pt x="98678" y="342"/>
                </a:lnTo>
                <a:lnTo>
                  <a:pt x="97312" y="0"/>
                </a:lnTo>
                <a:lnTo>
                  <a:pt x="96765" y="342"/>
                </a:lnTo>
                <a:lnTo>
                  <a:pt x="95672" y="1026"/>
                </a:lnTo>
                <a:lnTo>
                  <a:pt x="94578" y="1026"/>
                </a:lnTo>
                <a:lnTo>
                  <a:pt x="93758" y="1709"/>
                </a:lnTo>
                <a:lnTo>
                  <a:pt x="92939" y="2735"/>
                </a:lnTo>
                <a:lnTo>
                  <a:pt x="92391" y="3419"/>
                </a:lnTo>
                <a:lnTo>
                  <a:pt x="92118" y="4102"/>
                </a:lnTo>
                <a:lnTo>
                  <a:pt x="91844" y="4786"/>
                </a:lnTo>
                <a:lnTo>
                  <a:pt x="92391" y="4786"/>
                </a:lnTo>
                <a:lnTo>
                  <a:pt x="92665" y="5812"/>
                </a:lnTo>
                <a:lnTo>
                  <a:pt x="92391" y="7180"/>
                </a:lnTo>
                <a:lnTo>
                  <a:pt x="92118" y="7521"/>
                </a:lnTo>
                <a:lnTo>
                  <a:pt x="92118" y="8889"/>
                </a:lnTo>
                <a:lnTo>
                  <a:pt x="91571" y="10256"/>
                </a:lnTo>
                <a:lnTo>
                  <a:pt x="91024" y="11282"/>
                </a:lnTo>
                <a:lnTo>
                  <a:pt x="89896" y="12262"/>
                </a:lnTo>
                <a:lnTo>
                  <a:pt x="89691" y="12705"/>
                </a:lnTo>
                <a:lnTo>
                  <a:pt x="90204" y="12991"/>
                </a:lnTo>
                <a:lnTo>
                  <a:pt x="90204" y="13675"/>
                </a:lnTo>
                <a:lnTo>
                  <a:pt x="88838" y="14017"/>
                </a:lnTo>
                <a:lnTo>
                  <a:pt x="87471" y="15384"/>
                </a:lnTo>
                <a:lnTo>
                  <a:pt x="86651" y="14700"/>
                </a:lnTo>
                <a:lnTo>
                  <a:pt x="85558" y="13675"/>
                </a:lnTo>
                <a:lnTo>
                  <a:pt x="84464" y="14359"/>
                </a:lnTo>
                <a:lnTo>
                  <a:pt x="83644" y="17094"/>
                </a:lnTo>
                <a:lnTo>
                  <a:pt x="83644" y="17778"/>
                </a:lnTo>
                <a:lnTo>
                  <a:pt x="83917" y="18120"/>
                </a:lnTo>
                <a:lnTo>
                  <a:pt x="83917" y="19145"/>
                </a:lnTo>
                <a:lnTo>
                  <a:pt x="83371" y="20170"/>
                </a:lnTo>
                <a:lnTo>
                  <a:pt x="83097" y="21196"/>
                </a:lnTo>
                <a:lnTo>
                  <a:pt x="84737" y="21881"/>
                </a:lnTo>
                <a:lnTo>
                  <a:pt x="86105" y="21881"/>
                </a:lnTo>
                <a:lnTo>
                  <a:pt x="87198" y="20512"/>
                </a:lnTo>
                <a:lnTo>
                  <a:pt x="87745" y="20512"/>
                </a:lnTo>
                <a:lnTo>
                  <a:pt x="88291" y="21196"/>
                </a:lnTo>
                <a:lnTo>
                  <a:pt x="89111" y="22564"/>
                </a:lnTo>
                <a:lnTo>
                  <a:pt x="90478" y="22906"/>
                </a:lnTo>
                <a:lnTo>
                  <a:pt x="91298" y="23931"/>
                </a:lnTo>
                <a:lnTo>
                  <a:pt x="91024" y="24957"/>
                </a:lnTo>
                <a:lnTo>
                  <a:pt x="89931" y="24615"/>
                </a:lnTo>
                <a:lnTo>
                  <a:pt x="89385" y="25299"/>
                </a:lnTo>
                <a:lnTo>
                  <a:pt x="88565" y="25299"/>
                </a:lnTo>
                <a:lnTo>
                  <a:pt x="88018" y="26666"/>
                </a:lnTo>
                <a:lnTo>
                  <a:pt x="86651" y="26324"/>
                </a:lnTo>
                <a:lnTo>
                  <a:pt x="85285" y="27691"/>
                </a:lnTo>
                <a:lnTo>
                  <a:pt x="84464" y="27009"/>
                </a:lnTo>
                <a:lnTo>
                  <a:pt x="84847" y="83731"/>
                </a:lnTo>
                <a:lnTo>
                  <a:pt x="85558" y="83418"/>
                </a:lnTo>
                <a:lnTo>
                  <a:pt x="86105" y="65640"/>
                </a:lnTo>
                <a:lnTo>
                  <a:pt x="86378" y="65640"/>
                </a:lnTo>
                <a:lnTo>
                  <a:pt x="86651" y="66325"/>
                </a:lnTo>
                <a:lnTo>
                  <a:pt x="86378" y="66325"/>
                </a:lnTo>
                <a:lnTo>
                  <a:pt x="86378" y="101196"/>
                </a:lnTo>
                <a:lnTo>
                  <a:pt x="86651" y="101196"/>
                </a:lnTo>
                <a:lnTo>
                  <a:pt x="86378" y="100512"/>
                </a:lnTo>
                <a:lnTo>
                  <a:pt x="87471" y="100512"/>
                </a:lnTo>
                <a:lnTo>
                  <a:pt x="87471" y="99828"/>
                </a:lnTo>
                <a:lnTo>
                  <a:pt x="87745" y="100170"/>
                </a:lnTo>
                <a:lnTo>
                  <a:pt x="87471" y="99145"/>
                </a:lnTo>
                <a:lnTo>
                  <a:pt x="87471" y="98803"/>
                </a:lnTo>
                <a:lnTo>
                  <a:pt x="88457" y="98666"/>
                </a:lnTo>
                <a:lnTo>
                  <a:pt x="89560" y="98478"/>
                </a:lnTo>
                <a:lnTo>
                  <a:pt x="89658" y="98460"/>
                </a:lnTo>
                <a:lnTo>
                  <a:pt x="89931" y="98118"/>
                </a:lnTo>
                <a:lnTo>
                  <a:pt x="89658" y="98118"/>
                </a:lnTo>
                <a:lnTo>
                  <a:pt x="89385" y="97093"/>
                </a:lnTo>
                <a:lnTo>
                  <a:pt x="89658" y="97435"/>
                </a:lnTo>
                <a:lnTo>
                  <a:pt x="89931" y="97093"/>
                </a:lnTo>
                <a:lnTo>
                  <a:pt x="89931" y="96751"/>
                </a:lnTo>
                <a:lnTo>
                  <a:pt x="89658" y="97093"/>
                </a:lnTo>
                <a:lnTo>
                  <a:pt x="89931" y="96067"/>
                </a:lnTo>
                <a:lnTo>
                  <a:pt x="90751" y="96067"/>
                </a:lnTo>
                <a:lnTo>
                  <a:pt x="91024" y="95726"/>
                </a:lnTo>
                <a:lnTo>
                  <a:pt x="90751" y="95726"/>
                </a:lnTo>
                <a:lnTo>
                  <a:pt x="91024" y="95726"/>
                </a:lnTo>
                <a:lnTo>
                  <a:pt x="91024" y="94358"/>
                </a:lnTo>
                <a:lnTo>
                  <a:pt x="90751" y="94017"/>
                </a:lnTo>
                <a:lnTo>
                  <a:pt x="90204" y="94017"/>
                </a:lnTo>
                <a:lnTo>
                  <a:pt x="90204" y="93333"/>
                </a:lnTo>
                <a:lnTo>
                  <a:pt x="90751" y="93333"/>
                </a:lnTo>
                <a:lnTo>
                  <a:pt x="90751" y="91965"/>
                </a:lnTo>
                <a:lnTo>
                  <a:pt x="91024" y="91623"/>
                </a:lnTo>
                <a:lnTo>
                  <a:pt x="91844" y="91623"/>
                </a:lnTo>
                <a:lnTo>
                  <a:pt x="91571" y="78290"/>
                </a:lnTo>
                <a:lnTo>
                  <a:pt x="91844" y="77948"/>
                </a:lnTo>
                <a:lnTo>
                  <a:pt x="91298" y="77948"/>
                </a:lnTo>
                <a:lnTo>
                  <a:pt x="91298" y="77265"/>
                </a:lnTo>
                <a:lnTo>
                  <a:pt x="91571" y="70084"/>
                </a:lnTo>
                <a:lnTo>
                  <a:pt x="90751" y="70084"/>
                </a:lnTo>
                <a:lnTo>
                  <a:pt x="91024" y="69743"/>
                </a:lnTo>
                <a:lnTo>
                  <a:pt x="91298" y="69743"/>
                </a:lnTo>
                <a:lnTo>
                  <a:pt x="90921" y="68881"/>
                </a:lnTo>
                <a:lnTo>
                  <a:pt x="90519" y="67936"/>
                </a:lnTo>
                <a:lnTo>
                  <a:pt x="90195" y="66910"/>
                </a:lnTo>
                <a:lnTo>
                  <a:pt x="90056" y="65801"/>
                </a:lnTo>
                <a:lnTo>
                  <a:pt x="90204" y="64614"/>
                </a:lnTo>
                <a:lnTo>
                  <a:pt x="90478" y="63931"/>
                </a:lnTo>
                <a:lnTo>
                  <a:pt x="91298" y="63931"/>
                </a:lnTo>
                <a:lnTo>
                  <a:pt x="91571" y="63247"/>
                </a:lnTo>
                <a:lnTo>
                  <a:pt x="91298" y="62564"/>
                </a:lnTo>
                <a:lnTo>
                  <a:pt x="91298" y="62222"/>
                </a:lnTo>
                <a:lnTo>
                  <a:pt x="91844" y="61880"/>
                </a:lnTo>
                <a:lnTo>
                  <a:pt x="92391" y="61538"/>
                </a:lnTo>
                <a:lnTo>
                  <a:pt x="92665" y="61196"/>
                </a:lnTo>
                <a:lnTo>
                  <a:pt x="92665" y="60513"/>
                </a:lnTo>
                <a:lnTo>
                  <a:pt x="92939" y="60513"/>
                </a:lnTo>
                <a:lnTo>
                  <a:pt x="92939" y="60170"/>
                </a:lnTo>
                <a:lnTo>
                  <a:pt x="93758" y="60170"/>
                </a:lnTo>
                <a:lnTo>
                  <a:pt x="94032" y="59486"/>
                </a:lnTo>
                <a:lnTo>
                  <a:pt x="94305" y="59486"/>
                </a:lnTo>
                <a:lnTo>
                  <a:pt x="94578" y="59828"/>
                </a:lnTo>
                <a:lnTo>
                  <a:pt x="94852" y="59486"/>
                </a:lnTo>
                <a:lnTo>
                  <a:pt x="94852" y="59144"/>
                </a:lnTo>
                <a:lnTo>
                  <a:pt x="95125" y="59144"/>
                </a:lnTo>
                <a:lnTo>
                  <a:pt x="95125" y="58461"/>
                </a:lnTo>
                <a:lnTo>
                  <a:pt x="95398" y="58461"/>
                </a:lnTo>
                <a:lnTo>
                  <a:pt x="95672" y="58803"/>
                </a:lnTo>
                <a:lnTo>
                  <a:pt x="95672" y="59144"/>
                </a:lnTo>
                <a:lnTo>
                  <a:pt x="96218" y="59144"/>
                </a:lnTo>
                <a:lnTo>
                  <a:pt x="95945" y="58803"/>
                </a:lnTo>
                <a:lnTo>
                  <a:pt x="96218" y="58803"/>
                </a:lnTo>
                <a:lnTo>
                  <a:pt x="96492" y="58461"/>
                </a:lnTo>
                <a:lnTo>
                  <a:pt x="96765" y="57777"/>
                </a:lnTo>
                <a:lnTo>
                  <a:pt x="96765" y="56752"/>
                </a:lnTo>
                <a:lnTo>
                  <a:pt x="96492" y="56752"/>
                </a:lnTo>
                <a:lnTo>
                  <a:pt x="95945" y="56410"/>
                </a:lnTo>
                <a:lnTo>
                  <a:pt x="95125" y="56410"/>
                </a:lnTo>
                <a:lnTo>
                  <a:pt x="95125" y="57094"/>
                </a:lnTo>
                <a:lnTo>
                  <a:pt x="94305" y="56752"/>
                </a:lnTo>
                <a:lnTo>
                  <a:pt x="94032" y="56752"/>
                </a:lnTo>
                <a:lnTo>
                  <a:pt x="94032" y="56410"/>
                </a:lnTo>
                <a:lnTo>
                  <a:pt x="93758" y="56068"/>
                </a:lnTo>
                <a:lnTo>
                  <a:pt x="91571" y="56068"/>
                </a:lnTo>
                <a:lnTo>
                  <a:pt x="91844" y="56752"/>
                </a:lnTo>
                <a:lnTo>
                  <a:pt x="91571" y="56752"/>
                </a:lnTo>
                <a:lnTo>
                  <a:pt x="91571" y="57094"/>
                </a:lnTo>
                <a:lnTo>
                  <a:pt x="91024" y="56752"/>
                </a:lnTo>
                <a:lnTo>
                  <a:pt x="90751" y="57094"/>
                </a:lnTo>
                <a:lnTo>
                  <a:pt x="90478" y="57435"/>
                </a:lnTo>
                <a:lnTo>
                  <a:pt x="90751" y="57777"/>
                </a:lnTo>
                <a:lnTo>
                  <a:pt x="90478" y="58119"/>
                </a:lnTo>
                <a:lnTo>
                  <a:pt x="89658" y="58119"/>
                </a:lnTo>
                <a:lnTo>
                  <a:pt x="89385" y="58461"/>
                </a:lnTo>
                <a:lnTo>
                  <a:pt x="89385" y="58119"/>
                </a:lnTo>
                <a:lnTo>
                  <a:pt x="89111" y="58461"/>
                </a:lnTo>
                <a:lnTo>
                  <a:pt x="88838" y="58119"/>
                </a:lnTo>
                <a:lnTo>
                  <a:pt x="88565" y="57777"/>
                </a:lnTo>
                <a:lnTo>
                  <a:pt x="88565" y="56752"/>
                </a:lnTo>
                <a:lnTo>
                  <a:pt x="88291" y="56410"/>
                </a:lnTo>
                <a:lnTo>
                  <a:pt x="88018" y="55726"/>
                </a:lnTo>
                <a:lnTo>
                  <a:pt x="87471" y="55726"/>
                </a:lnTo>
                <a:lnTo>
                  <a:pt x="87117" y="54499"/>
                </a:lnTo>
                <a:lnTo>
                  <a:pt x="86929" y="53418"/>
                </a:lnTo>
                <a:lnTo>
                  <a:pt x="86925" y="51965"/>
                </a:lnTo>
                <a:lnTo>
                  <a:pt x="87198" y="51623"/>
                </a:lnTo>
                <a:lnTo>
                  <a:pt x="88009" y="51588"/>
                </a:lnTo>
                <a:lnTo>
                  <a:pt x="88863" y="51712"/>
                </a:lnTo>
                <a:lnTo>
                  <a:pt x="89111" y="51623"/>
                </a:lnTo>
                <a:lnTo>
                  <a:pt x="89385" y="51623"/>
                </a:lnTo>
                <a:lnTo>
                  <a:pt x="89658" y="50256"/>
                </a:lnTo>
                <a:lnTo>
                  <a:pt x="89931" y="49914"/>
                </a:lnTo>
                <a:lnTo>
                  <a:pt x="89931" y="49573"/>
                </a:lnTo>
                <a:lnTo>
                  <a:pt x="90751" y="48888"/>
                </a:lnTo>
                <a:lnTo>
                  <a:pt x="91571" y="48888"/>
                </a:lnTo>
                <a:lnTo>
                  <a:pt x="91571" y="48546"/>
                </a:lnTo>
                <a:lnTo>
                  <a:pt x="91844" y="47863"/>
                </a:lnTo>
                <a:lnTo>
                  <a:pt x="92391" y="47863"/>
                </a:lnTo>
                <a:lnTo>
                  <a:pt x="92665" y="47521"/>
                </a:lnTo>
                <a:lnTo>
                  <a:pt x="92391" y="47179"/>
                </a:lnTo>
                <a:lnTo>
                  <a:pt x="92665" y="46495"/>
                </a:lnTo>
                <a:lnTo>
                  <a:pt x="92939" y="46153"/>
                </a:lnTo>
                <a:lnTo>
                  <a:pt x="93485" y="45470"/>
                </a:lnTo>
                <a:lnTo>
                  <a:pt x="93758" y="44786"/>
                </a:lnTo>
                <a:lnTo>
                  <a:pt x="94659" y="45161"/>
                </a:lnTo>
                <a:lnTo>
                  <a:pt x="95560" y="45537"/>
                </a:lnTo>
                <a:lnTo>
                  <a:pt x="96218" y="45812"/>
                </a:lnTo>
                <a:lnTo>
                  <a:pt x="95746" y="46829"/>
                </a:lnTo>
                <a:lnTo>
                  <a:pt x="95334" y="47847"/>
                </a:lnTo>
                <a:lnTo>
                  <a:pt x="94865" y="48864"/>
                </a:lnTo>
                <a:lnTo>
                  <a:pt x="94852" y="48888"/>
                </a:lnTo>
                <a:lnTo>
                  <a:pt x="94852" y="49231"/>
                </a:lnTo>
                <a:lnTo>
                  <a:pt x="94305" y="49231"/>
                </a:lnTo>
                <a:lnTo>
                  <a:pt x="94305" y="49573"/>
                </a:lnTo>
                <a:lnTo>
                  <a:pt x="94578" y="49573"/>
                </a:lnTo>
                <a:lnTo>
                  <a:pt x="94578" y="50598"/>
                </a:lnTo>
                <a:lnTo>
                  <a:pt x="95125" y="50598"/>
                </a:lnTo>
                <a:lnTo>
                  <a:pt x="94528" y="51547"/>
                </a:lnTo>
                <a:lnTo>
                  <a:pt x="94284" y="52304"/>
                </a:lnTo>
                <a:lnTo>
                  <a:pt x="94305" y="52307"/>
                </a:lnTo>
                <a:lnTo>
                  <a:pt x="94852" y="52649"/>
                </a:lnTo>
                <a:lnTo>
                  <a:pt x="94578" y="52307"/>
                </a:lnTo>
                <a:lnTo>
                  <a:pt x="95125" y="52307"/>
                </a:lnTo>
                <a:lnTo>
                  <a:pt x="95398" y="51965"/>
                </a:lnTo>
                <a:lnTo>
                  <a:pt x="95125" y="51623"/>
                </a:lnTo>
                <a:lnTo>
                  <a:pt x="95659" y="51115"/>
                </a:lnTo>
                <a:lnTo>
                  <a:pt x="96370" y="50410"/>
                </a:lnTo>
                <a:lnTo>
                  <a:pt x="97190" y="49674"/>
                </a:lnTo>
                <a:lnTo>
                  <a:pt x="98052" y="49077"/>
                </a:lnTo>
                <a:lnTo>
                  <a:pt x="98889" y="48786"/>
                </a:lnTo>
                <a:lnTo>
                  <a:pt x="99498" y="48888"/>
                </a:lnTo>
                <a:lnTo>
                  <a:pt x="100045" y="49573"/>
                </a:lnTo>
                <a:lnTo>
                  <a:pt x="100592" y="49573"/>
                </a:lnTo>
                <a:lnTo>
                  <a:pt x="100319" y="48888"/>
                </a:lnTo>
                <a:lnTo>
                  <a:pt x="100866" y="48888"/>
                </a:lnTo>
                <a:lnTo>
                  <a:pt x="100866" y="49231"/>
                </a:lnTo>
                <a:lnTo>
                  <a:pt x="101412" y="47179"/>
                </a:lnTo>
                <a:lnTo>
                  <a:pt x="102232" y="46495"/>
                </a:lnTo>
                <a:lnTo>
                  <a:pt x="103052" y="44786"/>
                </a:lnTo>
                <a:lnTo>
                  <a:pt x="103599" y="43761"/>
                </a:lnTo>
                <a:lnTo>
                  <a:pt x="104965" y="42392"/>
                </a:lnTo>
                <a:lnTo>
                  <a:pt x="104692" y="41025"/>
                </a:lnTo>
                <a:lnTo>
                  <a:pt x="105512" y="40683"/>
                </a:lnTo>
                <a:lnTo>
                  <a:pt x="106059" y="41709"/>
                </a:lnTo>
                <a:lnTo>
                  <a:pt x="106878" y="41709"/>
                </a:lnTo>
                <a:lnTo>
                  <a:pt x="107973" y="42051"/>
                </a:lnTo>
                <a:lnTo>
                  <a:pt x="107973" y="40342"/>
                </a:lnTo>
                <a:lnTo>
                  <a:pt x="108793" y="39658"/>
                </a:lnTo>
                <a:lnTo>
                  <a:pt x="109613" y="39658"/>
                </a:lnTo>
                <a:lnTo>
                  <a:pt x="110159" y="39316"/>
                </a:lnTo>
                <a:lnTo>
                  <a:pt x="109886" y="38631"/>
                </a:lnTo>
                <a:lnTo>
                  <a:pt x="110979" y="38291"/>
                </a:lnTo>
                <a:lnTo>
                  <a:pt x="110979" y="36581"/>
                </a:lnTo>
                <a:lnTo>
                  <a:pt x="112346" y="38631"/>
                </a:lnTo>
                <a:lnTo>
                  <a:pt x="112619" y="37948"/>
                </a:lnTo>
                <a:lnTo>
                  <a:pt x="112619" y="36922"/>
                </a:lnTo>
                <a:lnTo>
                  <a:pt x="113166" y="36581"/>
                </a:lnTo>
                <a:lnTo>
                  <a:pt x="113166" y="35555"/>
                </a:lnTo>
                <a:lnTo>
                  <a:pt x="112892" y="33504"/>
                </a:lnTo>
                <a:lnTo>
                  <a:pt x="113439" y="32479"/>
                </a:lnTo>
                <a:lnTo>
                  <a:pt x="113439" y="31452"/>
                </a:lnTo>
                <a:lnTo>
                  <a:pt x="113986" y="30769"/>
                </a:lnTo>
                <a:lnTo>
                  <a:pt x="114532" y="30427"/>
                </a:lnTo>
                <a:lnTo>
                  <a:pt x="114532" y="30085"/>
                </a:lnTo>
                <a:lnTo>
                  <a:pt x="114259" y="29743"/>
                </a:lnTo>
                <a:lnTo>
                  <a:pt x="115353" y="29743"/>
                </a:lnTo>
                <a:lnTo>
                  <a:pt x="115626" y="30085"/>
                </a:lnTo>
                <a:lnTo>
                  <a:pt x="115626" y="30769"/>
                </a:lnTo>
                <a:lnTo>
                  <a:pt x="116173" y="30085"/>
                </a:lnTo>
                <a:lnTo>
                  <a:pt x="116993" y="29401"/>
                </a:lnTo>
                <a:lnTo>
                  <a:pt x="117266" y="28376"/>
                </a:lnTo>
                <a:lnTo>
                  <a:pt x="117813" y="28034"/>
                </a:lnTo>
                <a:lnTo>
                  <a:pt x="118633" y="27009"/>
                </a:lnTo>
                <a:lnTo>
                  <a:pt x="119180" y="25982"/>
                </a:lnTo>
                <a:lnTo>
                  <a:pt x="119453" y="23931"/>
                </a:lnTo>
                <a:lnTo>
                  <a:pt x="119180" y="23248"/>
                </a:lnTo>
                <a:lnTo>
                  <a:pt x="119726" y="22564"/>
                </a:lnTo>
                <a:lnTo>
                  <a:pt x="120000" y="21196"/>
                </a:lnTo>
                <a:lnTo>
                  <a:pt x="119453" y="20512"/>
                </a:lnTo>
                <a:lnTo>
                  <a:pt x="119453" y="19829"/>
                </a:lnTo>
                <a:lnTo>
                  <a:pt x="120000" y="18120"/>
                </a:lnTo>
                <a:lnTo>
                  <a:pt x="118906" y="18803"/>
                </a:lnTo>
                <a:close/>
              </a:path>
              <a:path extrusionOk="0" h="120000" w="120000">
                <a:moveTo>
                  <a:pt x="69430" y="116239"/>
                </a:moveTo>
                <a:lnTo>
                  <a:pt x="68883" y="116239"/>
                </a:lnTo>
                <a:lnTo>
                  <a:pt x="69040" y="117381"/>
                </a:lnTo>
                <a:lnTo>
                  <a:pt x="69230" y="118312"/>
                </a:lnTo>
                <a:lnTo>
                  <a:pt x="69430" y="118631"/>
                </a:lnTo>
                <a:lnTo>
                  <a:pt x="69430" y="118973"/>
                </a:lnTo>
                <a:lnTo>
                  <a:pt x="69977" y="118973"/>
                </a:lnTo>
                <a:lnTo>
                  <a:pt x="70251" y="119315"/>
                </a:lnTo>
                <a:lnTo>
                  <a:pt x="70797" y="119999"/>
                </a:lnTo>
                <a:lnTo>
                  <a:pt x="71071" y="119999"/>
                </a:lnTo>
                <a:lnTo>
                  <a:pt x="72437" y="118973"/>
                </a:lnTo>
                <a:lnTo>
                  <a:pt x="72437" y="118631"/>
                </a:lnTo>
                <a:lnTo>
                  <a:pt x="72710" y="118289"/>
                </a:lnTo>
                <a:lnTo>
                  <a:pt x="73257" y="118289"/>
                </a:lnTo>
                <a:lnTo>
                  <a:pt x="73257" y="117948"/>
                </a:lnTo>
                <a:lnTo>
                  <a:pt x="73530" y="117606"/>
                </a:lnTo>
                <a:lnTo>
                  <a:pt x="73257" y="117606"/>
                </a:lnTo>
                <a:lnTo>
                  <a:pt x="73530" y="116922"/>
                </a:lnTo>
                <a:lnTo>
                  <a:pt x="73804" y="116580"/>
                </a:lnTo>
                <a:lnTo>
                  <a:pt x="73884" y="115760"/>
                </a:lnTo>
                <a:lnTo>
                  <a:pt x="73913" y="115559"/>
                </a:lnTo>
                <a:lnTo>
                  <a:pt x="74350" y="115213"/>
                </a:lnTo>
                <a:lnTo>
                  <a:pt x="74350" y="114528"/>
                </a:lnTo>
                <a:lnTo>
                  <a:pt x="74077" y="114187"/>
                </a:lnTo>
                <a:lnTo>
                  <a:pt x="74350" y="114187"/>
                </a:lnTo>
                <a:lnTo>
                  <a:pt x="74077" y="113845"/>
                </a:lnTo>
                <a:lnTo>
                  <a:pt x="73804" y="113845"/>
                </a:lnTo>
                <a:lnTo>
                  <a:pt x="73530" y="113503"/>
                </a:lnTo>
                <a:lnTo>
                  <a:pt x="72665" y="113970"/>
                </a:lnTo>
                <a:lnTo>
                  <a:pt x="71770" y="114437"/>
                </a:lnTo>
                <a:lnTo>
                  <a:pt x="71617" y="114528"/>
                </a:lnTo>
                <a:lnTo>
                  <a:pt x="70524" y="114528"/>
                </a:lnTo>
                <a:lnTo>
                  <a:pt x="70251" y="114870"/>
                </a:lnTo>
                <a:lnTo>
                  <a:pt x="70524" y="115213"/>
                </a:lnTo>
                <a:lnTo>
                  <a:pt x="70251" y="115555"/>
                </a:lnTo>
                <a:lnTo>
                  <a:pt x="69977" y="115555"/>
                </a:lnTo>
                <a:lnTo>
                  <a:pt x="69704" y="115897"/>
                </a:lnTo>
                <a:lnTo>
                  <a:pt x="69430" y="116239"/>
                </a:lnTo>
                <a:close/>
              </a:path>
              <a:path extrusionOk="0" h="120000" w="120000">
                <a:moveTo>
                  <a:pt x="94578" y="76581"/>
                </a:moveTo>
                <a:lnTo>
                  <a:pt x="94578" y="76923"/>
                </a:lnTo>
                <a:lnTo>
                  <a:pt x="94852" y="76923"/>
                </a:lnTo>
                <a:lnTo>
                  <a:pt x="94852" y="76581"/>
                </a:lnTo>
                <a:lnTo>
                  <a:pt x="94578" y="76581"/>
                </a:lnTo>
                <a:close/>
              </a:path>
              <a:path extrusionOk="0" h="120000" w="120000">
                <a:moveTo>
                  <a:pt x="53302" y="58461"/>
                </a:moveTo>
                <a:lnTo>
                  <a:pt x="54142" y="59143"/>
                </a:lnTo>
                <a:lnTo>
                  <a:pt x="54292" y="59771"/>
                </a:lnTo>
                <a:lnTo>
                  <a:pt x="54943" y="109742"/>
                </a:lnTo>
                <a:lnTo>
                  <a:pt x="54670" y="110768"/>
                </a:lnTo>
                <a:lnTo>
                  <a:pt x="56036" y="110768"/>
                </a:lnTo>
                <a:lnTo>
                  <a:pt x="56310" y="109742"/>
                </a:lnTo>
                <a:lnTo>
                  <a:pt x="56583" y="107691"/>
                </a:lnTo>
                <a:lnTo>
                  <a:pt x="56036" y="106324"/>
                </a:lnTo>
                <a:lnTo>
                  <a:pt x="56310" y="105298"/>
                </a:lnTo>
                <a:lnTo>
                  <a:pt x="57403" y="105640"/>
                </a:lnTo>
                <a:lnTo>
                  <a:pt x="58223" y="104957"/>
                </a:lnTo>
                <a:lnTo>
                  <a:pt x="59316" y="105640"/>
                </a:lnTo>
                <a:lnTo>
                  <a:pt x="60683" y="104957"/>
                </a:lnTo>
                <a:lnTo>
                  <a:pt x="62050" y="104957"/>
                </a:lnTo>
                <a:lnTo>
                  <a:pt x="62870" y="103930"/>
                </a:lnTo>
                <a:lnTo>
                  <a:pt x="63690" y="104273"/>
                </a:lnTo>
                <a:lnTo>
                  <a:pt x="64510" y="104615"/>
                </a:lnTo>
                <a:lnTo>
                  <a:pt x="65057" y="104957"/>
                </a:lnTo>
                <a:lnTo>
                  <a:pt x="65057" y="106324"/>
                </a:lnTo>
                <a:lnTo>
                  <a:pt x="65603" y="107349"/>
                </a:lnTo>
                <a:lnTo>
                  <a:pt x="65877" y="108033"/>
                </a:lnTo>
                <a:lnTo>
                  <a:pt x="66970" y="108717"/>
                </a:lnTo>
                <a:lnTo>
                  <a:pt x="67517" y="108375"/>
                </a:lnTo>
                <a:lnTo>
                  <a:pt x="68610" y="109058"/>
                </a:lnTo>
                <a:lnTo>
                  <a:pt x="68610" y="108375"/>
                </a:lnTo>
                <a:lnTo>
                  <a:pt x="69430" y="108375"/>
                </a:lnTo>
                <a:lnTo>
                  <a:pt x="70251" y="108033"/>
                </a:lnTo>
                <a:lnTo>
                  <a:pt x="70251" y="108717"/>
                </a:lnTo>
                <a:lnTo>
                  <a:pt x="70797" y="108717"/>
                </a:lnTo>
                <a:lnTo>
                  <a:pt x="70797" y="108375"/>
                </a:lnTo>
                <a:lnTo>
                  <a:pt x="71071" y="108375"/>
                </a:lnTo>
                <a:lnTo>
                  <a:pt x="71071" y="108717"/>
                </a:lnTo>
                <a:lnTo>
                  <a:pt x="71344" y="108717"/>
                </a:lnTo>
                <a:lnTo>
                  <a:pt x="71344" y="109400"/>
                </a:lnTo>
                <a:lnTo>
                  <a:pt x="71071" y="109742"/>
                </a:lnTo>
                <a:lnTo>
                  <a:pt x="70797" y="110427"/>
                </a:lnTo>
                <a:lnTo>
                  <a:pt x="71071" y="111110"/>
                </a:lnTo>
                <a:lnTo>
                  <a:pt x="71344" y="111110"/>
                </a:lnTo>
                <a:lnTo>
                  <a:pt x="71344" y="111794"/>
                </a:lnTo>
                <a:lnTo>
                  <a:pt x="71617" y="112136"/>
                </a:lnTo>
                <a:lnTo>
                  <a:pt x="71617" y="112819"/>
                </a:lnTo>
                <a:lnTo>
                  <a:pt x="72164" y="112819"/>
                </a:lnTo>
                <a:lnTo>
                  <a:pt x="72437" y="112478"/>
                </a:lnTo>
                <a:lnTo>
                  <a:pt x="72710" y="112478"/>
                </a:lnTo>
                <a:lnTo>
                  <a:pt x="72749" y="111687"/>
                </a:lnTo>
                <a:lnTo>
                  <a:pt x="72288" y="111212"/>
                </a:lnTo>
                <a:lnTo>
                  <a:pt x="72164" y="111110"/>
                </a:lnTo>
                <a:lnTo>
                  <a:pt x="72164" y="110768"/>
                </a:lnTo>
                <a:lnTo>
                  <a:pt x="72437" y="111110"/>
                </a:lnTo>
                <a:lnTo>
                  <a:pt x="72710" y="111110"/>
                </a:lnTo>
                <a:lnTo>
                  <a:pt x="72710" y="110085"/>
                </a:lnTo>
                <a:lnTo>
                  <a:pt x="72984" y="109742"/>
                </a:lnTo>
                <a:lnTo>
                  <a:pt x="74077" y="109742"/>
                </a:lnTo>
                <a:lnTo>
                  <a:pt x="74624" y="108375"/>
                </a:lnTo>
                <a:lnTo>
                  <a:pt x="74897" y="108717"/>
                </a:lnTo>
                <a:lnTo>
                  <a:pt x="74897" y="108033"/>
                </a:lnTo>
                <a:lnTo>
                  <a:pt x="75444" y="108033"/>
                </a:lnTo>
                <a:lnTo>
                  <a:pt x="75170" y="108375"/>
                </a:lnTo>
                <a:lnTo>
                  <a:pt x="75444" y="108375"/>
                </a:lnTo>
                <a:lnTo>
                  <a:pt x="75717" y="107691"/>
                </a:lnTo>
                <a:lnTo>
                  <a:pt x="75990" y="107349"/>
                </a:lnTo>
                <a:lnTo>
                  <a:pt x="75990" y="107691"/>
                </a:lnTo>
                <a:lnTo>
                  <a:pt x="76264" y="107691"/>
                </a:lnTo>
                <a:lnTo>
                  <a:pt x="76537" y="107349"/>
                </a:lnTo>
                <a:lnTo>
                  <a:pt x="77420" y="107339"/>
                </a:lnTo>
                <a:lnTo>
                  <a:pt x="78140" y="107387"/>
                </a:lnTo>
                <a:lnTo>
                  <a:pt x="77904" y="85469"/>
                </a:lnTo>
                <a:lnTo>
                  <a:pt x="77631" y="85469"/>
                </a:lnTo>
                <a:lnTo>
                  <a:pt x="77631" y="86153"/>
                </a:lnTo>
                <a:lnTo>
                  <a:pt x="77357" y="86495"/>
                </a:lnTo>
                <a:lnTo>
                  <a:pt x="76810" y="86495"/>
                </a:lnTo>
                <a:lnTo>
                  <a:pt x="76264" y="85811"/>
                </a:lnTo>
                <a:lnTo>
                  <a:pt x="75990" y="85811"/>
                </a:lnTo>
                <a:lnTo>
                  <a:pt x="75990" y="85469"/>
                </a:lnTo>
                <a:lnTo>
                  <a:pt x="76264" y="85127"/>
                </a:lnTo>
                <a:lnTo>
                  <a:pt x="76264" y="30769"/>
                </a:lnTo>
                <a:lnTo>
                  <a:pt x="75444" y="30769"/>
                </a:lnTo>
                <a:lnTo>
                  <a:pt x="74624" y="31452"/>
                </a:lnTo>
                <a:lnTo>
                  <a:pt x="74077" y="32821"/>
                </a:lnTo>
                <a:lnTo>
                  <a:pt x="74077" y="34188"/>
                </a:lnTo>
                <a:lnTo>
                  <a:pt x="74350" y="35555"/>
                </a:lnTo>
                <a:lnTo>
                  <a:pt x="74624" y="36922"/>
                </a:lnTo>
                <a:lnTo>
                  <a:pt x="74077" y="37948"/>
                </a:lnTo>
                <a:lnTo>
                  <a:pt x="73257" y="38631"/>
                </a:lnTo>
                <a:lnTo>
                  <a:pt x="71617" y="38974"/>
                </a:lnTo>
                <a:lnTo>
                  <a:pt x="69704" y="39658"/>
                </a:lnTo>
                <a:lnTo>
                  <a:pt x="67790" y="39658"/>
                </a:lnTo>
                <a:lnTo>
                  <a:pt x="66697" y="40000"/>
                </a:lnTo>
                <a:lnTo>
                  <a:pt x="66150" y="40342"/>
                </a:lnTo>
                <a:lnTo>
                  <a:pt x="65057" y="41709"/>
                </a:lnTo>
                <a:lnTo>
                  <a:pt x="63690" y="42051"/>
                </a:lnTo>
                <a:lnTo>
                  <a:pt x="62324" y="42051"/>
                </a:lnTo>
                <a:lnTo>
                  <a:pt x="60956" y="42734"/>
                </a:lnTo>
                <a:lnTo>
                  <a:pt x="59043" y="42734"/>
                </a:lnTo>
                <a:lnTo>
                  <a:pt x="57950" y="41709"/>
                </a:lnTo>
                <a:lnTo>
                  <a:pt x="57130" y="40683"/>
                </a:lnTo>
                <a:lnTo>
                  <a:pt x="56583" y="40342"/>
                </a:lnTo>
                <a:lnTo>
                  <a:pt x="53576" y="40000"/>
                </a:lnTo>
                <a:lnTo>
                  <a:pt x="51936" y="40000"/>
                </a:lnTo>
                <a:lnTo>
                  <a:pt x="50296" y="39658"/>
                </a:lnTo>
                <a:lnTo>
                  <a:pt x="48656" y="40000"/>
                </a:lnTo>
                <a:lnTo>
                  <a:pt x="47563" y="39658"/>
                </a:lnTo>
                <a:lnTo>
                  <a:pt x="46469" y="38974"/>
                </a:lnTo>
                <a:lnTo>
                  <a:pt x="45649" y="37606"/>
                </a:lnTo>
                <a:lnTo>
                  <a:pt x="44282" y="36581"/>
                </a:lnTo>
                <a:lnTo>
                  <a:pt x="43735" y="35555"/>
                </a:lnTo>
                <a:lnTo>
                  <a:pt x="43189" y="34188"/>
                </a:lnTo>
                <a:lnTo>
                  <a:pt x="42369" y="33161"/>
                </a:lnTo>
                <a:lnTo>
                  <a:pt x="41276" y="32821"/>
                </a:lnTo>
                <a:lnTo>
                  <a:pt x="40729" y="32136"/>
                </a:lnTo>
                <a:lnTo>
                  <a:pt x="39636" y="31452"/>
                </a:lnTo>
                <a:lnTo>
                  <a:pt x="38268" y="31111"/>
                </a:lnTo>
                <a:lnTo>
                  <a:pt x="37175" y="30769"/>
                </a:lnTo>
                <a:lnTo>
                  <a:pt x="36902" y="29743"/>
                </a:lnTo>
                <a:lnTo>
                  <a:pt x="37175" y="28034"/>
                </a:lnTo>
                <a:lnTo>
                  <a:pt x="37448" y="27009"/>
                </a:lnTo>
                <a:lnTo>
                  <a:pt x="36902" y="25641"/>
                </a:lnTo>
                <a:lnTo>
                  <a:pt x="35808" y="25299"/>
                </a:lnTo>
                <a:lnTo>
                  <a:pt x="35808" y="24273"/>
                </a:lnTo>
                <a:lnTo>
                  <a:pt x="34715" y="22564"/>
                </a:lnTo>
                <a:lnTo>
                  <a:pt x="33349" y="21881"/>
                </a:lnTo>
                <a:lnTo>
                  <a:pt x="31161" y="21881"/>
                </a:lnTo>
                <a:lnTo>
                  <a:pt x="30614" y="20854"/>
                </a:lnTo>
                <a:lnTo>
                  <a:pt x="30341" y="20170"/>
                </a:lnTo>
                <a:lnTo>
                  <a:pt x="30068" y="18120"/>
                </a:lnTo>
                <a:lnTo>
                  <a:pt x="30341" y="15726"/>
                </a:lnTo>
                <a:lnTo>
                  <a:pt x="29248" y="16752"/>
                </a:lnTo>
                <a:lnTo>
                  <a:pt x="26515" y="17094"/>
                </a:lnTo>
                <a:lnTo>
                  <a:pt x="25695" y="18120"/>
                </a:lnTo>
                <a:lnTo>
                  <a:pt x="25148" y="19145"/>
                </a:lnTo>
                <a:lnTo>
                  <a:pt x="23782" y="19829"/>
                </a:lnTo>
                <a:lnTo>
                  <a:pt x="23782" y="20512"/>
                </a:lnTo>
                <a:lnTo>
                  <a:pt x="23507" y="21881"/>
                </a:lnTo>
                <a:lnTo>
                  <a:pt x="21867" y="22564"/>
                </a:lnTo>
                <a:lnTo>
                  <a:pt x="20774" y="22564"/>
                </a:lnTo>
                <a:lnTo>
                  <a:pt x="19954" y="23248"/>
                </a:lnTo>
                <a:lnTo>
                  <a:pt x="19408" y="24615"/>
                </a:lnTo>
                <a:lnTo>
                  <a:pt x="18588" y="25641"/>
                </a:lnTo>
                <a:lnTo>
                  <a:pt x="18041" y="27351"/>
                </a:lnTo>
                <a:lnTo>
                  <a:pt x="18314" y="29060"/>
                </a:lnTo>
                <a:lnTo>
                  <a:pt x="19134" y="29743"/>
                </a:lnTo>
                <a:lnTo>
                  <a:pt x="18588" y="30769"/>
                </a:lnTo>
                <a:lnTo>
                  <a:pt x="16674" y="30769"/>
                </a:lnTo>
                <a:lnTo>
                  <a:pt x="15034" y="31452"/>
                </a:lnTo>
                <a:lnTo>
                  <a:pt x="13667" y="32136"/>
                </a:lnTo>
                <a:lnTo>
                  <a:pt x="13120" y="32479"/>
                </a:lnTo>
                <a:lnTo>
                  <a:pt x="13394" y="33504"/>
                </a:lnTo>
                <a:lnTo>
                  <a:pt x="14487" y="34530"/>
                </a:lnTo>
                <a:lnTo>
                  <a:pt x="15034" y="35555"/>
                </a:lnTo>
                <a:lnTo>
                  <a:pt x="14487" y="36922"/>
                </a:lnTo>
                <a:lnTo>
                  <a:pt x="14214" y="37948"/>
                </a:lnTo>
                <a:lnTo>
                  <a:pt x="13940" y="40000"/>
                </a:lnTo>
                <a:lnTo>
                  <a:pt x="13394" y="40000"/>
                </a:lnTo>
                <a:lnTo>
                  <a:pt x="13120" y="40342"/>
                </a:lnTo>
                <a:lnTo>
                  <a:pt x="12574" y="40683"/>
                </a:lnTo>
                <a:lnTo>
                  <a:pt x="12027" y="41025"/>
                </a:lnTo>
                <a:lnTo>
                  <a:pt x="12027" y="41709"/>
                </a:lnTo>
                <a:lnTo>
                  <a:pt x="11481" y="41709"/>
                </a:lnTo>
                <a:lnTo>
                  <a:pt x="11207" y="42051"/>
                </a:lnTo>
                <a:lnTo>
                  <a:pt x="10934" y="42051"/>
                </a:lnTo>
                <a:lnTo>
                  <a:pt x="10661" y="42392"/>
                </a:lnTo>
                <a:lnTo>
                  <a:pt x="10387" y="42734"/>
                </a:lnTo>
                <a:lnTo>
                  <a:pt x="10387" y="43418"/>
                </a:lnTo>
                <a:lnTo>
                  <a:pt x="9907" y="43721"/>
                </a:lnTo>
                <a:lnTo>
                  <a:pt x="9040" y="43835"/>
                </a:lnTo>
                <a:lnTo>
                  <a:pt x="8054" y="44041"/>
                </a:lnTo>
                <a:lnTo>
                  <a:pt x="7220" y="44620"/>
                </a:lnTo>
                <a:lnTo>
                  <a:pt x="7107" y="44786"/>
                </a:lnTo>
                <a:lnTo>
                  <a:pt x="6838" y="45654"/>
                </a:lnTo>
                <a:lnTo>
                  <a:pt x="6802" y="46595"/>
                </a:lnTo>
                <a:lnTo>
                  <a:pt x="6560" y="47179"/>
                </a:lnTo>
                <a:lnTo>
                  <a:pt x="6013" y="47521"/>
                </a:lnTo>
                <a:lnTo>
                  <a:pt x="5467" y="47179"/>
                </a:lnTo>
                <a:lnTo>
                  <a:pt x="4920" y="47521"/>
                </a:lnTo>
                <a:lnTo>
                  <a:pt x="4647" y="47863"/>
                </a:lnTo>
                <a:lnTo>
                  <a:pt x="4373" y="48204"/>
                </a:lnTo>
                <a:lnTo>
                  <a:pt x="3554" y="48204"/>
                </a:lnTo>
                <a:lnTo>
                  <a:pt x="3827" y="47179"/>
                </a:lnTo>
                <a:lnTo>
                  <a:pt x="3280" y="47179"/>
                </a:lnTo>
                <a:lnTo>
                  <a:pt x="2734" y="46837"/>
                </a:lnTo>
                <a:lnTo>
                  <a:pt x="2460" y="47521"/>
                </a:lnTo>
                <a:lnTo>
                  <a:pt x="2187" y="47863"/>
                </a:lnTo>
                <a:lnTo>
                  <a:pt x="1914" y="48204"/>
                </a:lnTo>
                <a:lnTo>
                  <a:pt x="1640" y="48546"/>
                </a:lnTo>
                <a:lnTo>
                  <a:pt x="1367" y="48888"/>
                </a:lnTo>
                <a:lnTo>
                  <a:pt x="1094" y="49231"/>
                </a:lnTo>
                <a:lnTo>
                  <a:pt x="819" y="49231"/>
                </a:lnTo>
                <a:lnTo>
                  <a:pt x="547" y="49573"/>
                </a:lnTo>
                <a:lnTo>
                  <a:pt x="273" y="49573"/>
                </a:lnTo>
                <a:lnTo>
                  <a:pt x="0" y="49914"/>
                </a:lnTo>
                <a:lnTo>
                  <a:pt x="273" y="50256"/>
                </a:lnTo>
                <a:lnTo>
                  <a:pt x="273" y="52307"/>
                </a:lnTo>
                <a:lnTo>
                  <a:pt x="819" y="52991"/>
                </a:lnTo>
                <a:lnTo>
                  <a:pt x="2187" y="52307"/>
                </a:lnTo>
                <a:lnTo>
                  <a:pt x="2460" y="52649"/>
                </a:lnTo>
                <a:lnTo>
                  <a:pt x="2187" y="53333"/>
                </a:lnTo>
                <a:lnTo>
                  <a:pt x="1914" y="54358"/>
                </a:lnTo>
                <a:lnTo>
                  <a:pt x="2460" y="55726"/>
                </a:lnTo>
                <a:lnTo>
                  <a:pt x="2460" y="57094"/>
                </a:lnTo>
                <a:lnTo>
                  <a:pt x="3007" y="57435"/>
                </a:lnTo>
                <a:lnTo>
                  <a:pt x="3007" y="58119"/>
                </a:lnTo>
                <a:lnTo>
                  <a:pt x="2460" y="58461"/>
                </a:lnTo>
                <a:lnTo>
                  <a:pt x="2460" y="59486"/>
                </a:lnTo>
                <a:lnTo>
                  <a:pt x="3827" y="59486"/>
                </a:lnTo>
                <a:lnTo>
                  <a:pt x="6013" y="61196"/>
                </a:lnTo>
                <a:lnTo>
                  <a:pt x="6560" y="61880"/>
                </a:lnTo>
                <a:lnTo>
                  <a:pt x="7107" y="62905"/>
                </a:lnTo>
                <a:lnTo>
                  <a:pt x="8200" y="62222"/>
                </a:lnTo>
                <a:lnTo>
                  <a:pt x="8474" y="61538"/>
                </a:lnTo>
                <a:lnTo>
                  <a:pt x="9294" y="61538"/>
                </a:lnTo>
                <a:lnTo>
                  <a:pt x="10114" y="61880"/>
                </a:lnTo>
                <a:lnTo>
                  <a:pt x="11207" y="61880"/>
                </a:lnTo>
                <a:lnTo>
                  <a:pt x="11481" y="62905"/>
                </a:lnTo>
                <a:lnTo>
                  <a:pt x="12027" y="63931"/>
                </a:lnTo>
                <a:lnTo>
                  <a:pt x="12300" y="64956"/>
                </a:lnTo>
                <a:lnTo>
                  <a:pt x="12027" y="65640"/>
                </a:lnTo>
                <a:lnTo>
                  <a:pt x="11754" y="66325"/>
                </a:lnTo>
                <a:lnTo>
                  <a:pt x="11481" y="67008"/>
                </a:lnTo>
                <a:lnTo>
                  <a:pt x="10934" y="67692"/>
                </a:lnTo>
                <a:lnTo>
                  <a:pt x="10387" y="69059"/>
                </a:lnTo>
                <a:lnTo>
                  <a:pt x="10114" y="69401"/>
                </a:lnTo>
                <a:lnTo>
                  <a:pt x="9567" y="70426"/>
                </a:lnTo>
                <a:lnTo>
                  <a:pt x="10387" y="71111"/>
                </a:lnTo>
                <a:lnTo>
                  <a:pt x="10934" y="72136"/>
                </a:lnTo>
                <a:lnTo>
                  <a:pt x="10661" y="73845"/>
                </a:lnTo>
                <a:lnTo>
                  <a:pt x="11481" y="74187"/>
                </a:lnTo>
                <a:lnTo>
                  <a:pt x="12027" y="74187"/>
                </a:lnTo>
                <a:lnTo>
                  <a:pt x="12027" y="75213"/>
                </a:lnTo>
                <a:lnTo>
                  <a:pt x="11754" y="76581"/>
                </a:lnTo>
                <a:lnTo>
                  <a:pt x="11754" y="77265"/>
                </a:lnTo>
                <a:lnTo>
                  <a:pt x="11481" y="77606"/>
                </a:lnTo>
                <a:lnTo>
                  <a:pt x="11754" y="78632"/>
                </a:lnTo>
                <a:lnTo>
                  <a:pt x="12574" y="79315"/>
                </a:lnTo>
                <a:lnTo>
                  <a:pt x="13394" y="79999"/>
                </a:lnTo>
                <a:lnTo>
                  <a:pt x="14487" y="79999"/>
                </a:lnTo>
                <a:lnTo>
                  <a:pt x="15307" y="81025"/>
                </a:lnTo>
                <a:lnTo>
                  <a:pt x="15854" y="81708"/>
                </a:lnTo>
                <a:lnTo>
                  <a:pt x="18314" y="81708"/>
                </a:lnTo>
                <a:lnTo>
                  <a:pt x="18861" y="82051"/>
                </a:lnTo>
                <a:lnTo>
                  <a:pt x="19681" y="83760"/>
                </a:lnTo>
                <a:lnTo>
                  <a:pt x="20501" y="83760"/>
                </a:lnTo>
                <a:lnTo>
                  <a:pt x="21594" y="83418"/>
                </a:lnTo>
                <a:lnTo>
                  <a:pt x="22414" y="84102"/>
                </a:lnTo>
                <a:lnTo>
                  <a:pt x="22414" y="85127"/>
                </a:lnTo>
                <a:lnTo>
                  <a:pt x="23507" y="85811"/>
                </a:lnTo>
                <a:lnTo>
                  <a:pt x="24328" y="87178"/>
                </a:lnTo>
                <a:lnTo>
                  <a:pt x="24601" y="87863"/>
                </a:lnTo>
                <a:lnTo>
                  <a:pt x="25695" y="87863"/>
                </a:lnTo>
                <a:lnTo>
                  <a:pt x="26515" y="88888"/>
                </a:lnTo>
                <a:lnTo>
                  <a:pt x="28155" y="88888"/>
                </a:lnTo>
                <a:lnTo>
                  <a:pt x="29521" y="89230"/>
                </a:lnTo>
                <a:lnTo>
                  <a:pt x="30341" y="88547"/>
                </a:lnTo>
                <a:lnTo>
                  <a:pt x="31161" y="88888"/>
                </a:lnTo>
                <a:lnTo>
                  <a:pt x="31709" y="89914"/>
                </a:lnTo>
                <a:lnTo>
                  <a:pt x="32529" y="88205"/>
                </a:lnTo>
                <a:lnTo>
                  <a:pt x="33349" y="87520"/>
                </a:lnTo>
                <a:lnTo>
                  <a:pt x="34168" y="87520"/>
                </a:lnTo>
                <a:lnTo>
                  <a:pt x="35262" y="88205"/>
                </a:lnTo>
                <a:lnTo>
                  <a:pt x="37448" y="88205"/>
                </a:lnTo>
                <a:lnTo>
                  <a:pt x="38541" y="87863"/>
                </a:lnTo>
                <a:lnTo>
                  <a:pt x="39636" y="87178"/>
                </a:lnTo>
                <a:lnTo>
                  <a:pt x="40182" y="86836"/>
                </a:lnTo>
                <a:lnTo>
                  <a:pt x="41276" y="86495"/>
                </a:lnTo>
                <a:lnTo>
                  <a:pt x="41822" y="86836"/>
                </a:lnTo>
                <a:lnTo>
                  <a:pt x="42642" y="86153"/>
                </a:lnTo>
                <a:lnTo>
                  <a:pt x="43462" y="86153"/>
                </a:lnTo>
                <a:lnTo>
                  <a:pt x="44555" y="86495"/>
                </a:lnTo>
                <a:lnTo>
                  <a:pt x="44555" y="87863"/>
                </a:lnTo>
                <a:lnTo>
                  <a:pt x="44829" y="88547"/>
                </a:lnTo>
                <a:lnTo>
                  <a:pt x="45649" y="88205"/>
                </a:lnTo>
                <a:lnTo>
                  <a:pt x="45922" y="88547"/>
                </a:lnTo>
                <a:lnTo>
                  <a:pt x="46742" y="88888"/>
                </a:lnTo>
                <a:lnTo>
                  <a:pt x="47289" y="89230"/>
                </a:lnTo>
                <a:lnTo>
                  <a:pt x="47836" y="89914"/>
                </a:lnTo>
                <a:lnTo>
                  <a:pt x="47836" y="90939"/>
                </a:lnTo>
                <a:lnTo>
                  <a:pt x="48656" y="90597"/>
                </a:lnTo>
                <a:lnTo>
                  <a:pt x="49203" y="90597"/>
                </a:lnTo>
                <a:lnTo>
                  <a:pt x="49476" y="91623"/>
                </a:lnTo>
                <a:lnTo>
                  <a:pt x="49749" y="92648"/>
                </a:lnTo>
                <a:lnTo>
                  <a:pt x="49476" y="94017"/>
                </a:lnTo>
                <a:lnTo>
                  <a:pt x="49749" y="94700"/>
                </a:lnTo>
                <a:lnTo>
                  <a:pt x="49749" y="95726"/>
                </a:lnTo>
                <a:lnTo>
                  <a:pt x="49476" y="97093"/>
                </a:lnTo>
                <a:lnTo>
                  <a:pt x="48929" y="98460"/>
                </a:lnTo>
                <a:lnTo>
                  <a:pt x="48383" y="99487"/>
                </a:lnTo>
                <a:lnTo>
                  <a:pt x="48383" y="100170"/>
                </a:lnTo>
                <a:lnTo>
                  <a:pt x="48656" y="100854"/>
                </a:lnTo>
                <a:lnTo>
                  <a:pt x="48656" y="101879"/>
                </a:lnTo>
                <a:lnTo>
                  <a:pt x="48929" y="102563"/>
                </a:lnTo>
                <a:lnTo>
                  <a:pt x="49203" y="102221"/>
                </a:lnTo>
                <a:lnTo>
                  <a:pt x="49476" y="101879"/>
                </a:lnTo>
                <a:lnTo>
                  <a:pt x="50296" y="101196"/>
                </a:lnTo>
                <a:lnTo>
                  <a:pt x="50843" y="101537"/>
                </a:lnTo>
                <a:lnTo>
                  <a:pt x="51389" y="102221"/>
                </a:lnTo>
                <a:lnTo>
                  <a:pt x="51116" y="102905"/>
                </a:lnTo>
                <a:lnTo>
                  <a:pt x="51389" y="103930"/>
                </a:lnTo>
                <a:lnTo>
                  <a:pt x="52209" y="103930"/>
                </a:lnTo>
                <a:lnTo>
                  <a:pt x="52209" y="104273"/>
                </a:lnTo>
                <a:lnTo>
                  <a:pt x="51662" y="105982"/>
                </a:lnTo>
                <a:lnTo>
                  <a:pt x="51662" y="106324"/>
                </a:lnTo>
                <a:lnTo>
                  <a:pt x="52482" y="106666"/>
                </a:lnTo>
                <a:lnTo>
                  <a:pt x="53029" y="106666"/>
                </a:lnTo>
                <a:lnTo>
                  <a:pt x="53302" y="108033"/>
                </a:lnTo>
                <a:lnTo>
                  <a:pt x="53576" y="109058"/>
                </a:lnTo>
                <a:lnTo>
                  <a:pt x="53576" y="59486"/>
                </a:lnTo>
                <a:lnTo>
                  <a:pt x="53302" y="59486"/>
                </a:lnTo>
                <a:lnTo>
                  <a:pt x="53302" y="58803"/>
                </a:lnTo>
                <a:lnTo>
                  <a:pt x="53576" y="58803"/>
                </a:lnTo>
                <a:lnTo>
                  <a:pt x="53302" y="58461"/>
                </a:lnTo>
                <a:close/>
              </a:path>
              <a:path extrusionOk="0" h="120000" w="120000">
                <a:moveTo>
                  <a:pt x="77357" y="32136"/>
                </a:moveTo>
                <a:lnTo>
                  <a:pt x="76264" y="30769"/>
                </a:lnTo>
                <a:lnTo>
                  <a:pt x="76264" y="85127"/>
                </a:lnTo>
                <a:lnTo>
                  <a:pt x="76537" y="85127"/>
                </a:lnTo>
                <a:lnTo>
                  <a:pt x="76537" y="85469"/>
                </a:lnTo>
                <a:lnTo>
                  <a:pt x="76810" y="85811"/>
                </a:lnTo>
                <a:lnTo>
                  <a:pt x="76810" y="85469"/>
                </a:lnTo>
                <a:lnTo>
                  <a:pt x="77083" y="85469"/>
                </a:lnTo>
                <a:lnTo>
                  <a:pt x="77083" y="84786"/>
                </a:lnTo>
                <a:lnTo>
                  <a:pt x="77357" y="85127"/>
                </a:lnTo>
                <a:lnTo>
                  <a:pt x="77631" y="84786"/>
                </a:lnTo>
                <a:lnTo>
                  <a:pt x="77904" y="85469"/>
                </a:lnTo>
                <a:lnTo>
                  <a:pt x="78140" y="107387"/>
                </a:lnTo>
                <a:lnTo>
                  <a:pt x="78178" y="107349"/>
                </a:lnTo>
                <a:lnTo>
                  <a:pt x="78451" y="107349"/>
                </a:lnTo>
                <a:lnTo>
                  <a:pt x="79271" y="105640"/>
                </a:lnTo>
                <a:lnTo>
                  <a:pt x="79544" y="105640"/>
                </a:lnTo>
                <a:lnTo>
                  <a:pt x="79918" y="104398"/>
                </a:lnTo>
                <a:lnTo>
                  <a:pt x="79862" y="104328"/>
                </a:lnTo>
                <a:lnTo>
                  <a:pt x="79759" y="104349"/>
                </a:lnTo>
                <a:lnTo>
                  <a:pt x="79544" y="104615"/>
                </a:lnTo>
                <a:lnTo>
                  <a:pt x="79544" y="104273"/>
                </a:lnTo>
                <a:lnTo>
                  <a:pt x="80091" y="31794"/>
                </a:lnTo>
                <a:lnTo>
                  <a:pt x="78451" y="32821"/>
                </a:lnTo>
                <a:lnTo>
                  <a:pt x="77357" y="32136"/>
                </a:lnTo>
                <a:close/>
              </a:path>
              <a:path extrusionOk="0" h="120000" w="120000">
                <a:moveTo>
                  <a:pt x="84464" y="104273"/>
                </a:moveTo>
                <a:lnTo>
                  <a:pt x="84737" y="103930"/>
                </a:lnTo>
                <a:lnTo>
                  <a:pt x="84464" y="103247"/>
                </a:lnTo>
                <a:lnTo>
                  <a:pt x="84464" y="102563"/>
                </a:lnTo>
                <a:lnTo>
                  <a:pt x="84737" y="102563"/>
                </a:lnTo>
                <a:lnTo>
                  <a:pt x="85285" y="102221"/>
                </a:lnTo>
                <a:lnTo>
                  <a:pt x="85558" y="102221"/>
                </a:lnTo>
                <a:lnTo>
                  <a:pt x="85558" y="101537"/>
                </a:lnTo>
                <a:lnTo>
                  <a:pt x="85831" y="101537"/>
                </a:lnTo>
                <a:lnTo>
                  <a:pt x="85831" y="101879"/>
                </a:lnTo>
                <a:lnTo>
                  <a:pt x="86105" y="101879"/>
                </a:lnTo>
                <a:lnTo>
                  <a:pt x="86105" y="101537"/>
                </a:lnTo>
                <a:lnTo>
                  <a:pt x="86378" y="101196"/>
                </a:lnTo>
                <a:lnTo>
                  <a:pt x="86378" y="66325"/>
                </a:lnTo>
                <a:lnTo>
                  <a:pt x="86105" y="65640"/>
                </a:lnTo>
                <a:lnTo>
                  <a:pt x="85558" y="83418"/>
                </a:lnTo>
                <a:lnTo>
                  <a:pt x="86031" y="83724"/>
                </a:lnTo>
                <a:lnTo>
                  <a:pt x="85665" y="84347"/>
                </a:lnTo>
                <a:lnTo>
                  <a:pt x="85285" y="84786"/>
                </a:lnTo>
                <a:lnTo>
                  <a:pt x="84912" y="84176"/>
                </a:lnTo>
                <a:lnTo>
                  <a:pt x="84847" y="83731"/>
                </a:lnTo>
                <a:lnTo>
                  <a:pt x="84464" y="27009"/>
                </a:lnTo>
                <a:lnTo>
                  <a:pt x="83917" y="27351"/>
                </a:lnTo>
                <a:lnTo>
                  <a:pt x="83644" y="28376"/>
                </a:lnTo>
                <a:lnTo>
                  <a:pt x="82824" y="29060"/>
                </a:lnTo>
                <a:lnTo>
                  <a:pt x="80364" y="30085"/>
                </a:lnTo>
                <a:lnTo>
                  <a:pt x="80091" y="31794"/>
                </a:lnTo>
                <a:lnTo>
                  <a:pt x="79544" y="104273"/>
                </a:lnTo>
                <a:lnTo>
                  <a:pt x="79818" y="104273"/>
                </a:lnTo>
                <a:lnTo>
                  <a:pt x="79862" y="104328"/>
                </a:lnTo>
                <a:lnTo>
                  <a:pt x="79944" y="104312"/>
                </a:lnTo>
                <a:lnTo>
                  <a:pt x="79918" y="104398"/>
                </a:lnTo>
                <a:lnTo>
                  <a:pt x="80091" y="104615"/>
                </a:lnTo>
                <a:lnTo>
                  <a:pt x="80091" y="104957"/>
                </a:lnTo>
                <a:lnTo>
                  <a:pt x="80364" y="105298"/>
                </a:lnTo>
                <a:lnTo>
                  <a:pt x="80638" y="105298"/>
                </a:lnTo>
                <a:lnTo>
                  <a:pt x="81184" y="104957"/>
                </a:lnTo>
                <a:lnTo>
                  <a:pt x="81184" y="105640"/>
                </a:lnTo>
                <a:lnTo>
                  <a:pt x="81731" y="105640"/>
                </a:lnTo>
                <a:lnTo>
                  <a:pt x="81731" y="104957"/>
                </a:lnTo>
                <a:lnTo>
                  <a:pt x="82004" y="104957"/>
                </a:lnTo>
                <a:lnTo>
                  <a:pt x="82551" y="104615"/>
                </a:lnTo>
                <a:lnTo>
                  <a:pt x="83371" y="104615"/>
                </a:lnTo>
                <a:lnTo>
                  <a:pt x="83644" y="104957"/>
                </a:lnTo>
                <a:lnTo>
                  <a:pt x="83917" y="104957"/>
                </a:lnTo>
                <a:lnTo>
                  <a:pt x="83917" y="104273"/>
                </a:lnTo>
                <a:lnTo>
                  <a:pt x="84464" y="10427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0" name="Google Shape;520;p8"/>
          <p:cNvSpPr/>
          <p:nvPr/>
        </p:nvSpPr>
        <p:spPr>
          <a:xfrm>
            <a:off x="7619165" y="4369755"/>
            <a:ext cx="72910" cy="71374"/>
          </a:xfrm>
          <a:custGeom>
            <a:rect b="b" l="l" r="r" t="t"/>
            <a:pathLst>
              <a:path extrusionOk="0" h="120000" w="120000">
                <a:moveTo>
                  <a:pt x="102002" y="0"/>
                </a:moveTo>
                <a:lnTo>
                  <a:pt x="83014" y="8631"/>
                </a:lnTo>
                <a:lnTo>
                  <a:pt x="63359" y="17249"/>
                </a:lnTo>
                <a:lnTo>
                  <a:pt x="60009" y="18937"/>
                </a:lnTo>
                <a:lnTo>
                  <a:pt x="36014" y="18937"/>
                </a:lnTo>
                <a:lnTo>
                  <a:pt x="30015" y="25259"/>
                </a:lnTo>
                <a:lnTo>
                  <a:pt x="36014" y="31579"/>
                </a:lnTo>
                <a:lnTo>
                  <a:pt x="30015" y="37899"/>
                </a:lnTo>
                <a:lnTo>
                  <a:pt x="24016" y="37899"/>
                </a:lnTo>
                <a:lnTo>
                  <a:pt x="18017" y="44219"/>
                </a:lnTo>
                <a:lnTo>
                  <a:pt x="11996" y="50539"/>
                </a:lnTo>
                <a:lnTo>
                  <a:pt x="0" y="50539"/>
                </a:lnTo>
                <a:lnTo>
                  <a:pt x="3439" y="71644"/>
                </a:lnTo>
                <a:lnTo>
                  <a:pt x="7602" y="88844"/>
                </a:lnTo>
                <a:lnTo>
                  <a:pt x="11996" y="94738"/>
                </a:lnTo>
                <a:lnTo>
                  <a:pt x="11996" y="101060"/>
                </a:lnTo>
                <a:lnTo>
                  <a:pt x="24016" y="101060"/>
                </a:lnTo>
                <a:lnTo>
                  <a:pt x="30015" y="107380"/>
                </a:lnTo>
                <a:lnTo>
                  <a:pt x="42012" y="120000"/>
                </a:lnTo>
                <a:lnTo>
                  <a:pt x="48011" y="120000"/>
                </a:lnTo>
                <a:lnTo>
                  <a:pt x="78007" y="101060"/>
                </a:lnTo>
                <a:lnTo>
                  <a:pt x="78007" y="94738"/>
                </a:lnTo>
                <a:lnTo>
                  <a:pt x="84006" y="88418"/>
                </a:lnTo>
                <a:lnTo>
                  <a:pt x="90005" y="88418"/>
                </a:lnTo>
                <a:lnTo>
                  <a:pt x="96004" y="88418"/>
                </a:lnTo>
                <a:lnTo>
                  <a:pt x="96004" y="82120"/>
                </a:lnTo>
                <a:lnTo>
                  <a:pt x="102002" y="75800"/>
                </a:lnTo>
                <a:lnTo>
                  <a:pt x="96004" y="75800"/>
                </a:lnTo>
                <a:lnTo>
                  <a:pt x="102002" y="63159"/>
                </a:lnTo>
                <a:lnTo>
                  <a:pt x="108001" y="56839"/>
                </a:lnTo>
                <a:lnTo>
                  <a:pt x="109762" y="41700"/>
                </a:lnTo>
                <a:lnTo>
                  <a:pt x="110401" y="37988"/>
                </a:lnTo>
                <a:lnTo>
                  <a:pt x="120000" y="31579"/>
                </a:lnTo>
                <a:lnTo>
                  <a:pt x="120000" y="18937"/>
                </a:lnTo>
                <a:lnTo>
                  <a:pt x="114000" y="12639"/>
                </a:lnTo>
                <a:lnTo>
                  <a:pt x="120000" y="12639"/>
                </a:lnTo>
                <a:lnTo>
                  <a:pt x="114000" y="6319"/>
                </a:lnTo>
                <a:lnTo>
                  <a:pt x="108001" y="6319"/>
                </a:lnTo>
                <a:lnTo>
                  <a:pt x="102002"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1" name="Google Shape;521;p8"/>
          <p:cNvSpPr/>
          <p:nvPr/>
        </p:nvSpPr>
        <p:spPr>
          <a:xfrm>
            <a:off x="6700536" y="3122475"/>
            <a:ext cx="1600314" cy="1239761"/>
          </a:xfrm>
          <a:custGeom>
            <a:rect b="b" l="l" r="r" t="t"/>
            <a:pathLst>
              <a:path extrusionOk="0" h="120000" w="120000">
                <a:moveTo>
                  <a:pt x="115626" y="32727"/>
                </a:moveTo>
                <a:lnTo>
                  <a:pt x="116173" y="32000"/>
                </a:lnTo>
                <a:lnTo>
                  <a:pt x="116993" y="31272"/>
                </a:lnTo>
                <a:lnTo>
                  <a:pt x="117266" y="30182"/>
                </a:lnTo>
                <a:lnTo>
                  <a:pt x="117813" y="29818"/>
                </a:lnTo>
                <a:lnTo>
                  <a:pt x="118633" y="28728"/>
                </a:lnTo>
                <a:lnTo>
                  <a:pt x="119180" y="27636"/>
                </a:lnTo>
                <a:lnTo>
                  <a:pt x="119453" y="25454"/>
                </a:lnTo>
                <a:lnTo>
                  <a:pt x="119180" y="24727"/>
                </a:lnTo>
                <a:lnTo>
                  <a:pt x="119726" y="24000"/>
                </a:lnTo>
                <a:lnTo>
                  <a:pt x="120000" y="22545"/>
                </a:lnTo>
                <a:lnTo>
                  <a:pt x="119453" y="21818"/>
                </a:lnTo>
                <a:lnTo>
                  <a:pt x="119453" y="21091"/>
                </a:lnTo>
                <a:lnTo>
                  <a:pt x="120000" y="19273"/>
                </a:lnTo>
                <a:lnTo>
                  <a:pt x="118906" y="20000"/>
                </a:lnTo>
                <a:lnTo>
                  <a:pt x="118633" y="20727"/>
                </a:lnTo>
                <a:lnTo>
                  <a:pt x="117813" y="21091"/>
                </a:lnTo>
                <a:lnTo>
                  <a:pt x="116993" y="21091"/>
                </a:lnTo>
                <a:lnTo>
                  <a:pt x="116173" y="21818"/>
                </a:lnTo>
                <a:lnTo>
                  <a:pt x="115626" y="22545"/>
                </a:lnTo>
                <a:lnTo>
                  <a:pt x="114806" y="23273"/>
                </a:lnTo>
                <a:lnTo>
                  <a:pt x="114259" y="23273"/>
                </a:lnTo>
                <a:lnTo>
                  <a:pt x="113439" y="22545"/>
                </a:lnTo>
                <a:lnTo>
                  <a:pt x="112346" y="22182"/>
                </a:lnTo>
                <a:lnTo>
                  <a:pt x="112072" y="21091"/>
                </a:lnTo>
                <a:lnTo>
                  <a:pt x="112346" y="20000"/>
                </a:lnTo>
                <a:lnTo>
                  <a:pt x="111799" y="18909"/>
                </a:lnTo>
                <a:lnTo>
                  <a:pt x="110979" y="17818"/>
                </a:lnTo>
                <a:lnTo>
                  <a:pt x="110706" y="16363"/>
                </a:lnTo>
                <a:lnTo>
                  <a:pt x="110433" y="15273"/>
                </a:lnTo>
                <a:lnTo>
                  <a:pt x="109613" y="14545"/>
                </a:lnTo>
                <a:lnTo>
                  <a:pt x="108519" y="13818"/>
                </a:lnTo>
                <a:lnTo>
                  <a:pt x="107698" y="13818"/>
                </a:lnTo>
                <a:lnTo>
                  <a:pt x="106878" y="13818"/>
                </a:lnTo>
                <a:lnTo>
                  <a:pt x="106332" y="13091"/>
                </a:lnTo>
                <a:lnTo>
                  <a:pt x="105785" y="11273"/>
                </a:lnTo>
                <a:lnTo>
                  <a:pt x="104692" y="9455"/>
                </a:lnTo>
                <a:lnTo>
                  <a:pt x="104419" y="8000"/>
                </a:lnTo>
                <a:lnTo>
                  <a:pt x="104419" y="6909"/>
                </a:lnTo>
                <a:lnTo>
                  <a:pt x="103872" y="5455"/>
                </a:lnTo>
                <a:lnTo>
                  <a:pt x="103325" y="4363"/>
                </a:lnTo>
                <a:lnTo>
                  <a:pt x="102232" y="3273"/>
                </a:lnTo>
                <a:lnTo>
                  <a:pt x="100866" y="2909"/>
                </a:lnTo>
                <a:lnTo>
                  <a:pt x="100045" y="2181"/>
                </a:lnTo>
                <a:lnTo>
                  <a:pt x="99498" y="1091"/>
                </a:lnTo>
                <a:lnTo>
                  <a:pt x="98678" y="363"/>
                </a:lnTo>
                <a:lnTo>
                  <a:pt x="97312" y="0"/>
                </a:lnTo>
                <a:lnTo>
                  <a:pt x="96765" y="363"/>
                </a:lnTo>
                <a:lnTo>
                  <a:pt x="95672" y="1091"/>
                </a:lnTo>
                <a:lnTo>
                  <a:pt x="94578" y="1091"/>
                </a:lnTo>
                <a:lnTo>
                  <a:pt x="93758" y="1818"/>
                </a:lnTo>
                <a:lnTo>
                  <a:pt x="92939" y="2909"/>
                </a:lnTo>
                <a:lnTo>
                  <a:pt x="92391" y="3637"/>
                </a:lnTo>
                <a:lnTo>
                  <a:pt x="92118" y="4363"/>
                </a:lnTo>
                <a:lnTo>
                  <a:pt x="91844" y="5091"/>
                </a:lnTo>
                <a:lnTo>
                  <a:pt x="92391" y="5091"/>
                </a:lnTo>
                <a:lnTo>
                  <a:pt x="92665" y="6181"/>
                </a:lnTo>
                <a:lnTo>
                  <a:pt x="92391" y="7637"/>
                </a:lnTo>
                <a:lnTo>
                  <a:pt x="92118" y="8000"/>
                </a:lnTo>
                <a:lnTo>
                  <a:pt x="92118" y="9455"/>
                </a:lnTo>
                <a:lnTo>
                  <a:pt x="91571" y="10909"/>
                </a:lnTo>
                <a:lnTo>
                  <a:pt x="91024" y="12000"/>
                </a:lnTo>
                <a:lnTo>
                  <a:pt x="89896" y="13043"/>
                </a:lnTo>
                <a:lnTo>
                  <a:pt x="89691" y="13514"/>
                </a:lnTo>
                <a:lnTo>
                  <a:pt x="90204" y="13818"/>
                </a:lnTo>
                <a:lnTo>
                  <a:pt x="90204" y="14545"/>
                </a:lnTo>
                <a:lnTo>
                  <a:pt x="88838" y="14909"/>
                </a:lnTo>
                <a:lnTo>
                  <a:pt x="87471" y="16363"/>
                </a:lnTo>
                <a:lnTo>
                  <a:pt x="86651" y="15636"/>
                </a:lnTo>
                <a:lnTo>
                  <a:pt x="85558" y="14545"/>
                </a:lnTo>
                <a:lnTo>
                  <a:pt x="84464" y="15273"/>
                </a:lnTo>
                <a:lnTo>
                  <a:pt x="83644" y="18182"/>
                </a:lnTo>
                <a:lnTo>
                  <a:pt x="83644" y="18909"/>
                </a:lnTo>
                <a:lnTo>
                  <a:pt x="83917" y="19273"/>
                </a:lnTo>
                <a:lnTo>
                  <a:pt x="83917" y="20364"/>
                </a:lnTo>
                <a:lnTo>
                  <a:pt x="83371" y="21454"/>
                </a:lnTo>
                <a:lnTo>
                  <a:pt x="83097" y="22545"/>
                </a:lnTo>
                <a:lnTo>
                  <a:pt x="84737" y="23273"/>
                </a:lnTo>
                <a:lnTo>
                  <a:pt x="86105" y="23273"/>
                </a:lnTo>
                <a:lnTo>
                  <a:pt x="87198" y="21818"/>
                </a:lnTo>
                <a:lnTo>
                  <a:pt x="87745" y="21818"/>
                </a:lnTo>
                <a:lnTo>
                  <a:pt x="88291" y="22545"/>
                </a:lnTo>
                <a:lnTo>
                  <a:pt x="89111" y="24000"/>
                </a:lnTo>
                <a:lnTo>
                  <a:pt x="90478" y="24364"/>
                </a:lnTo>
                <a:lnTo>
                  <a:pt x="91298" y="25454"/>
                </a:lnTo>
                <a:lnTo>
                  <a:pt x="91024" y="26546"/>
                </a:lnTo>
                <a:lnTo>
                  <a:pt x="89931" y="26182"/>
                </a:lnTo>
                <a:lnTo>
                  <a:pt x="89385" y="26909"/>
                </a:lnTo>
                <a:lnTo>
                  <a:pt x="88565" y="26909"/>
                </a:lnTo>
                <a:lnTo>
                  <a:pt x="88018" y="28364"/>
                </a:lnTo>
                <a:lnTo>
                  <a:pt x="86651" y="28000"/>
                </a:lnTo>
                <a:lnTo>
                  <a:pt x="85285" y="29454"/>
                </a:lnTo>
                <a:lnTo>
                  <a:pt x="84464" y="28728"/>
                </a:lnTo>
                <a:lnTo>
                  <a:pt x="83917" y="29091"/>
                </a:lnTo>
                <a:lnTo>
                  <a:pt x="83644" y="30182"/>
                </a:lnTo>
                <a:lnTo>
                  <a:pt x="82824" y="30909"/>
                </a:lnTo>
                <a:lnTo>
                  <a:pt x="80364" y="32000"/>
                </a:lnTo>
                <a:lnTo>
                  <a:pt x="80091" y="33818"/>
                </a:lnTo>
                <a:lnTo>
                  <a:pt x="78451" y="34909"/>
                </a:lnTo>
                <a:lnTo>
                  <a:pt x="77357" y="34182"/>
                </a:lnTo>
                <a:lnTo>
                  <a:pt x="76264" y="32727"/>
                </a:lnTo>
                <a:lnTo>
                  <a:pt x="75444" y="32727"/>
                </a:lnTo>
                <a:lnTo>
                  <a:pt x="74624" y="33454"/>
                </a:lnTo>
                <a:lnTo>
                  <a:pt x="74077" y="34909"/>
                </a:lnTo>
                <a:lnTo>
                  <a:pt x="74077" y="36364"/>
                </a:lnTo>
                <a:lnTo>
                  <a:pt x="74350" y="37818"/>
                </a:lnTo>
                <a:lnTo>
                  <a:pt x="74624" y="39272"/>
                </a:lnTo>
                <a:lnTo>
                  <a:pt x="74077" y="40364"/>
                </a:lnTo>
                <a:lnTo>
                  <a:pt x="73257" y="41090"/>
                </a:lnTo>
                <a:lnTo>
                  <a:pt x="71617" y="41454"/>
                </a:lnTo>
                <a:lnTo>
                  <a:pt x="69704" y="42182"/>
                </a:lnTo>
                <a:lnTo>
                  <a:pt x="67790" y="42182"/>
                </a:lnTo>
                <a:lnTo>
                  <a:pt x="66697" y="42546"/>
                </a:lnTo>
                <a:lnTo>
                  <a:pt x="66150" y="42910"/>
                </a:lnTo>
                <a:lnTo>
                  <a:pt x="65057" y="44364"/>
                </a:lnTo>
                <a:lnTo>
                  <a:pt x="63690" y="44728"/>
                </a:lnTo>
                <a:lnTo>
                  <a:pt x="62324" y="44728"/>
                </a:lnTo>
                <a:lnTo>
                  <a:pt x="60956" y="45454"/>
                </a:lnTo>
                <a:lnTo>
                  <a:pt x="59043" y="45454"/>
                </a:lnTo>
                <a:lnTo>
                  <a:pt x="57950" y="44364"/>
                </a:lnTo>
                <a:lnTo>
                  <a:pt x="57130" y="43272"/>
                </a:lnTo>
                <a:lnTo>
                  <a:pt x="56583" y="42910"/>
                </a:lnTo>
                <a:lnTo>
                  <a:pt x="53576" y="42546"/>
                </a:lnTo>
                <a:lnTo>
                  <a:pt x="51936" y="42546"/>
                </a:lnTo>
                <a:lnTo>
                  <a:pt x="50296" y="42182"/>
                </a:lnTo>
                <a:lnTo>
                  <a:pt x="48656" y="42546"/>
                </a:lnTo>
                <a:lnTo>
                  <a:pt x="47563" y="42182"/>
                </a:lnTo>
                <a:lnTo>
                  <a:pt x="46469" y="41454"/>
                </a:lnTo>
                <a:lnTo>
                  <a:pt x="45649" y="40000"/>
                </a:lnTo>
                <a:lnTo>
                  <a:pt x="44282" y="38910"/>
                </a:lnTo>
                <a:lnTo>
                  <a:pt x="43735" y="37818"/>
                </a:lnTo>
                <a:lnTo>
                  <a:pt x="43189" y="36364"/>
                </a:lnTo>
                <a:lnTo>
                  <a:pt x="42369" y="35272"/>
                </a:lnTo>
                <a:lnTo>
                  <a:pt x="41276" y="34909"/>
                </a:lnTo>
                <a:lnTo>
                  <a:pt x="40729" y="34182"/>
                </a:lnTo>
                <a:lnTo>
                  <a:pt x="39636" y="33454"/>
                </a:lnTo>
                <a:lnTo>
                  <a:pt x="38268" y="33091"/>
                </a:lnTo>
                <a:lnTo>
                  <a:pt x="37175" y="32727"/>
                </a:lnTo>
                <a:lnTo>
                  <a:pt x="36902" y="31636"/>
                </a:lnTo>
                <a:lnTo>
                  <a:pt x="37175" y="29818"/>
                </a:lnTo>
                <a:lnTo>
                  <a:pt x="37448" y="28728"/>
                </a:lnTo>
                <a:lnTo>
                  <a:pt x="36902" y="27273"/>
                </a:lnTo>
                <a:lnTo>
                  <a:pt x="35808" y="26909"/>
                </a:lnTo>
                <a:lnTo>
                  <a:pt x="35808" y="25818"/>
                </a:lnTo>
                <a:lnTo>
                  <a:pt x="34715" y="24000"/>
                </a:lnTo>
                <a:lnTo>
                  <a:pt x="33349" y="23273"/>
                </a:lnTo>
                <a:lnTo>
                  <a:pt x="32255" y="23273"/>
                </a:lnTo>
                <a:lnTo>
                  <a:pt x="31161" y="23273"/>
                </a:lnTo>
                <a:lnTo>
                  <a:pt x="30614" y="22182"/>
                </a:lnTo>
                <a:lnTo>
                  <a:pt x="30341" y="21454"/>
                </a:lnTo>
                <a:lnTo>
                  <a:pt x="30068" y="19273"/>
                </a:lnTo>
                <a:lnTo>
                  <a:pt x="30341" y="16727"/>
                </a:lnTo>
                <a:lnTo>
                  <a:pt x="29248" y="17818"/>
                </a:lnTo>
                <a:lnTo>
                  <a:pt x="26515" y="18182"/>
                </a:lnTo>
                <a:lnTo>
                  <a:pt x="25695" y="19273"/>
                </a:lnTo>
                <a:lnTo>
                  <a:pt x="25148" y="20364"/>
                </a:lnTo>
                <a:lnTo>
                  <a:pt x="23782" y="21091"/>
                </a:lnTo>
                <a:lnTo>
                  <a:pt x="23782" y="21818"/>
                </a:lnTo>
                <a:lnTo>
                  <a:pt x="23507" y="23273"/>
                </a:lnTo>
                <a:lnTo>
                  <a:pt x="21867" y="24000"/>
                </a:lnTo>
                <a:lnTo>
                  <a:pt x="20774" y="24000"/>
                </a:lnTo>
                <a:lnTo>
                  <a:pt x="19954" y="24727"/>
                </a:lnTo>
                <a:lnTo>
                  <a:pt x="19408" y="26182"/>
                </a:lnTo>
                <a:lnTo>
                  <a:pt x="18588" y="27273"/>
                </a:lnTo>
                <a:lnTo>
                  <a:pt x="18041" y="29091"/>
                </a:lnTo>
                <a:lnTo>
                  <a:pt x="18314" y="30909"/>
                </a:lnTo>
                <a:lnTo>
                  <a:pt x="19134" y="31636"/>
                </a:lnTo>
                <a:lnTo>
                  <a:pt x="18588" y="32727"/>
                </a:lnTo>
                <a:lnTo>
                  <a:pt x="16674" y="32727"/>
                </a:lnTo>
                <a:lnTo>
                  <a:pt x="15034" y="33454"/>
                </a:lnTo>
                <a:lnTo>
                  <a:pt x="13667" y="34182"/>
                </a:lnTo>
                <a:lnTo>
                  <a:pt x="13120" y="34546"/>
                </a:lnTo>
                <a:lnTo>
                  <a:pt x="13394" y="35636"/>
                </a:lnTo>
                <a:lnTo>
                  <a:pt x="14487" y="36728"/>
                </a:lnTo>
                <a:lnTo>
                  <a:pt x="15034" y="37818"/>
                </a:lnTo>
                <a:lnTo>
                  <a:pt x="14487" y="39272"/>
                </a:lnTo>
                <a:lnTo>
                  <a:pt x="14214" y="40364"/>
                </a:lnTo>
                <a:lnTo>
                  <a:pt x="13940" y="42546"/>
                </a:lnTo>
                <a:lnTo>
                  <a:pt x="13394" y="42546"/>
                </a:lnTo>
                <a:lnTo>
                  <a:pt x="13120" y="42910"/>
                </a:lnTo>
                <a:lnTo>
                  <a:pt x="12574" y="43272"/>
                </a:lnTo>
                <a:lnTo>
                  <a:pt x="12027" y="43636"/>
                </a:lnTo>
                <a:lnTo>
                  <a:pt x="12027" y="44364"/>
                </a:lnTo>
                <a:lnTo>
                  <a:pt x="11481" y="44364"/>
                </a:lnTo>
                <a:lnTo>
                  <a:pt x="11207" y="44728"/>
                </a:lnTo>
                <a:lnTo>
                  <a:pt x="10934" y="44728"/>
                </a:lnTo>
                <a:lnTo>
                  <a:pt x="10661" y="45090"/>
                </a:lnTo>
                <a:lnTo>
                  <a:pt x="10387" y="45454"/>
                </a:lnTo>
                <a:lnTo>
                  <a:pt x="10387" y="45818"/>
                </a:lnTo>
                <a:lnTo>
                  <a:pt x="10387" y="46182"/>
                </a:lnTo>
                <a:lnTo>
                  <a:pt x="9907" y="46504"/>
                </a:lnTo>
                <a:lnTo>
                  <a:pt x="9040" y="46625"/>
                </a:lnTo>
                <a:lnTo>
                  <a:pt x="8054" y="46844"/>
                </a:lnTo>
                <a:lnTo>
                  <a:pt x="7220" y="47460"/>
                </a:lnTo>
                <a:lnTo>
                  <a:pt x="7107" y="47636"/>
                </a:lnTo>
                <a:lnTo>
                  <a:pt x="6838" y="48560"/>
                </a:lnTo>
                <a:lnTo>
                  <a:pt x="6802" y="49560"/>
                </a:lnTo>
                <a:lnTo>
                  <a:pt x="6560" y="50182"/>
                </a:lnTo>
                <a:lnTo>
                  <a:pt x="6013" y="50546"/>
                </a:lnTo>
                <a:lnTo>
                  <a:pt x="5467" y="50182"/>
                </a:lnTo>
                <a:lnTo>
                  <a:pt x="4920" y="50546"/>
                </a:lnTo>
                <a:lnTo>
                  <a:pt x="4647" y="50910"/>
                </a:lnTo>
                <a:lnTo>
                  <a:pt x="4373" y="51272"/>
                </a:lnTo>
                <a:lnTo>
                  <a:pt x="4100" y="51272"/>
                </a:lnTo>
                <a:lnTo>
                  <a:pt x="3554" y="51272"/>
                </a:lnTo>
                <a:lnTo>
                  <a:pt x="3827" y="50182"/>
                </a:lnTo>
                <a:lnTo>
                  <a:pt x="3280" y="50182"/>
                </a:lnTo>
                <a:lnTo>
                  <a:pt x="2734" y="49818"/>
                </a:lnTo>
                <a:lnTo>
                  <a:pt x="2460" y="50546"/>
                </a:lnTo>
                <a:lnTo>
                  <a:pt x="2187" y="50910"/>
                </a:lnTo>
                <a:lnTo>
                  <a:pt x="1914" y="51272"/>
                </a:lnTo>
                <a:lnTo>
                  <a:pt x="1640" y="51636"/>
                </a:lnTo>
                <a:lnTo>
                  <a:pt x="1367" y="52000"/>
                </a:lnTo>
                <a:lnTo>
                  <a:pt x="1094" y="52364"/>
                </a:lnTo>
                <a:lnTo>
                  <a:pt x="819" y="52364"/>
                </a:lnTo>
                <a:lnTo>
                  <a:pt x="547" y="52728"/>
                </a:lnTo>
                <a:lnTo>
                  <a:pt x="273" y="52728"/>
                </a:lnTo>
                <a:lnTo>
                  <a:pt x="0" y="53090"/>
                </a:lnTo>
                <a:lnTo>
                  <a:pt x="273" y="53454"/>
                </a:lnTo>
                <a:lnTo>
                  <a:pt x="273" y="54546"/>
                </a:lnTo>
                <a:lnTo>
                  <a:pt x="273" y="55636"/>
                </a:lnTo>
                <a:lnTo>
                  <a:pt x="819" y="56364"/>
                </a:lnTo>
                <a:lnTo>
                  <a:pt x="2187" y="55636"/>
                </a:lnTo>
                <a:lnTo>
                  <a:pt x="2460" y="56000"/>
                </a:lnTo>
                <a:lnTo>
                  <a:pt x="2187" y="56728"/>
                </a:lnTo>
                <a:lnTo>
                  <a:pt x="1914" y="57818"/>
                </a:lnTo>
                <a:lnTo>
                  <a:pt x="2460" y="59272"/>
                </a:lnTo>
                <a:lnTo>
                  <a:pt x="2460" y="60728"/>
                </a:lnTo>
                <a:lnTo>
                  <a:pt x="3007" y="61090"/>
                </a:lnTo>
                <a:lnTo>
                  <a:pt x="3007" y="61818"/>
                </a:lnTo>
                <a:lnTo>
                  <a:pt x="2460" y="62182"/>
                </a:lnTo>
                <a:lnTo>
                  <a:pt x="2460" y="63272"/>
                </a:lnTo>
                <a:lnTo>
                  <a:pt x="3827" y="63272"/>
                </a:lnTo>
                <a:lnTo>
                  <a:pt x="6013" y="65090"/>
                </a:lnTo>
                <a:lnTo>
                  <a:pt x="6560" y="65818"/>
                </a:lnTo>
                <a:lnTo>
                  <a:pt x="7107" y="66909"/>
                </a:lnTo>
                <a:lnTo>
                  <a:pt x="8200" y="66182"/>
                </a:lnTo>
                <a:lnTo>
                  <a:pt x="8474" y="65454"/>
                </a:lnTo>
                <a:lnTo>
                  <a:pt x="9294" y="65454"/>
                </a:lnTo>
                <a:lnTo>
                  <a:pt x="10114" y="65818"/>
                </a:lnTo>
                <a:lnTo>
                  <a:pt x="11207" y="65818"/>
                </a:lnTo>
                <a:lnTo>
                  <a:pt x="11481" y="66909"/>
                </a:lnTo>
                <a:lnTo>
                  <a:pt x="12027" y="68000"/>
                </a:lnTo>
                <a:lnTo>
                  <a:pt x="12300" y="69091"/>
                </a:lnTo>
                <a:lnTo>
                  <a:pt x="12027" y="69818"/>
                </a:lnTo>
                <a:lnTo>
                  <a:pt x="11754" y="70546"/>
                </a:lnTo>
                <a:lnTo>
                  <a:pt x="11481" y="71273"/>
                </a:lnTo>
                <a:lnTo>
                  <a:pt x="10934" y="72000"/>
                </a:lnTo>
                <a:lnTo>
                  <a:pt x="10387" y="73454"/>
                </a:lnTo>
                <a:lnTo>
                  <a:pt x="10114" y="73818"/>
                </a:lnTo>
                <a:lnTo>
                  <a:pt x="9567" y="74909"/>
                </a:lnTo>
                <a:lnTo>
                  <a:pt x="10387" y="75636"/>
                </a:lnTo>
                <a:lnTo>
                  <a:pt x="10934" y="76727"/>
                </a:lnTo>
                <a:lnTo>
                  <a:pt x="10661" y="78545"/>
                </a:lnTo>
                <a:lnTo>
                  <a:pt x="11481" y="78909"/>
                </a:lnTo>
                <a:lnTo>
                  <a:pt x="12027" y="78909"/>
                </a:lnTo>
                <a:lnTo>
                  <a:pt x="12027" y="80000"/>
                </a:lnTo>
                <a:lnTo>
                  <a:pt x="11754" y="81455"/>
                </a:lnTo>
                <a:lnTo>
                  <a:pt x="11754" y="82182"/>
                </a:lnTo>
                <a:lnTo>
                  <a:pt x="11481" y="82545"/>
                </a:lnTo>
                <a:lnTo>
                  <a:pt x="11754" y="83636"/>
                </a:lnTo>
                <a:lnTo>
                  <a:pt x="12574" y="84364"/>
                </a:lnTo>
                <a:lnTo>
                  <a:pt x="13394" y="85091"/>
                </a:lnTo>
                <a:lnTo>
                  <a:pt x="14487" y="85091"/>
                </a:lnTo>
                <a:lnTo>
                  <a:pt x="15307" y="86182"/>
                </a:lnTo>
                <a:lnTo>
                  <a:pt x="15854" y="86909"/>
                </a:lnTo>
                <a:lnTo>
                  <a:pt x="16401" y="86909"/>
                </a:lnTo>
                <a:lnTo>
                  <a:pt x="17221" y="86909"/>
                </a:lnTo>
                <a:lnTo>
                  <a:pt x="18314" y="86909"/>
                </a:lnTo>
                <a:lnTo>
                  <a:pt x="18861" y="87273"/>
                </a:lnTo>
                <a:lnTo>
                  <a:pt x="19681" y="89091"/>
                </a:lnTo>
                <a:lnTo>
                  <a:pt x="20501" y="89091"/>
                </a:lnTo>
                <a:lnTo>
                  <a:pt x="21594" y="88727"/>
                </a:lnTo>
                <a:lnTo>
                  <a:pt x="22414" y="89455"/>
                </a:lnTo>
                <a:lnTo>
                  <a:pt x="22414" y="90545"/>
                </a:lnTo>
                <a:lnTo>
                  <a:pt x="23507" y="91273"/>
                </a:lnTo>
                <a:lnTo>
                  <a:pt x="24328" y="92727"/>
                </a:lnTo>
                <a:lnTo>
                  <a:pt x="24601" y="93455"/>
                </a:lnTo>
                <a:lnTo>
                  <a:pt x="25695" y="93455"/>
                </a:lnTo>
                <a:lnTo>
                  <a:pt x="26515" y="94545"/>
                </a:lnTo>
                <a:lnTo>
                  <a:pt x="28155" y="94545"/>
                </a:lnTo>
                <a:lnTo>
                  <a:pt x="29521" y="94909"/>
                </a:lnTo>
                <a:lnTo>
                  <a:pt x="30341" y="94182"/>
                </a:lnTo>
                <a:lnTo>
                  <a:pt x="31161" y="94545"/>
                </a:lnTo>
                <a:lnTo>
                  <a:pt x="31709" y="95637"/>
                </a:lnTo>
                <a:lnTo>
                  <a:pt x="32529" y="93818"/>
                </a:lnTo>
                <a:lnTo>
                  <a:pt x="33349" y="93091"/>
                </a:lnTo>
                <a:lnTo>
                  <a:pt x="34168" y="93091"/>
                </a:lnTo>
                <a:lnTo>
                  <a:pt x="35262" y="93818"/>
                </a:lnTo>
                <a:lnTo>
                  <a:pt x="36355" y="93818"/>
                </a:lnTo>
                <a:lnTo>
                  <a:pt x="37448" y="93818"/>
                </a:lnTo>
                <a:lnTo>
                  <a:pt x="38541" y="93455"/>
                </a:lnTo>
                <a:lnTo>
                  <a:pt x="39636" y="92727"/>
                </a:lnTo>
                <a:lnTo>
                  <a:pt x="40182" y="92363"/>
                </a:lnTo>
                <a:lnTo>
                  <a:pt x="41276" y="92000"/>
                </a:lnTo>
                <a:lnTo>
                  <a:pt x="41822" y="92363"/>
                </a:lnTo>
                <a:lnTo>
                  <a:pt x="42642" y="91637"/>
                </a:lnTo>
                <a:lnTo>
                  <a:pt x="43462" y="91637"/>
                </a:lnTo>
                <a:lnTo>
                  <a:pt x="44555" y="92000"/>
                </a:lnTo>
                <a:lnTo>
                  <a:pt x="44555" y="93455"/>
                </a:lnTo>
                <a:lnTo>
                  <a:pt x="44829" y="94182"/>
                </a:lnTo>
                <a:lnTo>
                  <a:pt x="45649" y="93818"/>
                </a:lnTo>
                <a:lnTo>
                  <a:pt x="45922" y="94182"/>
                </a:lnTo>
                <a:lnTo>
                  <a:pt x="46742" y="94545"/>
                </a:lnTo>
                <a:lnTo>
                  <a:pt x="47289" y="94909"/>
                </a:lnTo>
                <a:lnTo>
                  <a:pt x="47836" y="95637"/>
                </a:lnTo>
                <a:lnTo>
                  <a:pt x="47836" y="96727"/>
                </a:lnTo>
                <a:lnTo>
                  <a:pt x="48656" y="96363"/>
                </a:lnTo>
                <a:lnTo>
                  <a:pt x="49203" y="96363"/>
                </a:lnTo>
                <a:lnTo>
                  <a:pt x="49476" y="97455"/>
                </a:lnTo>
                <a:lnTo>
                  <a:pt x="49749" y="98545"/>
                </a:lnTo>
                <a:lnTo>
                  <a:pt x="49476" y="100001"/>
                </a:lnTo>
                <a:lnTo>
                  <a:pt x="49749" y="100727"/>
                </a:lnTo>
                <a:lnTo>
                  <a:pt x="49749" y="101819"/>
                </a:lnTo>
                <a:lnTo>
                  <a:pt x="49476" y="103273"/>
                </a:lnTo>
                <a:lnTo>
                  <a:pt x="48929" y="104727"/>
                </a:lnTo>
                <a:lnTo>
                  <a:pt x="48383" y="105819"/>
                </a:lnTo>
                <a:lnTo>
                  <a:pt x="48383" y="106545"/>
                </a:lnTo>
                <a:lnTo>
                  <a:pt x="48656" y="107273"/>
                </a:lnTo>
                <a:lnTo>
                  <a:pt x="48656" y="108363"/>
                </a:lnTo>
                <a:lnTo>
                  <a:pt x="48929" y="109091"/>
                </a:lnTo>
                <a:lnTo>
                  <a:pt x="49203" y="108727"/>
                </a:lnTo>
                <a:lnTo>
                  <a:pt x="49476" y="108363"/>
                </a:lnTo>
                <a:lnTo>
                  <a:pt x="50296" y="107637"/>
                </a:lnTo>
                <a:lnTo>
                  <a:pt x="50843" y="107999"/>
                </a:lnTo>
                <a:lnTo>
                  <a:pt x="51389" y="108727"/>
                </a:lnTo>
                <a:lnTo>
                  <a:pt x="51116" y="109455"/>
                </a:lnTo>
                <a:lnTo>
                  <a:pt x="51389" y="110545"/>
                </a:lnTo>
                <a:lnTo>
                  <a:pt x="52209" y="110545"/>
                </a:lnTo>
                <a:lnTo>
                  <a:pt x="52209" y="110909"/>
                </a:lnTo>
                <a:lnTo>
                  <a:pt x="51662" y="112727"/>
                </a:lnTo>
                <a:lnTo>
                  <a:pt x="51662" y="113091"/>
                </a:lnTo>
                <a:lnTo>
                  <a:pt x="52482" y="113455"/>
                </a:lnTo>
                <a:lnTo>
                  <a:pt x="53029" y="113455"/>
                </a:lnTo>
                <a:lnTo>
                  <a:pt x="53302" y="114909"/>
                </a:lnTo>
                <a:lnTo>
                  <a:pt x="53576" y="115999"/>
                </a:lnTo>
                <a:lnTo>
                  <a:pt x="54943" y="116727"/>
                </a:lnTo>
                <a:lnTo>
                  <a:pt x="54670" y="117817"/>
                </a:lnTo>
                <a:lnTo>
                  <a:pt x="56036" y="117817"/>
                </a:lnTo>
                <a:lnTo>
                  <a:pt x="56310" y="116727"/>
                </a:lnTo>
                <a:lnTo>
                  <a:pt x="56583" y="114545"/>
                </a:lnTo>
                <a:lnTo>
                  <a:pt x="56036" y="113091"/>
                </a:lnTo>
                <a:lnTo>
                  <a:pt x="56310" y="111999"/>
                </a:lnTo>
                <a:lnTo>
                  <a:pt x="57403" y="112363"/>
                </a:lnTo>
                <a:lnTo>
                  <a:pt x="58223" y="111637"/>
                </a:lnTo>
                <a:lnTo>
                  <a:pt x="59316" y="112363"/>
                </a:lnTo>
                <a:lnTo>
                  <a:pt x="60683" y="111637"/>
                </a:lnTo>
                <a:lnTo>
                  <a:pt x="62050" y="111637"/>
                </a:lnTo>
                <a:lnTo>
                  <a:pt x="62870" y="110545"/>
                </a:lnTo>
                <a:lnTo>
                  <a:pt x="63690" y="110909"/>
                </a:lnTo>
                <a:lnTo>
                  <a:pt x="64510" y="111273"/>
                </a:lnTo>
                <a:lnTo>
                  <a:pt x="65057" y="111637"/>
                </a:lnTo>
                <a:lnTo>
                  <a:pt x="65057" y="113091"/>
                </a:lnTo>
                <a:lnTo>
                  <a:pt x="65603" y="114181"/>
                </a:lnTo>
                <a:lnTo>
                  <a:pt x="65877" y="114909"/>
                </a:lnTo>
                <a:lnTo>
                  <a:pt x="66970" y="115637"/>
                </a:lnTo>
                <a:lnTo>
                  <a:pt x="67517" y="115273"/>
                </a:lnTo>
                <a:lnTo>
                  <a:pt x="68610" y="115999"/>
                </a:lnTo>
                <a:lnTo>
                  <a:pt x="68610" y="115273"/>
                </a:lnTo>
                <a:lnTo>
                  <a:pt x="69430" y="115273"/>
                </a:lnTo>
                <a:lnTo>
                  <a:pt x="70251" y="114909"/>
                </a:lnTo>
                <a:lnTo>
                  <a:pt x="70251" y="115637"/>
                </a:lnTo>
                <a:lnTo>
                  <a:pt x="70797" y="115637"/>
                </a:lnTo>
                <a:lnTo>
                  <a:pt x="70797" y="115273"/>
                </a:lnTo>
                <a:lnTo>
                  <a:pt x="71071" y="115273"/>
                </a:lnTo>
                <a:lnTo>
                  <a:pt x="71071" y="115637"/>
                </a:lnTo>
                <a:lnTo>
                  <a:pt x="71344" y="115637"/>
                </a:lnTo>
                <a:lnTo>
                  <a:pt x="71344" y="116363"/>
                </a:lnTo>
                <a:lnTo>
                  <a:pt x="71071" y="116727"/>
                </a:lnTo>
                <a:lnTo>
                  <a:pt x="70797" y="117455"/>
                </a:lnTo>
                <a:lnTo>
                  <a:pt x="71071" y="118181"/>
                </a:lnTo>
                <a:lnTo>
                  <a:pt x="71344" y="118181"/>
                </a:lnTo>
                <a:lnTo>
                  <a:pt x="71344" y="118909"/>
                </a:lnTo>
                <a:lnTo>
                  <a:pt x="71617" y="119273"/>
                </a:lnTo>
                <a:lnTo>
                  <a:pt x="71617" y="120000"/>
                </a:lnTo>
                <a:lnTo>
                  <a:pt x="72164" y="120000"/>
                </a:lnTo>
                <a:lnTo>
                  <a:pt x="72437" y="119637"/>
                </a:lnTo>
                <a:lnTo>
                  <a:pt x="72710" y="119637"/>
                </a:lnTo>
                <a:lnTo>
                  <a:pt x="72749" y="118795"/>
                </a:lnTo>
                <a:lnTo>
                  <a:pt x="72288" y="118291"/>
                </a:lnTo>
                <a:lnTo>
                  <a:pt x="72164" y="118181"/>
                </a:lnTo>
                <a:lnTo>
                  <a:pt x="72164" y="117817"/>
                </a:lnTo>
                <a:lnTo>
                  <a:pt x="72437" y="118181"/>
                </a:lnTo>
                <a:lnTo>
                  <a:pt x="72710" y="118181"/>
                </a:lnTo>
                <a:lnTo>
                  <a:pt x="72710" y="117091"/>
                </a:lnTo>
                <a:lnTo>
                  <a:pt x="72984" y="116727"/>
                </a:lnTo>
                <a:lnTo>
                  <a:pt x="73530" y="116727"/>
                </a:lnTo>
                <a:lnTo>
                  <a:pt x="74077" y="116727"/>
                </a:lnTo>
                <a:lnTo>
                  <a:pt x="74624" y="115273"/>
                </a:lnTo>
                <a:lnTo>
                  <a:pt x="74897" y="115637"/>
                </a:lnTo>
                <a:lnTo>
                  <a:pt x="74897" y="115273"/>
                </a:lnTo>
                <a:lnTo>
                  <a:pt x="74897" y="114909"/>
                </a:lnTo>
                <a:lnTo>
                  <a:pt x="75444" y="114909"/>
                </a:lnTo>
                <a:lnTo>
                  <a:pt x="75170" y="115273"/>
                </a:lnTo>
                <a:lnTo>
                  <a:pt x="75444" y="115273"/>
                </a:lnTo>
                <a:lnTo>
                  <a:pt x="75717" y="114545"/>
                </a:lnTo>
                <a:lnTo>
                  <a:pt x="75990" y="114181"/>
                </a:lnTo>
                <a:lnTo>
                  <a:pt x="75990" y="114545"/>
                </a:lnTo>
                <a:lnTo>
                  <a:pt x="76264" y="114545"/>
                </a:lnTo>
                <a:lnTo>
                  <a:pt x="76537" y="114181"/>
                </a:lnTo>
                <a:lnTo>
                  <a:pt x="77420" y="114170"/>
                </a:lnTo>
                <a:lnTo>
                  <a:pt x="78140" y="114222"/>
                </a:lnTo>
                <a:lnTo>
                  <a:pt x="78178" y="114181"/>
                </a:lnTo>
                <a:lnTo>
                  <a:pt x="78451" y="114181"/>
                </a:lnTo>
                <a:lnTo>
                  <a:pt x="79271" y="112363"/>
                </a:lnTo>
                <a:lnTo>
                  <a:pt x="79544" y="112363"/>
                </a:lnTo>
                <a:lnTo>
                  <a:pt x="79944" y="110951"/>
                </a:lnTo>
                <a:lnTo>
                  <a:pt x="79759" y="110991"/>
                </a:lnTo>
                <a:lnTo>
                  <a:pt x="79544" y="111273"/>
                </a:lnTo>
                <a:lnTo>
                  <a:pt x="79544" y="110909"/>
                </a:lnTo>
                <a:lnTo>
                  <a:pt x="79818" y="110909"/>
                </a:lnTo>
                <a:lnTo>
                  <a:pt x="80091" y="111273"/>
                </a:lnTo>
                <a:lnTo>
                  <a:pt x="80091" y="111637"/>
                </a:lnTo>
                <a:lnTo>
                  <a:pt x="80364" y="111999"/>
                </a:lnTo>
                <a:lnTo>
                  <a:pt x="80638" y="111999"/>
                </a:lnTo>
                <a:lnTo>
                  <a:pt x="81184" y="111637"/>
                </a:lnTo>
                <a:lnTo>
                  <a:pt x="81184" y="112363"/>
                </a:lnTo>
                <a:lnTo>
                  <a:pt x="81457" y="112363"/>
                </a:lnTo>
                <a:lnTo>
                  <a:pt x="81731" y="112363"/>
                </a:lnTo>
                <a:lnTo>
                  <a:pt x="81731" y="111637"/>
                </a:lnTo>
                <a:lnTo>
                  <a:pt x="82004" y="111637"/>
                </a:lnTo>
                <a:lnTo>
                  <a:pt x="82551" y="111273"/>
                </a:lnTo>
                <a:lnTo>
                  <a:pt x="82824" y="111273"/>
                </a:lnTo>
                <a:lnTo>
                  <a:pt x="83371" y="111273"/>
                </a:lnTo>
                <a:lnTo>
                  <a:pt x="83644" y="111637"/>
                </a:lnTo>
                <a:lnTo>
                  <a:pt x="83917" y="111637"/>
                </a:lnTo>
                <a:lnTo>
                  <a:pt x="83917" y="111273"/>
                </a:lnTo>
                <a:lnTo>
                  <a:pt x="83917" y="110909"/>
                </a:lnTo>
                <a:lnTo>
                  <a:pt x="84464" y="110909"/>
                </a:lnTo>
                <a:lnTo>
                  <a:pt x="84737" y="110545"/>
                </a:lnTo>
                <a:lnTo>
                  <a:pt x="84464" y="109819"/>
                </a:lnTo>
                <a:lnTo>
                  <a:pt x="84464" y="109091"/>
                </a:lnTo>
                <a:lnTo>
                  <a:pt x="84737" y="109091"/>
                </a:lnTo>
                <a:lnTo>
                  <a:pt x="85285" y="108727"/>
                </a:lnTo>
                <a:lnTo>
                  <a:pt x="85558" y="108727"/>
                </a:lnTo>
                <a:lnTo>
                  <a:pt x="85558" y="107999"/>
                </a:lnTo>
                <a:lnTo>
                  <a:pt x="85831" y="107999"/>
                </a:lnTo>
                <a:lnTo>
                  <a:pt x="85831" y="108363"/>
                </a:lnTo>
                <a:lnTo>
                  <a:pt x="86105" y="108363"/>
                </a:lnTo>
                <a:lnTo>
                  <a:pt x="86105" y="107999"/>
                </a:lnTo>
                <a:lnTo>
                  <a:pt x="86378" y="107637"/>
                </a:lnTo>
                <a:lnTo>
                  <a:pt x="86651" y="107637"/>
                </a:lnTo>
                <a:lnTo>
                  <a:pt x="86378" y="106909"/>
                </a:lnTo>
                <a:lnTo>
                  <a:pt x="86651" y="106909"/>
                </a:lnTo>
                <a:lnTo>
                  <a:pt x="87471" y="106909"/>
                </a:lnTo>
                <a:lnTo>
                  <a:pt x="87471" y="106181"/>
                </a:lnTo>
                <a:lnTo>
                  <a:pt x="87745" y="106545"/>
                </a:lnTo>
                <a:lnTo>
                  <a:pt x="87471" y="105455"/>
                </a:lnTo>
                <a:lnTo>
                  <a:pt x="87471" y="105091"/>
                </a:lnTo>
                <a:lnTo>
                  <a:pt x="88457" y="104946"/>
                </a:lnTo>
                <a:lnTo>
                  <a:pt x="89560" y="104745"/>
                </a:lnTo>
                <a:lnTo>
                  <a:pt x="89658" y="104727"/>
                </a:lnTo>
                <a:lnTo>
                  <a:pt x="89931" y="104363"/>
                </a:lnTo>
                <a:lnTo>
                  <a:pt x="89658" y="104363"/>
                </a:lnTo>
                <a:lnTo>
                  <a:pt x="89385" y="103273"/>
                </a:lnTo>
                <a:lnTo>
                  <a:pt x="89658" y="103637"/>
                </a:lnTo>
                <a:lnTo>
                  <a:pt x="89931" y="103273"/>
                </a:lnTo>
                <a:lnTo>
                  <a:pt x="89931" y="102909"/>
                </a:lnTo>
                <a:lnTo>
                  <a:pt x="89658" y="103273"/>
                </a:lnTo>
                <a:lnTo>
                  <a:pt x="89931" y="102181"/>
                </a:lnTo>
                <a:lnTo>
                  <a:pt x="90751" y="102181"/>
                </a:lnTo>
                <a:lnTo>
                  <a:pt x="91024" y="101819"/>
                </a:lnTo>
                <a:lnTo>
                  <a:pt x="90751" y="101819"/>
                </a:lnTo>
                <a:lnTo>
                  <a:pt x="91024" y="101819"/>
                </a:lnTo>
                <a:lnTo>
                  <a:pt x="91024" y="101455"/>
                </a:lnTo>
                <a:lnTo>
                  <a:pt x="91024" y="100363"/>
                </a:lnTo>
                <a:lnTo>
                  <a:pt x="90751" y="100001"/>
                </a:lnTo>
                <a:lnTo>
                  <a:pt x="90204" y="100001"/>
                </a:lnTo>
                <a:lnTo>
                  <a:pt x="90204" y="99273"/>
                </a:lnTo>
                <a:lnTo>
                  <a:pt x="90751" y="99273"/>
                </a:lnTo>
                <a:lnTo>
                  <a:pt x="90751" y="97819"/>
                </a:lnTo>
                <a:lnTo>
                  <a:pt x="91024" y="97455"/>
                </a:lnTo>
                <a:lnTo>
                  <a:pt x="91844" y="97455"/>
                </a:lnTo>
                <a:lnTo>
                  <a:pt x="92118" y="97091"/>
                </a:lnTo>
                <a:lnTo>
                  <a:pt x="92118" y="96363"/>
                </a:lnTo>
                <a:lnTo>
                  <a:pt x="92939" y="96000"/>
                </a:lnTo>
                <a:lnTo>
                  <a:pt x="92939" y="94545"/>
                </a:lnTo>
                <a:lnTo>
                  <a:pt x="92939" y="94182"/>
                </a:lnTo>
                <a:lnTo>
                  <a:pt x="93212" y="94182"/>
                </a:lnTo>
                <a:lnTo>
                  <a:pt x="93212" y="93818"/>
                </a:lnTo>
                <a:lnTo>
                  <a:pt x="92665" y="93455"/>
                </a:lnTo>
                <a:lnTo>
                  <a:pt x="93485" y="93818"/>
                </a:lnTo>
                <a:lnTo>
                  <a:pt x="93758" y="93818"/>
                </a:lnTo>
                <a:lnTo>
                  <a:pt x="94032" y="93455"/>
                </a:lnTo>
                <a:lnTo>
                  <a:pt x="93758" y="92727"/>
                </a:lnTo>
                <a:lnTo>
                  <a:pt x="94032" y="92727"/>
                </a:lnTo>
                <a:lnTo>
                  <a:pt x="94852" y="92727"/>
                </a:lnTo>
                <a:lnTo>
                  <a:pt x="94852" y="92000"/>
                </a:lnTo>
                <a:lnTo>
                  <a:pt x="94578" y="92000"/>
                </a:lnTo>
                <a:lnTo>
                  <a:pt x="94305" y="91637"/>
                </a:lnTo>
                <a:lnTo>
                  <a:pt x="94305" y="90909"/>
                </a:lnTo>
                <a:lnTo>
                  <a:pt x="94305" y="91273"/>
                </a:lnTo>
                <a:lnTo>
                  <a:pt x="94578" y="90909"/>
                </a:lnTo>
                <a:lnTo>
                  <a:pt x="94305" y="89455"/>
                </a:lnTo>
                <a:lnTo>
                  <a:pt x="95398" y="89455"/>
                </a:lnTo>
                <a:lnTo>
                  <a:pt x="95224" y="88655"/>
                </a:lnTo>
                <a:lnTo>
                  <a:pt x="95310" y="87788"/>
                </a:lnTo>
                <a:lnTo>
                  <a:pt x="95125" y="87637"/>
                </a:lnTo>
                <a:lnTo>
                  <a:pt x="95398" y="87273"/>
                </a:lnTo>
                <a:lnTo>
                  <a:pt x="95672" y="87273"/>
                </a:lnTo>
                <a:lnTo>
                  <a:pt x="95945" y="86909"/>
                </a:lnTo>
                <a:lnTo>
                  <a:pt x="95945" y="86545"/>
                </a:lnTo>
                <a:lnTo>
                  <a:pt x="95672" y="86182"/>
                </a:lnTo>
                <a:lnTo>
                  <a:pt x="95398" y="86545"/>
                </a:lnTo>
                <a:lnTo>
                  <a:pt x="95125" y="86182"/>
                </a:lnTo>
                <a:lnTo>
                  <a:pt x="94852" y="85818"/>
                </a:lnTo>
                <a:lnTo>
                  <a:pt x="94305" y="85818"/>
                </a:lnTo>
                <a:lnTo>
                  <a:pt x="94032" y="86545"/>
                </a:lnTo>
                <a:lnTo>
                  <a:pt x="93212" y="86182"/>
                </a:lnTo>
                <a:lnTo>
                  <a:pt x="93212" y="85455"/>
                </a:lnTo>
                <a:lnTo>
                  <a:pt x="94103" y="84762"/>
                </a:lnTo>
                <a:lnTo>
                  <a:pt x="94783" y="84049"/>
                </a:lnTo>
                <a:lnTo>
                  <a:pt x="94528" y="82748"/>
                </a:lnTo>
                <a:lnTo>
                  <a:pt x="94172" y="81783"/>
                </a:lnTo>
                <a:lnTo>
                  <a:pt x="93679" y="81205"/>
                </a:lnTo>
                <a:lnTo>
                  <a:pt x="92946" y="81113"/>
                </a:lnTo>
                <a:lnTo>
                  <a:pt x="92118" y="81455"/>
                </a:lnTo>
                <a:lnTo>
                  <a:pt x="92118" y="81091"/>
                </a:lnTo>
                <a:lnTo>
                  <a:pt x="91844" y="80727"/>
                </a:lnTo>
                <a:lnTo>
                  <a:pt x="91844" y="80364"/>
                </a:lnTo>
                <a:lnTo>
                  <a:pt x="92798" y="80393"/>
                </a:lnTo>
                <a:lnTo>
                  <a:pt x="93710" y="80598"/>
                </a:lnTo>
                <a:lnTo>
                  <a:pt x="94032" y="80727"/>
                </a:lnTo>
                <a:lnTo>
                  <a:pt x="94032" y="79636"/>
                </a:lnTo>
                <a:lnTo>
                  <a:pt x="93501" y="78736"/>
                </a:lnTo>
                <a:lnTo>
                  <a:pt x="92942" y="77799"/>
                </a:lnTo>
                <a:lnTo>
                  <a:pt x="92400" y="76786"/>
                </a:lnTo>
                <a:lnTo>
                  <a:pt x="91916" y="75660"/>
                </a:lnTo>
                <a:lnTo>
                  <a:pt x="91571" y="74545"/>
                </a:lnTo>
                <a:lnTo>
                  <a:pt x="90751" y="74545"/>
                </a:lnTo>
                <a:lnTo>
                  <a:pt x="91024" y="74182"/>
                </a:lnTo>
                <a:lnTo>
                  <a:pt x="91298" y="74182"/>
                </a:lnTo>
                <a:lnTo>
                  <a:pt x="90921" y="73265"/>
                </a:lnTo>
                <a:lnTo>
                  <a:pt x="90519" y="72260"/>
                </a:lnTo>
                <a:lnTo>
                  <a:pt x="90195" y="71168"/>
                </a:lnTo>
                <a:lnTo>
                  <a:pt x="90056" y="69989"/>
                </a:lnTo>
                <a:lnTo>
                  <a:pt x="90204" y="68727"/>
                </a:lnTo>
                <a:lnTo>
                  <a:pt x="90478" y="68000"/>
                </a:lnTo>
                <a:lnTo>
                  <a:pt x="91298" y="68000"/>
                </a:lnTo>
                <a:lnTo>
                  <a:pt x="91571" y="67272"/>
                </a:lnTo>
                <a:lnTo>
                  <a:pt x="91298" y="66546"/>
                </a:lnTo>
                <a:lnTo>
                  <a:pt x="91298" y="66182"/>
                </a:lnTo>
                <a:lnTo>
                  <a:pt x="91844" y="65818"/>
                </a:lnTo>
                <a:lnTo>
                  <a:pt x="92391" y="65454"/>
                </a:lnTo>
                <a:lnTo>
                  <a:pt x="92665" y="65090"/>
                </a:lnTo>
                <a:lnTo>
                  <a:pt x="92665" y="64727"/>
                </a:lnTo>
                <a:lnTo>
                  <a:pt x="92665" y="64364"/>
                </a:lnTo>
                <a:lnTo>
                  <a:pt x="92939" y="64364"/>
                </a:lnTo>
                <a:lnTo>
                  <a:pt x="92939" y="64000"/>
                </a:lnTo>
                <a:lnTo>
                  <a:pt x="93485" y="64000"/>
                </a:lnTo>
                <a:lnTo>
                  <a:pt x="93758" y="64000"/>
                </a:lnTo>
                <a:lnTo>
                  <a:pt x="94032" y="63272"/>
                </a:lnTo>
                <a:lnTo>
                  <a:pt x="94305" y="63272"/>
                </a:lnTo>
                <a:lnTo>
                  <a:pt x="94578" y="63636"/>
                </a:lnTo>
                <a:lnTo>
                  <a:pt x="94852" y="63272"/>
                </a:lnTo>
                <a:lnTo>
                  <a:pt x="94852" y="62909"/>
                </a:lnTo>
                <a:lnTo>
                  <a:pt x="95125" y="62909"/>
                </a:lnTo>
                <a:lnTo>
                  <a:pt x="95125" y="62182"/>
                </a:lnTo>
                <a:lnTo>
                  <a:pt x="95398" y="62182"/>
                </a:lnTo>
                <a:lnTo>
                  <a:pt x="95672" y="62546"/>
                </a:lnTo>
                <a:lnTo>
                  <a:pt x="95672" y="62909"/>
                </a:lnTo>
                <a:lnTo>
                  <a:pt x="96218" y="62909"/>
                </a:lnTo>
                <a:lnTo>
                  <a:pt x="95945" y="62546"/>
                </a:lnTo>
                <a:lnTo>
                  <a:pt x="96218" y="62546"/>
                </a:lnTo>
                <a:lnTo>
                  <a:pt x="96492" y="62182"/>
                </a:lnTo>
                <a:lnTo>
                  <a:pt x="96765" y="61454"/>
                </a:lnTo>
                <a:lnTo>
                  <a:pt x="96765" y="61090"/>
                </a:lnTo>
                <a:lnTo>
                  <a:pt x="96765" y="60364"/>
                </a:lnTo>
                <a:lnTo>
                  <a:pt x="96492" y="60364"/>
                </a:lnTo>
                <a:lnTo>
                  <a:pt x="95945" y="60000"/>
                </a:lnTo>
                <a:lnTo>
                  <a:pt x="95125" y="60000"/>
                </a:lnTo>
                <a:lnTo>
                  <a:pt x="95125" y="60728"/>
                </a:lnTo>
                <a:lnTo>
                  <a:pt x="94305" y="60364"/>
                </a:lnTo>
                <a:lnTo>
                  <a:pt x="94032" y="60364"/>
                </a:lnTo>
                <a:lnTo>
                  <a:pt x="94032" y="60000"/>
                </a:lnTo>
                <a:lnTo>
                  <a:pt x="93758" y="59636"/>
                </a:lnTo>
                <a:lnTo>
                  <a:pt x="91844" y="59636"/>
                </a:lnTo>
                <a:lnTo>
                  <a:pt x="91571" y="59636"/>
                </a:lnTo>
                <a:lnTo>
                  <a:pt x="91844" y="60364"/>
                </a:lnTo>
                <a:lnTo>
                  <a:pt x="91571" y="60364"/>
                </a:lnTo>
                <a:lnTo>
                  <a:pt x="91571" y="60728"/>
                </a:lnTo>
                <a:lnTo>
                  <a:pt x="91024" y="60364"/>
                </a:lnTo>
                <a:lnTo>
                  <a:pt x="90751" y="60728"/>
                </a:lnTo>
                <a:lnTo>
                  <a:pt x="90478" y="61090"/>
                </a:lnTo>
                <a:lnTo>
                  <a:pt x="90751" y="61454"/>
                </a:lnTo>
                <a:lnTo>
                  <a:pt x="90478" y="61818"/>
                </a:lnTo>
                <a:lnTo>
                  <a:pt x="89658" y="61818"/>
                </a:lnTo>
                <a:lnTo>
                  <a:pt x="89385" y="62182"/>
                </a:lnTo>
                <a:lnTo>
                  <a:pt x="89385" y="61818"/>
                </a:lnTo>
                <a:lnTo>
                  <a:pt x="89111" y="62182"/>
                </a:lnTo>
                <a:lnTo>
                  <a:pt x="88838" y="61818"/>
                </a:lnTo>
                <a:lnTo>
                  <a:pt x="88565" y="61454"/>
                </a:lnTo>
                <a:lnTo>
                  <a:pt x="88565" y="61090"/>
                </a:lnTo>
                <a:lnTo>
                  <a:pt x="88565" y="60364"/>
                </a:lnTo>
                <a:lnTo>
                  <a:pt x="88291" y="60000"/>
                </a:lnTo>
                <a:lnTo>
                  <a:pt x="88018" y="59272"/>
                </a:lnTo>
                <a:lnTo>
                  <a:pt x="87471" y="59272"/>
                </a:lnTo>
                <a:lnTo>
                  <a:pt x="87117" y="57968"/>
                </a:lnTo>
                <a:lnTo>
                  <a:pt x="86929" y="56818"/>
                </a:lnTo>
                <a:lnTo>
                  <a:pt x="86925" y="56728"/>
                </a:lnTo>
                <a:lnTo>
                  <a:pt x="86925" y="55272"/>
                </a:lnTo>
                <a:lnTo>
                  <a:pt x="87198" y="54908"/>
                </a:lnTo>
                <a:lnTo>
                  <a:pt x="88009" y="54871"/>
                </a:lnTo>
                <a:lnTo>
                  <a:pt x="88863" y="55004"/>
                </a:lnTo>
                <a:lnTo>
                  <a:pt x="89111" y="54908"/>
                </a:lnTo>
                <a:lnTo>
                  <a:pt x="89385" y="54908"/>
                </a:lnTo>
                <a:lnTo>
                  <a:pt x="89658" y="53454"/>
                </a:lnTo>
                <a:lnTo>
                  <a:pt x="89931" y="53090"/>
                </a:lnTo>
                <a:lnTo>
                  <a:pt x="89931" y="52728"/>
                </a:lnTo>
                <a:lnTo>
                  <a:pt x="90751" y="52000"/>
                </a:lnTo>
                <a:lnTo>
                  <a:pt x="91024" y="52000"/>
                </a:lnTo>
                <a:lnTo>
                  <a:pt x="91571" y="52000"/>
                </a:lnTo>
                <a:lnTo>
                  <a:pt x="91571" y="51636"/>
                </a:lnTo>
                <a:lnTo>
                  <a:pt x="91844" y="50910"/>
                </a:lnTo>
                <a:lnTo>
                  <a:pt x="92118" y="50910"/>
                </a:lnTo>
                <a:lnTo>
                  <a:pt x="92391" y="50910"/>
                </a:lnTo>
                <a:lnTo>
                  <a:pt x="92665" y="50546"/>
                </a:lnTo>
                <a:lnTo>
                  <a:pt x="92391" y="50182"/>
                </a:lnTo>
                <a:lnTo>
                  <a:pt x="92665" y="49454"/>
                </a:lnTo>
                <a:lnTo>
                  <a:pt x="92939" y="49090"/>
                </a:lnTo>
                <a:lnTo>
                  <a:pt x="93485" y="48364"/>
                </a:lnTo>
                <a:lnTo>
                  <a:pt x="93758" y="47636"/>
                </a:lnTo>
                <a:lnTo>
                  <a:pt x="94659" y="48036"/>
                </a:lnTo>
                <a:lnTo>
                  <a:pt x="95560" y="48435"/>
                </a:lnTo>
                <a:lnTo>
                  <a:pt x="96218" y="48728"/>
                </a:lnTo>
                <a:lnTo>
                  <a:pt x="95746" y="49810"/>
                </a:lnTo>
                <a:lnTo>
                  <a:pt x="95334" y="50892"/>
                </a:lnTo>
                <a:lnTo>
                  <a:pt x="94865" y="51974"/>
                </a:lnTo>
                <a:lnTo>
                  <a:pt x="94852" y="52000"/>
                </a:lnTo>
                <a:lnTo>
                  <a:pt x="94852" y="52364"/>
                </a:lnTo>
                <a:lnTo>
                  <a:pt x="94305" y="52364"/>
                </a:lnTo>
                <a:lnTo>
                  <a:pt x="94305" y="52728"/>
                </a:lnTo>
                <a:lnTo>
                  <a:pt x="94578" y="52728"/>
                </a:lnTo>
                <a:lnTo>
                  <a:pt x="94578" y="53818"/>
                </a:lnTo>
                <a:lnTo>
                  <a:pt x="94305" y="53818"/>
                </a:lnTo>
                <a:lnTo>
                  <a:pt x="95125" y="53818"/>
                </a:lnTo>
                <a:lnTo>
                  <a:pt x="94528" y="54827"/>
                </a:lnTo>
                <a:lnTo>
                  <a:pt x="94284" y="55632"/>
                </a:lnTo>
                <a:lnTo>
                  <a:pt x="94305" y="55636"/>
                </a:lnTo>
                <a:lnTo>
                  <a:pt x="94852" y="56000"/>
                </a:lnTo>
                <a:lnTo>
                  <a:pt x="94578" y="55636"/>
                </a:lnTo>
                <a:lnTo>
                  <a:pt x="95125" y="55636"/>
                </a:lnTo>
                <a:lnTo>
                  <a:pt x="95398" y="55272"/>
                </a:lnTo>
                <a:lnTo>
                  <a:pt x="95125" y="54908"/>
                </a:lnTo>
                <a:lnTo>
                  <a:pt x="95659" y="54368"/>
                </a:lnTo>
                <a:lnTo>
                  <a:pt x="96370" y="53618"/>
                </a:lnTo>
                <a:lnTo>
                  <a:pt x="97190" y="52836"/>
                </a:lnTo>
                <a:lnTo>
                  <a:pt x="98052" y="52201"/>
                </a:lnTo>
                <a:lnTo>
                  <a:pt x="98889" y="51892"/>
                </a:lnTo>
                <a:lnTo>
                  <a:pt x="99498" y="52000"/>
                </a:lnTo>
                <a:lnTo>
                  <a:pt x="100045" y="52728"/>
                </a:lnTo>
                <a:lnTo>
                  <a:pt x="100592" y="52728"/>
                </a:lnTo>
                <a:lnTo>
                  <a:pt x="100319" y="52000"/>
                </a:lnTo>
                <a:lnTo>
                  <a:pt x="100866" y="52000"/>
                </a:lnTo>
                <a:lnTo>
                  <a:pt x="100866" y="52364"/>
                </a:lnTo>
                <a:lnTo>
                  <a:pt x="101412" y="50182"/>
                </a:lnTo>
                <a:lnTo>
                  <a:pt x="102232" y="49454"/>
                </a:lnTo>
                <a:lnTo>
                  <a:pt x="103052" y="47636"/>
                </a:lnTo>
                <a:lnTo>
                  <a:pt x="103599" y="46546"/>
                </a:lnTo>
                <a:lnTo>
                  <a:pt x="104965" y="45090"/>
                </a:lnTo>
                <a:lnTo>
                  <a:pt x="104692" y="43636"/>
                </a:lnTo>
                <a:lnTo>
                  <a:pt x="105512" y="43272"/>
                </a:lnTo>
                <a:lnTo>
                  <a:pt x="106059" y="44364"/>
                </a:lnTo>
                <a:lnTo>
                  <a:pt x="106878" y="44364"/>
                </a:lnTo>
                <a:lnTo>
                  <a:pt x="107973" y="44728"/>
                </a:lnTo>
                <a:lnTo>
                  <a:pt x="107973" y="43636"/>
                </a:lnTo>
                <a:lnTo>
                  <a:pt x="107973" y="42910"/>
                </a:lnTo>
                <a:lnTo>
                  <a:pt x="108793" y="42182"/>
                </a:lnTo>
                <a:lnTo>
                  <a:pt x="109613" y="42182"/>
                </a:lnTo>
                <a:lnTo>
                  <a:pt x="110159" y="41818"/>
                </a:lnTo>
                <a:lnTo>
                  <a:pt x="109886" y="41090"/>
                </a:lnTo>
                <a:lnTo>
                  <a:pt x="110979" y="40728"/>
                </a:lnTo>
                <a:lnTo>
                  <a:pt x="110979" y="38910"/>
                </a:lnTo>
                <a:lnTo>
                  <a:pt x="112346" y="41090"/>
                </a:lnTo>
                <a:lnTo>
                  <a:pt x="112619" y="40364"/>
                </a:lnTo>
                <a:lnTo>
                  <a:pt x="112619" y="39272"/>
                </a:lnTo>
                <a:lnTo>
                  <a:pt x="113166" y="38910"/>
                </a:lnTo>
                <a:lnTo>
                  <a:pt x="113166" y="37818"/>
                </a:lnTo>
                <a:lnTo>
                  <a:pt x="112892" y="35636"/>
                </a:lnTo>
                <a:lnTo>
                  <a:pt x="113439" y="34546"/>
                </a:lnTo>
                <a:lnTo>
                  <a:pt x="113439" y="33454"/>
                </a:lnTo>
                <a:lnTo>
                  <a:pt x="113986" y="32727"/>
                </a:lnTo>
                <a:lnTo>
                  <a:pt x="114532" y="32364"/>
                </a:lnTo>
                <a:lnTo>
                  <a:pt x="114532" y="32000"/>
                </a:lnTo>
                <a:lnTo>
                  <a:pt x="114259" y="31636"/>
                </a:lnTo>
                <a:lnTo>
                  <a:pt x="114532" y="31636"/>
                </a:lnTo>
                <a:lnTo>
                  <a:pt x="115353" y="31636"/>
                </a:lnTo>
                <a:lnTo>
                  <a:pt x="115626" y="32000"/>
                </a:lnTo>
                <a:lnTo>
                  <a:pt x="115626" y="32364"/>
                </a:lnTo>
                <a:lnTo>
                  <a:pt x="115626" y="3272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2" name="Google Shape;522;p8"/>
          <p:cNvSpPr/>
          <p:nvPr/>
        </p:nvSpPr>
        <p:spPr>
          <a:xfrm>
            <a:off x="3039065" y="7030424"/>
            <a:ext cx="7309" cy="7505"/>
          </a:xfrm>
          <a:custGeom>
            <a:rect b="b" l="l" r="r" t="t"/>
            <a:pathLst>
              <a:path extrusionOk="0" h="120000" w="120000">
                <a:moveTo>
                  <a:pt x="35233" y="28125"/>
                </a:moveTo>
                <a:lnTo>
                  <a:pt x="0" y="0"/>
                </a:lnTo>
                <a:lnTo>
                  <a:pt x="0" y="120000"/>
                </a:lnTo>
                <a:lnTo>
                  <a:pt x="120000" y="92530"/>
                </a:lnTo>
                <a:lnTo>
                  <a:pt x="35233" y="2812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3" name="Google Shape;523;p8"/>
          <p:cNvSpPr/>
          <p:nvPr/>
        </p:nvSpPr>
        <p:spPr>
          <a:xfrm>
            <a:off x="3031763" y="7041676"/>
            <a:ext cx="7302" cy="3759"/>
          </a:xfrm>
          <a:custGeom>
            <a:rect b="b" l="l" r="r" t="t"/>
            <a:pathLst>
              <a:path extrusionOk="0" h="120000" w="120000">
                <a:moveTo>
                  <a:pt x="60098" y="0"/>
                </a:moveTo>
                <a:lnTo>
                  <a:pt x="0" y="120000"/>
                </a:lnTo>
                <a:lnTo>
                  <a:pt x="120000" y="120000"/>
                </a:lnTo>
                <a:lnTo>
                  <a:pt x="120000" y="0"/>
                </a:lnTo>
                <a:lnTo>
                  <a:pt x="60098"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4" name="Google Shape;524;p8"/>
          <p:cNvSpPr/>
          <p:nvPr/>
        </p:nvSpPr>
        <p:spPr>
          <a:xfrm>
            <a:off x="3013513" y="7022918"/>
            <a:ext cx="10960" cy="11252"/>
          </a:xfrm>
          <a:custGeom>
            <a:rect b="b" l="l" r="r" t="t"/>
            <a:pathLst>
              <a:path extrusionOk="0" h="120000" w="120000">
                <a:moveTo>
                  <a:pt x="79948" y="120000"/>
                </a:moveTo>
                <a:lnTo>
                  <a:pt x="120000" y="120000"/>
                </a:lnTo>
                <a:lnTo>
                  <a:pt x="120000" y="0"/>
                </a:lnTo>
                <a:lnTo>
                  <a:pt x="0" y="0"/>
                </a:lnTo>
                <a:lnTo>
                  <a:pt x="40040" y="40088"/>
                </a:lnTo>
                <a:lnTo>
                  <a:pt x="40040" y="120000"/>
                </a:lnTo>
                <a:lnTo>
                  <a:pt x="79948"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5" name="Google Shape;525;p8"/>
          <p:cNvSpPr/>
          <p:nvPr/>
        </p:nvSpPr>
        <p:spPr>
          <a:xfrm>
            <a:off x="2951460" y="7000413"/>
            <a:ext cx="14605" cy="11252"/>
          </a:xfrm>
          <a:custGeom>
            <a:rect b="b" l="l" r="r" t="t"/>
            <a:pathLst>
              <a:path extrusionOk="0" h="120000" w="120000">
                <a:moveTo>
                  <a:pt x="90051" y="120000"/>
                </a:moveTo>
                <a:lnTo>
                  <a:pt x="90051" y="39950"/>
                </a:lnTo>
                <a:lnTo>
                  <a:pt x="120000" y="80039"/>
                </a:lnTo>
                <a:lnTo>
                  <a:pt x="120000" y="0"/>
                </a:lnTo>
                <a:lnTo>
                  <a:pt x="30047" y="0"/>
                </a:lnTo>
                <a:lnTo>
                  <a:pt x="0" y="39950"/>
                </a:lnTo>
                <a:lnTo>
                  <a:pt x="0" y="120000"/>
                </a:lnTo>
                <a:lnTo>
                  <a:pt x="90051"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6" name="Google Shape;526;p8"/>
          <p:cNvSpPr/>
          <p:nvPr/>
        </p:nvSpPr>
        <p:spPr>
          <a:xfrm>
            <a:off x="2889408" y="6872855"/>
            <a:ext cx="43802" cy="97548"/>
          </a:xfrm>
          <a:custGeom>
            <a:rect b="b" l="l" r="r" t="t"/>
            <a:pathLst>
              <a:path extrusionOk="0" h="120000" w="120000">
                <a:moveTo>
                  <a:pt x="99992" y="92300"/>
                </a:moveTo>
                <a:lnTo>
                  <a:pt x="90006" y="92300"/>
                </a:lnTo>
                <a:lnTo>
                  <a:pt x="80021" y="87692"/>
                </a:lnTo>
                <a:lnTo>
                  <a:pt x="70002" y="83066"/>
                </a:lnTo>
                <a:lnTo>
                  <a:pt x="47562" y="75805"/>
                </a:lnTo>
                <a:lnTo>
                  <a:pt x="50748" y="74482"/>
                </a:lnTo>
                <a:lnTo>
                  <a:pt x="69265" y="77674"/>
                </a:lnTo>
                <a:lnTo>
                  <a:pt x="90006" y="83066"/>
                </a:lnTo>
                <a:lnTo>
                  <a:pt x="80021" y="78458"/>
                </a:lnTo>
                <a:lnTo>
                  <a:pt x="80021" y="64616"/>
                </a:lnTo>
                <a:lnTo>
                  <a:pt x="64336" y="60835"/>
                </a:lnTo>
                <a:lnTo>
                  <a:pt x="76108" y="51492"/>
                </a:lnTo>
                <a:lnTo>
                  <a:pt x="80021" y="50773"/>
                </a:lnTo>
                <a:lnTo>
                  <a:pt x="99992" y="50773"/>
                </a:lnTo>
                <a:lnTo>
                  <a:pt x="120000" y="46149"/>
                </a:lnTo>
                <a:lnTo>
                  <a:pt x="90006" y="36917"/>
                </a:lnTo>
                <a:lnTo>
                  <a:pt x="110014" y="41541"/>
                </a:lnTo>
                <a:lnTo>
                  <a:pt x="90006" y="0"/>
                </a:lnTo>
                <a:lnTo>
                  <a:pt x="90006" y="4624"/>
                </a:lnTo>
                <a:lnTo>
                  <a:pt x="80021" y="4624"/>
                </a:lnTo>
                <a:lnTo>
                  <a:pt x="60016" y="9232"/>
                </a:lnTo>
                <a:lnTo>
                  <a:pt x="49994" y="9232"/>
                </a:lnTo>
                <a:lnTo>
                  <a:pt x="40009" y="13841"/>
                </a:lnTo>
                <a:lnTo>
                  <a:pt x="49994" y="23074"/>
                </a:lnTo>
                <a:lnTo>
                  <a:pt x="40009" y="27699"/>
                </a:lnTo>
                <a:lnTo>
                  <a:pt x="29990" y="27699"/>
                </a:lnTo>
                <a:lnTo>
                  <a:pt x="29990" y="18465"/>
                </a:lnTo>
                <a:lnTo>
                  <a:pt x="20004" y="18465"/>
                </a:lnTo>
                <a:lnTo>
                  <a:pt x="10018" y="23074"/>
                </a:lnTo>
                <a:lnTo>
                  <a:pt x="0" y="23074"/>
                </a:lnTo>
                <a:lnTo>
                  <a:pt x="8065" y="38762"/>
                </a:lnTo>
                <a:lnTo>
                  <a:pt x="9977" y="53670"/>
                </a:lnTo>
                <a:lnTo>
                  <a:pt x="10018" y="59991"/>
                </a:lnTo>
                <a:lnTo>
                  <a:pt x="28382" y="62302"/>
                </a:lnTo>
                <a:lnTo>
                  <a:pt x="35491" y="63573"/>
                </a:lnTo>
                <a:lnTo>
                  <a:pt x="40009" y="64616"/>
                </a:lnTo>
                <a:lnTo>
                  <a:pt x="40009" y="73849"/>
                </a:lnTo>
                <a:lnTo>
                  <a:pt x="29990" y="73849"/>
                </a:lnTo>
                <a:lnTo>
                  <a:pt x="29990" y="69224"/>
                </a:lnTo>
                <a:lnTo>
                  <a:pt x="20004" y="69224"/>
                </a:lnTo>
                <a:lnTo>
                  <a:pt x="10018" y="73849"/>
                </a:lnTo>
                <a:lnTo>
                  <a:pt x="0" y="83066"/>
                </a:lnTo>
                <a:lnTo>
                  <a:pt x="0" y="96924"/>
                </a:lnTo>
                <a:lnTo>
                  <a:pt x="20004" y="96924"/>
                </a:lnTo>
                <a:lnTo>
                  <a:pt x="20004" y="101534"/>
                </a:lnTo>
                <a:lnTo>
                  <a:pt x="29990" y="106142"/>
                </a:lnTo>
                <a:lnTo>
                  <a:pt x="40009" y="96924"/>
                </a:lnTo>
                <a:lnTo>
                  <a:pt x="40009" y="101534"/>
                </a:lnTo>
                <a:lnTo>
                  <a:pt x="45674" y="107827"/>
                </a:lnTo>
                <a:lnTo>
                  <a:pt x="45715" y="114122"/>
                </a:lnTo>
                <a:lnTo>
                  <a:pt x="49994" y="115375"/>
                </a:lnTo>
                <a:lnTo>
                  <a:pt x="70002" y="115375"/>
                </a:lnTo>
                <a:lnTo>
                  <a:pt x="70002" y="110766"/>
                </a:lnTo>
                <a:lnTo>
                  <a:pt x="80021" y="115375"/>
                </a:lnTo>
                <a:lnTo>
                  <a:pt x="80021" y="119999"/>
                </a:lnTo>
                <a:lnTo>
                  <a:pt x="90006" y="115375"/>
                </a:lnTo>
                <a:lnTo>
                  <a:pt x="99992" y="115375"/>
                </a:lnTo>
                <a:lnTo>
                  <a:pt x="86445" y="104068"/>
                </a:lnTo>
                <a:lnTo>
                  <a:pt x="87201" y="100023"/>
                </a:lnTo>
                <a:lnTo>
                  <a:pt x="99992" y="923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7" name="Google Shape;527;p8"/>
          <p:cNvSpPr/>
          <p:nvPr/>
        </p:nvSpPr>
        <p:spPr>
          <a:xfrm>
            <a:off x="2933363" y="6921623"/>
            <a:ext cx="21754" cy="33769"/>
          </a:xfrm>
          <a:custGeom>
            <a:rect b="b" l="l" r="r" t="t"/>
            <a:pathLst>
              <a:path extrusionOk="0" h="120000" w="120000">
                <a:moveTo>
                  <a:pt x="99827" y="0"/>
                </a:moveTo>
                <a:lnTo>
                  <a:pt x="39435" y="40027"/>
                </a:lnTo>
                <a:lnTo>
                  <a:pt x="0" y="32863"/>
                </a:lnTo>
                <a:lnTo>
                  <a:pt x="19328" y="106684"/>
                </a:lnTo>
                <a:lnTo>
                  <a:pt x="59542" y="106684"/>
                </a:lnTo>
                <a:lnTo>
                  <a:pt x="99827" y="120000"/>
                </a:lnTo>
                <a:lnTo>
                  <a:pt x="99827" y="106684"/>
                </a:lnTo>
                <a:lnTo>
                  <a:pt x="120000" y="106684"/>
                </a:lnTo>
                <a:lnTo>
                  <a:pt x="120000" y="80015"/>
                </a:lnTo>
                <a:lnTo>
                  <a:pt x="99827" y="40027"/>
                </a:lnTo>
                <a:lnTo>
                  <a:pt x="120000" y="26669"/>
                </a:lnTo>
                <a:lnTo>
                  <a:pt x="99827"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8" name="Google Shape;528;p8"/>
          <p:cNvSpPr/>
          <p:nvPr/>
        </p:nvSpPr>
        <p:spPr>
          <a:xfrm>
            <a:off x="2849264" y="6831592"/>
            <a:ext cx="29197" cy="37515"/>
          </a:xfrm>
          <a:custGeom>
            <a:rect b="b" l="l" r="r" t="t"/>
            <a:pathLst>
              <a:path extrusionOk="0" h="120000" w="120000">
                <a:moveTo>
                  <a:pt x="75003" y="59998"/>
                </a:moveTo>
                <a:lnTo>
                  <a:pt x="105019" y="59998"/>
                </a:lnTo>
                <a:lnTo>
                  <a:pt x="89984" y="71984"/>
                </a:lnTo>
                <a:lnTo>
                  <a:pt x="89984" y="84007"/>
                </a:lnTo>
                <a:lnTo>
                  <a:pt x="120000" y="71984"/>
                </a:lnTo>
                <a:lnTo>
                  <a:pt x="89984" y="35992"/>
                </a:lnTo>
                <a:lnTo>
                  <a:pt x="59973" y="0"/>
                </a:lnTo>
                <a:lnTo>
                  <a:pt x="29957" y="0"/>
                </a:lnTo>
                <a:lnTo>
                  <a:pt x="29957" y="35992"/>
                </a:lnTo>
                <a:lnTo>
                  <a:pt x="0" y="47974"/>
                </a:lnTo>
                <a:lnTo>
                  <a:pt x="0" y="84007"/>
                </a:lnTo>
                <a:lnTo>
                  <a:pt x="14976" y="71984"/>
                </a:lnTo>
                <a:lnTo>
                  <a:pt x="14976" y="120000"/>
                </a:lnTo>
                <a:lnTo>
                  <a:pt x="44992" y="107976"/>
                </a:lnTo>
                <a:lnTo>
                  <a:pt x="75003" y="107976"/>
                </a:lnTo>
                <a:lnTo>
                  <a:pt x="75003" y="84007"/>
                </a:lnTo>
                <a:lnTo>
                  <a:pt x="59973" y="59998"/>
                </a:lnTo>
                <a:lnTo>
                  <a:pt x="75003" y="5999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29" name="Google Shape;529;p8"/>
          <p:cNvSpPr/>
          <p:nvPr/>
        </p:nvSpPr>
        <p:spPr>
          <a:xfrm>
            <a:off x="2841961" y="6827833"/>
            <a:ext cx="7302" cy="7505"/>
          </a:xfrm>
          <a:custGeom>
            <a:rect b="b" l="l" r="r" t="t"/>
            <a:pathLst>
              <a:path extrusionOk="0" h="120000" w="120000">
                <a:moveTo>
                  <a:pt x="59884" y="60103"/>
                </a:moveTo>
                <a:lnTo>
                  <a:pt x="59884" y="0"/>
                </a:lnTo>
                <a:lnTo>
                  <a:pt x="0" y="0"/>
                </a:lnTo>
                <a:lnTo>
                  <a:pt x="0" y="120000"/>
                </a:lnTo>
                <a:lnTo>
                  <a:pt x="120000" y="120000"/>
                </a:lnTo>
                <a:lnTo>
                  <a:pt x="59884" y="6010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0" name="Google Shape;530;p8"/>
          <p:cNvSpPr/>
          <p:nvPr/>
        </p:nvSpPr>
        <p:spPr>
          <a:xfrm>
            <a:off x="2863856" y="6824087"/>
            <a:ext cx="16274" cy="10706"/>
          </a:xfrm>
          <a:custGeom>
            <a:rect b="b" l="l" r="r" t="t"/>
            <a:pathLst>
              <a:path extrusionOk="0" h="120000" w="120000">
                <a:moveTo>
                  <a:pt x="80816" y="41987"/>
                </a:moveTo>
                <a:lnTo>
                  <a:pt x="53842" y="41987"/>
                </a:lnTo>
                <a:lnTo>
                  <a:pt x="26965" y="0"/>
                </a:lnTo>
                <a:lnTo>
                  <a:pt x="0" y="41987"/>
                </a:lnTo>
                <a:lnTo>
                  <a:pt x="26965" y="41987"/>
                </a:lnTo>
                <a:lnTo>
                  <a:pt x="70979" y="117455"/>
                </a:lnTo>
                <a:lnTo>
                  <a:pt x="120000" y="120000"/>
                </a:lnTo>
                <a:lnTo>
                  <a:pt x="107685" y="84121"/>
                </a:lnTo>
                <a:lnTo>
                  <a:pt x="80816" y="41987"/>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1" name="Google Shape;531;p8"/>
          <p:cNvSpPr/>
          <p:nvPr/>
        </p:nvSpPr>
        <p:spPr>
          <a:xfrm>
            <a:off x="2841961" y="6809075"/>
            <a:ext cx="18249" cy="15011"/>
          </a:xfrm>
          <a:custGeom>
            <a:rect b="b" l="l" r="r" t="t"/>
            <a:pathLst>
              <a:path extrusionOk="0" h="120000" w="120000">
                <a:moveTo>
                  <a:pt x="0" y="59996"/>
                </a:moveTo>
                <a:lnTo>
                  <a:pt x="0" y="120000"/>
                </a:lnTo>
                <a:lnTo>
                  <a:pt x="71984" y="120000"/>
                </a:lnTo>
                <a:lnTo>
                  <a:pt x="71984" y="90045"/>
                </a:lnTo>
                <a:lnTo>
                  <a:pt x="95952" y="59996"/>
                </a:lnTo>
                <a:lnTo>
                  <a:pt x="120000" y="30049"/>
                </a:lnTo>
                <a:lnTo>
                  <a:pt x="95952" y="30049"/>
                </a:lnTo>
                <a:lnTo>
                  <a:pt x="71984" y="0"/>
                </a:lnTo>
                <a:lnTo>
                  <a:pt x="48015" y="0"/>
                </a:lnTo>
                <a:lnTo>
                  <a:pt x="0" y="30049"/>
                </a:lnTo>
                <a:lnTo>
                  <a:pt x="0" y="59996"/>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2" name="Google Shape;532;p8"/>
          <p:cNvSpPr/>
          <p:nvPr/>
        </p:nvSpPr>
        <p:spPr>
          <a:xfrm>
            <a:off x="2841961" y="6767813"/>
            <a:ext cx="3644" cy="7505"/>
          </a:xfrm>
          <a:custGeom>
            <a:rect b="b" l="l" r="r" t="t"/>
            <a:pathLst>
              <a:path extrusionOk="0" h="120000" w="120000">
                <a:moveTo>
                  <a:pt x="0" y="0"/>
                </a:moveTo>
                <a:lnTo>
                  <a:pt x="0" y="59896"/>
                </a:lnTo>
                <a:lnTo>
                  <a:pt x="119999" y="120000"/>
                </a:lnTo>
                <a:lnTo>
                  <a:pt x="119999" y="59896"/>
                </a:lnTo>
                <a:lnTo>
                  <a:pt x="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3" name="Google Shape;533;p8"/>
          <p:cNvSpPr/>
          <p:nvPr/>
        </p:nvSpPr>
        <p:spPr>
          <a:xfrm>
            <a:off x="2838303" y="6726551"/>
            <a:ext cx="32854" cy="82524"/>
          </a:xfrm>
          <a:custGeom>
            <a:rect b="b" l="l" r="r" t="t"/>
            <a:pathLst>
              <a:path extrusionOk="0" h="120000" w="120000">
                <a:moveTo>
                  <a:pt x="104301" y="19588"/>
                </a:moveTo>
                <a:lnTo>
                  <a:pt x="95005" y="2767"/>
                </a:lnTo>
                <a:lnTo>
                  <a:pt x="93329" y="0"/>
                </a:lnTo>
                <a:lnTo>
                  <a:pt x="40031" y="0"/>
                </a:lnTo>
                <a:lnTo>
                  <a:pt x="40031" y="21808"/>
                </a:lnTo>
                <a:lnTo>
                  <a:pt x="26670" y="21808"/>
                </a:lnTo>
                <a:lnTo>
                  <a:pt x="26670" y="16361"/>
                </a:lnTo>
                <a:lnTo>
                  <a:pt x="0" y="16361"/>
                </a:lnTo>
                <a:lnTo>
                  <a:pt x="13357" y="21808"/>
                </a:lnTo>
                <a:lnTo>
                  <a:pt x="0" y="32723"/>
                </a:lnTo>
                <a:lnTo>
                  <a:pt x="0" y="43638"/>
                </a:lnTo>
                <a:lnTo>
                  <a:pt x="13357" y="49085"/>
                </a:lnTo>
                <a:lnTo>
                  <a:pt x="26670" y="49085"/>
                </a:lnTo>
                <a:lnTo>
                  <a:pt x="26670" y="65447"/>
                </a:lnTo>
                <a:lnTo>
                  <a:pt x="40031" y="76361"/>
                </a:lnTo>
                <a:lnTo>
                  <a:pt x="26670" y="76361"/>
                </a:lnTo>
                <a:lnTo>
                  <a:pt x="13357" y="81827"/>
                </a:lnTo>
                <a:lnTo>
                  <a:pt x="13357" y="87276"/>
                </a:lnTo>
                <a:lnTo>
                  <a:pt x="0" y="87276"/>
                </a:lnTo>
                <a:lnTo>
                  <a:pt x="0" y="98189"/>
                </a:lnTo>
                <a:lnTo>
                  <a:pt x="26670" y="109104"/>
                </a:lnTo>
                <a:lnTo>
                  <a:pt x="40031" y="114552"/>
                </a:lnTo>
                <a:lnTo>
                  <a:pt x="53341" y="114552"/>
                </a:lnTo>
                <a:lnTo>
                  <a:pt x="53341" y="109104"/>
                </a:lnTo>
                <a:lnTo>
                  <a:pt x="66654" y="109104"/>
                </a:lnTo>
                <a:lnTo>
                  <a:pt x="80015" y="120000"/>
                </a:lnTo>
                <a:lnTo>
                  <a:pt x="93329" y="120000"/>
                </a:lnTo>
                <a:lnTo>
                  <a:pt x="93329" y="114552"/>
                </a:lnTo>
                <a:lnTo>
                  <a:pt x="106686" y="114552"/>
                </a:lnTo>
                <a:lnTo>
                  <a:pt x="112925" y="96316"/>
                </a:lnTo>
                <a:lnTo>
                  <a:pt x="119934" y="77766"/>
                </a:lnTo>
                <a:lnTo>
                  <a:pt x="120000" y="76361"/>
                </a:lnTo>
                <a:lnTo>
                  <a:pt x="117892" y="56835"/>
                </a:lnTo>
                <a:lnTo>
                  <a:pt x="112293" y="37760"/>
                </a:lnTo>
                <a:lnTo>
                  <a:pt x="104301" y="19588"/>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4" name="Google Shape;534;p8"/>
          <p:cNvSpPr/>
          <p:nvPr/>
        </p:nvSpPr>
        <p:spPr>
          <a:xfrm>
            <a:off x="2882106" y="6591486"/>
            <a:ext cx="3657" cy="7505"/>
          </a:xfrm>
          <a:custGeom>
            <a:rect b="b" l="l" r="r" t="t"/>
            <a:pathLst>
              <a:path extrusionOk="0" h="120000" w="120000">
                <a:moveTo>
                  <a:pt x="120000" y="120000"/>
                </a:moveTo>
                <a:lnTo>
                  <a:pt x="120000" y="0"/>
                </a:lnTo>
                <a:lnTo>
                  <a:pt x="0" y="60103"/>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5" name="Google Shape;535;p8"/>
          <p:cNvSpPr/>
          <p:nvPr/>
        </p:nvSpPr>
        <p:spPr>
          <a:xfrm>
            <a:off x="2874816" y="6583980"/>
            <a:ext cx="7289" cy="7505"/>
          </a:xfrm>
          <a:custGeom>
            <a:rect b="b" l="l" r="r" t="t"/>
            <a:pathLst>
              <a:path extrusionOk="0" h="120000" w="120000">
                <a:moveTo>
                  <a:pt x="120000" y="120000"/>
                </a:moveTo>
                <a:lnTo>
                  <a:pt x="120000" y="0"/>
                </a:lnTo>
                <a:lnTo>
                  <a:pt x="59991" y="0"/>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6" name="Google Shape;536;p8"/>
          <p:cNvSpPr/>
          <p:nvPr/>
        </p:nvSpPr>
        <p:spPr>
          <a:xfrm>
            <a:off x="2874816" y="6568982"/>
            <a:ext cx="7289" cy="11252"/>
          </a:xfrm>
          <a:custGeom>
            <a:rect b="b" l="l" r="r" t="t"/>
            <a:pathLst>
              <a:path extrusionOk="0" h="120000" w="120000">
                <a:moveTo>
                  <a:pt x="59991" y="120000"/>
                </a:moveTo>
                <a:lnTo>
                  <a:pt x="120000" y="0"/>
                </a:lnTo>
                <a:lnTo>
                  <a:pt x="59991" y="39950"/>
                </a:lnTo>
                <a:lnTo>
                  <a:pt x="0" y="80039"/>
                </a:lnTo>
                <a:lnTo>
                  <a:pt x="0" y="120000"/>
                </a:lnTo>
                <a:lnTo>
                  <a:pt x="59991"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7" name="Google Shape;537;p8"/>
          <p:cNvSpPr/>
          <p:nvPr/>
        </p:nvSpPr>
        <p:spPr>
          <a:xfrm>
            <a:off x="2878461" y="6482698"/>
            <a:ext cx="25552" cy="63766"/>
          </a:xfrm>
          <a:custGeom>
            <a:rect b="b" l="l" r="r" t="t"/>
            <a:pathLst>
              <a:path extrusionOk="0" h="120000" w="120000">
                <a:moveTo>
                  <a:pt x="68584" y="7049"/>
                </a:moveTo>
                <a:lnTo>
                  <a:pt x="34292" y="7049"/>
                </a:lnTo>
                <a:lnTo>
                  <a:pt x="51410" y="0"/>
                </a:lnTo>
                <a:lnTo>
                  <a:pt x="17113" y="7049"/>
                </a:lnTo>
                <a:lnTo>
                  <a:pt x="16920" y="30068"/>
                </a:lnTo>
                <a:lnTo>
                  <a:pt x="15549" y="52391"/>
                </a:lnTo>
                <a:lnTo>
                  <a:pt x="11834" y="75467"/>
                </a:lnTo>
                <a:lnTo>
                  <a:pt x="4602" y="100746"/>
                </a:lnTo>
                <a:lnTo>
                  <a:pt x="0" y="112950"/>
                </a:lnTo>
                <a:lnTo>
                  <a:pt x="17113" y="112950"/>
                </a:lnTo>
                <a:lnTo>
                  <a:pt x="17113" y="120000"/>
                </a:lnTo>
                <a:lnTo>
                  <a:pt x="34292" y="112950"/>
                </a:lnTo>
                <a:lnTo>
                  <a:pt x="51410" y="120000"/>
                </a:lnTo>
                <a:lnTo>
                  <a:pt x="68584" y="120000"/>
                </a:lnTo>
                <a:lnTo>
                  <a:pt x="68584" y="112950"/>
                </a:lnTo>
                <a:lnTo>
                  <a:pt x="85702" y="105899"/>
                </a:lnTo>
                <a:lnTo>
                  <a:pt x="102820" y="98825"/>
                </a:lnTo>
                <a:lnTo>
                  <a:pt x="85702" y="91773"/>
                </a:lnTo>
                <a:lnTo>
                  <a:pt x="102820" y="91773"/>
                </a:lnTo>
                <a:lnTo>
                  <a:pt x="101463" y="74249"/>
                </a:lnTo>
                <a:lnTo>
                  <a:pt x="100186" y="63498"/>
                </a:lnTo>
                <a:lnTo>
                  <a:pt x="120000" y="56475"/>
                </a:lnTo>
                <a:lnTo>
                  <a:pt x="68584" y="56475"/>
                </a:lnTo>
                <a:lnTo>
                  <a:pt x="85702" y="42349"/>
                </a:lnTo>
                <a:lnTo>
                  <a:pt x="85702" y="28224"/>
                </a:lnTo>
                <a:lnTo>
                  <a:pt x="102820" y="28224"/>
                </a:lnTo>
                <a:lnTo>
                  <a:pt x="120000" y="21174"/>
                </a:lnTo>
                <a:lnTo>
                  <a:pt x="102820" y="14099"/>
                </a:lnTo>
                <a:lnTo>
                  <a:pt x="102820" y="7049"/>
                </a:lnTo>
                <a:lnTo>
                  <a:pt x="85702" y="0"/>
                </a:lnTo>
                <a:lnTo>
                  <a:pt x="68584" y="704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8" name="Google Shape;538;p8"/>
          <p:cNvSpPr/>
          <p:nvPr/>
        </p:nvSpPr>
        <p:spPr>
          <a:xfrm>
            <a:off x="2867513" y="6602738"/>
            <a:ext cx="25552" cy="41275"/>
          </a:xfrm>
          <a:custGeom>
            <a:rect b="b" l="l" r="r" t="t"/>
            <a:pathLst>
              <a:path extrusionOk="0" h="120000" w="120000">
                <a:moveTo>
                  <a:pt x="34292" y="76355"/>
                </a:moveTo>
                <a:lnTo>
                  <a:pt x="51410" y="87283"/>
                </a:lnTo>
                <a:lnTo>
                  <a:pt x="17113" y="87283"/>
                </a:lnTo>
                <a:lnTo>
                  <a:pt x="0" y="98177"/>
                </a:lnTo>
                <a:lnTo>
                  <a:pt x="0" y="119997"/>
                </a:lnTo>
                <a:lnTo>
                  <a:pt x="17113" y="119997"/>
                </a:lnTo>
                <a:lnTo>
                  <a:pt x="34292" y="98177"/>
                </a:lnTo>
                <a:lnTo>
                  <a:pt x="68528" y="87283"/>
                </a:lnTo>
                <a:lnTo>
                  <a:pt x="85702" y="98177"/>
                </a:lnTo>
                <a:lnTo>
                  <a:pt x="120000" y="87283"/>
                </a:lnTo>
                <a:lnTo>
                  <a:pt x="120000" y="76355"/>
                </a:lnTo>
                <a:lnTo>
                  <a:pt x="85702" y="76355"/>
                </a:lnTo>
                <a:lnTo>
                  <a:pt x="51410" y="65464"/>
                </a:lnTo>
                <a:lnTo>
                  <a:pt x="51410" y="54532"/>
                </a:lnTo>
                <a:lnTo>
                  <a:pt x="85702" y="43641"/>
                </a:lnTo>
                <a:lnTo>
                  <a:pt x="85702" y="54532"/>
                </a:lnTo>
                <a:lnTo>
                  <a:pt x="102820" y="43641"/>
                </a:lnTo>
                <a:lnTo>
                  <a:pt x="102820" y="0"/>
                </a:lnTo>
                <a:lnTo>
                  <a:pt x="68528" y="0"/>
                </a:lnTo>
                <a:lnTo>
                  <a:pt x="68528" y="10928"/>
                </a:lnTo>
                <a:lnTo>
                  <a:pt x="51410" y="21819"/>
                </a:lnTo>
                <a:lnTo>
                  <a:pt x="34292" y="21819"/>
                </a:lnTo>
                <a:lnTo>
                  <a:pt x="17113" y="32748"/>
                </a:lnTo>
                <a:lnTo>
                  <a:pt x="17113" y="21819"/>
                </a:lnTo>
                <a:lnTo>
                  <a:pt x="0" y="32748"/>
                </a:lnTo>
                <a:lnTo>
                  <a:pt x="0" y="54532"/>
                </a:lnTo>
                <a:lnTo>
                  <a:pt x="17113" y="65464"/>
                </a:lnTo>
                <a:lnTo>
                  <a:pt x="17113" y="76355"/>
                </a:lnTo>
                <a:lnTo>
                  <a:pt x="34292" y="7635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39" name="Google Shape;539;p8"/>
          <p:cNvSpPr/>
          <p:nvPr/>
        </p:nvSpPr>
        <p:spPr>
          <a:xfrm>
            <a:off x="2973368" y="7000413"/>
            <a:ext cx="51104" cy="26263"/>
          </a:xfrm>
          <a:custGeom>
            <a:rect b="b" l="l" r="r" t="t"/>
            <a:pathLst>
              <a:path extrusionOk="0" h="120000" w="120000">
                <a:moveTo>
                  <a:pt x="17146" y="102824"/>
                </a:moveTo>
                <a:lnTo>
                  <a:pt x="51410" y="102824"/>
                </a:lnTo>
                <a:lnTo>
                  <a:pt x="51410" y="120000"/>
                </a:lnTo>
                <a:lnTo>
                  <a:pt x="68559" y="120000"/>
                </a:lnTo>
                <a:lnTo>
                  <a:pt x="68559" y="102824"/>
                </a:lnTo>
                <a:lnTo>
                  <a:pt x="60000" y="102824"/>
                </a:lnTo>
                <a:lnTo>
                  <a:pt x="60000" y="85703"/>
                </a:lnTo>
                <a:lnTo>
                  <a:pt x="77146" y="85703"/>
                </a:lnTo>
                <a:lnTo>
                  <a:pt x="94264" y="68528"/>
                </a:lnTo>
                <a:lnTo>
                  <a:pt x="111412" y="85703"/>
                </a:lnTo>
                <a:lnTo>
                  <a:pt x="111412" y="68528"/>
                </a:lnTo>
                <a:lnTo>
                  <a:pt x="120000" y="68528"/>
                </a:lnTo>
                <a:lnTo>
                  <a:pt x="111412" y="51412"/>
                </a:lnTo>
                <a:lnTo>
                  <a:pt x="106956" y="34323"/>
                </a:lnTo>
                <a:lnTo>
                  <a:pt x="110151" y="17225"/>
                </a:lnTo>
                <a:lnTo>
                  <a:pt x="94264" y="0"/>
                </a:lnTo>
                <a:lnTo>
                  <a:pt x="77146" y="0"/>
                </a:lnTo>
                <a:lnTo>
                  <a:pt x="60000" y="34291"/>
                </a:lnTo>
                <a:lnTo>
                  <a:pt x="51410" y="51412"/>
                </a:lnTo>
                <a:lnTo>
                  <a:pt x="42851" y="51412"/>
                </a:lnTo>
                <a:lnTo>
                  <a:pt x="25705" y="34291"/>
                </a:lnTo>
                <a:lnTo>
                  <a:pt x="8556" y="51412"/>
                </a:lnTo>
                <a:lnTo>
                  <a:pt x="17146" y="51412"/>
                </a:lnTo>
                <a:lnTo>
                  <a:pt x="0" y="68528"/>
                </a:lnTo>
                <a:lnTo>
                  <a:pt x="8556" y="68528"/>
                </a:lnTo>
                <a:lnTo>
                  <a:pt x="8556" y="85703"/>
                </a:lnTo>
                <a:lnTo>
                  <a:pt x="17146" y="10282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0" name="Google Shape;540;p8"/>
          <p:cNvSpPr/>
          <p:nvPr/>
        </p:nvSpPr>
        <p:spPr>
          <a:xfrm>
            <a:off x="2911316" y="6523960"/>
            <a:ext cx="3644" cy="7505"/>
          </a:xfrm>
          <a:custGeom>
            <a:rect b="b" l="l" r="r" t="t"/>
            <a:pathLst>
              <a:path extrusionOk="0" h="120000" w="120000">
                <a:moveTo>
                  <a:pt x="119999" y="0"/>
                </a:moveTo>
                <a:lnTo>
                  <a:pt x="0" y="59896"/>
                </a:lnTo>
                <a:lnTo>
                  <a:pt x="0" y="120000"/>
                </a:lnTo>
                <a:lnTo>
                  <a:pt x="119999"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1" name="Google Shape;541;p8"/>
          <p:cNvSpPr/>
          <p:nvPr/>
        </p:nvSpPr>
        <p:spPr>
          <a:xfrm>
            <a:off x="2995263" y="6977896"/>
            <a:ext cx="3657" cy="26263"/>
          </a:xfrm>
          <a:custGeom>
            <a:rect b="b" l="l" r="r" t="t"/>
            <a:pathLst>
              <a:path extrusionOk="0" h="120000" w="120000">
                <a:moveTo>
                  <a:pt x="0" y="0"/>
                </a:moveTo>
                <a:lnTo>
                  <a:pt x="0" y="120000"/>
                </a:lnTo>
                <a:lnTo>
                  <a:pt x="120000" y="102883"/>
                </a:lnTo>
                <a:lnTo>
                  <a:pt x="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2" name="Google Shape;542;p8"/>
          <p:cNvSpPr/>
          <p:nvPr/>
        </p:nvSpPr>
        <p:spPr>
          <a:xfrm>
            <a:off x="2973368" y="7000413"/>
            <a:ext cx="7302" cy="3746"/>
          </a:xfrm>
          <a:custGeom>
            <a:rect b="b" l="l" r="r" t="t"/>
            <a:pathLst>
              <a:path extrusionOk="0" h="120000" w="120000">
                <a:moveTo>
                  <a:pt x="120000" y="120000"/>
                </a:moveTo>
                <a:lnTo>
                  <a:pt x="0" y="0"/>
                </a:lnTo>
                <a:lnTo>
                  <a:pt x="59884"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3" name="Google Shape;543;p8"/>
          <p:cNvSpPr/>
          <p:nvPr/>
        </p:nvSpPr>
        <p:spPr>
          <a:xfrm>
            <a:off x="2871158" y="6884107"/>
            <a:ext cx="7302" cy="26263"/>
          </a:xfrm>
          <a:custGeom>
            <a:rect b="b" l="l" r="r" t="t"/>
            <a:pathLst>
              <a:path extrusionOk="0" h="120000" w="120000">
                <a:moveTo>
                  <a:pt x="120000" y="120000"/>
                </a:moveTo>
                <a:lnTo>
                  <a:pt x="60098" y="0"/>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4" name="Google Shape;544;p8"/>
          <p:cNvSpPr/>
          <p:nvPr/>
        </p:nvSpPr>
        <p:spPr>
          <a:xfrm>
            <a:off x="2925908" y="6985402"/>
            <a:ext cx="7302" cy="7505"/>
          </a:xfrm>
          <a:custGeom>
            <a:rect b="b" l="l" r="r" t="t"/>
            <a:pathLst>
              <a:path extrusionOk="0" h="120000" w="120000">
                <a:moveTo>
                  <a:pt x="120000" y="120000"/>
                </a:moveTo>
                <a:lnTo>
                  <a:pt x="0" y="0"/>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5" name="Google Shape;545;p8"/>
          <p:cNvSpPr/>
          <p:nvPr/>
        </p:nvSpPr>
        <p:spPr>
          <a:xfrm>
            <a:off x="2841961" y="6674156"/>
            <a:ext cx="7302" cy="7372"/>
          </a:xfrm>
          <a:custGeom>
            <a:rect b="b" l="l" r="r" t="t"/>
            <a:pathLst>
              <a:path extrusionOk="0" h="120000" w="120000">
                <a:moveTo>
                  <a:pt x="120000" y="120000"/>
                </a:moveTo>
                <a:lnTo>
                  <a:pt x="58833" y="0"/>
                </a:lnTo>
                <a:lnTo>
                  <a:pt x="0" y="120000"/>
                </a:lnTo>
                <a:lnTo>
                  <a:pt x="120000" y="1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6" name="Google Shape;546;p8"/>
          <p:cNvSpPr/>
          <p:nvPr/>
        </p:nvSpPr>
        <p:spPr>
          <a:xfrm>
            <a:off x="2845474" y="6674023"/>
            <a:ext cx="131" cy="132"/>
          </a:xfrm>
          <a:custGeom>
            <a:rect b="b" l="l" r="r" t="t"/>
            <a:pathLst>
              <a:path extrusionOk="0" h="120000" w="120000">
                <a:moveTo>
                  <a:pt x="120000" y="0"/>
                </a:moveTo>
                <a:lnTo>
                  <a:pt x="0" y="0"/>
                </a:lnTo>
                <a:lnTo>
                  <a:pt x="61374" y="120000"/>
                </a:lnTo>
                <a:lnTo>
                  <a:pt x="120000"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7" name="Google Shape;547;p8"/>
          <p:cNvSpPr/>
          <p:nvPr/>
        </p:nvSpPr>
        <p:spPr>
          <a:xfrm>
            <a:off x="2845606" y="6835339"/>
            <a:ext cx="51104" cy="97548"/>
          </a:xfrm>
          <a:custGeom>
            <a:rect b="b" l="l" r="r" t="t"/>
            <a:pathLst>
              <a:path extrusionOk="0" h="120000" w="120000">
                <a:moveTo>
                  <a:pt x="0" y="59992"/>
                </a:moveTo>
                <a:lnTo>
                  <a:pt x="8587" y="55383"/>
                </a:lnTo>
                <a:lnTo>
                  <a:pt x="8587" y="69224"/>
                </a:lnTo>
                <a:lnTo>
                  <a:pt x="17146" y="78458"/>
                </a:lnTo>
                <a:lnTo>
                  <a:pt x="34294" y="83066"/>
                </a:lnTo>
                <a:lnTo>
                  <a:pt x="34294" y="96924"/>
                </a:lnTo>
                <a:lnTo>
                  <a:pt x="42851" y="101534"/>
                </a:lnTo>
                <a:lnTo>
                  <a:pt x="60000" y="110767"/>
                </a:lnTo>
                <a:lnTo>
                  <a:pt x="68589" y="115375"/>
                </a:lnTo>
                <a:lnTo>
                  <a:pt x="77146" y="119999"/>
                </a:lnTo>
                <a:lnTo>
                  <a:pt x="85705" y="115375"/>
                </a:lnTo>
                <a:lnTo>
                  <a:pt x="94294" y="119999"/>
                </a:lnTo>
                <a:lnTo>
                  <a:pt x="102853" y="119999"/>
                </a:lnTo>
                <a:lnTo>
                  <a:pt x="111440" y="115375"/>
                </a:lnTo>
                <a:lnTo>
                  <a:pt x="102853" y="110767"/>
                </a:lnTo>
                <a:lnTo>
                  <a:pt x="77146" y="96924"/>
                </a:lnTo>
                <a:lnTo>
                  <a:pt x="51440" y="96924"/>
                </a:lnTo>
                <a:lnTo>
                  <a:pt x="51440" y="92300"/>
                </a:lnTo>
                <a:lnTo>
                  <a:pt x="60000" y="92300"/>
                </a:lnTo>
                <a:lnTo>
                  <a:pt x="68589" y="59992"/>
                </a:lnTo>
                <a:lnTo>
                  <a:pt x="77146" y="92300"/>
                </a:lnTo>
                <a:lnTo>
                  <a:pt x="85705" y="96924"/>
                </a:lnTo>
                <a:lnTo>
                  <a:pt x="87013" y="79569"/>
                </a:lnTo>
                <a:lnTo>
                  <a:pt x="83876" y="68458"/>
                </a:lnTo>
                <a:lnTo>
                  <a:pt x="71895" y="58211"/>
                </a:lnTo>
                <a:lnTo>
                  <a:pt x="68589" y="55383"/>
                </a:lnTo>
                <a:lnTo>
                  <a:pt x="77146" y="55383"/>
                </a:lnTo>
                <a:lnTo>
                  <a:pt x="102853" y="50775"/>
                </a:lnTo>
                <a:lnTo>
                  <a:pt x="111440" y="50775"/>
                </a:lnTo>
                <a:lnTo>
                  <a:pt x="102853" y="59992"/>
                </a:lnTo>
                <a:lnTo>
                  <a:pt x="120000" y="59992"/>
                </a:lnTo>
                <a:lnTo>
                  <a:pt x="111440" y="0"/>
                </a:lnTo>
                <a:lnTo>
                  <a:pt x="102853" y="0"/>
                </a:lnTo>
                <a:lnTo>
                  <a:pt x="85705" y="9232"/>
                </a:lnTo>
                <a:lnTo>
                  <a:pt x="77146" y="9232"/>
                </a:lnTo>
                <a:lnTo>
                  <a:pt x="77146" y="18465"/>
                </a:lnTo>
                <a:lnTo>
                  <a:pt x="85705" y="23074"/>
                </a:lnTo>
                <a:lnTo>
                  <a:pt x="94294" y="23074"/>
                </a:lnTo>
                <a:lnTo>
                  <a:pt x="102853" y="27699"/>
                </a:lnTo>
                <a:lnTo>
                  <a:pt x="102853" y="41541"/>
                </a:lnTo>
                <a:lnTo>
                  <a:pt x="85705" y="36917"/>
                </a:lnTo>
                <a:lnTo>
                  <a:pt x="85705" y="50775"/>
                </a:lnTo>
                <a:lnTo>
                  <a:pt x="68589" y="50775"/>
                </a:lnTo>
                <a:lnTo>
                  <a:pt x="68589" y="41541"/>
                </a:lnTo>
                <a:lnTo>
                  <a:pt x="60000" y="46149"/>
                </a:lnTo>
                <a:lnTo>
                  <a:pt x="51440" y="50775"/>
                </a:lnTo>
                <a:lnTo>
                  <a:pt x="25705" y="46149"/>
                </a:lnTo>
                <a:lnTo>
                  <a:pt x="8587" y="46149"/>
                </a:lnTo>
                <a:lnTo>
                  <a:pt x="0" y="5999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8" name="Google Shape;548;p8"/>
          <p:cNvSpPr/>
          <p:nvPr/>
        </p:nvSpPr>
        <p:spPr>
          <a:xfrm>
            <a:off x="2841961" y="6644013"/>
            <a:ext cx="18249" cy="30010"/>
          </a:xfrm>
          <a:custGeom>
            <a:rect b="b" l="l" r="r" t="t"/>
            <a:pathLst>
              <a:path extrusionOk="0" h="120000" w="120000">
                <a:moveTo>
                  <a:pt x="120000" y="14979"/>
                </a:moveTo>
                <a:lnTo>
                  <a:pt x="120000" y="0"/>
                </a:lnTo>
                <a:lnTo>
                  <a:pt x="95952" y="30009"/>
                </a:lnTo>
                <a:lnTo>
                  <a:pt x="48015" y="40934"/>
                </a:lnTo>
                <a:lnTo>
                  <a:pt x="69893" y="71224"/>
                </a:lnTo>
                <a:lnTo>
                  <a:pt x="71984" y="75002"/>
                </a:lnTo>
                <a:lnTo>
                  <a:pt x="48015" y="89986"/>
                </a:lnTo>
                <a:lnTo>
                  <a:pt x="23961" y="105016"/>
                </a:lnTo>
                <a:lnTo>
                  <a:pt x="0" y="120000"/>
                </a:lnTo>
                <a:lnTo>
                  <a:pt x="23100" y="120000"/>
                </a:lnTo>
                <a:lnTo>
                  <a:pt x="17320" y="113038"/>
                </a:lnTo>
                <a:lnTo>
                  <a:pt x="84116" y="118152"/>
                </a:lnTo>
                <a:lnTo>
                  <a:pt x="95952" y="120000"/>
                </a:lnTo>
                <a:lnTo>
                  <a:pt x="71984" y="105016"/>
                </a:lnTo>
                <a:lnTo>
                  <a:pt x="120000" y="105016"/>
                </a:lnTo>
                <a:lnTo>
                  <a:pt x="120000" y="1497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49" name="Google Shape;549;p8"/>
          <p:cNvSpPr/>
          <p:nvPr/>
        </p:nvSpPr>
        <p:spPr>
          <a:xfrm>
            <a:off x="2940065" y="6992908"/>
            <a:ext cx="5177" cy="7978"/>
          </a:xfrm>
          <a:custGeom>
            <a:rect b="b" l="l" r="r" t="t"/>
            <a:pathLst>
              <a:path extrusionOk="0" h="120000" w="120000">
                <a:moveTo>
                  <a:pt x="10361" y="56344"/>
                </a:moveTo>
                <a:lnTo>
                  <a:pt x="0" y="120000"/>
                </a:lnTo>
                <a:lnTo>
                  <a:pt x="119999" y="102221"/>
                </a:lnTo>
                <a:lnTo>
                  <a:pt x="94850" y="56344"/>
                </a:lnTo>
                <a:lnTo>
                  <a:pt x="94850" y="0"/>
                </a:lnTo>
                <a:lnTo>
                  <a:pt x="10361" y="5634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0" name="Google Shape;550;p8"/>
          <p:cNvSpPr/>
          <p:nvPr/>
        </p:nvSpPr>
        <p:spPr>
          <a:xfrm>
            <a:off x="2852908" y="5616075"/>
            <a:ext cx="211330" cy="1403095"/>
          </a:xfrm>
          <a:custGeom>
            <a:rect b="b" l="l" r="r" t="t"/>
            <a:pathLst>
              <a:path extrusionOk="0" h="120000" w="120000">
                <a:moveTo>
                  <a:pt x="107782" y="19893"/>
                </a:moveTo>
                <a:lnTo>
                  <a:pt x="109852" y="19251"/>
                </a:lnTo>
                <a:lnTo>
                  <a:pt x="109852" y="18609"/>
                </a:lnTo>
                <a:lnTo>
                  <a:pt x="118145" y="18609"/>
                </a:lnTo>
                <a:lnTo>
                  <a:pt x="118145" y="17968"/>
                </a:lnTo>
                <a:lnTo>
                  <a:pt x="119999" y="16859"/>
                </a:lnTo>
                <a:lnTo>
                  <a:pt x="119507" y="15862"/>
                </a:lnTo>
                <a:lnTo>
                  <a:pt x="116068" y="15400"/>
                </a:lnTo>
                <a:lnTo>
                  <a:pt x="111928" y="15080"/>
                </a:lnTo>
                <a:lnTo>
                  <a:pt x="113998" y="13476"/>
                </a:lnTo>
                <a:lnTo>
                  <a:pt x="105705" y="12834"/>
                </a:lnTo>
                <a:lnTo>
                  <a:pt x="103635" y="10909"/>
                </a:lnTo>
                <a:lnTo>
                  <a:pt x="103407" y="9220"/>
                </a:lnTo>
                <a:lnTo>
                  <a:pt x="101810" y="8702"/>
                </a:lnTo>
                <a:lnTo>
                  <a:pt x="101559" y="8663"/>
                </a:lnTo>
                <a:lnTo>
                  <a:pt x="99594" y="7622"/>
                </a:lnTo>
                <a:lnTo>
                  <a:pt x="97814" y="6552"/>
                </a:lnTo>
                <a:lnTo>
                  <a:pt x="97419" y="6417"/>
                </a:lnTo>
                <a:lnTo>
                  <a:pt x="94729" y="5152"/>
                </a:lnTo>
                <a:lnTo>
                  <a:pt x="93301" y="4192"/>
                </a:lnTo>
                <a:lnTo>
                  <a:pt x="93272" y="4170"/>
                </a:lnTo>
                <a:lnTo>
                  <a:pt x="89126" y="3208"/>
                </a:lnTo>
                <a:lnTo>
                  <a:pt x="87056" y="2888"/>
                </a:lnTo>
                <a:lnTo>
                  <a:pt x="83093" y="1854"/>
                </a:lnTo>
                <a:lnTo>
                  <a:pt x="81094" y="568"/>
                </a:lnTo>
                <a:lnTo>
                  <a:pt x="80833" y="321"/>
                </a:lnTo>
                <a:lnTo>
                  <a:pt x="78763" y="0"/>
                </a:lnTo>
                <a:lnTo>
                  <a:pt x="76686" y="962"/>
                </a:lnTo>
                <a:lnTo>
                  <a:pt x="74616" y="1604"/>
                </a:lnTo>
                <a:lnTo>
                  <a:pt x="70470" y="1604"/>
                </a:lnTo>
                <a:lnTo>
                  <a:pt x="72546" y="1925"/>
                </a:lnTo>
                <a:lnTo>
                  <a:pt x="72546" y="2246"/>
                </a:lnTo>
                <a:lnTo>
                  <a:pt x="74616" y="2566"/>
                </a:lnTo>
                <a:lnTo>
                  <a:pt x="72546" y="2888"/>
                </a:lnTo>
                <a:lnTo>
                  <a:pt x="72546" y="3208"/>
                </a:lnTo>
                <a:lnTo>
                  <a:pt x="74005" y="4181"/>
                </a:lnTo>
                <a:lnTo>
                  <a:pt x="75293" y="5238"/>
                </a:lnTo>
                <a:lnTo>
                  <a:pt x="76240" y="6352"/>
                </a:lnTo>
                <a:lnTo>
                  <a:pt x="76675" y="7498"/>
                </a:lnTo>
                <a:lnTo>
                  <a:pt x="76686" y="7700"/>
                </a:lnTo>
                <a:lnTo>
                  <a:pt x="75717" y="8888"/>
                </a:lnTo>
                <a:lnTo>
                  <a:pt x="74627" y="9901"/>
                </a:lnTo>
                <a:lnTo>
                  <a:pt x="74616" y="10267"/>
                </a:lnTo>
                <a:lnTo>
                  <a:pt x="76686" y="10587"/>
                </a:lnTo>
                <a:lnTo>
                  <a:pt x="76686" y="11229"/>
                </a:lnTo>
                <a:lnTo>
                  <a:pt x="74616" y="11229"/>
                </a:lnTo>
                <a:lnTo>
                  <a:pt x="74616" y="11871"/>
                </a:lnTo>
                <a:lnTo>
                  <a:pt x="72546" y="12192"/>
                </a:lnTo>
                <a:lnTo>
                  <a:pt x="71632" y="13222"/>
                </a:lnTo>
                <a:lnTo>
                  <a:pt x="71508" y="14312"/>
                </a:lnTo>
                <a:lnTo>
                  <a:pt x="71359" y="15401"/>
                </a:lnTo>
                <a:lnTo>
                  <a:pt x="70470" y="16364"/>
                </a:lnTo>
                <a:lnTo>
                  <a:pt x="68400" y="16364"/>
                </a:lnTo>
                <a:lnTo>
                  <a:pt x="66323" y="17326"/>
                </a:lnTo>
                <a:lnTo>
                  <a:pt x="70470" y="17326"/>
                </a:lnTo>
                <a:lnTo>
                  <a:pt x="70470" y="18288"/>
                </a:lnTo>
                <a:lnTo>
                  <a:pt x="68400" y="18288"/>
                </a:lnTo>
                <a:lnTo>
                  <a:pt x="70470" y="18609"/>
                </a:lnTo>
                <a:lnTo>
                  <a:pt x="70470" y="18930"/>
                </a:lnTo>
                <a:lnTo>
                  <a:pt x="68515" y="19774"/>
                </a:lnTo>
                <a:lnTo>
                  <a:pt x="66625" y="20757"/>
                </a:lnTo>
                <a:lnTo>
                  <a:pt x="65760" y="21879"/>
                </a:lnTo>
                <a:lnTo>
                  <a:pt x="66323" y="22781"/>
                </a:lnTo>
                <a:lnTo>
                  <a:pt x="66323" y="23101"/>
                </a:lnTo>
                <a:lnTo>
                  <a:pt x="68400" y="23422"/>
                </a:lnTo>
                <a:lnTo>
                  <a:pt x="68400" y="24064"/>
                </a:lnTo>
                <a:lnTo>
                  <a:pt x="66323" y="25026"/>
                </a:lnTo>
                <a:lnTo>
                  <a:pt x="64253" y="25668"/>
                </a:lnTo>
                <a:lnTo>
                  <a:pt x="68400" y="25668"/>
                </a:lnTo>
                <a:lnTo>
                  <a:pt x="64253" y="25989"/>
                </a:lnTo>
                <a:lnTo>
                  <a:pt x="64253" y="27272"/>
                </a:lnTo>
                <a:lnTo>
                  <a:pt x="66323" y="27594"/>
                </a:lnTo>
                <a:lnTo>
                  <a:pt x="64253" y="27914"/>
                </a:lnTo>
                <a:lnTo>
                  <a:pt x="64253" y="28876"/>
                </a:lnTo>
                <a:lnTo>
                  <a:pt x="60107" y="28876"/>
                </a:lnTo>
                <a:lnTo>
                  <a:pt x="60107" y="29839"/>
                </a:lnTo>
                <a:lnTo>
                  <a:pt x="62184" y="29839"/>
                </a:lnTo>
                <a:lnTo>
                  <a:pt x="62184" y="30802"/>
                </a:lnTo>
                <a:lnTo>
                  <a:pt x="60107" y="30802"/>
                </a:lnTo>
                <a:lnTo>
                  <a:pt x="58037" y="31123"/>
                </a:lnTo>
                <a:lnTo>
                  <a:pt x="60107" y="31764"/>
                </a:lnTo>
                <a:lnTo>
                  <a:pt x="60107" y="32406"/>
                </a:lnTo>
                <a:lnTo>
                  <a:pt x="55960" y="33369"/>
                </a:lnTo>
                <a:lnTo>
                  <a:pt x="55960" y="33689"/>
                </a:lnTo>
                <a:lnTo>
                  <a:pt x="55841" y="34825"/>
                </a:lnTo>
                <a:lnTo>
                  <a:pt x="58382" y="35654"/>
                </a:lnTo>
                <a:lnTo>
                  <a:pt x="60107" y="36256"/>
                </a:lnTo>
                <a:lnTo>
                  <a:pt x="59879" y="37203"/>
                </a:lnTo>
                <a:lnTo>
                  <a:pt x="58287" y="38418"/>
                </a:lnTo>
                <a:lnTo>
                  <a:pt x="58037" y="38502"/>
                </a:lnTo>
                <a:lnTo>
                  <a:pt x="55960" y="38502"/>
                </a:lnTo>
                <a:lnTo>
                  <a:pt x="53891" y="39144"/>
                </a:lnTo>
                <a:lnTo>
                  <a:pt x="53891" y="40748"/>
                </a:lnTo>
                <a:lnTo>
                  <a:pt x="58037" y="41390"/>
                </a:lnTo>
                <a:lnTo>
                  <a:pt x="58037" y="45881"/>
                </a:lnTo>
                <a:lnTo>
                  <a:pt x="51814" y="46523"/>
                </a:lnTo>
                <a:lnTo>
                  <a:pt x="51814" y="47807"/>
                </a:lnTo>
                <a:lnTo>
                  <a:pt x="53891" y="47486"/>
                </a:lnTo>
                <a:lnTo>
                  <a:pt x="51814" y="48128"/>
                </a:lnTo>
                <a:lnTo>
                  <a:pt x="51814" y="48449"/>
                </a:lnTo>
                <a:lnTo>
                  <a:pt x="47674" y="48770"/>
                </a:lnTo>
                <a:lnTo>
                  <a:pt x="47674" y="49090"/>
                </a:lnTo>
                <a:lnTo>
                  <a:pt x="45598" y="49732"/>
                </a:lnTo>
                <a:lnTo>
                  <a:pt x="47674" y="50374"/>
                </a:lnTo>
                <a:lnTo>
                  <a:pt x="47674" y="50694"/>
                </a:lnTo>
                <a:lnTo>
                  <a:pt x="43605" y="51631"/>
                </a:lnTo>
                <a:lnTo>
                  <a:pt x="39789" y="52622"/>
                </a:lnTo>
                <a:lnTo>
                  <a:pt x="39381" y="52940"/>
                </a:lnTo>
                <a:lnTo>
                  <a:pt x="39381" y="53582"/>
                </a:lnTo>
                <a:lnTo>
                  <a:pt x="41451" y="53582"/>
                </a:lnTo>
                <a:lnTo>
                  <a:pt x="41451" y="53903"/>
                </a:lnTo>
                <a:lnTo>
                  <a:pt x="41224" y="54975"/>
                </a:lnTo>
                <a:lnTo>
                  <a:pt x="39631" y="56066"/>
                </a:lnTo>
                <a:lnTo>
                  <a:pt x="39381" y="56149"/>
                </a:lnTo>
                <a:lnTo>
                  <a:pt x="35235" y="56470"/>
                </a:lnTo>
                <a:lnTo>
                  <a:pt x="35235" y="57433"/>
                </a:lnTo>
                <a:lnTo>
                  <a:pt x="33675" y="57938"/>
                </a:lnTo>
                <a:lnTo>
                  <a:pt x="31907" y="58143"/>
                </a:lnTo>
                <a:lnTo>
                  <a:pt x="30664" y="58333"/>
                </a:lnTo>
                <a:lnTo>
                  <a:pt x="30682" y="58792"/>
                </a:lnTo>
                <a:lnTo>
                  <a:pt x="32696" y="59804"/>
                </a:lnTo>
                <a:lnTo>
                  <a:pt x="33165" y="60000"/>
                </a:lnTo>
                <a:lnTo>
                  <a:pt x="31088" y="60000"/>
                </a:lnTo>
                <a:lnTo>
                  <a:pt x="29018" y="59679"/>
                </a:lnTo>
                <a:lnTo>
                  <a:pt x="26941" y="60000"/>
                </a:lnTo>
                <a:lnTo>
                  <a:pt x="24872" y="60320"/>
                </a:lnTo>
                <a:lnTo>
                  <a:pt x="24872" y="60641"/>
                </a:lnTo>
                <a:lnTo>
                  <a:pt x="26941" y="60641"/>
                </a:lnTo>
                <a:lnTo>
                  <a:pt x="26941" y="60962"/>
                </a:lnTo>
                <a:lnTo>
                  <a:pt x="24872" y="61604"/>
                </a:lnTo>
                <a:lnTo>
                  <a:pt x="24872" y="61924"/>
                </a:lnTo>
                <a:lnTo>
                  <a:pt x="29018" y="62246"/>
                </a:lnTo>
                <a:lnTo>
                  <a:pt x="29018" y="62566"/>
                </a:lnTo>
                <a:lnTo>
                  <a:pt x="26941" y="63208"/>
                </a:lnTo>
                <a:lnTo>
                  <a:pt x="26941" y="63850"/>
                </a:lnTo>
                <a:lnTo>
                  <a:pt x="29018" y="64170"/>
                </a:lnTo>
                <a:lnTo>
                  <a:pt x="26941" y="64492"/>
                </a:lnTo>
                <a:lnTo>
                  <a:pt x="28684" y="65123"/>
                </a:lnTo>
                <a:lnTo>
                  <a:pt x="29770" y="66477"/>
                </a:lnTo>
                <a:lnTo>
                  <a:pt x="29547" y="67742"/>
                </a:lnTo>
                <a:lnTo>
                  <a:pt x="29018" y="68021"/>
                </a:lnTo>
                <a:lnTo>
                  <a:pt x="26941" y="68021"/>
                </a:lnTo>
                <a:lnTo>
                  <a:pt x="26941" y="68663"/>
                </a:lnTo>
                <a:lnTo>
                  <a:pt x="24872" y="69625"/>
                </a:lnTo>
                <a:lnTo>
                  <a:pt x="22802" y="69945"/>
                </a:lnTo>
                <a:lnTo>
                  <a:pt x="22802" y="70267"/>
                </a:lnTo>
                <a:lnTo>
                  <a:pt x="20725" y="71871"/>
                </a:lnTo>
                <a:lnTo>
                  <a:pt x="22695" y="72768"/>
                </a:lnTo>
                <a:lnTo>
                  <a:pt x="24475" y="74030"/>
                </a:lnTo>
                <a:lnTo>
                  <a:pt x="24872" y="74117"/>
                </a:lnTo>
                <a:lnTo>
                  <a:pt x="24872" y="73796"/>
                </a:lnTo>
                <a:lnTo>
                  <a:pt x="26941" y="74117"/>
                </a:lnTo>
                <a:lnTo>
                  <a:pt x="29018" y="74117"/>
                </a:lnTo>
                <a:lnTo>
                  <a:pt x="29018" y="73154"/>
                </a:lnTo>
                <a:lnTo>
                  <a:pt x="33165" y="73154"/>
                </a:lnTo>
                <a:lnTo>
                  <a:pt x="35235" y="72834"/>
                </a:lnTo>
                <a:lnTo>
                  <a:pt x="35235" y="73476"/>
                </a:lnTo>
                <a:lnTo>
                  <a:pt x="39381" y="73476"/>
                </a:lnTo>
                <a:lnTo>
                  <a:pt x="39381" y="74117"/>
                </a:lnTo>
                <a:lnTo>
                  <a:pt x="35235" y="74438"/>
                </a:lnTo>
                <a:lnTo>
                  <a:pt x="35235" y="77967"/>
                </a:lnTo>
                <a:lnTo>
                  <a:pt x="33165" y="78288"/>
                </a:lnTo>
                <a:lnTo>
                  <a:pt x="29018" y="78930"/>
                </a:lnTo>
                <a:lnTo>
                  <a:pt x="33165" y="78930"/>
                </a:lnTo>
                <a:lnTo>
                  <a:pt x="33165" y="79251"/>
                </a:lnTo>
                <a:lnTo>
                  <a:pt x="31088" y="79571"/>
                </a:lnTo>
                <a:lnTo>
                  <a:pt x="33165" y="79893"/>
                </a:lnTo>
                <a:lnTo>
                  <a:pt x="35235" y="80535"/>
                </a:lnTo>
                <a:lnTo>
                  <a:pt x="33165" y="80855"/>
                </a:lnTo>
                <a:lnTo>
                  <a:pt x="31088" y="81175"/>
                </a:lnTo>
                <a:lnTo>
                  <a:pt x="26941" y="81497"/>
                </a:lnTo>
                <a:lnTo>
                  <a:pt x="26941" y="81817"/>
                </a:lnTo>
                <a:lnTo>
                  <a:pt x="29018" y="82139"/>
                </a:lnTo>
                <a:lnTo>
                  <a:pt x="31088" y="82459"/>
                </a:lnTo>
                <a:lnTo>
                  <a:pt x="24872" y="82459"/>
                </a:lnTo>
                <a:lnTo>
                  <a:pt x="26941" y="83101"/>
                </a:lnTo>
                <a:lnTo>
                  <a:pt x="24872" y="83422"/>
                </a:lnTo>
                <a:lnTo>
                  <a:pt x="24718" y="84649"/>
                </a:lnTo>
                <a:lnTo>
                  <a:pt x="23644" y="85570"/>
                </a:lnTo>
                <a:lnTo>
                  <a:pt x="22802" y="85988"/>
                </a:lnTo>
                <a:lnTo>
                  <a:pt x="24872" y="86310"/>
                </a:lnTo>
                <a:lnTo>
                  <a:pt x="26941" y="85988"/>
                </a:lnTo>
                <a:lnTo>
                  <a:pt x="26941" y="86310"/>
                </a:lnTo>
                <a:lnTo>
                  <a:pt x="24872" y="86952"/>
                </a:lnTo>
                <a:lnTo>
                  <a:pt x="24872" y="89197"/>
                </a:lnTo>
                <a:lnTo>
                  <a:pt x="22802" y="89197"/>
                </a:lnTo>
                <a:lnTo>
                  <a:pt x="20725" y="89518"/>
                </a:lnTo>
                <a:lnTo>
                  <a:pt x="20725" y="89197"/>
                </a:lnTo>
                <a:lnTo>
                  <a:pt x="20003" y="88950"/>
                </a:lnTo>
                <a:lnTo>
                  <a:pt x="16461" y="88812"/>
                </a:lnTo>
                <a:lnTo>
                  <a:pt x="14509" y="88876"/>
                </a:lnTo>
                <a:lnTo>
                  <a:pt x="14509" y="89197"/>
                </a:lnTo>
                <a:lnTo>
                  <a:pt x="8292" y="89518"/>
                </a:lnTo>
                <a:lnTo>
                  <a:pt x="12439" y="89197"/>
                </a:lnTo>
                <a:lnTo>
                  <a:pt x="12439" y="88556"/>
                </a:lnTo>
                <a:lnTo>
                  <a:pt x="10362" y="88556"/>
                </a:lnTo>
                <a:lnTo>
                  <a:pt x="10362" y="88876"/>
                </a:lnTo>
                <a:lnTo>
                  <a:pt x="8292" y="89197"/>
                </a:lnTo>
                <a:lnTo>
                  <a:pt x="6216" y="88876"/>
                </a:lnTo>
                <a:lnTo>
                  <a:pt x="8292" y="88556"/>
                </a:lnTo>
                <a:lnTo>
                  <a:pt x="8292" y="88234"/>
                </a:lnTo>
                <a:lnTo>
                  <a:pt x="4146" y="88234"/>
                </a:lnTo>
                <a:lnTo>
                  <a:pt x="4146" y="90160"/>
                </a:lnTo>
                <a:lnTo>
                  <a:pt x="2069" y="90481"/>
                </a:lnTo>
                <a:lnTo>
                  <a:pt x="2069" y="90801"/>
                </a:lnTo>
                <a:lnTo>
                  <a:pt x="0" y="90801"/>
                </a:lnTo>
                <a:lnTo>
                  <a:pt x="0" y="91123"/>
                </a:lnTo>
                <a:lnTo>
                  <a:pt x="2069" y="91123"/>
                </a:lnTo>
                <a:lnTo>
                  <a:pt x="6216" y="91443"/>
                </a:lnTo>
                <a:lnTo>
                  <a:pt x="8292" y="91443"/>
                </a:lnTo>
                <a:lnTo>
                  <a:pt x="8292" y="90801"/>
                </a:lnTo>
                <a:lnTo>
                  <a:pt x="10362" y="90801"/>
                </a:lnTo>
                <a:lnTo>
                  <a:pt x="12439" y="91123"/>
                </a:lnTo>
                <a:lnTo>
                  <a:pt x="14509" y="90801"/>
                </a:lnTo>
                <a:lnTo>
                  <a:pt x="16531" y="91936"/>
                </a:lnTo>
                <a:lnTo>
                  <a:pt x="16501" y="92766"/>
                </a:lnTo>
                <a:lnTo>
                  <a:pt x="14509" y="93369"/>
                </a:lnTo>
                <a:lnTo>
                  <a:pt x="16578" y="93689"/>
                </a:lnTo>
                <a:lnTo>
                  <a:pt x="18655" y="93689"/>
                </a:lnTo>
                <a:lnTo>
                  <a:pt x="16578" y="94010"/>
                </a:lnTo>
                <a:lnTo>
                  <a:pt x="16578" y="94331"/>
                </a:lnTo>
                <a:lnTo>
                  <a:pt x="14509" y="94010"/>
                </a:lnTo>
                <a:lnTo>
                  <a:pt x="12439" y="94010"/>
                </a:lnTo>
                <a:lnTo>
                  <a:pt x="12439" y="96577"/>
                </a:lnTo>
                <a:lnTo>
                  <a:pt x="14509" y="96898"/>
                </a:lnTo>
                <a:lnTo>
                  <a:pt x="14509" y="97218"/>
                </a:lnTo>
                <a:lnTo>
                  <a:pt x="12439" y="97218"/>
                </a:lnTo>
                <a:lnTo>
                  <a:pt x="12439" y="99464"/>
                </a:lnTo>
                <a:lnTo>
                  <a:pt x="14509" y="99464"/>
                </a:lnTo>
                <a:lnTo>
                  <a:pt x="14509" y="98822"/>
                </a:lnTo>
                <a:lnTo>
                  <a:pt x="18655" y="98822"/>
                </a:lnTo>
                <a:lnTo>
                  <a:pt x="18655" y="99464"/>
                </a:lnTo>
                <a:lnTo>
                  <a:pt x="16578" y="99786"/>
                </a:lnTo>
                <a:lnTo>
                  <a:pt x="16578" y="100106"/>
                </a:lnTo>
                <a:lnTo>
                  <a:pt x="12439" y="100106"/>
                </a:lnTo>
                <a:lnTo>
                  <a:pt x="12439" y="100427"/>
                </a:lnTo>
                <a:lnTo>
                  <a:pt x="10362" y="100748"/>
                </a:lnTo>
                <a:lnTo>
                  <a:pt x="12439" y="101069"/>
                </a:lnTo>
                <a:lnTo>
                  <a:pt x="12439" y="101390"/>
                </a:lnTo>
                <a:lnTo>
                  <a:pt x="8292" y="101711"/>
                </a:lnTo>
                <a:lnTo>
                  <a:pt x="8292" y="102673"/>
                </a:lnTo>
                <a:lnTo>
                  <a:pt x="14509" y="102673"/>
                </a:lnTo>
                <a:lnTo>
                  <a:pt x="16578" y="102994"/>
                </a:lnTo>
                <a:lnTo>
                  <a:pt x="18655" y="103315"/>
                </a:lnTo>
                <a:lnTo>
                  <a:pt x="14509" y="103315"/>
                </a:lnTo>
                <a:lnTo>
                  <a:pt x="16578" y="103635"/>
                </a:lnTo>
                <a:lnTo>
                  <a:pt x="14509" y="103635"/>
                </a:lnTo>
                <a:lnTo>
                  <a:pt x="16578" y="103957"/>
                </a:lnTo>
                <a:lnTo>
                  <a:pt x="18655" y="104277"/>
                </a:lnTo>
                <a:lnTo>
                  <a:pt x="22802" y="104277"/>
                </a:lnTo>
                <a:lnTo>
                  <a:pt x="24872" y="108448"/>
                </a:lnTo>
                <a:lnTo>
                  <a:pt x="24872" y="108770"/>
                </a:lnTo>
                <a:lnTo>
                  <a:pt x="29018" y="108128"/>
                </a:lnTo>
                <a:lnTo>
                  <a:pt x="31088" y="107165"/>
                </a:lnTo>
                <a:lnTo>
                  <a:pt x="33165" y="107165"/>
                </a:lnTo>
                <a:lnTo>
                  <a:pt x="33165" y="107486"/>
                </a:lnTo>
                <a:lnTo>
                  <a:pt x="35235" y="107486"/>
                </a:lnTo>
                <a:lnTo>
                  <a:pt x="37311" y="107807"/>
                </a:lnTo>
                <a:lnTo>
                  <a:pt x="39381" y="107486"/>
                </a:lnTo>
                <a:lnTo>
                  <a:pt x="43528" y="110374"/>
                </a:lnTo>
                <a:lnTo>
                  <a:pt x="48282" y="110479"/>
                </a:lnTo>
                <a:lnTo>
                  <a:pt x="49233" y="110651"/>
                </a:lnTo>
                <a:lnTo>
                  <a:pt x="41451" y="111016"/>
                </a:lnTo>
                <a:lnTo>
                  <a:pt x="41451" y="111978"/>
                </a:lnTo>
                <a:lnTo>
                  <a:pt x="37311" y="111978"/>
                </a:lnTo>
                <a:lnTo>
                  <a:pt x="37311" y="112940"/>
                </a:lnTo>
                <a:lnTo>
                  <a:pt x="37311" y="112620"/>
                </a:lnTo>
                <a:lnTo>
                  <a:pt x="43528" y="112620"/>
                </a:lnTo>
                <a:lnTo>
                  <a:pt x="42532" y="113335"/>
                </a:lnTo>
                <a:lnTo>
                  <a:pt x="45209" y="114007"/>
                </a:lnTo>
                <a:lnTo>
                  <a:pt x="47674" y="114224"/>
                </a:lnTo>
                <a:lnTo>
                  <a:pt x="45684" y="112448"/>
                </a:lnTo>
                <a:lnTo>
                  <a:pt x="46967" y="111756"/>
                </a:lnTo>
                <a:lnTo>
                  <a:pt x="50154" y="111016"/>
                </a:lnTo>
                <a:lnTo>
                  <a:pt x="51814" y="110694"/>
                </a:lnTo>
                <a:lnTo>
                  <a:pt x="51814" y="111016"/>
                </a:lnTo>
                <a:lnTo>
                  <a:pt x="55960" y="111016"/>
                </a:lnTo>
                <a:lnTo>
                  <a:pt x="53891" y="111336"/>
                </a:lnTo>
                <a:lnTo>
                  <a:pt x="55960" y="111336"/>
                </a:lnTo>
                <a:lnTo>
                  <a:pt x="55960" y="111657"/>
                </a:lnTo>
                <a:lnTo>
                  <a:pt x="58037" y="112299"/>
                </a:lnTo>
                <a:lnTo>
                  <a:pt x="58037" y="111978"/>
                </a:lnTo>
                <a:lnTo>
                  <a:pt x="60107" y="111016"/>
                </a:lnTo>
                <a:lnTo>
                  <a:pt x="60107" y="110374"/>
                </a:lnTo>
                <a:lnTo>
                  <a:pt x="78766" y="110373"/>
                </a:lnTo>
                <a:lnTo>
                  <a:pt x="80833" y="110052"/>
                </a:lnTo>
                <a:lnTo>
                  <a:pt x="82909" y="110374"/>
                </a:lnTo>
                <a:lnTo>
                  <a:pt x="82909" y="110052"/>
                </a:lnTo>
                <a:lnTo>
                  <a:pt x="84979" y="110694"/>
                </a:lnTo>
                <a:lnTo>
                  <a:pt x="91196" y="110374"/>
                </a:lnTo>
                <a:lnTo>
                  <a:pt x="93272" y="118074"/>
                </a:lnTo>
                <a:lnTo>
                  <a:pt x="99489" y="117753"/>
                </a:lnTo>
                <a:lnTo>
                  <a:pt x="103635" y="117753"/>
                </a:lnTo>
                <a:lnTo>
                  <a:pt x="101256" y="117769"/>
                </a:lnTo>
                <a:lnTo>
                  <a:pt x="101394" y="117877"/>
                </a:lnTo>
                <a:lnTo>
                  <a:pt x="106050" y="118009"/>
                </a:lnTo>
                <a:lnTo>
                  <a:pt x="111928" y="118074"/>
                </a:lnTo>
                <a:lnTo>
                  <a:pt x="113998" y="118074"/>
                </a:lnTo>
                <a:lnTo>
                  <a:pt x="109098" y="119363"/>
                </a:lnTo>
                <a:lnTo>
                  <a:pt x="103635" y="120000"/>
                </a:lnTo>
                <a:lnTo>
                  <a:pt x="103635" y="119358"/>
                </a:lnTo>
                <a:lnTo>
                  <a:pt x="99489" y="119037"/>
                </a:lnTo>
                <a:lnTo>
                  <a:pt x="97419" y="119037"/>
                </a:lnTo>
                <a:lnTo>
                  <a:pt x="97419" y="118074"/>
                </a:lnTo>
                <a:lnTo>
                  <a:pt x="97211" y="118074"/>
                </a:lnTo>
                <a:lnTo>
                  <a:pt x="90036" y="118116"/>
                </a:lnTo>
                <a:lnTo>
                  <a:pt x="82909" y="118395"/>
                </a:lnTo>
                <a:lnTo>
                  <a:pt x="80833" y="116469"/>
                </a:lnTo>
                <a:lnTo>
                  <a:pt x="80833" y="118716"/>
                </a:lnTo>
                <a:lnTo>
                  <a:pt x="76686" y="119037"/>
                </a:lnTo>
                <a:lnTo>
                  <a:pt x="74616" y="118716"/>
                </a:lnTo>
                <a:lnTo>
                  <a:pt x="72546" y="118716"/>
                </a:lnTo>
                <a:lnTo>
                  <a:pt x="70470" y="118074"/>
                </a:lnTo>
                <a:lnTo>
                  <a:pt x="66323" y="118074"/>
                </a:lnTo>
                <a:lnTo>
                  <a:pt x="62184" y="118395"/>
                </a:lnTo>
                <a:lnTo>
                  <a:pt x="58037" y="118074"/>
                </a:lnTo>
                <a:lnTo>
                  <a:pt x="58037" y="117753"/>
                </a:lnTo>
                <a:lnTo>
                  <a:pt x="55960" y="117433"/>
                </a:lnTo>
                <a:lnTo>
                  <a:pt x="51814" y="117753"/>
                </a:lnTo>
                <a:lnTo>
                  <a:pt x="49744" y="117753"/>
                </a:lnTo>
                <a:lnTo>
                  <a:pt x="49744" y="117111"/>
                </a:lnTo>
                <a:lnTo>
                  <a:pt x="43528" y="117111"/>
                </a:lnTo>
                <a:lnTo>
                  <a:pt x="43528" y="116791"/>
                </a:lnTo>
                <a:lnTo>
                  <a:pt x="43732" y="116791"/>
                </a:lnTo>
                <a:lnTo>
                  <a:pt x="49330" y="116626"/>
                </a:lnTo>
                <a:lnTo>
                  <a:pt x="58037" y="116469"/>
                </a:lnTo>
                <a:lnTo>
                  <a:pt x="58037" y="115829"/>
                </a:lnTo>
                <a:lnTo>
                  <a:pt x="55960" y="115829"/>
                </a:lnTo>
                <a:lnTo>
                  <a:pt x="51814" y="116149"/>
                </a:lnTo>
                <a:lnTo>
                  <a:pt x="48611" y="116122"/>
                </a:lnTo>
                <a:lnTo>
                  <a:pt x="43559" y="115602"/>
                </a:lnTo>
                <a:lnTo>
                  <a:pt x="43528" y="114545"/>
                </a:lnTo>
                <a:lnTo>
                  <a:pt x="45598" y="114865"/>
                </a:lnTo>
                <a:lnTo>
                  <a:pt x="47674" y="114545"/>
                </a:lnTo>
                <a:lnTo>
                  <a:pt x="49744" y="114545"/>
                </a:lnTo>
                <a:lnTo>
                  <a:pt x="49744" y="115187"/>
                </a:lnTo>
                <a:lnTo>
                  <a:pt x="53891" y="115187"/>
                </a:lnTo>
                <a:lnTo>
                  <a:pt x="55960" y="115507"/>
                </a:lnTo>
                <a:lnTo>
                  <a:pt x="55960" y="115187"/>
                </a:lnTo>
                <a:lnTo>
                  <a:pt x="58037" y="114545"/>
                </a:lnTo>
                <a:lnTo>
                  <a:pt x="58037" y="114224"/>
                </a:lnTo>
                <a:lnTo>
                  <a:pt x="62184" y="114545"/>
                </a:lnTo>
                <a:lnTo>
                  <a:pt x="62184" y="115829"/>
                </a:lnTo>
                <a:lnTo>
                  <a:pt x="64253" y="116149"/>
                </a:lnTo>
                <a:lnTo>
                  <a:pt x="64253" y="116469"/>
                </a:lnTo>
                <a:lnTo>
                  <a:pt x="62184" y="116469"/>
                </a:lnTo>
                <a:lnTo>
                  <a:pt x="62184" y="116791"/>
                </a:lnTo>
                <a:lnTo>
                  <a:pt x="66323" y="116791"/>
                </a:lnTo>
                <a:lnTo>
                  <a:pt x="67160" y="116397"/>
                </a:lnTo>
                <a:lnTo>
                  <a:pt x="68682" y="116236"/>
                </a:lnTo>
                <a:lnTo>
                  <a:pt x="74616" y="116149"/>
                </a:lnTo>
                <a:lnTo>
                  <a:pt x="76686" y="116469"/>
                </a:lnTo>
                <a:lnTo>
                  <a:pt x="78763" y="116469"/>
                </a:lnTo>
                <a:lnTo>
                  <a:pt x="74616" y="115507"/>
                </a:lnTo>
                <a:lnTo>
                  <a:pt x="68400" y="115507"/>
                </a:lnTo>
                <a:lnTo>
                  <a:pt x="66323" y="115187"/>
                </a:lnTo>
                <a:lnTo>
                  <a:pt x="66323" y="114545"/>
                </a:lnTo>
                <a:lnTo>
                  <a:pt x="64253" y="114224"/>
                </a:lnTo>
                <a:lnTo>
                  <a:pt x="68400" y="113903"/>
                </a:lnTo>
                <a:lnTo>
                  <a:pt x="74616" y="113261"/>
                </a:lnTo>
                <a:lnTo>
                  <a:pt x="68163" y="113220"/>
                </a:lnTo>
                <a:lnTo>
                  <a:pt x="63241" y="112986"/>
                </a:lnTo>
                <a:lnTo>
                  <a:pt x="62072" y="112513"/>
                </a:lnTo>
                <a:lnTo>
                  <a:pt x="62454" y="111762"/>
                </a:lnTo>
                <a:lnTo>
                  <a:pt x="62184" y="110694"/>
                </a:lnTo>
                <a:lnTo>
                  <a:pt x="66323" y="110694"/>
                </a:lnTo>
                <a:lnTo>
                  <a:pt x="66323" y="110374"/>
                </a:lnTo>
                <a:lnTo>
                  <a:pt x="68400" y="110694"/>
                </a:lnTo>
                <a:lnTo>
                  <a:pt x="70470" y="110694"/>
                </a:lnTo>
                <a:lnTo>
                  <a:pt x="70470" y="111016"/>
                </a:lnTo>
                <a:lnTo>
                  <a:pt x="74616" y="111016"/>
                </a:lnTo>
                <a:lnTo>
                  <a:pt x="78766" y="110373"/>
                </a:lnTo>
                <a:lnTo>
                  <a:pt x="81854" y="109241"/>
                </a:lnTo>
                <a:lnTo>
                  <a:pt x="85430" y="108987"/>
                </a:lnTo>
                <a:lnTo>
                  <a:pt x="92268" y="109077"/>
                </a:lnTo>
                <a:lnTo>
                  <a:pt x="95342" y="109090"/>
                </a:lnTo>
                <a:lnTo>
                  <a:pt x="95342" y="108770"/>
                </a:lnTo>
                <a:lnTo>
                  <a:pt x="81969" y="108564"/>
                </a:lnTo>
                <a:lnTo>
                  <a:pt x="71967" y="108449"/>
                </a:lnTo>
                <a:lnTo>
                  <a:pt x="49744" y="108448"/>
                </a:lnTo>
                <a:lnTo>
                  <a:pt x="41848" y="107434"/>
                </a:lnTo>
                <a:lnTo>
                  <a:pt x="38707" y="106792"/>
                </a:lnTo>
                <a:lnTo>
                  <a:pt x="37311" y="106203"/>
                </a:lnTo>
                <a:lnTo>
                  <a:pt x="35235" y="105239"/>
                </a:lnTo>
                <a:lnTo>
                  <a:pt x="33165" y="104919"/>
                </a:lnTo>
                <a:lnTo>
                  <a:pt x="35235" y="104599"/>
                </a:lnTo>
                <a:lnTo>
                  <a:pt x="39381" y="103957"/>
                </a:lnTo>
                <a:lnTo>
                  <a:pt x="39381" y="103635"/>
                </a:lnTo>
                <a:lnTo>
                  <a:pt x="35235" y="102994"/>
                </a:lnTo>
                <a:lnTo>
                  <a:pt x="33165" y="102352"/>
                </a:lnTo>
                <a:lnTo>
                  <a:pt x="31088" y="103315"/>
                </a:lnTo>
                <a:lnTo>
                  <a:pt x="24872" y="103315"/>
                </a:lnTo>
                <a:lnTo>
                  <a:pt x="24872" y="100748"/>
                </a:lnTo>
                <a:lnTo>
                  <a:pt x="26941" y="100748"/>
                </a:lnTo>
                <a:lnTo>
                  <a:pt x="29018" y="99786"/>
                </a:lnTo>
                <a:lnTo>
                  <a:pt x="31088" y="99144"/>
                </a:lnTo>
                <a:lnTo>
                  <a:pt x="29018" y="98822"/>
                </a:lnTo>
                <a:lnTo>
                  <a:pt x="26941" y="97860"/>
                </a:lnTo>
                <a:lnTo>
                  <a:pt x="28511" y="97064"/>
                </a:lnTo>
                <a:lnTo>
                  <a:pt x="34462" y="96575"/>
                </a:lnTo>
                <a:lnTo>
                  <a:pt x="37311" y="96256"/>
                </a:lnTo>
                <a:lnTo>
                  <a:pt x="41451" y="95935"/>
                </a:lnTo>
                <a:lnTo>
                  <a:pt x="39381" y="95293"/>
                </a:lnTo>
                <a:lnTo>
                  <a:pt x="39381" y="94010"/>
                </a:lnTo>
                <a:lnTo>
                  <a:pt x="37311" y="93689"/>
                </a:lnTo>
                <a:lnTo>
                  <a:pt x="39381" y="93047"/>
                </a:lnTo>
                <a:lnTo>
                  <a:pt x="43528" y="92405"/>
                </a:lnTo>
                <a:lnTo>
                  <a:pt x="45598" y="92085"/>
                </a:lnTo>
                <a:lnTo>
                  <a:pt x="45598" y="89839"/>
                </a:lnTo>
                <a:lnTo>
                  <a:pt x="47674" y="89197"/>
                </a:lnTo>
                <a:lnTo>
                  <a:pt x="47674" y="87272"/>
                </a:lnTo>
                <a:lnTo>
                  <a:pt x="45598" y="86630"/>
                </a:lnTo>
                <a:lnTo>
                  <a:pt x="43528" y="85988"/>
                </a:lnTo>
                <a:lnTo>
                  <a:pt x="45598" y="85988"/>
                </a:lnTo>
                <a:lnTo>
                  <a:pt x="47674" y="85668"/>
                </a:lnTo>
                <a:lnTo>
                  <a:pt x="47674" y="85026"/>
                </a:lnTo>
                <a:lnTo>
                  <a:pt x="49744" y="85026"/>
                </a:lnTo>
                <a:lnTo>
                  <a:pt x="53891" y="84705"/>
                </a:lnTo>
                <a:lnTo>
                  <a:pt x="49744" y="84384"/>
                </a:lnTo>
                <a:lnTo>
                  <a:pt x="49744" y="84064"/>
                </a:lnTo>
                <a:lnTo>
                  <a:pt x="47674" y="83743"/>
                </a:lnTo>
                <a:lnTo>
                  <a:pt x="49744" y="82780"/>
                </a:lnTo>
                <a:lnTo>
                  <a:pt x="51814" y="82459"/>
                </a:lnTo>
                <a:lnTo>
                  <a:pt x="53891" y="82139"/>
                </a:lnTo>
                <a:lnTo>
                  <a:pt x="49744" y="81497"/>
                </a:lnTo>
                <a:lnTo>
                  <a:pt x="49744" y="80213"/>
                </a:lnTo>
                <a:lnTo>
                  <a:pt x="47674" y="79893"/>
                </a:lnTo>
                <a:lnTo>
                  <a:pt x="49744" y="79251"/>
                </a:lnTo>
                <a:lnTo>
                  <a:pt x="48323" y="78594"/>
                </a:lnTo>
                <a:lnTo>
                  <a:pt x="43719" y="77703"/>
                </a:lnTo>
                <a:lnTo>
                  <a:pt x="43528" y="77646"/>
                </a:lnTo>
                <a:lnTo>
                  <a:pt x="45694" y="76749"/>
                </a:lnTo>
                <a:lnTo>
                  <a:pt x="49068" y="75669"/>
                </a:lnTo>
                <a:lnTo>
                  <a:pt x="49744" y="75080"/>
                </a:lnTo>
                <a:lnTo>
                  <a:pt x="49744" y="72513"/>
                </a:lnTo>
                <a:lnTo>
                  <a:pt x="45598" y="72192"/>
                </a:lnTo>
                <a:lnTo>
                  <a:pt x="43964" y="71407"/>
                </a:lnTo>
                <a:lnTo>
                  <a:pt x="45564" y="70372"/>
                </a:lnTo>
                <a:lnTo>
                  <a:pt x="45598" y="70267"/>
                </a:lnTo>
                <a:lnTo>
                  <a:pt x="43695" y="69252"/>
                </a:lnTo>
                <a:lnTo>
                  <a:pt x="42139" y="68420"/>
                </a:lnTo>
                <a:lnTo>
                  <a:pt x="43528" y="68021"/>
                </a:lnTo>
                <a:lnTo>
                  <a:pt x="47674" y="67379"/>
                </a:lnTo>
                <a:lnTo>
                  <a:pt x="47674" y="66417"/>
                </a:lnTo>
                <a:lnTo>
                  <a:pt x="48224" y="65361"/>
                </a:lnTo>
                <a:lnTo>
                  <a:pt x="49874" y="64149"/>
                </a:lnTo>
                <a:lnTo>
                  <a:pt x="52625" y="63136"/>
                </a:lnTo>
                <a:lnTo>
                  <a:pt x="53891" y="62888"/>
                </a:lnTo>
                <a:lnTo>
                  <a:pt x="56301" y="62431"/>
                </a:lnTo>
                <a:lnTo>
                  <a:pt x="57851" y="62456"/>
                </a:lnTo>
                <a:lnTo>
                  <a:pt x="58037" y="62246"/>
                </a:lnTo>
                <a:lnTo>
                  <a:pt x="58037" y="61283"/>
                </a:lnTo>
                <a:lnTo>
                  <a:pt x="53891" y="60962"/>
                </a:lnTo>
                <a:lnTo>
                  <a:pt x="53891" y="60320"/>
                </a:lnTo>
                <a:lnTo>
                  <a:pt x="54861" y="59247"/>
                </a:lnTo>
                <a:lnTo>
                  <a:pt x="55950" y="58156"/>
                </a:lnTo>
                <a:lnTo>
                  <a:pt x="55960" y="58075"/>
                </a:lnTo>
                <a:lnTo>
                  <a:pt x="53891" y="57433"/>
                </a:lnTo>
                <a:lnTo>
                  <a:pt x="60107" y="56470"/>
                </a:lnTo>
                <a:lnTo>
                  <a:pt x="66323" y="56470"/>
                </a:lnTo>
                <a:lnTo>
                  <a:pt x="68400" y="55829"/>
                </a:lnTo>
                <a:lnTo>
                  <a:pt x="68400" y="55187"/>
                </a:lnTo>
                <a:lnTo>
                  <a:pt x="66323" y="54545"/>
                </a:lnTo>
                <a:lnTo>
                  <a:pt x="66323" y="53582"/>
                </a:lnTo>
                <a:lnTo>
                  <a:pt x="64253" y="53262"/>
                </a:lnTo>
                <a:lnTo>
                  <a:pt x="68400" y="52620"/>
                </a:lnTo>
                <a:lnTo>
                  <a:pt x="70634" y="51685"/>
                </a:lnTo>
                <a:lnTo>
                  <a:pt x="72988" y="50629"/>
                </a:lnTo>
                <a:lnTo>
                  <a:pt x="74480" y="49505"/>
                </a:lnTo>
                <a:lnTo>
                  <a:pt x="74616" y="49090"/>
                </a:lnTo>
                <a:lnTo>
                  <a:pt x="74388" y="48007"/>
                </a:lnTo>
                <a:lnTo>
                  <a:pt x="72794" y="46962"/>
                </a:lnTo>
                <a:lnTo>
                  <a:pt x="72546" y="46845"/>
                </a:lnTo>
                <a:lnTo>
                  <a:pt x="72546" y="45881"/>
                </a:lnTo>
                <a:lnTo>
                  <a:pt x="74616" y="45241"/>
                </a:lnTo>
                <a:lnTo>
                  <a:pt x="77187" y="44327"/>
                </a:lnTo>
                <a:lnTo>
                  <a:pt x="76748" y="43366"/>
                </a:lnTo>
                <a:lnTo>
                  <a:pt x="76686" y="42994"/>
                </a:lnTo>
                <a:lnTo>
                  <a:pt x="75801" y="42021"/>
                </a:lnTo>
                <a:lnTo>
                  <a:pt x="76525" y="41029"/>
                </a:lnTo>
                <a:lnTo>
                  <a:pt x="76686" y="40428"/>
                </a:lnTo>
                <a:lnTo>
                  <a:pt x="76686" y="39144"/>
                </a:lnTo>
                <a:lnTo>
                  <a:pt x="78763" y="39144"/>
                </a:lnTo>
                <a:lnTo>
                  <a:pt x="80833" y="38502"/>
                </a:lnTo>
                <a:lnTo>
                  <a:pt x="81661" y="37573"/>
                </a:lnTo>
                <a:lnTo>
                  <a:pt x="80860" y="36449"/>
                </a:lnTo>
                <a:lnTo>
                  <a:pt x="80833" y="36256"/>
                </a:lnTo>
                <a:lnTo>
                  <a:pt x="81381" y="35128"/>
                </a:lnTo>
                <a:lnTo>
                  <a:pt x="82391" y="34143"/>
                </a:lnTo>
                <a:lnTo>
                  <a:pt x="82909" y="33047"/>
                </a:lnTo>
                <a:lnTo>
                  <a:pt x="84706" y="31942"/>
                </a:lnTo>
                <a:lnTo>
                  <a:pt x="88389" y="31422"/>
                </a:lnTo>
                <a:lnTo>
                  <a:pt x="91196" y="30802"/>
                </a:lnTo>
                <a:lnTo>
                  <a:pt x="93272" y="29518"/>
                </a:lnTo>
                <a:lnTo>
                  <a:pt x="95342" y="29518"/>
                </a:lnTo>
                <a:lnTo>
                  <a:pt x="97419" y="28876"/>
                </a:lnTo>
                <a:lnTo>
                  <a:pt x="99823" y="27857"/>
                </a:lnTo>
                <a:lnTo>
                  <a:pt x="100016" y="26919"/>
                </a:lnTo>
                <a:lnTo>
                  <a:pt x="99489" y="26630"/>
                </a:lnTo>
                <a:lnTo>
                  <a:pt x="97419" y="25989"/>
                </a:lnTo>
                <a:lnTo>
                  <a:pt x="97419" y="25668"/>
                </a:lnTo>
                <a:lnTo>
                  <a:pt x="101559" y="25026"/>
                </a:lnTo>
                <a:lnTo>
                  <a:pt x="102168" y="24369"/>
                </a:lnTo>
                <a:lnTo>
                  <a:pt x="99504" y="23478"/>
                </a:lnTo>
                <a:lnTo>
                  <a:pt x="99489" y="23422"/>
                </a:lnTo>
                <a:lnTo>
                  <a:pt x="98045" y="22278"/>
                </a:lnTo>
                <a:lnTo>
                  <a:pt x="98280" y="21161"/>
                </a:lnTo>
                <a:lnTo>
                  <a:pt x="99489" y="20535"/>
                </a:lnTo>
                <a:lnTo>
                  <a:pt x="99489" y="19893"/>
                </a:lnTo>
                <a:lnTo>
                  <a:pt x="107782" y="1989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1" name="Google Shape;551;p8"/>
          <p:cNvSpPr/>
          <p:nvPr/>
        </p:nvSpPr>
        <p:spPr>
          <a:xfrm>
            <a:off x="5164315" y="4233331"/>
            <a:ext cx="273316" cy="545719"/>
          </a:xfrm>
          <a:custGeom>
            <a:rect b="b" l="l" r="r" t="t"/>
            <a:pathLst>
              <a:path extrusionOk="0" h="120000" w="120000">
                <a:moveTo>
                  <a:pt x="16963" y="42830"/>
                </a:moveTo>
                <a:lnTo>
                  <a:pt x="17112" y="46828"/>
                </a:lnTo>
                <a:lnTo>
                  <a:pt x="17295" y="50479"/>
                </a:lnTo>
                <a:lnTo>
                  <a:pt x="17466" y="53379"/>
                </a:lnTo>
                <a:lnTo>
                  <a:pt x="17580" y="55123"/>
                </a:lnTo>
                <a:lnTo>
                  <a:pt x="17602" y="55447"/>
                </a:lnTo>
                <a:lnTo>
                  <a:pt x="0" y="63725"/>
                </a:lnTo>
                <a:lnTo>
                  <a:pt x="0" y="69517"/>
                </a:lnTo>
                <a:lnTo>
                  <a:pt x="1599" y="70346"/>
                </a:lnTo>
                <a:lnTo>
                  <a:pt x="3200" y="69517"/>
                </a:lnTo>
                <a:lnTo>
                  <a:pt x="4800" y="69517"/>
                </a:lnTo>
                <a:lnTo>
                  <a:pt x="4800" y="72000"/>
                </a:lnTo>
                <a:lnTo>
                  <a:pt x="6400" y="72000"/>
                </a:lnTo>
                <a:lnTo>
                  <a:pt x="8001" y="72829"/>
                </a:lnTo>
                <a:lnTo>
                  <a:pt x="9601" y="72829"/>
                </a:lnTo>
                <a:lnTo>
                  <a:pt x="12802" y="73656"/>
                </a:lnTo>
                <a:lnTo>
                  <a:pt x="19203" y="73656"/>
                </a:lnTo>
                <a:lnTo>
                  <a:pt x="19203" y="76138"/>
                </a:lnTo>
                <a:lnTo>
                  <a:pt x="17602" y="76138"/>
                </a:lnTo>
                <a:lnTo>
                  <a:pt x="16003" y="75312"/>
                </a:lnTo>
                <a:lnTo>
                  <a:pt x="16003" y="74482"/>
                </a:lnTo>
                <a:lnTo>
                  <a:pt x="11201" y="74482"/>
                </a:lnTo>
                <a:lnTo>
                  <a:pt x="9601" y="75312"/>
                </a:lnTo>
                <a:lnTo>
                  <a:pt x="6400" y="76138"/>
                </a:lnTo>
                <a:lnTo>
                  <a:pt x="10909" y="78470"/>
                </a:lnTo>
                <a:lnTo>
                  <a:pt x="14118" y="80130"/>
                </a:lnTo>
                <a:lnTo>
                  <a:pt x="14402" y="80277"/>
                </a:lnTo>
                <a:lnTo>
                  <a:pt x="16003" y="81104"/>
                </a:lnTo>
                <a:lnTo>
                  <a:pt x="12802" y="82760"/>
                </a:lnTo>
                <a:lnTo>
                  <a:pt x="14402" y="83586"/>
                </a:lnTo>
                <a:lnTo>
                  <a:pt x="17602" y="84413"/>
                </a:lnTo>
                <a:lnTo>
                  <a:pt x="17602" y="86069"/>
                </a:lnTo>
                <a:lnTo>
                  <a:pt x="16003" y="87725"/>
                </a:lnTo>
                <a:lnTo>
                  <a:pt x="17602" y="88552"/>
                </a:lnTo>
                <a:lnTo>
                  <a:pt x="14402" y="89378"/>
                </a:lnTo>
                <a:lnTo>
                  <a:pt x="14402" y="92690"/>
                </a:lnTo>
                <a:lnTo>
                  <a:pt x="17602" y="94346"/>
                </a:lnTo>
                <a:lnTo>
                  <a:pt x="17602" y="96000"/>
                </a:lnTo>
                <a:lnTo>
                  <a:pt x="19203" y="96829"/>
                </a:lnTo>
                <a:lnTo>
                  <a:pt x="17602" y="98482"/>
                </a:lnTo>
                <a:lnTo>
                  <a:pt x="19203" y="99312"/>
                </a:lnTo>
                <a:lnTo>
                  <a:pt x="20798" y="100965"/>
                </a:lnTo>
                <a:lnTo>
                  <a:pt x="20798" y="101794"/>
                </a:lnTo>
                <a:lnTo>
                  <a:pt x="11181" y="101258"/>
                </a:lnTo>
                <a:lnTo>
                  <a:pt x="7618" y="101631"/>
                </a:lnTo>
                <a:lnTo>
                  <a:pt x="6400" y="102621"/>
                </a:lnTo>
                <a:lnTo>
                  <a:pt x="3200" y="103448"/>
                </a:lnTo>
                <a:lnTo>
                  <a:pt x="1599" y="105104"/>
                </a:lnTo>
                <a:lnTo>
                  <a:pt x="4800" y="105930"/>
                </a:lnTo>
                <a:lnTo>
                  <a:pt x="8204" y="108028"/>
                </a:lnTo>
                <a:lnTo>
                  <a:pt x="12066" y="110480"/>
                </a:lnTo>
                <a:lnTo>
                  <a:pt x="12802" y="110896"/>
                </a:lnTo>
                <a:lnTo>
                  <a:pt x="14871" y="113816"/>
                </a:lnTo>
                <a:lnTo>
                  <a:pt x="15979" y="116618"/>
                </a:lnTo>
                <a:lnTo>
                  <a:pt x="16003" y="116690"/>
                </a:lnTo>
                <a:lnTo>
                  <a:pt x="12802" y="120000"/>
                </a:lnTo>
                <a:lnTo>
                  <a:pt x="22398" y="120000"/>
                </a:lnTo>
                <a:lnTo>
                  <a:pt x="25598" y="117517"/>
                </a:lnTo>
                <a:lnTo>
                  <a:pt x="28799" y="119173"/>
                </a:lnTo>
                <a:lnTo>
                  <a:pt x="30399" y="119173"/>
                </a:lnTo>
                <a:lnTo>
                  <a:pt x="35557" y="118644"/>
                </a:lnTo>
                <a:lnTo>
                  <a:pt x="41721" y="117767"/>
                </a:lnTo>
                <a:lnTo>
                  <a:pt x="44802" y="117517"/>
                </a:lnTo>
                <a:lnTo>
                  <a:pt x="49395" y="116858"/>
                </a:lnTo>
                <a:lnTo>
                  <a:pt x="53987" y="114518"/>
                </a:lnTo>
                <a:lnTo>
                  <a:pt x="54399" y="114208"/>
                </a:lnTo>
                <a:lnTo>
                  <a:pt x="57599" y="112552"/>
                </a:lnTo>
                <a:lnTo>
                  <a:pt x="59199" y="112552"/>
                </a:lnTo>
                <a:lnTo>
                  <a:pt x="62400" y="111725"/>
                </a:lnTo>
                <a:lnTo>
                  <a:pt x="62451" y="110906"/>
                </a:lnTo>
                <a:lnTo>
                  <a:pt x="59699" y="109794"/>
                </a:lnTo>
                <a:lnTo>
                  <a:pt x="58701" y="108092"/>
                </a:lnTo>
                <a:lnTo>
                  <a:pt x="59199" y="107586"/>
                </a:lnTo>
                <a:lnTo>
                  <a:pt x="63684" y="106523"/>
                </a:lnTo>
                <a:lnTo>
                  <a:pt x="68858" y="105996"/>
                </a:lnTo>
                <a:lnTo>
                  <a:pt x="72002" y="105104"/>
                </a:lnTo>
                <a:lnTo>
                  <a:pt x="75202" y="104277"/>
                </a:lnTo>
                <a:lnTo>
                  <a:pt x="76802" y="104277"/>
                </a:lnTo>
                <a:lnTo>
                  <a:pt x="79997" y="103448"/>
                </a:lnTo>
                <a:lnTo>
                  <a:pt x="83198" y="103448"/>
                </a:lnTo>
                <a:lnTo>
                  <a:pt x="81598" y="101794"/>
                </a:lnTo>
                <a:lnTo>
                  <a:pt x="83198" y="100965"/>
                </a:lnTo>
                <a:lnTo>
                  <a:pt x="84798" y="100138"/>
                </a:lnTo>
                <a:lnTo>
                  <a:pt x="87999" y="99312"/>
                </a:lnTo>
                <a:lnTo>
                  <a:pt x="91200" y="99312"/>
                </a:lnTo>
                <a:lnTo>
                  <a:pt x="92800" y="98482"/>
                </a:lnTo>
                <a:lnTo>
                  <a:pt x="94401" y="96829"/>
                </a:lnTo>
                <a:lnTo>
                  <a:pt x="94401" y="94346"/>
                </a:lnTo>
                <a:lnTo>
                  <a:pt x="99201" y="94346"/>
                </a:lnTo>
                <a:lnTo>
                  <a:pt x="100802" y="92690"/>
                </a:lnTo>
                <a:lnTo>
                  <a:pt x="99201" y="91864"/>
                </a:lnTo>
                <a:lnTo>
                  <a:pt x="96000" y="91034"/>
                </a:lnTo>
                <a:lnTo>
                  <a:pt x="97601" y="89378"/>
                </a:lnTo>
                <a:lnTo>
                  <a:pt x="97601" y="86069"/>
                </a:lnTo>
                <a:lnTo>
                  <a:pt x="96000" y="85242"/>
                </a:lnTo>
                <a:lnTo>
                  <a:pt x="96000" y="83586"/>
                </a:lnTo>
                <a:lnTo>
                  <a:pt x="100802" y="82760"/>
                </a:lnTo>
                <a:lnTo>
                  <a:pt x="99201" y="81104"/>
                </a:lnTo>
                <a:lnTo>
                  <a:pt x="97601" y="80277"/>
                </a:lnTo>
                <a:lnTo>
                  <a:pt x="96000" y="79448"/>
                </a:lnTo>
                <a:lnTo>
                  <a:pt x="91200" y="79448"/>
                </a:lnTo>
                <a:lnTo>
                  <a:pt x="87999" y="81104"/>
                </a:lnTo>
                <a:lnTo>
                  <a:pt x="87999" y="77794"/>
                </a:lnTo>
                <a:lnTo>
                  <a:pt x="89600" y="76965"/>
                </a:lnTo>
                <a:lnTo>
                  <a:pt x="92800" y="76138"/>
                </a:lnTo>
                <a:lnTo>
                  <a:pt x="92800" y="72829"/>
                </a:lnTo>
                <a:lnTo>
                  <a:pt x="97601" y="66208"/>
                </a:lnTo>
                <a:lnTo>
                  <a:pt x="100802" y="65381"/>
                </a:lnTo>
                <a:lnTo>
                  <a:pt x="104002" y="64552"/>
                </a:lnTo>
                <a:lnTo>
                  <a:pt x="104002" y="62069"/>
                </a:lnTo>
                <a:lnTo>
                  <a:pt x="102402" y="60413"/>
                </a:lnTo>
                <a:lnTo>
                  <a:pt x="104002" y="59586"/>
                </a:lnTo>
                <a:lnTo>
                  <a:pt x="105603" y="57930"/>
                </a:lnTo>
                <a:lnTo>
                  <a:pt x="107203" y="56277"/>
                </a:lnTo>
                <a:lnTo>
                  <a:pt x="108803" y="57103"/>
                </a:lnTo>
                <a:lnTo>
                  <a:pt x="110398" y="57930"/>
                </a:lnTo>
                <a:lnTo>
                  <a:pt x="113599" y="58760"/>
                </a:lnTo>
                <a:lnTo>
                  <a:pt x="120000" y="57930"/>
                </a:lnTo>
                <a:lnTo>
                  <a:pt x="120000" y="29794"/>
                </a:lnTo>
                <a:lnTo>
                  <a:pt x="20798" y="0"/>
                </a:lnTo>
                <a:lnTo>
                  <a:pt x="9601" y="4138"/>
                </a:lnTo>
                <a:lnTo>
                  <a:pt x="16003" y="19034"/>
                </a:lnTo>
                <a:lnTo>
                  <a:pt x="21632" y="22086"/>
                </a:lnTo>
                <a:lnTo>
                  <a:pt x="22702" y="23603"/>
                </a:lnTo>
                <a:lnTo>
                  <a:pt x="20798" y="24829"/>
                </a:lnTo>
                <a:lnTo>
                  <a:pt x="18258" y="27224"/>
                </a:lnTo>
                <a:lnTo>
                  <a:pt x="17621" y="30114"/>
                </a:lnTo>
                <a:lnTo>
                  <a:pt x="17602" y="31447"/>
                </a:lnTo>
                <a:lnTo>
                  <a:pt x="17167" y="32794"/>
                </a:lnTo>
                <a:lnTo>
                  <a:pt x="16946" y="35409"/>
                </a:lnTo>
                <a:lnTo>
                  <a:pt x="16892" y="38889"/>
                </a:lnTo>
                <a:lnTo>
                  <a:pt x="16963" y="42830"/>
                </a:lnTo>
                <a:close/>
              </a:path>
              <a:path extrusionOk="0" h="120000" w="120000">
                <a:moveTo>
                  <a:pt x="92800" y="74482"/>
                </a:moveTo>
                <a:lnTo>
                  <a:pt x="92800" y="73656"/>
                </a:lnTo>
                <a:lnTo>
                  <a:pt x="96000" y="72000"/>
                </a:lnTo>
                <a:lnTo>
                  <a:pt x="99201" y="71173"/>
                </a:lnTo>
                <a:lnTo>
                  <a:pt x="99201" y="66208"/>
                </a:lnTo>
                <a:lnTo>
                  <a:pt x="97601" y="66208"/>
                </a:lnTo>
                <a:lnTo>
                  <a:pt x="92800" y="72829"/>
                </a:lnTo>
                <a:lnTo>
                  <a:pt x="92800" y="74482"/>
                </a:lnTo>
                <a:close/>
              </a:path>
              <a:path extrusionOk="0" h="120000" w="120000">
                <a:moveTo>
                  <a:pt x="934" y="70265"/>
                </a:moveTo>
                <a:lnTo>
                  <a:pt x="0" y="69517"/>
                </a:lnTo>
                <a:lnTo>
                  <a:pt x="6400" y="76138"/>
                </a:lnTo>
                <a:lnTo>
                  <a:pt x="4333" y="73274"/>
                </a:lnTo>
                <a:lnTo>
                  <a:pt x="934" y="7026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2" name="Google Shape;552;p8"/>
          <p:cNvSpPr/>
          <p:nvPr/>
        </p:nvSpPr>
        <p:spPr>
          <a:xfrm>
            <a:off x="5164315" y="4233331"/>
            <a:ext cx="273316" cy="545719"/>
          </a:xfrm>
          <a:custGeom>
            <a:rect b="b" l="l" r="r" t="t"/>
            <a:pathLst>
              <a:path extrusionOk="0" h="120000" w="120000">
                <a:moveTo>
                  <a:pt x="6400" y="76138"/>
                </a:moveTo>
                <a:lnTo>
                  <a:pt x="10909" y="78470"/>
                </a:lnTo>
                <a:lnTo>
                  <a:pt x="14118" y="80130"/>
                </a:lnTo>
                <a:lnTo>
                  <a:pt x="14402" y="80277"/>
                </a:lnTo>
                <a:lnTo>
                  <a:pt x="16003" y="81104"/>
                </a:lnTo>
                <a:lnTo>
                  <a:pt x="12802" y="82760"/>
                </a:lnTo>
                <a:lnTo>
                  <a:pt x="14402" y="83586"/>
                </a:lnTo>
                <a:lnTo>
                  <a:pt x="17602" y="84413"/>
                </a:lnTo>
                <a:lnTo>
                  <a:pt x="17602" y="85242"/>
                </a:lnTo>
                <a:lnTo>
                  <a:pt x="17602" y="86069"/>
                </a:lnTo>
                <a:lnTo>
                  <a:pt x="16003" y="87725"/>
                </a:lnTo>
                <a:lnTo>
                  <a:pt x="17602" y="88552"/>
                </a:lnTo>
                <a:lnTo>
                  <a:pt x="14402" y="89378"/>
                </a:lnTo>
                <a:lnTo>
                  <a:pt x="14402" y="91034"/>
                </a:lnTo>
                <a:lnTo>
                  <a:pt x="14402" y="92690"/>
                </a:lnTo>
                <a:lnTo>
                  <a:pt x="17602" y="94346"/>
                </a:lnTo>
                <a:lnTo>
                  <a:pt x="17602" y="96000"/>
                </a:lnTo>
                <a:lnTo>
                  <a:pt x="19203" y="96829"/>
                </a:lnTo>
                <a:lnTo>
                  <a:pt x="17602" y="98482"/>
                </a:lnTo>
                <a:lnTo>
                  <a:pt x="19203" y="99312"/>
                </a:lnTo>
                <a:lnTo>
                  <a:pt x="20798" y="100965"/>
                </a:lnTo>
                <a:lnTo>
                  <a:pt x="20798" y="101794"/>
                </a:lnTo>
                <a:lnTo>
                  <a:pt x="11181" y="101258"/>
                </a:lnTo>
                <a:lnTo>
                  <a:pt x="7618" y="101631"/>
                </a:lnTo>
                <a:lnTo>
                  <a:pt x="6400" y="102621"/>
                </a:lnTo>
                <a:lnTo>
                  <a:pt x="3200" y="103448"/>
                </a:lnTo>
                <a:lnTo>
                  <a:pt x="1599" y="105104"/>
                </a:lnTo>
                <a:lnTo>
                  <a:pt x="4800" y="105930"/>
                </a:lnTo>
                <a:lnTo>
                  <a:pt x="8204" y="108028"/>
                </a:lnTo>
                <a:lnTo>
                  <a:pt x="12066" y="110480"/>
                </a:lnTo>
                <a:lnTo>
                  <a:pt x="12802" y="110896"/>
                </a:lnTo>
                <a:lnTo>
                  <a:pt x="14871" y="113816"/>
                </a:lnTo>
                <a:lnTo>
                  <a:pt x="15979" y="116618"/>
                </a:lnTo>
                <a:lnTo>
                  <a:pt x="16003" y="116690"/>
                </a:lnTo>
                <a:lnTo>
                  <a:pt x="12802" y="120000"/>
                </a:lnTo>
                <a:lnTo>
                  <a:pt x="17602" y="120000"/>
                </a:lnTo>
                <a:lnTo>
                  <a:pt x="22398" y="120000"/>
                </a:lnTo>
                <a:lnTo>
                  <a:pt x="25598" y="117517"/>
                </a:lnTo>
                <a:lnTo>
                  <a:pt x="28799" y="119173"/>
                </a:lnTo>
                <a:lnTo>
                  <a:pt x="30399" y="119173"/>
                </a:lnTo>
                <a:lnTo>
                  <a:pt x="35557" y="118644"/>
                </a:lnTo>
                <a:lnTo>
                  <a:pt x="41721" y="117767"/>
                </a:lnTo>
                <a:lnTo>
                  <a:pt x="44802" y="117517"/>
                </a:lnTo>
                <a:lnTo>
                  <a:pt x="49395" y="116858"/>
                </a:lnTo>
                <a:lnTo>
                  <a:pt x="53987" y="114518"/>
                </a:lnTo>
                <a:lnTo>
                  <a:pt x="54399" y="114208"/>
                </a:lnTo>
                <a:lnTo>
                  <a:pt x="57599" y="112552"/>
                </a:lnTo>
                <a:lnTo>
                  <a:pt x="59199" y="112552"/>
                </a:lnTo>
                <a:lnTo>
                  <a:pt x="62400" y="111725"/>
                </a:lnTo>
                <a:lnTo>
                  <a:pt x="62451" y="110906"/>
                </a:lnTo>
                <a:lnTo>
                  <a:pt x="59699" y="109794"/>
                </a:lnTo>
                <a:lnTo>
                  <a:pt x="58701" y="108092"/>
                </a:lnTo>
                <a:lnTo>
                  <a:pt x="59199" y="107586"/>
                </a:lnTo>
                <a:lnTo>
                  <a:pt x="63684" y="106523"/>
                </a:lnTo>
                <a:lnTo>
                  <a:pt x="68858" y="105996"/>
                </a:lnTo>
                <a:lnTo>
                  <a:pt x="72002" y="105104"/>
                </a:lnTo>
                <a:lnTo>
                  <a:pt x="75202" y="104277"/>
                </a:lnTo>
                <a:lnTo>
                  <a:pt x="76802" y="104277"/>
                </a:lnTo>
                <a:lnTo>
                  <a:pt x="79997" y="103448"/>
                </a:lnTo>
                <a:lnTo>
                  <a:pt x="83198" y="103448"/>
                </a:lnTo>
                <a:lnTo>
                  <a:pt x="81598" y="101794"/>
                </a:lnTo>
                <a:lnTo>
                  <a:pt x="83198" y="100965"/>
                </a:lnTo>
                <a:lnTo>
                  <a:pt x="84798" y="100138"/>
                </a:lnTo>
                <a:lnTo>
                  <a:pt x="87999" y="99312"/>
                </a:lnTo>
                <a:lnTo>
                  <a:pt x="91200" y="99312"/>
                </a:lnTo>
                <a:lnTo>
                  <a:pt x="92800" y="98482"/>
                </a:lnTo>
                <a:lnTo>
                  <a:pt x="94401" y="96829"/>
                </a:lnTo>
                <a:lnTo>
                  <a:pt x="94401" y="94346"/>
                </a:lnTo>
                <a:lnTo>
                  <a:pt x="99201" y="94346"/>
                </a:lnTo>
                <a:lnTo>
                  <a:pt x="100802" y="92690"/>
                </a:lnTo>
                <a:lnTo>
                  <a:pt x="99201" y="91864"/>
                </a:lnTo>
                <a:lnTo>
                  <a:pt x="96000" y="91034"/>
                </a:lnTo>
                <a:lnTo>
                  <a:pt x="97601" y="89378"/>
                </a:lnTo>
                <a:lnTo>
                  <a:pt x="97601" y="86069"/>
                </a:lnTo>
                <a:lnTo>
                  <a:pt x="96000" y="85242"/>
                </a:lnTo>
                <a:lnTo>
                  <a:pt x="96000" y="83586"/>
                </a:lnTo>
                <a:lnTo>
                  <a:pt x="100802" y="82760"/>
                </a:lnTo>
                <a:lnTo>
                  <a:pt x="99201" y="81104"/>
                </a:lnTo>
                <a:lnTo>
                  <a:pt x="97601" y="80277"/>
                </a:lnTo>
                <a:lnTo>
                  <a:pt x="96000" y="79448"/>
                </a:lnTo>
                <a:lnTo>
                  <a:pt x="94401" y="79448"/>
                </a:lnTo>
                <a:lnTo>
                  <a:pt x="91200" y="79448"/>
                </a:lnTo>
                <a:lnTo>
                  <a:pt x="87999" y="81104"/>
                </a:lnTo>
                <a:lnTo>
                  <a:pt x="87999" y="79448"/>
                </a:lnTo>
                <a:lnTo>
                  <a:pt x="87999" y="78621"/>
                </a:lnTo>
                <a:lnTo>
                  <a:pt x="87999" y="77794"/>
                </a:lnTo>
                <a:lnTo>
                  <a:pt x="89600" y="76965"/>
                </a:lnTo>
                <a:lnTo>
                  <a:pt x="92800" y="76138"/>
                </a:lnTo>
                <a:lnTo>
                  <a:pt x="92800" y="74482"/>
                </a:lnTo>
                <a:lnTo>
                  <a:pt x="92800" y="72829"/>
                </a:lnTo>
                <a:lnTo>
                  <a:pt x="92800" y="73656"/>
                </a:lnTo>
                <a:lnTo>
                  <a:pt x="96000" y="72000"/>
                </a:lnTo>
                <a:lnTo>
                  <a:pt x="99201" y="71173"/>
                </a:lnTo>
                <a:lnTo>
                  <a:pt x="99201" y="69517"/>
                </a:lnTo>
                <a:lnTo>
                  <a:pt x="99201" y="67864"/>
                </a:lnTo>
                <a:lnTo>
                  <a:pt x="99201" y="66208"/>
                </a:lnTo>
                <a:lnTo>
                  <a:pt x="97601" y="66208"/>
                </a:lnTo>
                <a:lnTo>
                  <a:pt x="100802" y="65381"/>
                </a:lnTo>
                <a:lnTo>
                  <a:pt x="104002" y="64552"/>
                </a:lnTo>
                <a:lnTo>
                  <a:pt x="104002" y="63725"/>
                </a:lnTo>
                <a:lnTo>
                  <a:pt x="104002" y="62069"/>
                </a:lnTo>
                <a:lnTo>
                  <a:pt x="102402" y="60413"/>
                </a:lnTo>
                <a:lnTo>
                  <a:pt x="104002" y="59586"/>
                </a:lnTo>
                <a:lnTo>
                  <a:pt x="105603" y="57930"/>
                </a:lnTo>
                <a:lnTo>
                  <a:pt x="107203" y="56277"/>
                </a:lnTo>
                <a:lnTo>
                  <a:pt x="108803" y="57103"/>
                </a:lnTo>
                <a:lnTo>
                  <a:pt x="110398" y="57930"/>
                </a:lnTo>
                <a:lnTo>
                  <a:pt x="113599" y="58760"/>
                </a:lnTo>
                <a:lnTo>
                  <a:pt x="120000" y="57930"/>
                </a:lnTo>
                <a:lnTo>
                  <a:pt x="120000" y="29794"/>
                </a:lnTo>
                <a:lnTo>
                  <a:pt x="20798" y="0"/>
                </a:lnTo>
                <a:lnTo>
                  <a:pt x="9601" y="4138"/>
                </a:lnTo>
                <a:lnTo>
                  <a:pt x="16003" y="19034"/>
                </a:lnTo>
                <a:lnTo>
                  <a:pt x="21632" y="22086"/>
                </a:lnTo>
                <a:lnTo>
                  <a:pt x="22702" y="23603"/>
                </a:lnTo>
                <a:lnTo>
                  <a:pt x="20798" y="24829"/>
                </a:lnTo>
                <a:lnTo>
                  <a:pt x="18258" y="27224"/>
                </a:lnTo>
                <a:lnTo>
                  <a:pt x="17621" y="30114"/>
                </a:lnTo>
                <a:lnTo>
                  <a:pt x="17602" y="31447"/>
                </a:lnTo>
                <a:lnTo>
                  <a:pt x="17167" y="32794"/>
                </a:lnTo>
                <a:lnTo>
                  <a:pt x="16946" y="35409"/>
                </a:lnTo>
                <a:lnTo>
                  <a:pt x="16892" y="38889"/>
                </a:lnTo>
                <a:lnTo>
                  <a:pt x="16963" y="42830"/>
                </a:lnTo>
                <a:lnTo>
                  <a:pt x="17112" y="46828"/>
                </a:lnTo>
                <a:lnTo>
                  <a:pt x="17295" y="50479"/>
                </a:lnTo>
                <a:lnTo>
                  <a:pt x="17466" y="53379"/>
                </a:lnTo>
                <a:lnTo>
                  <a:pt x="17580" y="55123"/>
                </a:lnTo>
                <a:lnTo>
                  <a:pt x="17602" y="55447"/>
                </a:lnTo>
                <a:lnTo>
                  <a:pt x="0" y="63725"/>
                </a:lnTo>
                <a:lnTo>
                  <a:pt x="0" y="69517"/>
                </a:lnTo>
                <a:lnTo>
                  <a:pt x="6400" y="7613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3" name="Google Shape;553;p8"/>
          <p:cNvSpPr/>
          <p:nvPr/>
        </p:nvSpPr>
        <p:spPr>
          <a:xfrm>
            <a:off x="5164322" y="4662535"/>
            <a:ext cx="346824" cy="262166"/>
          </a:xfrm>
          <a:custGeom>
            <a:rect b="b" l="l" r="r" t="t"/>
            <a:pathLst>
              <a:path extrusionOk="0" h="120000" w="120000">
                <a:moveTo>
                  <a:pt x="4384" y="69873"/>
                </a:moveTo>
                <a:lnTo>
                  <a:pt x="3787" y="70286"/>
                </a:lnTo>
                <a:lnTo>
                  <a:pt x="1260" y="72001"/>
                </a:lnTo>
                <a:lnTo>
                  <a:pt x="0" y="73715"/>
                </a:lnTo>
                <a:lnTo>
                  <a:pt x="1260" y="75430"/>
                </a:lnTo>
                <a:lnTo>
                  <a:pt x="3787" y="77145"/>
                </a:lnTo>
                <a:lnTo>
                  <a:pt x="5048" y="80569"/>
                </a:lnTo>
                <a:lnTo>
                  <a:pt x="6743" y="85888"/>
                </a:lnTo>
                <a:lnTo>
                  <a:pt x="8437" y="91425"/>
                </a:lnTo>
                <a:lnTo>
                  <a:pt x="8840" y="92573"/>
                </a:lnTo>
                <a:lnTo>
                  <a:pt x="10616" y="97241"/>
                </a:lnTo>
                <a:lnTo>
                  <a:pt x="11855" y="101178"/>
                </a:lnTo>
                <a:lnTo>
                  <a:pt x="12628" y="102856"/>
                </a:lnTo>
                <a:lnTo>
                  <a:pt x="15962" y="105413"/>
                </a:lnTo>
                <a:lnTo>
                  <a:pt x="18118" y="108106"/>
                </a:lnTo>
                <a:lnTo>
                  <a:pt x="18947" y="109716"/>
                </a:lnTo>
                <a:lnTo>
                  <a:pt x="21771" y="116482"/>
                </a:lnTo>
                <a:lnTo>
                  <a:pt x="23996" y="120000"/>
                </a:lnTo>
                <a:lnTo>
                  <a:pt x="27788" y="120000"/>
                </a:lnTo>
                <a:lnTo>
                  <a:pt x="29049" y="116575"/>
                </a:lnTo>
                <a:lnTo>
                  <a:pt x="29049" y="111431"/>
                </a:lnTo>
                <a:lnTo>
                  <a:pt x="31576" y="111431"/>
                </a:lnTo>
                <a:lnTo>
                  <a:pt x="34102" y="109716"/>
                </a:lnTo>
                <a:lnTo>
                  <a:pt x="34102" y="113146"/>
                </a:lnTo>
                <a:lnTo>
                  <a:pt x="36629" y="111431"/>
                </a:lnTo>
                <a:lnTo>
                  <a:pt x="37894" y="109716"/>
                </a:lnTo>
                <a:lnTo>
                  <a:pt x="41682" y="109716"/>
                </a:lnTo>
                <a:lnTo>
                  <a:pt x="42944" y="96003"/>
                </a:lnTo>
                <a:lnTo>
                  <a:pt x="47997" y="94288"/>
                </a:lnTo>
                <a:lnTo>
                  <a:pt x="47997" y="85714"/>
                </a:lnTo>
                <a:lnTo>
                  <a:pt x="49262" y="83998"/>
                </a:lnTo>
                <a:lnTo>
                  <a:pt x="53050" y="83998"/>
                </a:lnTo>
                <a:lnTo>
                  <a:pt x="55577" y="82284"/>
                </a:lnTo>
                <a:lnTo>
                  <a:pt x="58103" y="83998"/>
                </a:lnTo>
                <a:lnTo>
                  <a:pt x="60630" y="85714"/>
                </a:lnTo>
                <a:lnTo>
                  <a:pt x="61891" y="89143"/>
                </a:lnTo>
                <a:lnTo>
                  <a:pt x="64418" y="90858"/>
                </a:lnTo>
                <a:lnTo>
                  <a:pt x="65683" y="92573"/>
                </a:lnTo>
                <a:lnTo>
                  <a:pt x="74524" y="92573"/>
                </a:lnTo>
                <a:lnTo>
                  <a:pt x="77051" y="94288"/>
                </a:lnTo>
                <a:lnTo>
                  <a:pt x="80839" y="94288"/>
                </a:lnTo>
                <a:lnTo>
                  <a:pt x="83365" y="96003"/>
                </a:lnTo>
                <a:lnTo>
                  <a:pt x="82104" y="87428"/>
                </a:lnTo>
                <a:lnTo>
                  <a:pt x="87157" y="87428"/>
                </a:lnTo>
                <a:lnTo>
                  <a:pt x="87157" y="92573"/>
                </a:lnTo>
                <a:lnTo>
                  <a:pt x="90945" y="90858"/>
                </a:lnTo>
                <a:lnTo>
                  <a:pt x="93472" y="89143"/>
                </a:lnTo>
                <a:lnTo>
                  <a:pt x="95998" y="89143"/>
                </a:lnTo>
                <a:lnTo>
                  <a:pt x="94737" y="85714"/>
                </a:lnTo>
                <a:lnTo>
                  <a:pt x="97260" y="85714"/>
                </a:lnTo>
                <a:lnTo>
                  <a:pt x="99038" y="86114"/>
                </a:lnTo>
                <a:lnTo>
                  <a:pt x="100278" y="86618"/>
                </a:lnTo>
                <a:lnTo>
                  <a:pt x="101052" y="85714"/>
                </a:lnTo>
                <a:lnTo>
                  <a:pt x="102313" y="82284"/>
                </a:lnTo>
                <a:lnTo>
                  <a:pt x="114946" y="82284"/>
                </a:lnTo>
                <a:lnTo>
                  <a:pt x="113685" y="83998"/>
                </a:lnTo>
                <a:lnTo>
                  <a:pt x="117473" y="83998"/>
                </a:lnTo>
                <a:lnTo>
                  <a:pt x="120000" y="82284"/>
                </a:lnTo>
                <a:lnTo>
                  <a:pt x="120000" y="78860"/>
                </a:lnTo>
                <a:lnTo>
                  <a:pt x="118734" y="77145"/>
                </a:lnTo>
                <a:lnTo>
                  <a:pt x="117473" y="77145"/>
                </a:lnTo>
                <a:lnTo>
                  <a:pt x="118734" y="73715"/>
                </a:lnTo>
                <a:lnTo>
                  <a:pt x="117473" y="68571"/>
                </a:lnTo>
                <a:lnTo>
                  <a:pt x="116212" y="65141"/>
                </a:lnTo>
                <a:lnTo>
                  <a:pt x="114946" y="63426"/>
                </a:lnTo>
                <a:lnTo>
                  <a:pt x="111158" y="61711"/>
                </a:lnTo>
                <a:lnTo>
                  <a:pt x="108632" y="61711"/>
                </a:lnTo>
                <a:lnTo>
                  <a:pt x="108632" y="56573"/>
                </a:lnTo>
                <a:lnTo>
                  <a:pt x="107366" y="54857"/>
                </a:lnTo>
                <a:lnTo>
                  <a:pt x="106105" y="51428"/>
                </a:lnTo>
                <a:lnTo>
                  <a:pt x="102313" y="51428"/>
                </a:lnTo>
                <a:lnTo>
                  <a:pt x="101052" y="49713"/>
                </a:lnTo>
                <a:lnTo>
                  <a:pt x="99786" y="47998"/>
                </a:lnTo>
                <a:lnTo>
                  <a:pt x="98525" y="46283"/>
                </a:lnTo>
                <a:lnTo>
                  <a:pt x="93472" y="46283"/>
                </a:lnTo>
                <a:lnTo>
                  <a:pt x="93472" y="41138"/>
                </a:lnTo>
                <a:lnTo>
                  <a:pt x="92211" y="41138"/>
                </a:lnTo>
                <a:lnTo>
                  <a:pt x="89194" y="37986"/>
                </a:lnTo>
                <a:lnTo>
                  <a:pt x="87076" y="33044"/>
                </a:lnTo>
                <a:lnTo>
                  <a:pt x="87157" y="29141"/>
                </a:lnTo>
                <a:lnTo>
                  <a:pt x="88419" y="23996"/>
                </a:lnTo>
                <a:lnTo>
                  <a:pt x="84631" y="20572"/>
                </a:lnTo>
                <a:lnTo>
                  <a:pt x="82104" y="18857"/>
                </a:lnTo>
                <a:lnTo>
                  <a:pt x="83365" y="18857"/>
                </a:lnTo>
                <a:lnTo>
                  <a:pt x="84631" y="15427"/>
                </a:lnTo>
                <a:lnTo>
                  <a:pt x="84631" y="6853"/>
                </a:lnTo>
                <a:lnTo>
                  <a:pt x="78317" y="0"/>
                </a:lnTo>
                <a:lnTo>
                  <a:pt x="74524" y="0"/>
                </a:lnTo>
                <a:lnTo>
                  <a:pt x="74524" y="5138"/>
                </a:lnTo>
                <a:lnTo>
                  <a:pt x="73263" y="8568"/>
                </a:lnTo>
                <a:lnTo>
                  <a:pt x="71998" y="10283"/>
                </a:lnTo>
                <a:lnTo>
                  <a:pt x="69471" y="10283"/>
                </a:lnTo>
                <a:lnTo>
                  <a:pt x="66944" y="11997"/>
                </a:lnTo>
                <a:lnTo>
                  <a:pt x="65683" y="13712"/>
                </a:lnTo>
                <a:lnTo>
                  <a:pt x="64418" y="15427"/>
                </a:lnTo>
                <a:lnTo>
                  <a:pt x="65683" y="18857"/>
                </a:lnTo>
                <a:lnTo>
                  <a:pt x="63157" y="18857"/>
                </a:lnTo>
                <a:lnTo>
                  <a:pt x="60630" y="20572"/>
                </a:lnTo>
                <a:lnTo>
                  <a:pt x="59369" y="20572"/>
                </a:lnTo>
                <a:lnTo>
                  <a:pt x="56842" y="22281"/>
                </a:lnTo>
                <a:lnTo>
                  <a:pt x="53300" y="24484"/>
                </a:lnTo>
                <a:lnTo>
                  <a:pt x="49214" y="25579"/>
                </a:lnTo>
                <a:lnTo>
                  <a:pt x="46736" y="27425"/>
                </a:lnTo>
                <a:lnTo>
                  <a:pt x="46695" y="31318"/>
                </a:lnTo>
                <a:lnTo>
                  <a:pt x="48866" y="33850"/>
                </a:lnTo>
                <a:lnTo>
                  <a:pt x="49657" y="35630"/>
                </a:lnTo>
                <a:lnTo>
                  <a:pt x="49262" y="36000"/>
                </a:lnTo>
                <a:lnTo>
                  <a:pt x="46736" y="37715"/>
                </a:lnTo>
                <a:lnTo>
                  <a:pt x="45470" y="37715"/>
                </a:lnTo>
                <a:lnTo>
                  <a:pt x="42944" y="41138"/>
                </a:lnTo>
                <a:lnTo>
                  <a:pt x="39319" y="46357"/>
                </a:lnTo>
                <a:lnTo>
                  <a:pt x="35691" y="47989"/>
                </a:lnTo>
                <a:lnTo>
                  <a:pt x="35368" y="47998"/>
                </a:lnTo>
                <a:lnTo>
                  <a:pt x="31303" y="49092"/>
                </a:lnTo>
                <a:lnTo>
                  <a:pt x="26442" y="50905"/>
                </a:lnTo>
                <a:lnTo>
                  <a:pt x="23996" y="51428"/>
                </a:lnTo>
                <a:lnTo>
                  <a:pt x="22735" y="51428"/>
                </a:lnTo>
                <a:lnTo>
                  <a:pt x="20208" y="47998"/>
                </a:lnTo>
                <a:lnTo>
                  <a:pt x="17681" y="53143"/>
                </a:lnTo>
                <a:lnTo>
                  <a:pt x="10102" y="53143"/>
                </a:lnTo>
                <a:lnTo>
                  <a:pt x="7515" y="63437"/>
                </a:lnTo>
                <a:lnTo>
                  <a:pt x="5967" y="68042"/>
                </a:lnTo>
                <a:lnTo>
                  <a:pt x="4384" y="69873"/>
                </a:lnTo>
                <a:close/>
              </a:path>
              <a:path extrusionOk="0" h="120000" w="120000">
                <a:moveTo>
                  <a:pt x="102313" y="82284"/>
                </a:moveTo>
                <a:lnTo>
                  <a:pt x="101052" y="85714"/>
                </a:lnTo>
                <a:lnTo>
                  <a:pt x="103578" y="82284"/>
                </a:lnTo>
                <a:lnTo>
                  <a:pt x="102313" y="8228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4" name="Google Shape;554;p8"/>
          <p:cNvSpPr/>
          <p:nvPr/>
        </p:nvSpPr>
        <p:spPr>
          <a:xfrm>
            <a:off x="5164322" y="4662535"/>
            <a:ext cx="346824" cy="262166"/>
          </a:xfrm>
          <a:custGeom>
            <a:rect b="b" l="l" r="r" t="t"/>
            <a:pathLst>
              <a:path extrusionOk="0" h="120000" w="120000">
                <a:moveTo>
                  <a:pt x="41682" y="109716"/>
                </a:moveTo>
                <a:lnTo>
                  <a:pt x="42944" y="96003"/>
                </a:lnTo>
                <a:lnTo>
                  <a:pt x="47997" y="94288"/>
                </a:lnTo>
                <a:lnTo>
                  <a:pt x="47997" y="90858"/>
                </a:lnTo>
                <a:lnTo>
                  <a:pt x="47997" y="85714"/>
                </a:lnTo>
                <a:lnTo>
                  <a:pt x="49262" y="83998"/>
                </a:lnTo>
                <a:lnTo>
                  <a:pt x="51789" y="83998"/>
                </a:lnTo>
                <a:lnTo>
                  <a:pt x="53050" y="83998"/>
                </a:lnTo>
                <a:lnTo>
                  <a:pt x="55577" y="82284"/>
                </a:lnTo>
                <a:lnTo>
                  <a:pt x="58103" y="83998"/>
                </a:lnTo>
                <a:lnTo>
                  <a:pt x="60630" y="85714"/>
                </a:lnTo>
                <a:lnTo>
                  <a:pt x="61891" y="89143"/>
                </a:lnTo>
                <a:lnTo>
                  <a:pt x="64418" y="90858"/>
                </a:lnTo>
                <a:lnTo>
                  <a:pt x="65683" y="92573"/>
                </a:lnTo>
                <a:lnTo>
                  <a:pt x="69471" y="92573"/>
                </a:lnTo>
                <a:lnTo>
                  <a:pt x="71998" y="92573"/>
                </a:lnTo>
                <a:lnTo>
                  <a:pt x="74524" y="92573"/>
                </a:lnTo>
                <a:lnTo>
                  <a:pt x="77051" y="94288"/>
                </a:lnTo>
                <a:lnTo>
                  <a:pt x="80839" y="94288"/>
                </a:lnTo>
                <a:lnTo>
                  <a:pt x="83365" y="96003"/>
                </a:lnTo>
                <a:lnTo>
                  <a:pt x="82104" y="87428"/>
                </a:lnTo>
                <a:lnTo>
                  <a:pt x="84631" y="87428"/>
                </a:lnTo>
                <a:lnTo>
                  <a:pt x="87157" y="87428"/>
                </a:lnTo>
                <a:lnTo>
                  <a:pt x="87157" y="92573"/>
                </a:lnTo>
                <a:lnTo>
                  <a:pt x="90945" y="90858"/>
                </a:lnTo>
                <a:lnTo>
                  <a:pt x="93472" y="89143"/>
                </a:lnTo>
                <a:lnTo>
                  <a:pt x="95998" y="89143"/>
                </a:lnTo>
                <a:lnTo>
                  <a:pt x="94737" y="85714"/>
                </a:lnTo>
                <a:lnTo>
                  <a:pt x="97260" y="85714"/>
                </a:lnTo>
                <a:lnTo>
                  <a:pt x="99038" y="86114"/>
                </a:lnTo>
                <a:lnTo>
                  <a:pt x="100278" y="86618"/>
                </a:lnTo>
                <a:lnTo>
                  <a:pt x="101052" y="85714"/>
                </a:lnTo>
                <a:lnTo>
                  <a:pt x="103578" y="82284"/>
                </a:lnTo>
                <a:lnTo>
                  <a:pt x="102313" y="82284"/>
                </a:lnTo>
                <a:lnTo>
                  <a:pt x="104840" y="82284"/>
                </a:lnTo>
                <a:lnTo>
                  <a:pt x="112419" y="82284"/>
                </a:lnTo>
                <a:lnTo>
                  <a:pt x="114946" y="82284"/>
                </a:lnTo>
                <a:lnTo>
                  <a:pt x="113685" y="83998"/>
                </a:lnTo>
                <a:lnTo>
                  <a:pt x="114946" y="83998"/>
                </a:lnTo>
                <a:lnTo>
                  <a:pt x="117473" y="83998"/>
                </a:lnTo>
                <a:lnTo>
                  <a:pt x="120000" y="82284"/>
                </a:lnTo>
                <a:lnTo>
                  <a:pt x="120000" y="78860"/>
                </a:lnTo>
                <a:lnTo>
                  <a:pt x="118734" y="77145"/>
                </a:lnTo>
                <a:lnTo>
                  <a:pt x="117473" y="77145"/>
                </a:lnTo>
                <a:lnTo>
                  <a:pt x="118734" y="73715"/>
                </a:lnTo>
                <a:lnTo>
                  <a:pt x="117473" y="68571"/>
                </a:lnTo>
                <a:lnTo>
                  <a:pt x="116212" y="65141"/>
                </a:lnTo>
                <a:lnTo>
                  <a:pt x="114946" y="63426"/>
                </a:lnTo>
                <a:lnTo>
                  <a:pt x="111158" y="61711"/>
                </a:lnTo>
                <a:lnTo>
                  <a:pt x="108632" y="61711"/>
                </a:lnTo>
                <a:lnTo>
                  <a:pt x="108632" y="56573"/>
                </a:lnTo>
                <a:lnTo>
                  <a:pt x="107366" y="54857"/>
                </a:lnTo>
                <a:lnTo>
                  <a:pt x="106105" y="51428"/>
                </a:lnTo>
                <a:lnTo>
                  <a:pt x="103578" y="51428"/>
                </a:lnTo>
                <a:lnTo>
                  <a:pt x="102313" y="51428"/>
                </a:lnTo>
                <a:lnTo>
                  <a:pt x="101052" y="49713"/>
                </a:lnTo>
                <a:lnTo>
                  <a:pt x="99786" y="47998"/>
                </a:lnTo>
                <a:lnTo>
                  <a:pt x="98525" y="46283"/>
                </a:lnTo>
                <a:lnTo>
                  <a:pt x="97260" y="46283"/>
                </a:lnTo>
                <a:lnTo>
                  <a:pt x="94737" y="46283"/>
                </a:lnTo>
                <a:lnTo>
                  <a:pt x="93472" y="46283"/>
                </a:lnTo>
                <a:lnTo>
                  <a:pt x="93472" y="41138"/>
                </a:lnTo>
                <a:lnTo>
                  <a:pt x="92211" y="41138"/>
                </a:lnTo>
                <a:lnTo>
                  <a:pt x="89194" y="37986"/>
                </a:lnTo>
                <a:lnTo>
                  <a:pt x="87076" y="33044"/>
                </a:lnTo>
                <a:lnTo>
                  <a:pt x="87157" y="29141"/>
                </a:lnTo>
                <a:lnTo>
                  <a:pt x="88419" y="23996"/>
                </a:lnTo>
                <a:lnTo>
                  <a:pt x="84631" y="20572"/>
                </a:lnTo>
                <a:lnTo>
                  <a:pt x="82104" y="18857"/>
                </a:lnTo>
                <a:lnTo>
                  <a:pt x="83365" y="18857"/>
                </a:lnTo>
                <a:lnTo>
                  <a:pt x="84631" y="15427"/>
                </a:lnTo>
                <a:lnTo>
                  <a:pt x="84631" y="6853"/>
                </a:lnTo>
                <a:lnTo>
                  <a:pt x="78317" y="0"/>
                </a:lnTo>
                <a:lnTo>
                  <a:pt x="74524" y="0"/>
                </a:lnTo>
                <a:lnTo>
                  <a:pt x="74524" y="5138"/>
                </a:lnTo>
                <a:lnTo>
                  <a:pt x="73263" y="8568"/>
                </a:lnTo>
                <a:lnTo>
                  <a:pt x="71998" y="10283"/>
                </a:lnTo>
                <a:lnTo>
                  <a:pt x="69471" y="10283"/>
                </a:lnTo>
                <a:lnTo>
                  <a:pt x="66944" y="11997"/>
                </a:lnTo>
                <a:lnTo>
                  <a:pt x="65683" y="13712"/>
                </a:lnTo>
                <a:lnTo>
                  <a:pt x="64418" y="15427"/>
                </a:lnTo>
                <a:lnTo>
                  <a:pt x="65683" y="18857"/>
                </a:lnTo>
                <a:lnTo>
                  <a:pt x="63157" y="18857"/>
                </a:lnTo>
                <a:lnTo>
                  <a:pt x="60630" y="20572"/>
                </a:lnTo>
                <a:lnTo>
                  <a:pt x="59369" y="20572"/>
                </a:lnTo>
                <a:lnTo>
                  <a:pt x="56842" y="22281"/>
                </a:lnTo>
                <a:lnTo>
                  <a:pt x="53300" y="24484"/>
                </a:lnTo>
                <a:lnTo>
                  <a:pt x="49214" y="25579"/>
                </a:lnTo>
                <a:lnTo>
                  <a:pt x="46736" y="27425"/>
                </a:lnTo>
                <a:lnTo>
                  <a:pt x="46695" y="31318"/>
                </a:lnTo>
                <a:lnTo>
                  <a:pt x="48866" y="33850"/>
                </a:lnTo>
                <a:lnTo>
                  <a:pt x="49657" y="35630"/>
                </a:lnTo>
                <a:lnTo>
                  <a:pt x="49262" y="36000"/>
                </a:lnTo>
                <a:lnTo>
                  <a:pt x="46736" y="37715"/>
                </a:lnTo>
                <a:lnTo>
                  <a:pt x="45470" y="37715"/>
                </a:lnTo>
                <a:lnTo>
                  <a:pt x="42944" y="41138"/>
                </a:lnTo>
                <a:lnTo>
                  <a:pt x="39319" y="46357"/>
                </a:lnTo>
                <a:lnTo>
                  <a:pt x="35691" y="47989"/>
                </a:lnTo>
                <a:lnTo>
                  <a:pt x="35368" y="47998"/>
                </a:lnTo>
                <a:lnTo>
                  <a:pt x="31303" y="49092"/>
                </a:lnTo>
                <a:lnTo>
                  <a:pt x="26442" y="50905"/>
                </a:lnTo>
                <a:lnTo>
                  <a:pt x="23996" y="51428"/>
                </a:lnTo>
                <a:lnTo>
                  <a:pt x="22735" y="51428"/>
                </a:lnTo>
                <a:lnTo>
                  <a:pt x="20208" y="47998"/>
                </a:lnTo>
                <a:lnTo>
                  <a:pt x="17681" y="53143"/>
                </a:lnTo>
                <a:lnTo>
                  <a:pt x="13894" y="53143"/>
                </a:lnTo>
                <a:lnTo>
                  <a:pt x="10102" y="53143"/>
                </a:lnTo>
                <a:lnTo>
                  <a:pt x="7515" y="63437"/>
                </a:lnTo>
                <a:lnTo>
                  <a:pt x="5967" y="68042"/>
                </a:lnTo>
                <a:lnTo>
                  <a:pt x="4384" y="69873"/>
                </a:lnTo>
                <a:lnTo>
                  <a:pt x="3787" y="70286"/>
                </a:lnTo>
                <a:lnTo>
                  <a:pt x="1260" y="72001"/>
                </a:lnTo>
                <a:lnTo>
                  <a:pt x="0" y="73715"/>
                </a:lnTo>
                <a:lnTo>
                  <a:pt x="1260" y="75430"/>
                </a:lnTo>
                <a:lnTo>
                  <a:pt x="3787" y="77145"/>
                </a:lnTo>
                <a:lnTo>
                  <a:pt x="5048" y="80569"/>
                </a:lnTo>
                <a:lnTo>
                  <a:pt x="6743" y="85888"/>
                </a:lnTo>
                <a:lnTo>
                  <a:pt x="8437" y="91425"/>
                </a:lnTo>
                <a:lnTo>
                  <a:pt x="8840" y="92573"/>
                </a:lnTo>
                <a:lnTo>
                  <a:pt x="10616" y="97241"/>
                </a:lnTo>
                <a:lnTo>
                  <a:pt x="11855" y="101178"/>
                </a:lnTo>
                <a:lnTo>
                  <a:pt x="12628" y="102856"/>
                </a:lnTo>
                <a:lnTo>
                  <a:pt x="15962" y="105413"/>
                </a:lnTo>
                <a:lnTo>
                  <a:pt x="18118" y="108106"/>
                </a:lnTo>
                <a:lnTo>
                  <a:pt x="18947" y="109716"/>
                </a:lnTo>
                <a:lnTo>
                  <a:pt x="21771" y="116482"/>
                </a:lnTo>
                <a:lnTo>
                  <a:pt x="23996" y="120000"/>
                </a:lnTo>
                <a:lnTo>
                  <a:pt x="27788" y="120000"/>
                </a:lnTo>
                <a:lnTo>
                  <a:pt x="29049" y="116575"/>
                </a:lnTo>
                <a:lnTo>
                  <a:pt x="29049" y="111431"/>
                </a:lnTo>
                <a:lnTo>
                  <a:pt x="31576" y="111431"/>
                </a:lnTo>
                <a:lnTo>
                  <a:pt x="34102" y="109716"/>
                </a:lnTo>
                <a:lnTo>
                  <a:pt x="34102" y="113146"/>
                </a:lnTo>
                <a:lnTo>
                  <a:pt x="36629" y="111431"/>
                </a:lnTo>
                <a:lnTo>
                  <a:pt x="37894" y="109716"/>
                </a:lnTo>
                <a:lnTo>
                  <a:pt x="41682" y="109716"/>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5" name="Google Shape;555;p8"/>
          <p:cNvSpPr/>
          <p:nvPr/>
        </p:nvSpPr>
        <p:spPr>
          <a:xfrm>
            <a:off x="1586593" y="1634864"/>
            <a:ext cx="1641894" cy="498762"/>
          </a:xfrm>
          <a:custGeom>
            <a:rect b="b" l="l" r="r" t="t"/>
            <a:pathLst>
              <a:path extrusionOk="0" h="120000" w="120000">
                <a:moveTo>
                  <a:pt x="89066" y="59821"/>
                </a:moveTo>
                <a:lnTo>
                  <a:pt x="88977" y="59821"/>
                </a:lnTo>
                <a:lnTo>
                  <a:pt x="89066" y="60729"/>
                </a:lnTo>
                <a:lnTo>
                  <a:pt x="89066" y="59821"/>
                </a:lnTo>
                <a:close/>
              </a:path>
              <a:path extrusionOk="0" h="120000" w="120000">
                <a:moveTo>
                  <a:pt x="85066" y="18128"/>
                </a:moveTo>
                <a:lnTo>
                  <a:pt x="85066" y="17221"/>
                </a:lnTo>
                <a:lnTo>
                  <a:pt x="84800" y="17221"/>
                </a:lnTo>
                <a:lnTo>
                  <a:pt x="83999" y="16316"/>
                </a:lnTo>
                <a:lnTo>
                  <a:pt x="84533" y="16316"/>
                </a:lnTo>
                <a:lnTo>
                  <a:pt x="83755" y="15334"/>
                </a:lnTo>
                <a:lnTo>
                  <a:pt x="83733" y="15409"/>
                </a:lnTo>
                <a:lnTo>
                  <a:pt x="83685" y="15247"/>
                </a:lnTo>
                <a:lnTo>
                  <a:pt x="83571" y="15103"/>
                </a:lnTo>
                <a:lnTo>
                  <a:pt x="82796" y="13690"/>
                </a:lnTo>
                <a:lnTo>
                  <a:pt x="82133" y="12689"/>
                </a:lnTo>
                <a:lnTo>
                  <a:pt x="81866" y="13597"/>
                </a:lnTo>
                <a:lnTo>
                  <a:pt x="81599" y="12689"/>
                </a:lnTo>
                <a:lnTo>
                  <a:pt x="81333" y="12689"/>
                </a:lnTo>
                <a:lnTo>
                  <a:pt x="81066" y="10877"/>
                </a:lnTo>
                <a:lnTo>
                  <a:pt x="80266" y="10877"/>
                </a:lnTo>
                <a:lnTo>
                  <a:pt x="80092" y="13659"/>
                </a:lnTo>
                <a:lnTo>
                  <a:pt x="80267" y="16796"/>
                </a:lnTo>
                <a:lnTo>
                  <a:pt x="80533" y="18128"/>
                </a:lnTo>
                <a:lnTo>
                  <a:pt x="81066" y="19035"/>
                </a:lnTo>
                <a:lnTo>
                  <a:pt x="81066" y="20848"/>
                </a:lnTo>
                <a:lnTo>
                  <a:pt x="80800" y="19940"/>
                </a:lnTo>
                <a:lnTo>
                  <a:pt x="80533" y="19035"/>
                </a:lnTo>
                <a:lnTo>
                  <a:pt x="80266" y="18128"/>
                </a:lnTo>
                <a:lnTo>
                  <a:pt x="80000" y="17221"/>
                </a:lnTo>
                <a:lnTo>
                  <a:pt x="79732" y="17221"/>
                </a:lnTo>
                <a:lnTo>
                  <a:pt x="79732" y="16316"/>
                </a:lnTo>
                <a:lnTo>
                  <a:pt x="79466" y="16316"/>
                </a:lnTo>
                <a:lnTo>
                  <a:pt x="79466" y="17221"/>
                </a:lnTo>
                <a:lnTo>
                  <a:pt x="79732" y="19035"/>
                </a:lnTo>
                <a:lnTo>
                  <a:pt x="79466" y="19940"/>
                </a:lnTo>
                <a:lnTo>
                  <a:pt x="79200" y="19940"/>
                </a:lnTo>
                <a:lnTo>
                  <a:pt x="78729" y="16882"/>
                </a:lnTo>
                <a:lnTo>
                  <a:pt x="78124" y="15241"/>
                </a:lnTo>
                <a:lnTo>
                  <a:pt x="77333" y="14501"/>
                </a:lnTo>
                <a:lnTo>
                  <a:pt x="77066" y="12689"/>
                </a:lnTo>
                <a:lnTo>
                  <a:pt x="76267" y="20848"/>
                </a:lnTo>
                <a:lnTo>
                  <a:pt x="76267" y="21752"/>
                </a:lnTo>
                <a:lnTo>
                  <a:pt x="75999" y="21752"/>
                </a:lnTo>
                <a:lnTo>
                  <a:pt x="75999" y="32630"/>
                </a:lnTo>
                <a:lnTo>
                  <a:pt x="75999" y="31722"/>
                </a:lnTo>
                <a:lnTo>
                  <a:pt x="76267" y="30818"/>
                </a:lnTo>
                <a:lnTo>
                  <a:pt x="76267" y="35349"/>
                </a:lnTo>
                <a:lnTo>
                  <a:pt x="76533" y="35349"/>
                </a:lnTo>
                <a:lnTo>
                  <a:pt x="76533" y="34442"/>
                </a:lnTo>
                <a:lnTo>
                  <a:pt x="77395" y="34713"/>
                </a:lnTo>
                <a:lnTo>
                  <a:pt x="78334" y="33990"/>
                </a:lnTo>
                <a:lnTo>
                  <a:pt x="79299" y="33313"/>
                </a:lnTo>
                <a:lnTo>
                  <a:pt x="80236" y="32815"/>
                </a:lnTo>
                <a:lnTo>
                  <a:pt x="81066" y="32630"/>
                </a:lnTo>
                <a:lnTo>
                  <a:pt x="82122" y="32249"/>
                </a:lnTo>
                <a:lnTo>
                  <a:pt x="83006" y="32284"/>
                </a:lnTo>
                <a:lnTo>
                  <a:pt x="83837" y="32492"/>
                </a:lnTo>
                <a:lnTo>
                  <a:pt x="84735" y="32629"/>
                </a:lnTo>
                <a:lnTo>
                  <a:pt x="84800" y="32630"/>
                </a:lnTo>
                <a:lnTo>
                  <a:pt x="85750" y="31969"/>
                </a:lnTo>
                <a:lnTo>
                  <a:pt x="85333" y="18128"/>
                </a:lnTo>
                <a:lnTo>
                  <a:pt x="85066" y="18128"/>
                </a:lnTo>
                <a:close/>
              </a:path>
              <a:path extrusionOk="0" h="120000" w="120000">
                <a:moveTo>
                  <a:pt x="65332" y="69792"/>
                </a:moveTo>
                <a:lnTo>
                  <a:pt x="65066" y="70699"/>
                </a:lnTo>
                <a:lnTo>
                  <a:pt x="65066" y="69792"/>
                </a:lnTo>
                <a:lnTo>
                  <a:pt x="64800" y="68887"/>
                </a:lnTo>
                <a:lnTo>
                  <a:pt x="65066" y="68887"/>
                </a:lnTo>
                <a:lnTo>
                  <a:pt x="64800" y="67072"/>
                </a:lnTo>
                <a:lnTo>
                  <a:pt x="64533" y="67980"/>
                </a:lnTo>
                <a:lnTo>
                  <a:pt x="64266" y="66168"/>
                </a:lnTo>
                <a:lnTo>
                  <a:pt x="64000" y="40788"/>
                </a:lnTo>
                <a:lnTo>
                  <a:pt x="63733" y="39881"/>
                </a:lnTo>
                <a:lnTo>
                  <a:pt x="62666" y="38069"/>
                </a:lnTo>
                <a:lnTo>
                  <a:pt x="62399" y="38069"/>
                </a:lnTo>
                <a:lnTo>
                  <a:pt x="62399" y="36257"/>
                </a:lnTo>
                <a:lnTo>
                  <a:pt x="62666" y="35349"/>
                </a:lnTo>
                <a:lnTo>
                  <a:pt x="62399" y="34442"/>
                </a:lnTo>
                <a:lnTo>
                  <a:pt x="61333" y="29006"/>
                </a:lnTo>
                <a:lnTo>
                  <a:pt x="61420" y="56748"/>
                </a:lnTo>
                <a:lnTo>
                  <a:pt x="62324" y="57096"/>
                </a:lnTo>
                <a:lnTo>
                  <a:pt x="62399" y="57102"/>
                </a:lnTo>
                <a:lnTo>
                  <a:pt x="62399" y="58917"/>
                </a:lnTo>
                <a:lnTo>
                  <a:pt x="61348" y="59152"/>
                </a:lnTo>
                <a:lnTo>
                  <a:pt x="60519" y="59750"/>
                </a:lnTo>
                <a:lnTo>
                  <a:pt x="59674" y="60547"/>
                </a:lnTo>
                <a:lnTo>
                  <a:pt x="59466" y="60729"/>
                </a:lnTo>
                <a:lnTo>
                  <a:pt x="59466" y="62541"/>
                </a:lnTo>
                <a:lnTo>
                  <a:pt x="59733" y="63448"/>
                </a:lnTo>
                <a:lnTo>
                  <a:pt x="59733" y="64353"/>
                </a:lnTo>
                <a:lnTo>
                  <a:pt x="60266" y="64353"/>
                </a:lnTo>
                <a:lnTo>
                  <a:pt x="60266" y="65260"/>
                </a:lnTo>
                <a:lnTo>
                  <a:pt x="60533" y="67980"/>
                </a:lnTo>
                <a:lnTo>
                  <a:pt x="61066" y="67980"/>
                </a:lnTo>
                <a:lnTo>
                  <a:pt x="61066" y="68887"/>
                </a:lnTo>
                <a:lnTo>
                  <a:pt x="60533" y="69792"/>
                </a:lnTo>
                <a:lnTo>
                  <a:pt x="60266" y="69792"/>
                </a:lnTo>
                <a:lnTo>
                  <a:pt x="60533" y="71607"/>
                </a:lnTo>
                <a:lnTo>
                  <a:pt x="61566" y="71756"/>
                </a:lnTo>
                <a:lnTo>
                  <a:pt x="62381" y="71795"/>
                </a:lnTo>
                <a:lnTo>
                  <a:pt x="63201" y="71109"/>
                </a:lnTo>
                <a:lnTo>
                  <a:pt x="63466" y="70699"/>
                </a:lnTo>
                <a:lnTo>
                  <a:pt x="63199" y="68887"/>
                </a:lnTo>
                <a:lnTo>
                  <a:pt x="64000" y="68887"/>
                </a:lnTo>
                <a:lnTo>
                  <a:pt x="64000" y="70699"/>
                </a:lnTo>
                <a:lnTo>
                  <a:pt x="64266" y="71607"/>
                </a:lnTo>
                <a:lnTo>
                  <a:pt x="64533" y="70699"/>
                </a:lnTo>
                <a:lnTo>
                  <a:pt x="64800" y="71607"/>
                </a:lnTo>
                <a:lnTo>
                  <a:pt x="65332" y="71607"/>
                </a:lnTo>
                <a:lnTo>
                  <a:pt x="65332" y="69792"/>
                </a:lnTo>
                <a:close/>
              </a:path>
              <a:path extrusionOk="0" h="120000" w="120000">
                <a:moveTo>
                  <a:pt x="55466" y="114204"/>
                </a:moveTo>
                <a:lnTo>
                  <a:pt x="55999" y="115112"/>
                </a:lnTo>
                <a:lnTo>
                  <a:pt x="56266" y="116924"/>
                </a:lnTo>
                <a:lnTo>
                  <a:pt x="56533" y="116924"/>
                </a:lnTo>
                <a:lnTo>
                  <a:pt x="56799" y="116019"/>
                </a:lnTo>
                <a:lnTo>
                  <a:pt x="57066" y="116924"/>
                </a:lnTo>
                <a:lnTo>
                  <a:pt x="57305" y="114341"/>
                </a:lnTo>
                <a:lnTo>
                  <a:pt x="57511" y="111228"/>
                </a:lnTo>
                <a:lnTo>
                  <a:pt x="57543" y="108162"/>
                </a:lnTo>
                <a:lnTo>
                  <a:pt x="57332" y="106049"/>
                </a:lnTo>
                <a:lnTo>
                  <a:pt x="57332" y="105141"/>
                </a:lnTo>
                <a:lnTo>
                  <a:pt x="56799" y="105141"/>
                </a:lnTo>
                <a:lnTo>
                  <a:pt x="56533" y="104234"/>
                </a:lnTo>
                <a:lnTo>
                  <a:pt x="56533" y="102422"/>
                </a:lnTo>
                <a:lnTo>
                  <a:pt x="55657" y="101684"/>
                </a:lnTo>
                <a:lnTo>
                  <a:pt x="54578" y="101520"/>
                </a:lnTo>
                <a:lnTo>
                  <a:pt x="54399" y="101517"/>
                </a:lnTo>
                <a:lnTo>
                  <a:pt x="54133" y="103329"/>
                </a:lnTo>
                <a:lnTo>
                  <a:pt x="53866" y="106049"/>
                </a:lnTo>
                <a:lnTo>
                  <a:pt x="53599" y="106953"/>
                </a:lnTo>
                <a:lnTo>
                  <a:pt x="53333" y="106953"/>
                </a:lnTo>
                <a:lnTo>
                  <a:pt x="53066" y="106049"/>
                </a:lnTo>
                <a:lnTo>
                  <a:pt x="53066" y="106953"/>
                </a:lnTo>
                <a:lnTo>
                  <a:pt x="52799" y="107861"/>
                </a:lnTo>
                <a:lnTo>
                  <a:pt x="53066" y="108768"/>
                </a:lnTo>
                <a:lnTo>
                  <a:pt x="52799" y="109673"/>
                </a:lnTo>
                <a:lnTo>
                  <a:pt x="52533" y="110580"/>
                </a:lnTo>
                <a:lnTo>
                  <a:pt x="52533" y="111488"/>
                </a:lnTo>
                <a:lnTo>
                  <a:pt x="52799" y="112392"/>
                </a:lnTo>
                <a:lnTo>
                  <a:pt x="53599" y="112392"/>
                </a:lnTo>
                <a:lnTo>
                  <a:pt x="53599" y="114204"/>
                </a:lnTo>
                <a:lnTo>
                  <a:pt x="54133" y="114204"/>
                </a:lnTo>
                <a:lnTo>
                  <a:pt x="55199" y="116019"/>
                </a:lnTo>
                <a:lnTo>
                  <a:pt x="55466" y="116019"/>
                </a:lnTo>
                <a:lnTo>
                  <a:pt x="55466" y="114204"/>
                </a:lnTo>
                <a:close/>
              </a:path>
              <a:path extrusionOk="0" h="120000" w="120000">
                <a:moveTo>
                  <a:pt x="52799" y="112392"/>
                </a:moveTo>
                <a:lnTo>
                  <a:pt x="52533" y="113300"/>
                </a:lnTo>
                <a:lnTo>
                  <a:pt x="52799" y="113300"/>
                </a:lnTo>
                <a:lnTo>
                  <a:pt x="52799" y="112392"/>
                </a:lnTo>
                <a:close/>
              </a:path>
              <a:path extrusionOk="0" h="120000" w="120000">
                <a:moveTo>
                  <a:pt x="52000" y="105141"/>
                </a:moveTo>
                <a:lnTo>
                  <a:pt x="52266" y="105141"/>
                </a:lnTo>
                <a:lnTo>
                  <a:pt x="52533" y="103329"/>
                </a:lnTo>
                <a:lnTo>
                  <a:pt x="53333" y="103329"/>
                </a:lnTo>
                <a:lnTo>
                  <a:pt x="53866" y="99702"/>
                </a:lnTo>
                <a:lnTo>
                  <a:pt x="53333" y="99702"/>
                </a:lnTo>
                <a:lnTo>
                  <a:pt x="53066" y="101517"/>
                </a:lnTo>
                <a:lnTo>
                  <a:pt x="53066" y="102422"/>
                </a:lnTo>
                <a:lnTo>
                  <a:pt x="52266" y="102422"/>
                </a:lnTo>
                <a:lnTo>
                  <a:pt x="51732" y="103329"/>
                </a:lnTo>
                <a:lnTo>
                  <a:pt x="51732" y="105141"/>
                </a:lnTo>
                <a:lnTo>
                  <a:pt x="52000" y="105141"/>
                </a:lnTo>
                <a:close/>
              </a:path>
              <a:path extrusionOk="0" h="120000" w="120000">
                <a:moveTo>
                  <a:pt x="52266" y="99702"/>
                </a:moveTo>
                <a:lnTo>
                  <a:pt x="52000" y="99702"/>
                </a:lnTo>
                <a:lnTo>
                  <a:pt x="52266" y="100610"/>
                </a:lnTo>
                <a:lnTo>
                  <a:pt x="52266" y="99702"/>
                </a:lnTo>
                <a:close/>
              </a:path>
              <a:path extrusionOk="0" h="120000" w="120000">
                <a:moveTo>
                  <a:pt x="58666" y="37161"/>
                </a:moveTo>
                <a:lnTo>
                  <a:pt x="58666" y="44412"/>
                </a:lnTo>
                <a:lnTo>
                  <a:pt x="59200" y="42600"/>
                </a:lnTo>
                <a:lnTo>
                  <a:pt x="58721" y="27528"/>
                </a:lnTo>
                <a:lnTo>
                  <a:pt x="58132" y="27191"/>
                </a:lnTo>
                <a:lnTo>
                  <a:pt x="57866" y="27191"/>
                </a:lnTo>
                <a:lnTo>
                  <a:pt x="57600" y="26287"/>
                </a:lnTo>
                <a:lnTo>
                  <a:pt x="56750" y="25791"/>
                </a:lnTo>
                <a:lnTo>
                  <a:pt x="55763" y="25519"/>
                </a:lnTo>
                <a:lnTo>
                  <a:pt x="54756" y="25405"/>
                </a:lnTo>
                <a:lnTo>
                  <a:pt x="53599" y="25379"/>
                </a:lnTo>
                <a:lnTo>
                  <a:pt x="53599" y="27191"/>
                </a:lnTo>
                <a:lnTo>
                  <a:pt x="56533" y="27191"/>
                </a:lnTo>
                <a:lnTo>
                  <a:pt x="56533" y="28098"/>
                </a:lnTo>
                <a:lnTo>
                  <a:pt x="56799" y="28098"/>
                </a:lnTo>
                <a:lnTo>
                  <a:pt x="56799" y="29910"/>
                </a:lnTo>
                <a:lnTo>
                  <a:pt x="56533" y="29910"/>
                </a:lnTo>
                <a:lnTo>
                  <a:pt x="56799" y="30818"/>
                </a:lnTo>
                <a:lnTo>
                  <a:pt x="56799" y="32630"/>
                </a:lnTo>
                <a:lnTo>
                  <a:pt x="55870" y="31889"/>
                </a:lnTo>
                <a:lnTo>
                  <a:pt x="54981" y="31725"/>
                </a:lnTo>
                <a:lnTo>
                  <a:pt x="54667" y="31722"/>
                </a:lnTo>
                <a:lnTo>
                  <a:pt x="54133" y="30818"/>
                </a:lnTo>
                <a:lnTo>
                  <a:pt x="53866" y="29910"/>
                </a:lnTo>
                <a:lnTo>
                  <a:pt x="53599" y="30818"/>
                </a:lnTo>
                <a:lnTo>
                  <a:pt x="53599" y="33537"/>
                </a:lnTo>
                <a:lnTo>
                  <a:pt x="53866" y="34442"/>
                </a:lnTo>
                <a:lnTo>
                  <a:pt x="54133" y="33537"/>
                </a:lnTo>
                <a:lnTo>
                  <a:pt x="54399" y="33537"/>
                </a:lnTo>
                <a:lnTo>
                  <a:pt x="54399" y="35349"/>
                </a:lnTo>
                <a:lnTo>
                  <a:pt x="55199" y="36257"/>
                </a:lnTo>
                <a:lnTo>
                  <a:pt x="55199" y="34442"/>
                </a:lnTo>
                <a:lnTo>
                  <a:pt x="55466" y="33537"/>
                </a:lnTo>
                <a:lnTo>
                  <a:pt x="56210" y="34998"/>
                </a:lnTo>
                <a:lnTo>
                  <a:pt x="57060" y="35342"/>
                </a:lnTo>
                <a:lnTo>
                  <a:pt x="57600" y="35349"/>
                </a:lnTo>
                <a:lnTo>
                  <a:pt x="57866" y="34442"/>
                </a:lnTo>
                <a:lnTo>
                  <a:pt x="57600" y="33537"/>
                </a:lnTo>
                <a:lnTo>
                  <a:pt x="57866" y="33537"/>
                </a:lnTo>
                <a:lnTo>
                  <a:pt x="58132" y="34442"/>
                </a:lnTo>
                <a:lnTo>
                  <a:pt x="57866" y="35349"/>
                </a:lnTo>
                <a:lnTo>
                  <a:pt x="58132" y="36257"/>
                </a:lnTo>
                <a:lnTo>
                  <a:pt x="58400" y="36257"/>
                </a:lnTo>
                <a:lnTo>
                  <a:pt x="58400" y="37161"/>
                </a:lnTo>
                <a:lnTo>
                  <a:pt x="58666" y="37161"/>
                </a:lnTo>
                <a:close/>
              </a:path>
              <a:path extrusionOk="0" h="120000" w="120000">
                <a:moveTo>
                  <a:pt x="55466" y="48039"/>
                </a:moveTo>
                <a:lnTo>
                  <a:pt x="55466" y="50758"/>
                </a:lnTo>
                <a:lnTo>
                  <a:pt x="55733" y="50758"/>
                </a:lnTo>
                <a:lnTo>
                  <a:pt x="55733" y="51666"/>
                </a:lnTo>
                <a:lnTo>
                  <a:pt x="55999" y="51666"/>
                </a:lnTo>
                <a:lnTo>
                  <a:pt x="56668" y="53407"/>
                </a:lnTo>
                <a:lnTo>
                  <a:pt x="57468" y="54531"/>
                </a:lnTo>
                <a:lnTo>
                  <a:pt x="58425" y="55129"/>
                </a:lnTo>
                <a:lnTo>
                  <a:pt x="59466" y="55290"/>
                </a:lnTo>
                <a:lnTo>
                  <a:pt x="59466" y="56197"/>
                </a:lnTo>
                <a:lnTo>
                  <a:pt x="59200" y="56197"/>
                </a:lnTo>
                <a:lnTo>
                  <a:pt x="58287" y="56342"/>
                </a:lnTo>
                <a:lnTo>
                  <a:pt x="57467" y="55936"/>
                </a:lnTo>
                <a:lnTo>
                  <a:pt x="57066" y="56197"/>
                </a:lnTo>
                <a:lnTo>
                  <a:pt x="57066" y="58009"/>
                </a:lnTo>
                <a:lnTo>
                  <a:pt x="57332" y="58917"/>
                </a:lnTo>
                <a:lnTo>
                  <a:pt x="58108" y="59319"/>
                </a:lnTo>
                <a:lnTo>
                  <a:pt x="59298" y="59104"/>
                </a:lnTo>
                <a:lnTo>
                  <a:pt x="59999" y="58917"/>
                </a:lnTo>
                <a:lnTo>
                  <a:pt x="60266" y="57102"/>
                </a:lnTo>
                <a:lnTo>
                  <a:pt x="60533" y="57102"/>
                </a:lnTo>
                <a:lnTo>
                  <a:pt x="61420" y="56748"/>
                </a:lnTo>
                <a:lnTo>
                  <a:pt x="61333" y="29006"/>
                </a:lnTo>
                <a:lnTo>
                  <a:pt x="60571" y="28033"/>
                </a:lnTo>
                <a:lnTo>
                  <a:pt x="59667" y="27728"/>
                </a:lnTo>
                <a:lnTo>
                  <a:pt x="58721" y="27528"/>
                </a:lnTo>
                <a:lnTo>
                  <a:pt x="59200" y="42600"/>
                </a:lnTo>
                <a:lnTo>
                  <a:pt x="59466" y="42600"/>
                </a:lnTo>
                <a:lnTo>
                  <a:pt x="59999" y="41696"/>
                </a:lnTo>
                <a:lnTo>
                  <a:pt x="59466" y="44412"/>
                </a:lnTo>
                <a:lnTo>
                  <a:pt x="58666" y="44412"/>
                </a:lnTo>
                <a:lnTo>
                  <a:pt x="58666" y="37161"/>
                </a:lnTo>
                <a:lnTo>
                  <a:pt x="58400" y="38069"/>
                </a:lnTo>
                <a:lnTo>
                  <a:pt x="57368" y="38270"/>
                </a:lnTo>
                <a:lnTo>
                  <a:pt x="56486" y="38788"/>
                </a:lnTo>
                <a:lnTo>
                  <a:pt x="55641" y="39496"/>
                </a:lnTo>
                <a:lnTo>
                  <a:pt x="55199" y="39881"/>
                </a:lnTo>
                <a:lnTo>
                  <a:pt x="55466" y="39881"/>
                </a:lnTo>
                <a:lnTo>
                  <a:pt x="55733" y="41696"/>
                </a:lnTo>
                <a:lnTo>
                  <a:pt x="55466" y="42600"/>
                </a:lnTo>
                <a:lnTo>
                  <a:pt x="55199" y="42600"/>
                </a:lnTo>
                <a:lnTo>
                  <a:pt x="54933" y="43508"/>
                </a:lnTo>
                <a:lnTo>
                  <a:pt x="54872" y="44261"/>
                </a:lnTo>
                <a:lnTo>
                  <a:pt x="55517" y="45029"/>
                </a:lnTo>
                <a:lnTo>
                  <a:pt x="55466" y="43508"/>
                </a:lnTo>
                <a:lnTo>
                  <a:pt x="55517" y="45029"/>
                </a:lnTo>
                <a:lnTo>
                  <a:pt x="56390" y="45517"/>
                </a:lnTo>
                <a:lnTo>
                  <a:pt x="57014" y="45428"/>
                </a:lnTo>
                <a:lnTo>
                  <a:pt x="57066" y="45320"/>
                </a:lnTo>
                <a:lnTo>
                  <a:pt x="57332" y="43508"/>
                </a:lnTo>
                <a:lnTo>
                  <a:pt x="57600" y="43508"/>
                </a:lnTo>
                <a:lnTo>
                  <a:pt x="57600" y="46227"/>
                </a:lnTo>
                <a:lnTo>
                  <a:pt x="58132" y="46227"/>
                </a:lnTo>
                <a:lnTo>
                  <a:pt x="58666" y="45320"/>
                </a:lnTo>
                <a:lnTo>
                  <a:pt x="58933" y="46227"/>
                </a:lnTo>
                <a:lnTo>
                  <a:pt x="58933" y="47131"/>
                </a:lnTo>
                <a:lnTo>
                  <a:pt x="59200" y="48039"/>
                </a:lnTo>
                <a:lnTo>
                  <a:pt x="58186" y="47966"/>
                </a:lnTo>
                <a:lnTo>
                  <a:pt x="57300" y="47456"/>
                </a:lnTo>
                <a:lnTo>
                  <a:pt x="57066" y="47131"/>
                </a:lnTo>
                <a:lnTo>
                  <a:pt x="56799" y="47131"/>
                </a:lnTo>
                <a:lnTo>
                  <a:pt x="56533" y="46227"/>
                </a:lnTo>
                <a:lnTo>
                  <a:pt x="56266" y="46227"/>
                </a:lnTo>
                <a:lnTo>
                  <a:pt x="55429" y="46631"/>
                </a:lnTo>
                <a:lnTo>
                  <a:pt x="55401" y="47998"/>
                </a:lnTo>
                <a:lnTo>
                  <a:pt x="55466" y="48039"/>
                </a:lnTo>
                <a:close/>
              </a:path>
              <a:path extrusionOk="0" h="120000" w="120000">
                <a:moveTo>
                  <a:pt x="51732" y="101517"/>
                </a:moveTo>
                <a:lnTo>
                  <a:pt x="51466" y="99702"/>
                </a:lnTo>
                <a:lnTo>
                  <a:pt x="51466" y="101517"/>
                </a:lnTo>
                <a:lnTo>
                  <a:pt x="51732" y="101517"/>
                </a:lnTo>
                <a:close/>
              </a:path>
              <a:path extrusionOk="0" h="120000" w="120000">
                <a:moveTo>
                  <a:pt x="70933" y="42600"/>
                </a:moveTo>
                <a:lnTo>
                  <a:pt x="70933" y="41696"/>
                </a:lnTo>
                <a:lnTo>
                  <a:pt x="70399" y="41696"/>
                </a:lnTo>
                <a:lnTo>
                  <a:pt x="70399" y="40788"/>
                </a:lnTo>
                <a:lnTo>
                  <a:pt x="70666" y="39881"/>
                </a:lnTo>
                <a:lnTo>
                  <a:pt x="70399" y="38976"/>
                </a:lnTo>
                <a:lnTo>
                  <a:pt x="70133" y="38976"/>
                </a:lnTo>
                <a:lnTo>
                  <a:pt x="70133" y="40788"/>
                </a:lnTo>
                <a:lnTo>
                  <a:pt x="69067" y="40788"/>
                </a:lnTo>
                <a:lnTo>
                  <a:pt x="69333" y="62541"/>
                </a:lnTo>
                <a:lnTo>
                  <a:pt x="70133" y="58917"/>
                </a:lnTo>
                <a:lnTo>
                  <a:pt x="70666" y="58917"/>
                </a:lnTo>
                <a:lnTo>
                  <a:pt x="70666" y="60729"/>
                </a:lnTo>
                <a:lnTo>
                  <a:pt x="70933" y="60729"/>
                </a:lnTo>
                <a:lnTo>
                  <a:pt x="71466" y="59821"/>
                </a:lnTo>
                <a:lnTo>
                  <a:pt x="71733" y="59821"/>
                </a:lnTo>
                <a:lnTo>
                  <a:pt x="71466" y="61636"/>
                </a:lnTo>
                <a:lnTo>
                  <a:pt x="72176" y="60766"/>
                </a:lnTo>
                <a:lnTo>
                  <a:pt x="71733" y="58917"/>
                </a:lnTo>
                <a:lnTo>
                  <a:pt x="71924" y="59182"/>
                </a:lnTo>
                <a:lnTo>
                  <a:pt x="72032" y="59858"/>
                </a:lnTo>
                <a:lnTo>
                  <a:pt x="72800" y="60729"/>
                </a:lnTo>
                <a:lnTo>
                  <a:pt x="72800" y="43508"/>
                </a:lnTo>
                <a:lnTo>
                  <a:pt x="72746" y="43145"/>
                </a:lnTo>
                <a:lnTo>
                  <a:pt x="72532" y="45320"/>
                </a:lnTo>
                <a:lnTo>
                  <a:pt x="72532" y="46227"/>
                </a:lnTo>
                <a:lnTo>
                  <a:pt x="71466" y="46227"/>
                </a:lnTo>
                <a:lnTo>
                  <a:pt x="71200" y="48947"/>
                </a:lnTo>
                <a:lnTo>
                  <a:pt x="70933" y="47131"/>
                </a:lnTo>
                <a:lnTo>
                  <a:pt x="70933" y="46227"/>
                </a:lnTo>
                <a:lnTo>
                  <a:pt x="71466" y="45320"/>
                </a:lnTo>
                <a:lnTo>
                  <a:pt x="71466" y="44412"/>
                </a:lnTo>
                <a:lnTo>
                  <a:pt x="70933" y="42600"/>
                </a:lnTo>
                <a:close/>
              </a:path>
              <a:path extrusionOk="0" h="120000" w="120000">
                <a:moveTo>
                  <a:pt x="72586" y="42057"/>
                </a:moveTo>
                <a:lnTo>
                  <a:pt x="72532" y="41696"/>
                </a:lnTo>
                <a:lnTo>
                  <a:pt x="72532" y="42600"/>
                </a:lnTo>
                <a:lnTo>
                  <a:pt x="72586" y="42057"/>
                </a:lnTo>
                <a:close/>
              </a:path>
              <a:path extrusionOk="0" h="120000" w="120000">
                <a:moveTo>
                  <a:pt x="73866" y="96983"/>
                </a:moveTo>
                <a:lnTo>
                  <a:pt x="73866" y="94263"/>
                </a:lnTo>
                <a:lnTo>
                  <a:pt x="74640" y="93001"/>
                </a:lnTo>
                <a:lnTo>
                  <a:pt x="74697" y="91764"/>
                </a:lnTo>
                <a:lnTo>
                  <a:pt x="74399" y="89732"/>
                </a:lnTo>
                <a:lnTo>
                  <a:pt x="75071" y="90319"/>
                </a:lnTo>
                <a:lnTo>
                  <a:pt x="75320" y="89914"/>
                </a:lnTo>
                <a:lnTo>
                  <a:pt x="75733" y="88828"/>
                </a:lnTo>
                <a:lnTo>
                  <a:pt x="75999" y="87920"/>
                </a:lnTo>
                <a:lnTo>
                  <a:pt x="75999" y="87013"/>
                </a:lnTo>
                <a:lnTo>
                  <a:pt x="76323" y="88135"/>
                </a:lnTo>
                <a:lnTo>
                  <a:pt x="76292" y="90497"/>
                </a:lnTo>
                <a:lnTo>
                  <a:pt x="76267" y="90640"/>
                </a:lnTo>
                <a:lnTo>
                  <a:pt x="76267" y="92452"/>
                </a:lnTo>
                <a:lnTo>
                  <a:pt x="76799" y="91547"/>
                </a:lnTo>
                <a:lnTo>
                  <a:pt x="76834" y="85634"/>
                </a:lnTo>
                <a:lnTo>
                  <a:pt x="77333" y="86108"/>
                </a:lnTo>
                <a:lnTo>
                  <a:pt x="77711" y="87037"/>
                </a:lnTo>
                <a:lnTo>
                  <a:pt x="78148" y="88845"/>
                </a:lnTo>
                <a:lnTo>
                  <a:pt x="78129" y="76301"/>
                </a:lnTo>
                <a:lnTo>
                  <a:pt x="78063" y="76375"/>
                </a:lnTo>
                <a:lnTo>
                  <a:pt x="77599" y="77950"/>
                </a:lnTo>
                <a:lnTo>
                  <a:pt x="77866" y="78857"/>
                </a:lnTo>
                <a:lnTo>
                  <a:pt x="77866" y="79762"/>
                </a:lnTo>
                <a:lnTo>
                  <a:pt x="77333" y="79762"/>
                </a:lnTo>
                <a:lnTo>
                  <a:pt x="77066" y="81577"/>
                </a:lnTo>
                <a:lnTo>
                  <a:pt x="76533" y="82481"/>
                </a:lnTo>
                <a:lnTo>
                  <a:pt x="76533" y="80669"/>
                </a:lnTo>
                <a:lnTo>
                  <a:pt x="76267" y="79762"/>
                </a:lnTo>
                <a:lnTo>
                  <a:pt x="75251" y="80204"/>
                </a:lnTo>
                <a:lnTo>
                  <a:pt x="74413" y="80669"/>
                </a:lnTo>
                <a:lnTo>
                  <a:pt x="74399" y="80669"/>
                </a:lnTo>
                <a:lnTo>
                  <a:pt x="73866" y="77042"/>
                </a:lnTo>
                <a:lnTo>
                  <a:pt x="73600" y="76138"/>
                </a:lnTo>
                <a:lnTo>
                  <a:pt x="73333" y="77042"/>
                </a:lnTo>
                <a:lnTo>
                  <a:pt x="73066" y="77042"/>
                </a:lnTo>
                <a:lnTo>
                  <a:pt x="72800" y="76138"/>
                </a:lnTo>
                <a:lnTo>
                  <a:pt x="72266" y="74323"/>
                </a:lnTo>
                <a:lnTo>
                  <a:pt x="72000" y="73418"/>
                </a:lnTo>
                <a:lnTo>
                  <a:pt x="71195" y="73183"/>
                </a:lnTo>
                <a:lnTo>
                  <a:pt x="70183" y="73573"/>
                </a:lnTo>
                <a:lnTo>
                  <a:pt x="69188" y="74110"/>
                </a:lnTo>
                <a:lnTo>
                  <a:pt x="68533" y="74323"/>
                </a:lnTo>
                <a:lnTo>
                  <a:pt x="68533" y="75230"/>
                </a:lnTo>
                <a:lnTo>
                  <a:pt x="68799" y="77950"/>
                </a:lnTo>
                <a:lnTo>
                  <a:pt x="69067" y="78857"/>
                </a:lnTo>
                <a:lnTo>
                  <a:pt x="69333" y="79762"/>
                </a:lnTo>
                <a:lnTo>
                  <a:pt x="69599" y="78857"/>
                </a:lnTo>
                <a:lnTo>
                  <a:pt x="69866" y="78857"/>
                </a:lnTo>
                <a:lnTo>
                  <a:pt x="69866" y="81577"/>
                </a:lnTo>
                <a:lnTo>
                  <a:pt x="70133" y="82481"/>
                </a:lnTo>
                <a:lnTo>
                  <a:pt x="68956" y="83257"/>
                </a:lnTo>
                <a:lnTo>
                  <a:pt x="68025" y="83785"/>
                </a:lnTo>
                <a:lnTo>
                  <a:pt x="67260" y="84372"/>
                </a:lnTo>
                <a:lnTo>
                  <a:pt x="66581" y="85323"/>
                </a:lnTo>
                <a:lnTo>
                  <a:pt x="65907" y="86943"/>
                </a:lnTo>
                <a:lnTo>
                  <a:pt x="65600" y="87920"/>
                </a:lnTo>
                <a:lnTo>
                  <a:pt x="65066" y="88828"/>
                </a:lnTo>
                <a:lnTo>
                  <a:pt x="65332" y="90640"/>
                </a:lnTo>
                <a:lnTo>
                  <a:pt x="65600" y="92452"/>
                </a:lnTo>
                <a:lnTo>
                  <a:pt x="65866" y="94263"/>
                </a:lnTo>
                <a:lnTo>
                  <a:pt x="66133" y="94263"/>
                </a:lnTo>
                <a:lnTo>
                  <a:pt x="66133" y="93359"/>
                </a:lnTo>
                <a:lnTo>
                  <a:pt x="66400" y="93359"/>
                </a:lnTo>
                <a:lnTo>
                  <a:pt x="66400" y="92452"/>
                </a:lnTo>
                <a:lnTo>
                  <a:pt x="66933" y="92452"/>
                </a:lnTo>
                <a:lnTo>
                  <a:pt x="67199" y="94263"/>
                </a:lnTo>
                <a:lnTo>
                  <a:pt x="67989" y="95026"/>
                </a:lnTo>
                <a:lnTo>
                  <a:pt x="68821" y="94360"/>
                </a:lnTo>
                <a:lnTo>
                  <a:pt x="69067" y="94263"/>
                </a:lnTo>
                <a:lnTo>
                  <a:pt x="69067" y="92452"/>
                </a:lnTo>
                <a:lnTo>
                  <a:pt x="68799" y="93359"/>
                </a:lnTo>
                <a:lnTo>
                  <a:pt x="68799" y="91547"/>
                </a:lnTo>
                <a:lnTo>
                  <a:pt x="69067" y="91547"/>
                </a:lnTo>
                <a:lnTo>
                  <a:pt x="69067" y="90640"/>
                </a:lnTo>
                <a:lnTo>
                  <a:pt x="69333" y="91547"/>
                </a:lnTo>
                <a:lnTo>
                  <a:pt x="69599" y="91547"/>
                </a:lnTo>
                <a:lnTo>
                  <a:pt x="69866" y="92452"/>
                </a:lnTo>
                <a:lnTo>
                  <a:pt x="69866" y="93359"/>
                </a:lnTo>
                <a:lnTo>
                  <a:pt x="70133" y="93359"/>
                </a:lnTo>
                <a:lnTo>
                  <a:pt x="70399" y="94263"/>
                </a:lnTo>
                <a:lnTo>
                  <a:pt x="70399" y="92452"/>
                </a:lnTo>
                <a:lnTo>
                  <a:pt x="70666" y="91547"/>
                </a:lnTo>
                <a:lnTo>
                  <a:pt x="70933" y="91547"/>
                </a:lnTo>
                <a:lnTo>
                  <a:pt x="70666" y="92452"/>
                </a:lnTo>
                <a:lnTo>
                  <a:pt x="70666" y="93359"/>
                </a:lnTo>
                <a:lnTo>
                  <a:pt x="71200" y="93359"/>
                </a:lnTo>
                <a:lnTo>
                  <a:pt x="71733" y="94263"/>
                </a:lnTo>
                <a:lnTo>
                  <a:pt x="72000" y="94263"/>
                </a:lnTo>
                <a:lnTo>
                  <a:pt x="72532" y="95171"/>
                </a:lnTo>
                <a:lnTo>
                  <a:pt x="73066" y="94263"/>
                </a:lnTo>
                <a:lnTo>
                  <a:pt x="73600" y="95171"/>
                </a:lnTo>
                <a:lnTo>
                  <a:pt x="73600" y="96079"/>
                </a:lnTo>
                <a:lnTo>
                  <a:pt x="73866" y="96983"/>
                </a:lnTo>
                <a:close/>
              </a:path>
              <a:path extrusionOk="0" h="120000" w="120000">
                <a:moveTo>
                  <a:pt x="68799" y="62541"/>
                </a:moveTo>
                <a:lnTo>
                  <a:pt x="69067" y="63448"/>
                </a:lnTo>
                <a:lnTo>
                  <a:pt x="69067" y="62541"/>
                </a:lnTo>
                <a:lnTo>
                  <a:pt x="69333" y="62541"/>
                </a:lnTo>
                <a:lnTo>
                  <a:pt x="69067" y="40788"/>
                </a:lnTo>
                <a:lnTo>
                  <a:pt x="69067" y="39881"/>
                </a:lnTo>
                <a:lnTo>
                  <a:pt x="69333" y="38976"/>
                </a:lnTo>
                <a:lnTo>
                  <a:pt x="69067" y="38069"/>
                </a:lnTo>
                <a:lnTo>
                  <a:pt x="68533" y="39881"/>
                </a:lnTo>
                <a:lnTo>
                  <a:pt x="68533" y="40788"/>
                </a:lnTo>
                <a:lnTo>
                  <a:pt x="64000" y="40788"/>
                </a:lnTo>
                <a:lnTo>
                  <a:pt x="64266" y="66168"/>
                </a:lnTo>
                <a:lnTo>
                  <a:pt x="64533" y="67072"/>
                </a:lnTo>
                <a:lnTo>
                  <a:pt x="64800" y="67072"/>
                </a:lnTo>
                <a:lnTo>
                  <a:pt x="65066" y="68887"/>
                </a:lnTo>
                <a:lnTo>
                  <a:pt x="65332" y="69792"/>
                </a:lnTo>
                <a:lnTo>
                  <a:pt x="65600" y="71607"/>
                </a:lnTo>
                <a:lnTo>
                  <a:pt x="65866" y="70699"/>
                </a:lnTo>
                <a:lnTo>
                  <a:pt x="66133" y="66168"/>
                </a:lnTo>
                <a:lnTo>
                  <a:pt x="66400" y="66168"/>
                </a:lnTo>
                <a:lnTo>
                  <a:pt x="66933" y="67072"/>
                </a:lnTo>
                <a:lnTo>
                  <a:pt x="67199" y="67072"/>
                </a:lnTo>
                <a:lnTo>
                  <a:pt x="67733" y="65260"/>
                </a:lnTo>
                <a:lnTo>
                  <a:pt x="68266" y="65260"/>
                </a:lnTo>
                <a:lnTo>
                  <a:pt x="68067" y="62967"/>
                </a:lnTo>
                <a:lnTo>
                  <a:pt x="68422" y="60282"/>
                </a:lnTo>
                <a:lnTo>
                  <a:pt x="68533" y="59821"/>
                </a:lnTo>
                <a:lnTo>
                  <a:pt x="68533" y="63448"/>
                </a:lnTo>
                <a:lnTo>
                  <a:pt x="68799" y="62541"/>
                </a:lnTo>
                <a:close/>
              </a:path>
              <a:path extrusionOk="0" h="120000" w="120000">
                <a:moveTo>
                  <a:pt x="77395" y="34713"/>
                </a:moveTo>
                <a:lnTo>
                  <a:pt x="76533" y="34442"/>
                </a:lnTo>
                <a:lnTo>
                  <a:pt x="76533" y="35349"/>
                </a:lnTo>
                <a:lnTo>
                  <a:pt x="77395" y="34713"/>
                </a:lnTo>
                <a:close/>
              </a:path>
              <a:path extrusionOk="0" h="120000" w="120000">
                <a:moveTo>
                  <a:pt x="47999" y="50758"/>
                </a:moveTo>
                <a:lnTo>
                  <a:pt x="47911" y="51061"/>
                </a:lnTo>
                <a:lnTo>
                  <a:pt x="47999" y="51666"/>
                </a:lnTo>
                <a:lnTo>
                  <a:pt x="47999" y="50758"/>
                </a:lnTo>
                <a:close/>
              </a:path>
              <a:path extrusionOk="0" h="120000" w="120000">
                <a:moveTo>
                  <a:pt x="50666" y="109673"/>
                </a:moveTo>
                <a:lnTo>
                  <a:pt x="50666" y="108768"/>
                </a:lnTo>
                <a:lnTo>
                  <a:pt x="50932" y="108768"/>
                </a:lnTo>
                <a:lnTo>
                  <a:pt x="51200" y="107861"/>
                </a:lnTo>
                <a:lnTo>
                  <a:pt x="50932" y="106953"/>
                </a:lnTo>
                <a:lnTo>
                  <a:pt x="50400" y="106953"/>
                </a:lnTo>
                <a:lnTo>
                  <a:pt x="50400" y="105141"/>
                </a:lnTo>
                <a:lnTo>
                  <a:pt x="50666" y="104234"/>
                </a:lnTo>
                <a:lnTo>
                  <a:pt x="50400" y="103329"/>
                </a:lnTo>
                <a:lnTo>
                  <a:pt x="50932" y="104234"/>
                </a:lnTo>
                <a:lnTo>
                  <a:pt x="50666" y="101517"/>
                </a:lnTo>
                <a:lnTo>
                  <a:pt x="49866" y="101517"/>
                </a:lnTo>
                <a:lnTo>
                  <a:pt x="49866" y="99702"/>
                </a:lnTo>
                <a:lnTo>
                  <a:pt x="50132" y="98798"/>
                </a:lnTo>
                <a:lnTo>
                  <a:pt x="50132" y="96983"/>
                </a:lnTo>
                <a:lnTo>
                  <a:pt x="49599" y="95171"/>
                </a:lnTo>
                <a:lnTo>
                  <a:pt x="49599" y="91547"/>
                </a:lnTo>
                <a:lnTo>
                  <a:pt x="49333" y="90640"/>
                </a:lnTo>
                <a:lnTo>
                  <a:pt x="48799" y="89732"/>
                </a:lnTo>
                <a:lnTo>
                  <a:pt x="48533" y="88828"/>
                </a:lnTo>
                <a:lnTo>
                  <a:pt x="48335" y="111997"/>
                </a:lnTo>
                <a:lnTo>
                  <a:pt x="49184" y="112108"/>
                </a:lnTo>
                <a:lnTo>
                  <a:pt x="50127" y="112345"/>
                </a:lnTo>
                <a:lnTo>
                  <a:pt x="50666" y="112392"/>
                </a:lnTo>
                <a:lnTo>
                  <a:pt x="50666" y="111488"/>
                </a:lnTo>
                <a:lnTo>
                  <a:pt x="50932" y="111488"/>
                </a:lnTo>
                <a:lnTo>
                  <a:pt x="50932" y="110580"/>
                </a:lnTo>
                <a:lnTo>
                  <a:pt x="50666" y="109673"/>
                </a:lnTo>
                <a:close/>
              </a:path>
              <a:path extrusionOk="0" h="120000" w="120000">
                <a:moveTo>
                  <a:pt x="45066" y="87013"/>
                </a:moveTo>
                <a:lnTo>
                  <a:pt x="44800" y="87013"/>
                </a:lnTo>
                <a:lnTo>
                  <a:pt x="44800" y="88828"/>
                </a:lnTo>
                <a:lnTo>
                  <a:pt x="45599" y="88828"/>
                </a:lnTo>
                <a:lnTo>
                  <a:pt x="45866" y="89732"/>
                </a:lnTo>
                <a:lnTo>
                  <a:pt x="46133" y="89732"/>
                </a:lnTo>
                <a:lnTo>
                  <a:pt x="46133" y="90640"/>
                </a:lnTo>
                <a:lnTo>
                  <a:pt x="45066" y="90640"/>
                </a:lnTo>
                <a:lnTo>
                  <a:pt x="44532" y="91547"/>
                </a:lnTo>
                <a:lnTo>
                  <a:pt x="44800" y="91547"/>
                </a:lnTo>
                <a:lnTo>
                  <a:pt x="44532" y="92452"/>
                </a:lnTo>
                <a:lnTo>
                  <a:pt x="44800" y="93359"/>
                </a:lnTo>
                <a:lnTo>
                  <a:pt x="45333" y="94263"/>
                </a:lnTo>
                <a:lnTo>
                  <a:pt x="45599" y="94263"/>
                </a:lnTo>
                <a:lnTo>
                  <a:pt x="45599" y="98798"/>
                </a:lnTo>
                <a:lnTo>
                  <a:pt x="46133" y="98798"/>
                </a:lnTo>
                <a:lnTo>
                  <a:pt x="45866" y="100610"/>
                </a:lnTo>
                <a:lnTo>
                  <a:pt x="45599" y="101517"/>
                </a:lnTo>
                <a:lnTo>
                  <a:pt x="45066" y="100610"/>
                </a:lnTo>
                <a:lnTo>
                  <a:pt x="44800" y="100610"/>
                </a:lnTo>
                <a:lnTo>
                  <a:pt x="45066" y="99702"/>
                </a:lnTo>
                <a:lnTo>
                  <a:pt x="45333" y="98798"/>
                </a:lnTo>
                <a:lnTo>
                  <a:pt x="45066" y="97890"/>
                </a:lnTo>
                <a:lnTo>
                  <a:pt x="43893" y="95459"/>
                </a:lnTo>
                <a:lnTo>
                  <a:pt x="43500" y="94380"/>
                </a:lnTo>
                <a:lnTo>
                  <a:pt x="43466" y="94263"/>
                </a:lnTo>
                <a:lnTo>
                  <a:pt x="43466" y="90640"/>
                </a:lnTo>
                <a:lnTo>
                  <a:pt x="43200" y="90640"/>
                </a:lnTo>
                <a:lnTo>
                  <a:pt x="42452" y="89556"/>
                </a:lnTo>
                <a:lnTo>
                  <a:pt x="42154" y="91012"/>
                </a:lnTo>
                <a:lnTo>
                  <a:pt x="42133" y="91547"/>
                </a:lnTo>
                <a:lnTo>
                  <a:pt x="41866" y="90640"/>
                </a:lnTo>
                <a:lnTo>
                  <a:pt x="41866" y="92452"/>
                </a:lnTo>
                <a:lnTo>
                  <a:pt x="42400" y="92452"/>
                </a:lnTo>
                <a:lnTo>
                  <a:pt x="42225" y="95134"/>
                </a:lnTo>
                <a:lnTo>
                  <a:pt x="42400" y="96591"/>
                </a:lnTo>
                <a:lnTo>
                  <a:pt x="42666" y="97890"/>
                </a:lnTo>
                <a:lnTo>
                  <a:pt x="42932" y="97890"/>
                </a:lnTo>
                <a:lnTo>
                  <a:pt x="43200" y="101517"/>
                </a:lnTo>
                <a:lnTo>
                  <a:pt x="42932" y="102422"/>
                </a:lnTo>
                <a:lnTo>
                  <a:pt x="42666" y="102422"/>
                </a:lnTo>
                <a:lnTo>
                  <a:pt x="42666" y="101517"/>
                </a:lnTo>
                <a:lnTo>
                  <a:pt x="41866" y="101517"/>
                </a:lnTo>
                <a:lnTo>
                  <a:pt x="41333" y="102422"/>
                </a:lnTo>
                <a:lnTo>
                  <a:pt x="41866" y="101517"/>
                </a:lnTo>
                <a:lnTo>
                  <a:pt x="41066" y="102422"/>
                </a:lnTo>
                <a:lnTo>
                  <a:pt x="40799" y="102422"/>
                </a:lnTo>
                <a:lnTo>
                  <a:pt x="41599" y="103329"/>
                </a:lnTo>
                <a:lnTo>
                  <a:pt x="41333" y="104234"/>
                </a:lnTo>
                <a:lnTo>
                  <a:pt x="40799" y="104234"/>
                </a:lnTo>
                <a:lnTo>
                  <a:pt x="40799" y="106953"/>
                </a:lnTo>
                <a:lnTo>
                  <a:pt x="41333" y="106953"/>
                </a:lnTo>
                <a:lnTo>
                  <a:pt x="41066" y="107861"/>
                </a:lnTo>
                <a:lnTo>
                  <a:pt x="42133" y="107861"/>
                </a:lnTo>
                <a:lnTo>
                  <a:pt x="42666" y="105141"/>
                </a:lnTo>
                <a:lnTo>
                  <a:pt x="42932" y="105141"/>
                </a:lnTo>
                <a:lnTo>
                  <a:pt x="43829" y="104786"/>
                </a:lnTo>
                <a:lnTo>
                  <a:pt x="44691" y="105136"/>
                </a:lnTo>
                <a:lnTo>
                  <a:pt x="45066" y="105141"/>
                </a:lnTo>
                <a:lnTo>
                  <a:pt x="45599" y="104234"/>
                </a:lnTo>
                <a:lnTo>
                  <a:pt x="45866" y="103329"/>
                </a:lnTo>
                <a:lnTo>
                  <a:pt x="45866" y="105141"/>
                </a:lnTo>
                <a:lnTo>
                  <a:pt x="45599" y="105141"/>
                </a:lnTo>
                <a:lnTo>
                  <a:pt x="45333" y="106049"/>
                </a:lnTo>
                <a:lnTo>
                  <a:pt x="45333" y="106953"/>
                </a:lnTo>
                <a:lnTo>
                  <a:pt x="45066" y="106953"/>
                </a:lnTo>
                <a:lnTo>
                  <a:pt x="44800" y="107861"/>
                </a:lnTo>
                <a:lnTo>
                  <a:pt x="44532" y="107861"/>
                </a:lnTo>
                <a:lnTo>
                  <a:pt x="44539" y="111405"/>
                </a:lnTo>
                <a:lnTo>
                  <a:pt x="44946" y="112570"/>
                </a:lnTo>
                <a:lnTo>
                  <a:pt x="45692" y="112523"/>
                </a:lnTo>
                <a:lnTo>
                  <a:pt x="46399" y="112392"/>
                </a:lnTo>
                <a:lnTo>
                  <a:pt x="47467" y="112392"/>
                </a:lnTo>
                <a:lnTo>
                  <a:pt x="48335" y="111997"/>
                </a:lnTo>
                <a:lnTo>
                  <a:pt x="48533" y="88828"/>
                </a:lnTo>
                <a:lnTo>
                  <a:pt x="48799" y="88828"/>
                </a:lnTo>
                <a:lnTo>
                  <a:pt x="48799" y="87920"/>
                </a:lnTo>
                <a:lnTo>
                  <a:pt x="48533" y="87013"/>
                </a:lnTo>
                <a:lnTo>
                  <a:pt x="47999" y="86108"/>
                </a:lnTo>
                <a:lnTo>
                  <a:pt x="47467" y="86108"/>
                </a:lnTo>
                <a:lnTo>
                  <a:pt x="47467" y="87920"/>
                </a:lnTo>
                <a:lnTo>
                  <a:pt x="47199" y="88828"/>
                </a:lnTo>
                <a:lnTo>
                  <a:pt x="47467" y="88828"/>
                </a:lnTo>
                <a:lnTo>
                  <a:pt x="47467" y="89732"/>
                </a:lnTo>
                <a:lnTo>
                  <a:pt x="47733" y="90640"/>
                </a:lnTo>
                <a:lnTo>
                  <a:pt x="46933" y="90640"/>
                </a:lnTo>
                <a:lnTo>
                  <a:pt x="46399" y="91547"/>
                </a:lnTo>
                <a:lnTo>
                  <a:pt x="46399" y="89732"/>
                </a:lnTo>
                <a:lnTo>
                  <a:pt x="46666" y="88828"/>
                </a:lnTo>
                <a:lnTo>
                  <a:pt x="46399" y="87920"/>
                </a:lnTo>
                <a:lnTo>
                  <a:pt x="46133" y="86108"/>
                </a:lnTo>
                <a:lnTo>
                  <a:pt x="45866" y="84293"/>
                </a:lnTo>
                <a:lnTo>
                  <a:pt x="45866" y="86108"/>
                </a:lnTo>
                <a:lnTo>
                  <a:pt x="44800" y="86108"/>
                </a:lnTo>
                <a:lnTo>
                  <a:pt x="45066" y="87013"/>
                </a:lnTo>
                <a:close/>
              </a:path>
              <a:path extrusionOk="0" h="120000" w="120000">
                <a:moveTo>
                  <a:pt x="18133" y="102422"/>
                </a:moveTo>
                <a:lnTo>
                  <a:pt x="18044" y="102725"/>
                </a:lnTo>
                <a:lnTo>
                  <a:pt x="18133" y="103329"/>
                </a:lnTo>
                <a:lnTo>
                  <a:pt x="18133" y="102422"/>
                </a:lnTo>
                <a:close/>
              </a:path>
              <a:path extrusionOk="0" h="120000" w="120000">
                <a:moveTo>
                  <a:pt x="17066" y="107861"/>
                </a:moveTo>
                <a:lnTo>
                  <a:pt x="17066" y="111488"/>
                </a:lnTo>
                <a:lnTo>
                  <a:pt x="17333" y="110580"/>
                </a:lnTo>
                <a:lnTo>
                  <a:pt x="17066" y="107861"/>
                </a:lnTo>
                <a:close/>
              </a:path>
              <a:path extrusionOk="0" h="120000" w="120000">
                <a:moveTo>
                  <a:pt x="800" y="94263"/>
                </a:moveTo>
                <a:lnTo>
                  <a:pt x="1126" y="96798"/>
                </a:lnTo>
                <a:lnTo>
                  <a:pt x="1705" y="99940"/>
                </a:lnTo>
                <a:lnTo>
                  <a:pt x="1866" y="100610"/>
                </a:lnTo>
                <a:lnTo>
                  <a:pt x="2399" y="100610"/>
                </a:lnTo>
                <a:lnTo>
                  <a:pt x="2666" y="98798"/>
                </a:lnTo>
                <a:lnTo>
                  <a:pt x="3733" y="97890"/>
                </a:lnTo>
                <a:lnTo>
                  <a:pt x="3466" y="99702"/>
                </a:lnTo>
                <a:lnTo>
                  <a:pt x="3733" y="99702"/>
                </a:lnTo>
                <a:lnTo>
                  <a:pt x="3999" y="100610"/>
                </a:lnTo>
                <a:lnTo>
                  <a:pt x="4533" y="99702"/>
                </a:lnTo>
                <a:lnTo>
                  <a:pt x="4265" y="99702"/>
                </a:lnTo>
                <a:lnTo>
                  <a:pt x="3999" y="86108"/>
                </a:lnTo>
                <a:lnTo>
                  <a:pt x="3199" y="86108"/>
                </a:lnTo>
                <a:lnTo>
                  <a:pt x="2666" y="87013"/>
                </a:lnTo>
                <a:lnTo>
                  <a:pt x="2666" y="89732"/>
                </a:lnTo>
                <a:lnTo>
                  <a:pt x="2132" y="90640"/>
                </a:lnTo>
                <a:lnTo>
                  <a:pt x="1599" y="89732"/>
                </a:lnTo>
                <a:lnTo>
                  <a:pt x="1332" y="90640"/>
                </a:lnTo>
                <a:lnTo>
                  <a:pt x="1066" y="90640"/>
                </a:lnTo>
                <a:lnTo>
                  <a:pt x="1066" y="91547"/>
                </a:lnTo>
                <a:lnTo>
                  <a:pt x="800" y="92452"/>
                </a:lnTo>
                <a:lnTo>
                  <a:pt x="532" y="92452"/>
                </a:lnTo>
                <a:lnTo>
                  <a:pt x="266" y="91547"/>
                </a:lnTo>
                <a:lnTo>
                  <a:pt x="0" y="92452"/>
                </a:lnTo>
                <a:lnTo>
                  <a:pt x="0" y="94263"/>
                </a:lnTo>
                <a:lnTo>
                  <a:pt x="800" y="94263"/>
                </a:lnTo>
                <a:close/>
              </a:path>
              <a:path extrusionOk="0" h="120000" w="120000">
                <a:moveTo>
                  <a:pt x="3733" y="84293"/>
                </a:moveTo>
                <a:lnTo>
                  <a:pt x="3999" y="86108"/>
                </a:lnTo>
                <a:lnTo>
                  <a:pt x="4265" y="99702"/>
                </a:lnTo>
                <a:lnTo>
                  <a:pt x="4799" y="99702"/>
                </a:lnTo>
                <a:lnTo>
                  <a:pt x="4799" y="98798"/>
                </a:lnTo>
                <a:lnTo>
                  <a:pt x="5066" y="97890"/>
                </a:lnTo>
                <a:lnTo>
                  <a:pt x="5333" y="98798"/>
                </a:lnTo>
                <a:lnTo>
                  <a:pt x="5333" y="96079"/>
                </a:lnTo>
                <a:lnTo>
                  <a:pt x="5066" y="96983"/>
                </a:lnTo>
                <a:lnTo>
                  <a:pt x="5066" y="93359"/>
                </a:lnTo>
                <a:lnTo>
                  <a:pt x="5599" y="94263"/>
                </a:lnTo>
                <a:lnTo>
                  <a:pt x="5599" y="95171"/>
                </a:lnTo>
                <a:lnTo>
                  <a:pt x="6133" y="99702"/>
                </a:lnTo>
                <a:lnTo>
                  <a:pt x="6399" y="100610"/>
                </a:lnTo>
                <a:lnTo>
                  <a:pt x="7213" y="98521"/>
                </a:lnTo>
                <a:lnTo>
                  <a:pt x="7466" y="89732"/>
                </a:lnTo>
                <a:lnTo>
                  <a:pt x="7732" y="90640"/>
                </a:lnTo>
                <a:lnTo>
                  <a:pt x="8000" y="90640"/>
                </a:lnTo>
                <a:lnTo>
                  <a:pt x="7732" y="91547"/>
                </a:lnTo>
                <a:lnTo>
                  <a:pt x="7732" y="92565"/>
                </a:lnTo>
                <a:lnTo>
                  <a:pt x="7732" y="92452"/>
                </a:lnTo>
                <a:lnTo>
                  <a:pt x="8000" y="94263"/>
                </a:lnTo>
                <a:lnTo>
                  <a:pt x="8266" y="94263"/>
                </a:lnTo>
                <a:lnTo>
                  <a:pt x="8000" y="95171"/>
                </a:lnTo>
                <a:lnTo>
                  <a:pt x="8532" y="94263"/>
                </a:lnTo>
                <a:lnTo>
                  <a:pt x="8532" y="93359"/>
                </a:lnTo>
                <a:lnTo>
                  <a:pt x="8800" y="92452"/>
                </a:lnTo>
                <a:lnTo>
                  <a:pt x="9332" y="92452"/>
                </a:lnTo>
                <a:lnTo>
                  <a:pt x="9066" y="90640"/>
                </a:lnTo>
                <a:lnTo>
                  <a:pt x="9332" y="90640"/>
                </a:lnTo>
                <a:lnTo>
                  <a:pt x="9066" y="87920"/>
                </a:lnTo>
                <a:lnTo>
                  <a:pt x="9332" y="87013"/>
                </a:lnTo>
                <a:lnTo>
                  <a:pt x="9599" y="87013"/>
                </a:lnTo>
                <a:lnTo>
                  <a:pt x="9599" y="87920"/>
                </a:lnTo>
                <a:lnTo>
                  <a:pt x="10133" y="87920"/>
                </a:lnTo>
                <a:lnTo>
                  <a:pt x="10399" y="87013"/>
                </a:lnTo>
                <a:lnTo>
                  <a:pt x="10133" y="86108"/>
                </a:lnTo>
                <a:lnTo>
                  <a:pt x="10133" y="85201"/>
                </a:lnTo>
                <a:lnTo>
                  <a:pt x="10399" y="84293"/>
                </a:lnTo>
                <a:lnTo>
                  <a:pt x="10666" y="85201"/>
                </a:lnTo>
                <a:lnTo>
                  <a:pt x="10666" y="84293"/>
                </a:lnTo>
                <a:lnTo>
                  <a:pt x="11199" y="84293"/>
                </a:lnTo>
                <a:lnTo>
                  <a:pt x="10844" y="87165"/>
                </a:lnTo>
                <a:lnTo>
                  <a:pt x="10488" y="89799"/>
                </a:lnTo>
                <a:lnTo>
                  <a:pt x="10399" y="90640"/>
                </a:lnTo>
                <a:lnTo>
                  <a:pt x="10666" y="91547"/>
                </a:lnTo>
                <a:lnTo>
                  <a:pt x="10933" y="91547"/>
                </a:lnTo>
                <a:lnTo>
                  <a:pt x="11466" y="92452"/>
                </a:lnTo>
                <a:lnTo>
                  <a:pt x="11852" y="90410"/>
                </a:lnTo>
                <a:lnTo>
                  <a:pt x="12021" y="90061"/>
                </a:lnTo>
                <a:lnTo>
                  <a:pt x="12216" y="90276"/>
                </a:lnTo>
                <a:lnTo>
                  <a:pt x="12681" y="89922"/>
                </a:lnTo>
                <a:lnTo>
                  <a:pt x="12799" y="89732"/>
                </a:lnTo>
                <a:lnTo>
                  <a:pt x="13330" y="87510"/>
                </a:lnTo>
                <a:lnTo>
                  <a:pt x="13396" y="84779"/>
                </a:lnTo>
                <a:lnTo>
                  <a:pt x="13441" y="82798"/>
                </a:lnTo>
                <a:lnTo>
                  <a:pt x="13599" y="82481"/>
                </a:lnTo>
                <a:lnTo>
                  <a:pt x="14932" y="84293"/>
                </a:lnTo>
                <a:lnTo>
                  <a:pt x="14932" y="83389"/>
                </a:lnTo>
                <a:lnTo>
                  <a:pt x="14666" y="82481"/>
                </a:lnTo>
                <a:lnTo>
                  <a:pt x="14932" y="82481"/>
                </a:lnTo>
                <a:lnTo>
                  <a:pt x="14666" y="81577"/>
                </a:lnTo>
                <a:lnTo>
                  <a:pt x="14932" y="80669"/>
                </a:lnTo>
                <a:lnTo>
                  <a:pt x="15200" y="80669"/>
                </a:lnTo>
                <a:lnTo>
                  <a:pt x="15466" y="79762"/>
                </a:lnTo>
                <a:lnTo>
                  <a:pt x="15466" y="77950"/>
                </a:lnTo>
                <a:lnTo>
                  <a:pt x="15732" y="77042"/>
                </a:lnTo>
                <a:lnTo>
                  <a:pt x="15212" y="75020"/>
                </a:lnTo>
                <a:lnTo>
                  <a:pt x="14561" y="72804"/>
                </a:lnTo>
                <a:lnTo>
                  <a:pt x="13780" y="71530"/>
                </a:lnTo>
                <a:lnTo>
                  <a:pt x="13333" y="71607"/>
                </a:lnTo>
                <a:lnTo>
                  <a:pt x="13066" y="72511"/>
                </a:lnTo>
                <a:lnTo>
                  <a:pt x="12799" y="73418"/>
                </a:lnTo>
                <a:lnTo>
                  <a:pt x="12533" y="72511"/>
                </a:lnTo>
                <a:lnTo>
                  <a:pt x="12266" y="73418"/>
                </a:lnTo>
                <a:lnTo>
                  <a:pt x="12799" y="74323"/>
                </a:lnTo>
                <a:lnTo>
                  <a:pt x="12266" y="75230"/>
                </a:lnTo>
                <a:lnTo>
                  <a:pt x="11999" y="77042"/>
                </a:lnTo>
                <a:lnTo>
                  <a:pt x="11228" y="76363"/>
                </a:lnTo>
                <a:lnTo>
                  <a:pt x="10354" y="75709"/>
                </a:lnTo>
                <a:lnTo>
                  <a:pt x="9428" y="75368"/>
                </a:lnTo>
                <a:lnTo>
                  <a:pt x="8499" y="75627"/>
                </a:lnTo>
                <a:lnTo>
                  <a:pt x="8000" y="76138"/>
                </a:lnTo>
                <a:lnTo>
                  <a:pt x="7276" y="77575"/>
                </a:lnTo>
                <a:lnTo>
                  <a:pt x="6552" y="79750"/>
                </a:lnTo>
                <a:lnTo>
                  <a:pt x="5828" y="81918"/>
                </a:lnTo>
                <a:lnTo>
                  <a:pt x="5599" y="82481"/>
                </a:lnTo>
                <a:lnTo>
                  <a:pt x="5066" y="83389"/>
                </a:lnTo>
                <a:lnTo>
                  <a:pt x="4799" y="83389"/>
                </a:lnTo>
                <a:lnTo>
                  <a:pt x="4799" y="97890"/>
                </a:lnTo>
                <a:lnTo>
                  <a:pt x="4799" y="83389"/>
                </a:lnTo>
                <a:lnTo>
                  <a:pt x="3999" y="83389"/>
                </a:lnTo>
                <a:lnTo>
                  <a:pt x="3733" y="84293"/>
                </a:lnTo>
                <a:close/>
              </a:path>
              <a:path extrusionOk="0" h="120000" w="120000">
                <a:moveTo>
                  <a:pt x="17599" y="87920"/>
                </a:moveTo>
                <a:lnTo>
                  <a:pt x="17637" y="85581"/>
                </a:lnTo>
                <a:lnTo>
                  <a:pt x="17191" y="84183"/>
                </a:lnTo>
                <a:lnTo>
                  <a:pt x="17066" y="84293"/>
                </a:lnTo>
                <a:lnTo>
                  <a:pt x="17066" y="86108"/>
                </a:lnTo>
                <a:lnTo>
                  <a:pt x="16799" y="86108"/>
                </a:lnTo>
                <a:lnTo>
                  <a:pt x="16799" y="87920"/>
                </a:lnTo>
                <a:lnTo>
                  <a:pt x="17599" y="87920"/>
                </a:lnTo>
                <a:close/>
              </a:path>
              <a:path extrusionOk="0" h="120000" w="120000">
                <a:moveTo>
                  <a:pt x="15648" y="93337"/>
                </a:moveTo>
                <a:lnTo>
                  <a:pt x="15732" y="93359"/>
                </a:lnTo>
                <a:lnTo>
                  <a:pt x="16000" y="91547"/>
                </a:lnTo>
                <a:lnTo>
                  <a:pt x="15466" y="90640"/>
                </a:lnTo>
                <a:lnTo>
                  <a:pt x="15167" y="92550"/>
                </a:lnTo>
                <a:lnTo>
                  <a:pt x="15648" y="93337"/>
                </a:lnTo>
                <a:close/>
              </a:path>
              <a:path extrusionOk="0" h="120000" w="120000">
                <a:moveTo>
                  <a:pt x="26933" y="74323"/>
                </a:moveTo>
                <a:lnTo>
                  <a:pt x="26933" y="72511"/>
                </a:lnTo>
                <a:lnTo>
                  <a:pt x="27199" y="70699"/>
                </a:lnTo>
                <a:lnTo>
                  <a:pt x="26133" y="70699"/>
                </a:lnTo>
                <a:lnTo>
                  <a:pt x="26133" y="69792"/>
                </a:lnTo>
                <a:lnTo>
                  <a:pt x="25333" y="69792"/>
                </a:lnTo>
                <a:lnTo>
                  <a:pt x="25066" y="71607"/>
                </a:lnTo>
                <a:lnTo>
                  <a:pt x="24533" y="71607"/>
                </a:lnTo>
                <a:lnTo>
                  <a:pt x="24533" y="70699"/>
                </a:lnTo>
                <a:lnTo>
                  <a:pt x="23999" y="70699"/>
                </a:lnTo>
                <a:lnTo>
                  <a:pt x="23733" y="71607"/>
                </a:lnTo>
                <a:lnTo>
                  <a:pt x="23466" y="72511"/>
                </a:lnTo>
                <a:lnTo>
                  <a:pt x="23200" y="71607"/>
                </a:lnTo>
                <a:lnTo>
                  <a:pt x="22932" y="72511"/>
                </a:lnTo>
                <a:lnTo>
                  <a:pt x="22666" y="72511"/>
                </a:lnTo>
                <a:lnTo>
                  <a:pt x="22666" y="73418"/>
                </a:lnTo>
                <a:lnTo>
                  <a:pt x="21949" y="74394"/>
                </a:lnTo>
                <a:lnTo>
                  <a:pt x="21005" y="75079"/>
                </a:lnTo>
                <a:lnTo>
                  <a:pt x="20266" y="75230"/>
                </a:lnTo>
                <a:lnTo>
                  <a:pt x="20266" y="83389"/>
                </a:lnTo>
                <a:lnTo>
                  <a:pt x="20799" y="83389"/>
                </a:lnTo>
                <a:lnTo>
                  <a:pt x="21332" y="84293"/>
                </a:lnTo>
                <a:lnTo>
                  <a:pt x="21866" y="86108"/>
                </a:lnTo>
                <a:lnTo>
                  <a:pt x="22400" y="86108"/>
                </a:lnTo>
                <a:lnTo>
                  <a:pt x="23351" y="84933"/>
                </a:lnTo>
                <a:lnTo>
                  <a:pt x="24121" y="83452"/>
                </a:lnTo>
                <a:lnTo>
                  <a:pt x="24266" y="83389"/>
                </a:lnTo>
                <a:lnTo>
                  <a:pt x="24533" y="82481"/>
                </a:lnTo>
                <a:lnTo>
                  <a:pt x="25066" y="83389"/>
                </a:lnTo>
                <a:lnTo>
                  <a:pt x="25333" y="83389"/>
                </a:lnTo>
                <a:lnTo>
                  <a:pt x="25865" y="80669"/>
                </a:lnTo>
                <a:lnTo>
                  <a:pt x="26133" y="80669"/>
                </a:lnTo>
                <a:lnTo>
                  <a:pt x="25865" y="79762"/>
                </a:lnTo>
                <a:lnTo>
                  <a:pt x="26133" y="78857"/>
                </a:lnTo>
                <a:lnTo>
                  <a:pt x="26133" y="77950"/>
                </a:lnTo>
                <a:lnTo>
                  <a:pt x="25466" y="77107"/>
                </a:lnTo>
                <a:lnTo>
                  <a:pt x="25268" y="76149"/>
                </a:lnTo>
                <a:lnTo>
                  <a:pt x="25333" y="76138"/>
                </a:lnTo>
                <a:lnTo>
                  <a:pt x="25599" y="75230"/>
                </a:lnTo>
                <a:lnTo>
                  <a:pt x="26666" y="75230"/>
                </a:lnTo>
                <a:lnTo>
                  <a:pt x="26933" y="74323"/>
                </a:lnTo>
                <a:close/>
              </a:path>
              <a:path extrusionOk="0" h="120000" w="120000">
                <a:moveTo>
                  <a:pt x="16495" y="68979"/>
                </a:moveTo>
                <a:lnTo>
                  <a:pt x="16149" y="71278"/>
                </a:lnTo>
                <a:lnTo>
                  <a:pt x="16325" y="73825"/>
                </a:lnTo>
                <a:lnTo>
                  <a:pt x="16799" y="75230"/>
                </a:lnTo>
                <a:lnTo>
                  <a:pt x="17066" y="76138"/>
                </a:lnTo>
                <a:lnTo>
                  <a:pt x="17599" y="75230"/>
                </a:lnTo>
                <a:lnTo>
                  <a:pt x="17866" y="76138"/>
                </a:lnTo>
                <a:lnTo>
                  <a:pt x="18133" y="75230"/>
                </a:lnTo>
                <a:lnTo>
                  <a:pt x="18666" y="73418"/>
                </a:lnTo>
                <a:lnTo>
                  <a:pt x="18296" y="70456"/>
                </a:lnTo>
                <a:lnTo>
                  <a:pt x="17544" y="68140"/>
                </a:lnTo>
                <a:lnTo>
                  <a:pt x="17333" y="67980"/>
                </a:lnTo>
                <a:lnTo>
                  <a:pt x="16495" y="68979"/>
                </a:lnTo>
                <a:close/>
              </a:path>
              <a:path extrusionOk="0" h="120000" w="120000">
                <a:moveTo>
                  <a:pt x="10399" y="106049"/>
                </a:moveTo>
                <a:lnTo>
                  <a:pt x="11199" y="106049"/>
                </a:lnTo>
                <a:lnTo>
                  <a:pt x="11466" y="104234"/>
                </a:lnTo>
                <a:lnTo>
                  <a:pt x="11199" y="102422"/>
                </a:lnTo>
                <a:lnTo>
                  <a:pt x="11466" y="100610"/>
                </a:lnTo>
                <a:lnTo>
                  <a:pt x="11733" y="99702"/>
                </a:lnTo>
                <a:lnTo>
                  <a:pt x="11733" y="100610"/>
                </a:lnTo>
                <a:lnTo>
                  <a:pt x="11999" y="99702"/>
                </a:lnTo>
                <a:lnTo>
                  <a:pt x="12266" y="99702"/>
                </a:lnTo>
                <a:lnTo>
                  <a:pt x="12266" y="95171"/>
                </a:lnTo>
                <a:lnTo>
                  <a:pt x="11733" y="95171"/>
                </a:lnTo>
                <a:lnTo>
                  <a:pt x="11199" y="96079"/>
                </a:lnTo>
                <a:lnTo>
                  <a:pt x="11199" y="96983"/>
                </a:lnTo>
                <a:lnTo>
                  <a:pt x="11466" y="97890"/>
                </a:lnTo>
                <a:lnTo>
                  <a:pt x="11199" y="98798"/>
                </a:lnTo>
                <a:lnTo>
                  <a:pt x="10399" y="99702"/>
                </a:lnTo>
                <a:lnTo>
                  <a:pt x="10133" y="100610"/>
                </a:lnTo>
                <a:lnTo>
                  <a:pt x="10133" y="101517"/>
                </a:lnTo>
                <a:lnTo>
                  <a:pt x="9866" y="102422"/>
                </a:lnTo>
                <a:lnTo>
                  <a:pt x="9866" y="103329"/>
                </a:lnTo>
                <a:lnTo>
                  <a:pt x="9599" y="102422"/>
                </a:lnTo>
                <a:lnTo>
                  <a:pt x="9599" y="105141"/>
                </a:lnTo>
                <a:lnTo>
                  <a:pt x="10399" y="106049"/>
                </a:lnTo>
                <a:close/>
              </a:path>
              <a:path extrusionOk="0" h="120000" w="120000">
                <a:moveTo>
                  <a:pt x="38399" y="102422"/>
                </a:moveTo>
                <a:lnTo>
                  <a:pt x="38399" y="104234"/>
                </a:lnTo>
                <a:lnTo>
                  <a:pt x="39466" y="104234"/>
                </a:lnTo>
                <a:lnTo>
                  <a:pt x="39999" y="103329"/>
                </a:lnTo>
                <a:lnTo>
                  <a:pt x="40533" y="103329"/>
                </a:lnTo>
                <a:lnTo>
                  <a:pt x="40533" y="101517"/>
                </a:lnTo>
                <a:lnTo>
                  <a:pt x="41066" y="100610"/>
                </a:lnTo>
                <a:lnTo>
                  <a:pt x="41333" y="99702"/>
                </a:lnTo>
                <a:lnTo>
                  <a:pt x="41599" y="99702"/>
                </a:lnTo>
                <a:lnTo>
                  <a:pt x="41599" y="97890"/>
                </a:lnTo>
                <a:lnTo>
                  <a:pt x="41333" y="98798"/>
                </a:lnTo>
                <a:lnTo>
                  <a:pt x="41333" y="97890"/>
                </a:lnTo>
                <a:lnTo>
                  <a:pt x="41599" y="96983"/>
                </a:lnTo>
                <a:lnTo>
                  <a:pt x="41606" y="95615"/>
                </a:lnTo>
                <a:lnTo>
                  <a:pt x="41490" y="94439"/>
                </a:lnTo>
                <a:lnTo>
                  <a:pt x="41066" y="94263"/>
                </a:lnTo>
                <a:lnTo>
                  <a:pt x="40266" y="94263"/>
                </a:lnTo>
                <a:lnTo>
                  <a:pt x="40614" y="92674"/>
                </a:lnTo>
                <a:lnTo>
                  <a:pt x="40718" y="90684"/>
                </a:lnTo>
                <a:lnTo>
                  <a:pt x="39999" y="89732"/>
                </a:lnTo>
                <a:lnTo>
                  <a:pt x="39121" y="90253"/>
                </a:lnTo>
                <a:lnTo>
                  <a:pt x="38176" y="91422"/>
                </a:lnTo>
                <a:lnTo>
                  <a:pt x="38133" y="91547"/>
                </a:lnTo>
                <a:lnTo>
                  <a:pt x="37866" y="92452"/>
                </a:lnTo>
                <a:lnTo>
                  <a:pt x="37600" y="93359"/>
                </a:lnTo>
                <a:lnTo>
                  <a:pt x="37332" y="92452"/>
                </a:lnTo>
                <a:lnTo>
                  <a:pt x="37066" y="94263"/>
                </a:lnTo>
                <a:lnTo>
                  <a:pt x="37866" y="95171"/>
                </a:lnTo>
                <a:lnTo>
                  <a:pt x="37866" y="96079"/>
                </a:lnTo>
                <a:lnTo>
                  <a:pt x="38787" y="95970"/>
                </a:lnTo>
                <a:lnTo>
                  <a:pt x="39694" y="95214"/>
                </a:lnTo>
                <a:lnTo>
                  <a:pt x="39733" y="95171"/>
                </a:lnTo>
                <a:lnTo>
                  <a:pt x="39948" y="98805"/>
                </a:lnTo>
                <a:lnTo>
                  <a:pt x="39694" y="98864"/>
                </a:lnTo>
                <a:lnTo>
                  <a:pt x="39199" y="99702"/>
                </a:lnTo>
                <a:lnTo>
                  <a:pt x="39199" y="100610"/>
                </a:lnTo>
                <a:lnTo>
                  <a:pt x="38933" y="101517"/>
                </a:lnTo>
                <a:lnTo>
                  <a:pt x="38933" y="102422"/>
                </a:lnTo>
                <a:lnTo>
                  <a:pt x="38399" y="102422"/>
                </a:lnTo>
                <a:close/>
              </a:path>
              <a:path extrusionOk="0" h="120000" w="120000">
                <a:moveTo>
                  <a:pt x="38133" y="97890"/>
                </a:moveTo>
                <a:lnTo>
                  <a:pt x="37866" y="99702"/>
                </a:lnTo>
                <a:lnTo>
                  <a:pt x="38778" y="99154"/>
                </a:lnTo>
                <a:lnTo>
                  <a:pt x="39584" y="98890"/>
                </a:lnTo>
                <a:lnTo>
                  <a:pt x="39694" y="98864"/>
                </a:lnTo>
                <a:lnTo>
                  <a:pt x="39733" y="98798"/>
                </a:lnTo>
                <a:lnTo>
                  <a:pt x="39948" y="98805"/>
                </a:lnTo>
                <a:lnTo>
                  <a:pt x="39733" y="95171"/>
                </a:lnTo>
                <a:lnTo>
                  <a:pt x="39466" y="96079"/>
                </a:lnTo>
                <a:lnTo>
                  <a:pt x="38933" y="96983"/>
                </a:lnTo>
                <a:lnTo>
                  <a:pt x="38399" y="96983"/>
                </a:lnTo>
                <a:lnTo>
                  <a:pt x="38133" y="97890"/>
                </a:lnTo>
                <a:close/>
              </a:path>
              <a:path extrusionOk="0" h="120000" w="120000">
                <a:moveTo>
                  <a:pt x="38399" y="109673"/>
                </a:moveTo>
                <a:lnTo>
                  <a:pt x="38399" y="106953"/>
                </a:lnTo>
                <a:lnTo>
                  <a:pt x="38133" y="106953"/>
                </a:lnTo>
                <a:lnTo>
                  <a:pt x="37866" y="106049"/>
                </a:lnTo>
                <a:lnTo>
                  <a:pt x="37866" y="109673"/>
                </a:lnTo>
                <a:lnTo>
                  <a:pt x="38133" y="109673"/>
                </a:lnTo>
                <a:lnTo>
                  <a:pt x="38143" y="110028"/>
                </a:lnTo>
                <a:lnTo>
                  <a:pt x="38428" y="109678"/>
                </a:lnTo>
                <a:lnTo>
                  <a:pt x="38399" y="109673"/>
                </a:lnTo>
                <a:close/>
              </a:path>
              <a:path extrusionOk="0" h="120000" w="120000">
                <a:moveTo>
                  <a:pt x="27466" y="112392"/>
                </a:moveTo>
                <a:lnTo>
                  <a:pt x="27199" y="112392"/>
                </a:lnTo>
                <a:lnTo>
                  <a:pt x="26933" y="114204"/>
                </a:lnTo>
                <a:lnTo>
                  <a:pt x="27466" y="113300"/>
                </a:lnTo>
                <a:lnTo>
                  <a:pt x="27733" y="113300"/>
                </a:lnTo>
                <a:lnTo>
                  <a:pt x="27999" y="111488"/>
                </a:lnTo>
                <a:lnTo>
                  <a:pt x="27466" y="112392"/>
                </a:lnTo>
                <a:close/>
              </a:path>
              <a:path extrusionOk="0" h="120000" w="120000">
                <a:moveTo>
                  <a:pt x="26933" y="59821"/>
                </a:moveTo>
                <a:lnTo>
                  <a:pt x="26399" y="60729"/>
                </a:lnTo>
                <a:lnTo>
                  <a:pt x="26133" y="61636"/>
                </a:lnTo>
                <a:lnTo>
                  <a:pt x="25333" y="61636"/>
                </a:lnTo>
                <a:lnTo>
                  <a:pt x="25066" y="63448"/>
                </a:lnTo>
                <a:lnTo>
                  <a:pt x="24266" y="64353"/>
                </a:lnTo>
                <a:lnTo>
                  <a:pt x="23999" y="67072"/>
                </a:lnTo>
                <a:lnTo>
                  <a:pt x="24889" y="67964"/>
                </a:lnTo>
                <a:lnTo>
                  <a:pt x="25838" y="68640"/>
                </a:lnTo>
                <a:lnTo>
                  <a:pt x="26666" y="68887"/>
                </a:lnTo>
                <a:lnTo>
                  <a:pt x="26933" y="67980"/>
                </a:lnTo>
                <a:lnTo>
                  <a:pt x="27199" y="67072"/>
                </a:lnTo>
                <a:lnTo>
                  <a:pt x="27733" y="67980"/>
                </a:lnTo>
                <a:lnTo>
                  <a:pt x="27999" y="67980"/>
                </a:lnTo>
                <a:lnTo>
                  <a:pt x="27999" y="66168"/>
                </a:lnTo>
                <a:lnTo>
                  <a:pt x="28532" y="64353"/>
                </a:lnTo>
                <a:lnTo>
                  <a:pt x="28266" y="62541"/>
                </a:lnTo>
                <a:lnTo>
                  <a:pt x="27999" y="62541"/>
                </a:lnTo>
                <a:lnTo>
                  <a:pt x="27999" y="61636"/>
                </a:lnTo>
                <a:lnTo>
                  <a:pt x="27199" y="61636"/>
                </a:lnTo>
                <a:lnTo>
                  <a:pt x="26933" y="59821"/>
                </a:lnTo>
                <a:close/>
              </a:path>
              <a:path extrusionOk="0" h="120000" w="120000">
                <a:moveTo>
                  <a:pt x="31999" y="100610"/>
                </a:moveTo>
                <a:lnTo>
                  <a:pt x="31999" y="97890"/>
                </a:lnTo>
                <a:lnTo>
                  <a:pt x="31466" y="97890"/>
                </a:lnTo>
                <a:lnTo>
                  <a:pt x="31199" y="98798"/>
                </a:lnTo>
                <a:lnTo>
                  <a:pt x="30933" y="98798"/>
                </a:lnTo>
                <a:lnTo>
                  <a:pt x="30933" y="99702"/>
                </a:lnTo>
                <a:lnTo>
                  <a:pt x="30400" y="100610"/>
                </a:lnTo>
                <a:lnTo>
                  <a:pt x="30400" y="94263"/>
                </a:lnTo>
                <a:lnTo>
                  <a:pt x="29600" y="94263"/>
                </a:lnTo>
                <a:lnTo>
                  <a:pt x="29332" y="93359"/>
                </a:lnTo>
                <a:lnTo>
                  <a:pt x="29066" y="91547"/>
                </a:lnTo>
                <a:lnTo>
                  <a:pt x="28800" y="91547"/>
                </a:lnTo>
                <a:lnTo>
                  <a:pt x="28532" y="90640"/>
                </a:lnTo>
                <a:lnTo>
                  <a:pt x="28266" y="90640"/>
                </a:lnTo>
                <a:lnTo>
                  <a:pt x="27999" y="89732"/>
                </a:lnTo>
                <a:lnTo>
                  <a:pt x="27727" y="87371"/>
                </a:lnTo>
                <a:lnTo>
                  <a:pt x="27583" y="84773"/>
                </a:lnTo>
                <a:lnTo>
                  <a:pt x="27029" y="83402"/>
                </a:lnTo>
                <a:lnTo>
                  <a:pt x="26933" y="83389"/>
                </a:lnTo>
                <a:lnTo>
                  <a:pt x="26933" y="84293"/>
                </a:lnTo>
                <a:lnTo>
                  <a:pt x="26399" y="84293"/>
                </a:lnTo>
                <a:lnTo>
                  <a:pt x="26666" y="86108"/>
                </a:lnTo>
                <a:lnTo>
                  <a:pt x="26399" y="87013"/>
                </a:lnTo>
                <a:lnTo>
                  <a:pt x="26666" y="88828"/>
                </a:lnTo>
                <a:lnTo>
                  <a:pt x="26399" y="88828"/>
                </a:lnTo>
                <a:lnTo>
                  <a:pt x="26399" y="89732"/>
                </a:lnTo>
                <a:lnTo>
                  <a:pt x="26666" y="89732"/>
                </a:lnTo>
                <a:lnTo>
                  <a:pt x="26399" y="93359"/>
                </a:lnTo>
                <a:lnTo>
                  <a:pt x="26399" y="94263"/>
                </a:lnTo>
                <a:lnTo>
                  <a:pt x="26666" y="95171"/>
                </a:lnTo>
                <a:lnTo>
                  <a:pt x="27199" y="96079"/>
                </a:lnTo>
                <a:lnTo>
                  <a:pt x="27733" y="96983"/>
                </a:lnTo>
                <a:lnTo>
                  <a:pt x="27466" y="97890"/>
                </a:lnTo>
                <a:lnTo>
                  <a:pt x="27199" y="98798"/>
                </a:lnTo>
                <a:lnTo>
                  <a:pt x="26933" y="99702"/>
                </a:lnTo>
                <a:lnTo>
                  <a:pt x="27733" y="99702"/>
                </a:lnTo>
                <a:lnTo>
                  <a:pt x="27733" y="100610"/>
                </a:lnTo>
                <a:lnTo>
                  <a:pt x="27999" y="100610"/>
                </a:lnTo>
                <a:lnTo>
                  <a:pt x="27999" y="103329"/>
                </a:lnTo>
                <a:lnTo>
                  <a:pt x="27032" y="102676"/>
                </a:lnTo>
                <a:lnTo>
                  <a:pt x="26013" y="102448"/>
                </a:lnTo>
                <a:lnTo>
                  <a:pt x="23733" y="102422"/>
                </a:lnTo>
                <a:lnTo>
                  <a:pt x="23466" y="99702"/>
                </a:lnTo>
                <a:lnTo>
                  <a:pt x="22932" y="100610"/>
                </a:lnTo>
                <a:lnTo>
                  <a:pt x="22932" y="99702"/>
                </a:lnTo>
                <a:lnTo>
                  <a:pt x="22666" y="99702"/>
                </a:lnTo>
                <a:lnTo>
                  <a:pt x="22666" y="98798"/>
                </a:lnTo>
                <a:lnTo>
                  <a:pt x="22400" y="98798"/>
                </a:lnTo>
                <a:lnTo>
                  <a:pt x="22400" y="97890"/>
                </a:lnTo>
                <a:lnTo>
                  <a:pt x="20799" y="97890"/>
                </a:lnTo>
                <a:lnTo>
                  <a:pt x="20533" y="96983"/>
                </a:lnTo>
                <a:lnTo>
                  <a:pt x="19999" y="95171"/>
                </a:lnTo>
                <a:lnTo>
                  <a:pt x="19008" y="94787"/>
                </a:lnTo>
                <a:lnTo>
                  <a:pt x="18137" y="95114"/>
                </a:lnTo>
                <a:lnTo>
                  <a:pt x="17866" y="95171"/>
                </a:lnTo>
                <a:lnTo>
                  <a:pt x="17599" y="93359"/>
                </a:lnTo>
                <a:lnTo>
                  <a:pt x="16266" y="93359"/>
                </a:lnTo>
                <a:lnTo>
                  <a:pt x="16266" y="95171"/>
                </a:lnTo>
                <a:lnTo>
                  <a:pt x="15466" y="95171"/>
                </a:lnTo>
                <a:lnTo>
                  <a:pt x="14932" y="94263"/>
                </a:lnTo>
                <a:lnTo>
                  <a:pt x="14834" y="97960"/>
                </a:lnTo>
                <a:lnTo>
                  <a:pt x="15037" y="99481"/>
                </a:lnTo>
                <a:lnTo>
                  <a:pt x="15732" y="99702"/>
                </a:lnTo>
                <a:lnTo>
                  <a:pt x="15466" y="100610"/>
                </a:lnTo>
                <a:lnTo>
                  <a:pt x="14932" y="101517"/>
                </a:lnTo>
                <a:lnTo>
                  <a:pt x="14399" y="101517"/>
                </a:lnTo>
                <a:lnTo>
                  <a:pt x="14132" y="100610"/>
                </a:lnTo>
                <a:lnTo>
                  <a:pt x="14132" y="101517"/>
                </a:lnTo>
                <a:lnTo>
                  <a:pt x="13866" y="101517"/>
                </a:lnTo>
                <a:lnTo>
                  <a:pt x="13866" y="104234"/>
                </a:lnTo>
                <a:lnTo>
                  <a:pt x="14497" y="104076"/>
                </a:lnTo>
                <a:lnTo>
                  <a:pt x="15129" y="103854"/>
                </a:lnTo>
                <a:lnTo>
                  <a:pt x="15237" y="103949"/>
                </a:lnTo>
                <a:lnTo>
                  <a:pt x="14932" y="104234"/>
                </a:lnTo>
                <a:lnTo>
                  <a:pt x="14666" y="105141"/>
                </a:lnTo>
                <a:lnTo>
                  <a:pt x="14399" y="106049"/>
                </a:lnTo>
                <a:lnTo>
                  <a:pt x="13866" y="106049"/>
                </a:lnTo>
                <a:lnTo>
                  <a:pt x="13333" y="106953"/>
                </a:lnTo>
                <a:lnTo>
                  <a:pt x="13333" y="108768"/>
                </a:lnTo>
                <a:lnTo>
                  <a:pt x="14138" y="109539"/>
                </a:lnTo>
                <a:lnTo>
                  <a:pt x="13599" y="106953"/>
                </a:lnTo>
                <a:lnTo>
                  <a:pt x="14138" y="109539"/>
                </a:lnTo>
                <a:lnTo>
                  <a:pt x="14943" y="108889"/>
                </a:lnTo>
                <a:lnTo>
                  <a:pt x="15732" y="107861"/>
                </a:lnTo>
                <a:lnTo>
                  <a:pt x="16000" y="108768"/>
                </a:lnTo>
                <a:lnTo>
                  <a:pt x="16000" y="110580"/>
                </a:lnTo>
                <a:lnTo>
                  <a:pt x="16266" y="110580"/>
                </a:lnTo>
                <a:lnTo>
                  <a:pt x="16266" y="107861"/>
                </a:lnTo>
                <a:lnTo>
                  <a:pt x="16799" y="107861"/>
                </a:lnTo>
                <a:lnTo>
                  <a:pt x="17066" y="111488"/>
                </a:lnTo>
                <a:lnTo>
                  <a:pt x="17066" y="107861"/>
                </a:lnTo>
                <a:lnTo>
                  <a:pt x="17333" y="110580"/>
                </a:lnTo>
                <a:lnTo>
                  <a:pt x="17333" y="111488"/>
                </a:lnTo>
                <a:lnTo>
                  <a:pt x="17599" y="110580"/>
                </a:lnTo>
                <a:lnTo>
                  <a:pt x="17599" y="108768"/>
                </a:lnTo>
                <a:lnTo>
                  <a:pt x="17866" y="108768"/>
                </a:lnTo>
                <a:lnTo>
                  <a:pt x="18133" y="106953"/>
                </a:lnTo>
                <a:lnTo>
                  <a:pt x="17599" y="106049"/>
                </a:lnTo>
                <a:lnTo>
                  <a:pt x="18133" y="105141"/>
                </a:lnTo>
                <a:lnTo>
                  <a:pt x="18133" y="103329"/>
                </a:lnTo>
                <a:lnTo>
                  <a:pt x="17866" y="103329"/>
                </a:lnTo>
                <a:lnTo>
                  <a:pt x="18044" y="102725"/>
                </a:lnTo>
                <a:lnTo>
                  <a:pt x="17866" y="101517"/>
                </a:lnTo>
                <a:lnTo>
                  <a:pt x="18666" y="101517"/>
                </a:lnTo>
                <a:lnTo>
                  <a:pt x="18666" y="108768"/>
                </a:lnTo>
                <a:lnTo>
                  <a:pt x="19500" y="107923"/>
                </a:lnTo>
                <a:lnTo>
                  <a:pt x="20220" y="107855"/>
                </a:lnTo>
                <a:lnTo>
                  <a:pt x="20991" y="107439"/>
                </a:lnTo>
                <a:lnTo>
                  <a:pt x="21332" y="106953"/>
                </a:lnTo>
                <a:lnTo>
                  <a:pt x="21600" y="106049"/>
                </a:lnTo>
                <a:lnTo>
                  <a:pt x="21600" y="105141"/>
                </a:lnTo>
                <a:lnTo>
                  <a:pt x="21866" y="105141"/>
                </a:lnTo>
                <a:lnTo>
                  <a:pt x="22132" y="106049"/>
                </a:lnTo>
                <a:lnTo>
                  <a:pt x="22400" y="105141"/>
                </a:lnTo>
                <a:lnTo>
                  <a:pt x="22400" y="106049"/>
                </a:lnTo>
                <a:lnTo>
                  <a:pt x="22666" y="106953"/>
                </a:lnTo>
                <a:lnTo>
                  <a:pt x="23999" y="106953"/>
                </a:lnTo>
                <a:lnTo>
                  <a:pt x="24799" y="106049"/>
                </a:lnTo>
                <a:lnTo>
                  <a:pt x="24799" y="104234"/>
                </a:lnTo>
                <a:lnTo>
                  <a:pt x="25066" y="104234"/>
                </a:lnTo>
                <a:lnTo>
                  <a:pt x="25066" y="106049"/>
                </a:lnTo>
                <a:lnTo>
                  <a:pt x="24625" y="108228"/>
                </a:lnTo>
                <a:lnTo>
                  <a:pt x="23784" y="110489"/>
                </a:lnTo>
                <a:lnTo>
                  <a:pt x="23733" y="110580"/>
                </a:lnTo>
                <a:lnTo>
                  <a:pt x="22855" y="111031"/>
                </a:lnTo>
                <a:lnTo>
                  <a:pt x="22027" y="111144"/>
                </a:lnTo>
                <a:lnTo>
                  <a:pt x="21600" y="111488"/>
                </a:lnTo>
                <a:lnTo>
                  <a:pt x="20799" y="111488"/>
                </a:lnTo>
                <a:lnTo>
                  <a:pt x="20533" y="112392"/>
                </a:lnTo>
                <a:lnTo>
                  <a:pt x="20533" y="113300"/>
                </a:lnTo>
                <a:lnTo>
                  <a:pt x="20266" y="113300"/>
                </a:lnTo>
                <a:lnTo>
                  <a:pt x="19999" y="114204"/>
                </a:lnTo>
                <a:lnTo>
                  <a:pt x="19733" y="113300"/>
                </a:lnTo>
                <a:lnTo>
                  <a:pt x="19466" y="113300"/>
                </a:lnTo>
                <a:lnTo>
                  <a:pt x="18964" y="115299"/>
                </a:lnTo>
                <a:lnTo>
                  <a:pt x="19035" y="118017"/>
                </a:lnTo>
                <a:lnTo>
                  <a:pt x="19199" y="118739"/>
                </a:lnTo>
                <a:lnTo>
                  <a:pt x="19733" y="119643"/>
                </a:lnTo>
                <a:lnTo>
                  <a:pt x="20561" y="120000"/>
                </a:lnTo>
                <a:lnTo>
                  <a:pt x="21561" y="119433"/>
                </a:lnTo>
                <a:lnTo>
                  <a:pt x="22132" y="118739"/>
                </a:lnTo>
                <a:lnTo>
                  <a:pt x="22400" y="116924"/>
                </a:lnTo>
                <a:lnTo>
                  <a:pt x="22932" y="116019"/>
                </a:lnTo>
                <a:lnTo>
                  <a:pt x="23200" y="116924"/>
                </a:lnTo>
                <a:lnTo>
                  <a:pt x="23466" y="115112"/>
                </a:lnTo>
                <a:lnTo>
                  <a:pt x="23733" y="115112"/>
                </a:lnTo>
                <a:lnTo>
                  <a:pt x="23999" y="112392"/>
                </a:lnTo>
                <a:lnTo>
                  <a:pt x="24533" y="112392"/>
                </a:lnTo>
                <a:lnTo>
                  <a:pt x="25066" y="111488"/>
                </a:lnTo>
                <a:lnTo>
                  <a:pt x="25066" y="112392"/>
                </a:lnTo>
                <a:lnTo>
                  <a:pt x="25599" y="112392"/>
                </a:lnTo>
                <a:lnTo>
                  <a:pt x="26133" y="111488"/>
                </a:lnTo>
                <a:lnTo>
                  <a:pt x="26933" y="110580"/>
                </a:lnTo>
                <a:lnTo>
                  <a:pt x="27199" y="111488"/>
                </a:lnTo>
                <a:lnTo>
                  <a:pt x="27733" y="110580"/>
                </a:lnTo>
                <a:lnTo>
                  <a:pt x="27999" y="110580"/>
                </a:lnTo>
                <a:lnTo>
                  <a:pt x="27999" y="108768"/>
                </a:lnTo>
                <a:lnTo>
                  <a:pt x="28266" y="108768"/>
                </a:lnTo>
                <a:lnTo>
                  <a:pt x="28532" y="109673"/>
                </a:lnTo>
                <a:lnTo>
                  <a:pt x="28800" y="108768"/>
                </a:lnTo>
                <a:lnTo>
                  <a:pt x="28901" y="110623"/>
                </a:lnTo>
                <a:lnTo>
                  <a:pt x="29143" y="111681"/>
                </a:lnTo>
                <a:lnTo>
                  <a:pt x="29866" y="111488"/>
                </a:lnTo>
                <a:lnTo>
                  <a:pt x="30400" y="111488"/>
                </a:lnTo>
                <a:lnTo>
                  <a:pt x="30666" y="108768"/>
                </a:lnTo>
                <a:lnTo>
                  <a:pt x="30933" y="108768"/>
                </a:lnTo>
                <a:lnTo>
                  <a:pt x="31466" y="109673"/>
                </a:lnTo>
                <a:lnTo>
                  <a:pt x="32458" y="109394"/>
                </a:lnTo>
                <a:lnTo>
                  <a:pt x="33329" y="109370"/>
                </a:lnTo>
                <a:lnTo>
                  <a:pt x="33599" y="109673"/>
                </a:lnTo>
                <a:lnTo>
                  <a:pt x="33866" y="109673"/>
                </a:lnTo>
                <a:lnTo>
                  <a:pt x="33866" y="107861"/>
                </a:lnTo>
                <a:lnTo>
                  <a:pt x="34133" y="107861"/>
                </a:lnTo>
                <a:lnTo>
                  <a:pt x="34133" y="106953"/>
                </a:lnTo>
                <a:lnTo>
                  <a:pt x="34399" y="106953"/>
                </a:lnTo>
                <a:lnTo>
                  <a:pt x="34390" y="103883"/>
                </a:lnTo>
                <a:lnTo>
                  <a:pt x="34327" y="100555"/>
                </a:lnTo>
                <a:lnTo>
                  <a:pt x="34156" y="97429"/>
                </a:lnTo>
                <a:lnTo>
                  <a:pt x="33866" y="95171"/>
                </a:lnTo>
                <a:lnTo>
                  <a:pt x="33599" y="94263"/>
                </a:lnTo>
                <a:lnTo>
                  <a:pt x="33333" y="94263"/>
                </a:lnTo>
                <a:lnTo>
                  <a:pt x="33066" y="93359"/>
                </a:lnTo>
                <a:lnTo>
                  <a:pt x="33066" y="92452"/>
                </a:lnTo>
                <a:lnTo>
                  <a:pt x="32533" y="93359"/>
                </a:lnTo>
                <a:lnTo>
                  <a:pt x="32799" y="94263"/>
                </a:lnTo>
                <a:lnTo>
                  <a:pt x="32533" y="96079"/>
                </a:lnTo>
                <a:lnTo>
                  <a:pt x="32533" y="96983"/>
                </a:lnTo>
                <a:lnTo>
                  <a:pt x="32799" y="96983"/>
                </a:lnTo>
                <a:lnTo>
                  <a:pt x="32799" y="98798"/>
                </a:lnTo>
                <a:lnTo>
                  <a:pt x="32533" y="97890"/>
                </a:lnTo>
                <a:lnTo>
                  <a:pt x="32533" y="101517"/>
                </a:lnTo>
                <a:lnTo>
                  <a:pt x="32533" y="100610"/>
                </a:lnTo>
                <a:lnTo>
                  <a:pt x="32266" y="102422"/>
                </a:lnTo>
                <a:lnTo>
                  <a:pt x="31999" y="100610"/>
                </a:lnTo>
                <a:close/>
              </a:path>
              <a:path extrusionOk="0" h="120000" w="120000">
                <a:moveTo>
                  <a:pt x="40266" y="66168"/>
                </a:moveTo>
                <a:lnTo>
                  <a:pt x="40266" y="67072"/>
                </a:lnTo>
                <a:lnTo>
                  <a:pt x="40799" y="67980"/>
                </a:lnTo>
                <a:lnTo>
                  <a:pt x="41066" y="67072"/>
                </a:lnTo>
                <a:lnTo>
                  <a:pt x="41866" y="67072"/>
                </a:lnTo>
                <a:lnTo>
                  <a:pt x="41866" y="68887"/>
                </a:lnTo>
                <a:lnTo>
                  <a:pt x="42133" y="68887"/>
                </a:lnTo>
                <a:lnTo>
                  <a:pt x="42400" y="69792"/>
                </a:lnTo>
                <a:lnTo>
                  <a:pt x="42932" y="69792"/>
                </a:lnTo>
                <a:lnTo>
                  <a:pt x="43200" y="70699"/>
                </a:lnTo>
                <a:lnTo>
                  <a:pt x="43732" y="72511"/>
                </a:lnTo>
                <a:lnTo>
                  <a:pt x="44000" y="73418"/>
                </a:lnTo>
                <a:lnTo>
                  <a:pt x="44532" y="73418"/>
                </a:lnTo>
                <a:lnTo>
                  <a:pt x="44800" y="74323"/>
                </a:lnTo>
                <a:lnTo>
                  <a:pt x="45468" y="76371"/>
                </a:lnTo>
                <a:lnTo>
                  <a:pt x="46296" y="77934"/>
                </a:lnTo>
                <a:lnTo>
                  <a:pt x="46399" y="77950"/>
                </a:lnTo>
                <a:lnTo>
                  <a:pt x="47135" y="77508"/>
                </a:lnTo>
                <a:lnTo>
                  <a:pt x="47367" y="75522"/>
                </a:lnTo>
                <a:lnTo>
                  <a:pt x="47278" y="72789"/>
                </a:lnTo>
                <a:lnTo>
                  <a:pt x="47053" y="70101"/>
                </a:lnTo>
                <a:lnTo>
                  <a:pt x="46933" y="68887"/>
                </a:lnTo>
                <a:lnTo>
                  <a:pt x="46271" y="66652"/>
                </a:lnTo>
                <a:lnTo>
                  <a:pt x="45413" y="65524"/>
                </a:lnTo>
                <a:lnTo>
                  <a:pt x="44532" y="65260"/>
                </a:lnTo>
                <a:lnTo>
                  <a:pt x="44266" y="66168"/>
                </a:lnTo>
                <a:lnTo>
                  <a:pt x="44000" y="66168"/>
                </a:lnTo>
                <a:lnTo>
                  <a:pt x="43732" y="62541"/>
                </a:lnTo>
                <a:lnTo>
                  <a:pt x="43466" y="62541"/>
                </a:lnTo>
                <a:lnTo>
                  <a:pt x="42932" y="61636"/>
                </a:lnTo>
                <a:lnTo>
                  <a:pt x="42400" y="62541"/>
                </a:lnTo>
                <a:lnTo>
                  <a:pt x="42133" y="61636"/>
                </a:lnTo>
                <a:lnTo>
                  <a:pt x="41866" y="59821"/>
                </a:lnTo>
                <a:lnTo>
                  <a:pt x="41105" y="59425"/>
                </a:lnTo>
                <a:lnTo>
                  <a:pt x="40550" y="60955"/>
                </a:lnTo>
                <a:lnTo>
                  <a:pt x="40266" y="61636"/>
                </a:lnTo>
                <a:lnTo>
                  <a:pt x="39999" y="60729"/>
                </a:lnTo>
                <a:lnTo>
                  <a:pt x="39999" y="61636"/>
                </a:lnTo>
                <a:lnTo>
                  <a:pt x="39733" y="60729"/>
                </a:lnTo>
                <a:lnTo>
                  <a:pt x="39999" y="59821"/>
                </a:lnTo>
                <a:lnTo>
                  <a:pt x="39733" y="58917"/>
                </a:lnTo>
                <a:lnTo>
                  <a:pt x="39466" y="58009"/>
                </a:lnTo>
                <a:lnTo>
                  <a:pt x="38666" y="57102"/>
                </a:lnTo>
                <a:lnTo>
                  <a:pt x="38399" y="57102"/>
                </a:lnTo>
                <a:lnTo>
                  <a:pt x="38133" y="58009"/>
                </a:lnTo>
                <a:lnTo>
                  <a:pt x="37866" y="58917"/>
                </a:lnTo>
                <a:lnTo>
                  <a:pt x="38133" y="59821"/>
                </a:lnTo>
                <a:lnTo>
                  <a:pt x="38133" y="60729"/>
                </a:lnTo>
                <a:lnTo>
                  <a:pt x="37332" y="61636"/>
                </a:lnTo>
                <a:lnTo>
                  <a:pt x="37332" y="60729"/>
                </a:lnTo>
                <a:lnTo>
                  <a:pt x="36800" y="57102"/>
                </a:lnTo>
                <a:lnTo>
                  <a:pt x="36532" y="56197"/>
                </a:lnTo>
                <a:lnTo>
                  <a:pt x="36000" y="57102"/>
                </a:lnTo>
                <a:lnTo>
                  <a:pt x="35466" y="57102"/>
                </a:lnTo>
                <a:lnTo>
                  <a:pt x="34933" y="55290"/>
                </a:lnTo>
                <a:lnTo>
                  <a:pt x="34666" y="55290"/>
                </a:lnTo>
                <a:lnTo>
                  <a:pt x="34041" y="57753"/>
                </a:lnTo>
                <a:lnTo>
                  <a:pt x="34029" y="60167"/>
                </a:lnTo>
                <a:lnTo>
                  <a:pt x="34133" y="61636"/>
                </a:lnTo>
                <a:lnTo>
                  <a:pt x="34399" y="60729"/>
                </a:lnTo>
                <a:lnTo>
                  <a:pt x="34933" y="60729"/>
                </a:lnTo>
                <a:lnTo>
                  <a:pt x="34933" y="63448"/>
                </a:lnTo>
                <a:lnTo>
                  <a:pt x="35466" y="62541"/>
                </a:lnTo>
                <a:lnTo>
                  <a:pt x="35466" y="61636"/>
                </a:lnTo>
                <a:lnTo>
                  <a:pt x="35732" y="62541"/>
                </a:lnTo>
                <a:lnTo>
                  <a:pt x="36000" y="62541"/>
                </a:lnTo>
                <a:lnTo>
                  <a:pt x="35732" y="65260"/>
                </a:lnTo>
                <a:lnTo>
                  <a:pt x="36266" y="65260"/>
                </a:lnTo>
                <a:lnTo>
                  <a:pt x="36266" y="64353"/>
                </a:lnTo>
                <a:lnTo>
                  <a:pt x="36800" y="65260"/>
                </a:lnTo>
                <a:lnTo>
                  <a:pt x="37066" y="65260"/>
                </a:lnTo>
                <a:lnTo>
                  <a:pt x="36800" y="66168"/>
                </a:lnTo>
                <a:lnTo>
                  <a:pt x="36266" y="66168"/>
                </a:lnTo>
                <a:lnTo>
                  <a:pt x="36800" y="67072"/>
                </a:lnTo>
                <a:lnTo>
                  <a:pt x="37066" y="67980"/>
                </a:lnTo>
                <a:lnTo>
                  <a:pt x="35732" y="67980"/>
                </a:lnTo>
                <a:lnTo>
                  <a:pt x="36000" y="69792"/>
                </a:lnTo>
                <a:lnTo>
                  <a:pt x="36266" y="69792"/>
                </a:lnTo>
                <a:lnTo>
                  <a:pt x="36266" y="70699"/>
                </a:lnTo>
                <a:lnTo>
                  <a:pt x="36532" y="69792"/>
                </a:lnTo>
                <a:lnTo>
                  <a:pt x="37066" y="69792"/>
                </a:lnTo>
                <a:lnTo>
                  <a:pt x="37332" y="67980"/>
                </a:lnTo>
                <a:lnTo>
                  <a:pt x="38399" y="67980"/>
                </a:lnTo>
                <a:lnTo>
                  <a:pt x="38666" y="67072"/>
                </a:lnTo>
                <a:lnTo>
                  <a:pt x="39466" y="67072"/>
                </a:lnTo>
                <a:lnTo>
                  <a:pt x="39199" y="68887"/>
                </a:lnTo>
                <a:lnTo>
                  <a:pt x="39733" y="67980"/>
                </a:lnTo>
                <a:lnTo>
                  <a:pt x="39999" y="66168"/>
                </a:lnTo>
                <a:lnTo>
                  <a:pt x="40266" y="66168"/>
                </a:lnTo>
                <a:close/>
              </a:path>
              <a:path extrusionOk="0" h="120000" w="120000">
                <a:moveTo>
                  <a:pt x="35466" y="76138"/>
                </a:moveTo>
                <a:lnTo>
                  <a:pt x="35732" y="77042"/>
                </a:lnTo>
                <a:lnTo>
                  <a:pt x="35732" y="77950"/>
                </a:lnTo>
                <a:lnTo>
                  <a:pt x="36266" y="77950"/>
                </a:lnTo>
                <a:lnTo>
                  <a:pt x="36000" y="74323"/>
                </a:lnTo>
                <a:lnTo>
                  <a:pt x="36266" y="77950"/>
                </a:lnTo>
                <a:lnTo>
                  <a:pt x="36532" y="78857"/>
                </a:lnTo>
                <a:lnTo>
                  <a:pt x="36532" y="80669"/>
                </a:lnTo>
                <a:lnTo>
                  <a:pt x="37066" y="79762"/>
                </a:lnTo>
                <a:lnTo>
                  <a:pt x="37066" y="77042"/>
                </a:lnTo>
                <a:lnTo>
                  <a:pt x="36532" y="76138"/>
                </a:lnTo>
                <a:lnTo>
                  <a:pt x="36532" y="73418"/>
                </a:lnTo>
                <a:lnTo>
                  <a:pt x="35732" y="73418"/>
                </a:lnTo>
                <a:lnTo>
                  <a:pt x="35732" y="75230"/>
                </a:lnTo>
                <a:lnTo>
                  <a:pt x="35466" y="76138"/>
                </a:lnTo>
                <a:close/>
              </a:path>
              <a:path extrusionOk="0" h="120000" w="120000">
                <a:moveTo>
                  <a:pt x="42133" y="75230"/>
                </a:moveTo>
                <a:lnTo>
                  <a:pt x="42133" y="76138"/>
                </a:lnTo>
                <a:lnTo>
                  <a:pt x="42400" y="76138"/>
                </a:lnTo>
                <a:lnTo>
                  <a:pt x="42666" y="77950"/>
                </a:lnTo>
                <a:lnTo>
                  <a:pt x="43322" y="77172"/>
                </a:lnTo>
                <a:lnTo>
                  <a:pt x="43748" y="76122"/>
                </a:lnTo>
                <a:lnTo>
                  <a:pt x="43466" y="74323"/>
                </a:lnTo>
                <a:lnTo>
                  <a:pt x="43200" y="74323"/>
                </a:lnTo>
                <a:lnTo>
                  <a:pt x="42932" y="73418"/>
                </a:lnTo>
                <a:lnTo>
                  <a:pt x="42400" y="73418"/>
                </a:lnTo>
                <a:lnTo>
                  <a:pt x="42133" y="74323"/>
                </a:lnTo>
                <a:lnTo>
                  <a:pt x="42133" y="75230"/>
                </a:lnTo>
                <a:close/>
              </a:path>
              <a:path extrusionOk="0" h="120000" w="120000">
                <a:moveTo>
                  <a:pt x="37866" y="86108"/>
                </a:moveTo>
                <a:lnTo>
                  <a:pt x="37600" y="87013"/>
                </a:lnTo>
                <a:lnTo>
                  <a:pt x="37600" y="88828"/>
                </a:lnTo>
                <a:lnTo>
                  <a:pt x="37332" y="90640"/>
                </a:lnTo>
                <a:lnTo>
                  <a:pt x="38056" y="89860"/>
                </a:lnTo>
                <a:lnTo>
                  <a:pt x="38687" y="89170"/>
                </a:lnTo>
                <a:lnTo>
                  <a:pt x="39130" y="88529"/>
                </a:lnTo>
                <a:lnTo>
                  <a:pt x="39292" y="87898"/>
                </a:lnTo>
                <a:lnTo>
                  <a:pt x="39081" y="87237"/>
                </a:lnTo>
                <a:lnTo>
                  <a:pt x="38401" y="86506"/>
                </a:lnTo>
                <a:lnTo>
                  <a:pt x="37866" y="86108"/>
                </a:lnTo>
                <a:close/>
              </a:path>
              <a:path extrusionOk="0" h="120000" w="120000">
                <a:moveTo>
                  <a:pt x="7619" y="95839"/>
                </a:moveTo>
                <a:lnTo>
                  <a:pt x="7732" y="92565"/>
                </a:lnTo>
                <a:lnTo>
                  <a:pt x="7732" y="91547"/>
                </a:lnTo>
                <a:lnTo>
                  <a:pt x="7466" y="89732"/>
                </a:lnTo>
                <a:lnTo>
                  <a:pt x="7213" y="98521"/>
                </a:lnTo>
                <a:lnTo>
                  <a:pt x="7619" y="95839"/>
                </a:lnTo>
                <a:close/>
              </a:path>
              <a:path extrusionOk="0" h="120000" w="120000">
                <a:moveTo>
                  <a:pt x="30666" y="98798"/>
                </a:moveTo>
                <a:lnTo>
                  <a:pt x="30933" y="98798"/>
                </a:lnTo>
                <a:lnTo>
                  <a:pt x="31199" y="96983"/>
                </a:lnTo>
                <a:lnTo>
                  <a:pt x="31199" y="93359"/>
                </a:lnTo>
                <a:lnTo>
                  <a:pt x="30933" y="92452"/>
                </a:lnTo>
                <a:lnTo>
                  <a:pt x="30400" y="92452"/>
                </a:lnTo>
                <a:lnTo>
                  <a:pt x="30400" y="100610"/>
                </a:lnTo>
                <a:lnTo>
                  <a:pt x="30666" y="98798"/>
                </a:lnTo>
                <a:close/>
              </a:path>
              <a:path extrusionOk="0" h="120000" w="120000">
                <a:moveTo>
                  <a:pt x="47999" y="48947"/>
                </a:moveTo>
                <a:lnTo>
                  <a:pt x="47733" y="48039"/>
                </a:lnTo>
                <a:lnTo>
                  <a:pt x="47733" y="47131"/>
                </a:lnTo>
                <a:lnTo>
                  <a:pt x="47199" y="46227"/>
                </a:lnTo>
                <a:lnTo>
                  <a:pt x="46933" y="45320"/>
                </a:lnTo>
                <a:lnTo>
                  <a:pt x="47199" y="44412"/>
                </a:lnTo>
                <a:lnTo>
                  <a:pt x="47199" y="43508"/>
                </a:lnTo>
                <a:lnTo>
                  <a:pt x="46399" y="43508"/>
                </a:lnTo>
                <a:lnTo>
                  <a:pt x="46399" y="45320"/>
                </a:lnTo>
                <a:lnTo>
                  <a:pt x="46666" y="47131"/>
                </a:lnTo>
                <a:lnTo>
                  <a:pt x="46666" y="48947"/>
                </a:lnTo>
                <a:lnTo>
                  <a:pt x="47467" y="48947"/>
                </a:lnTo>
                <a:lnTo>
                  <a:pt x="47467" y="51666"/>
                </a:lnTo>
                <a:lnTo>
                  <a:pt x="47733" y="51666"/>
                </a:lnTo>
                <a:lnTo>
                  <a:pt x="47911" y="51061"/>
                </a:lnTo>
                <a:lnTo>
                  <a:pt x="47733" y="49851"/>
                </a:lnTo>
                <a:lnTo>
                  <a:pt x="47999" y="48947"/>
                </a:lnTo>
                <a:close/>
              </a:path>
              <a:path extrusionOk="0" h="120000" w="120000">
                <a:moveTo>
                  <a:pt x="64533" y="74323"/>
                </a:moveTo>
                <a:lnTo>
                  <a:pt x="64000" y="73418"/>
                </a:lnTo>
                <a:lnTo>
                  <a:pt x="63733" y="72511"/>
                </a:lnTo>
                <a:lnTo>
                  <a:pt x="63466" y="73418"/>
                </a:lnTo>
                <a:lnTo>
                  <a:pt x="63733" y="73418"/>
                </a:lnTo>
                <a:lnTo>
                  <a:pt x="63733" y="74323"/>
                </a:lnTo>
                <a:lnTo>
                  <a:pt x="63466" y="74323"/>
                </a:lnTo>
                <a:lnTo>
                  <a:pt x="63199" y="75230"/>
                </a:lnTo>
                <a:lnTo>
                  <a:pt x="62933" y="76138"/>
                </a:lnTo>
                <a:lnTo>
                  <a:pt x="62933" y="77042"/>
                </a:lnTo>
                <a:lnTo>
                  <a:pt x="63199" y="78857"/>
                </a:lnTo>
                <a:lnTo>
                  <a:pt x="63199" y="81577"/>
                </a:lnTo>
                <a:lnTo>
                  <a:pt x="63466" y="80669"/>
                </a:lnTo>
                <a:lnTo>
                  <a:pt x="63466" y="79762"/>
                </a:lnTo>
                <a:lnTo>
                  <a:pt x="64266" y="79762"/>
                </a:lnTo>
                <a:lnTo>
                  <a:pt x="64533" y="78857"/>
                </a:lnTo>
                <a:lnTo>
                  <a:pt x="64533" y="77042"/>
                </a:lnTo>
                <a:lnTo>
                  <a:pt x="64800" y="74323"/>
                </a:lnTo>
                <a:lnTo>
                  <a:pt x="64533" y="74323"/>
                </a:lnTo>
                <a:close/>
              </a:path>
              <a:path extrusionOk="0" h="120000" w="120000">
                <a:moveTo>
                  <a:pt x="53866" y="77042"/>
                </a:moveTo>
                <a:lnTo>
                  <a:pt x="53599" y="77042"/>
                </a:lnTo>
                <a:lnTo>
                  <a:pt x="53675" y="77048"/>
                </a:lnTo>
                <a:lnTo>
                  <a:pt x="53814" y="77102"/>
                </a:lnTo>
                <a:lnTo>
                  <a:pt x="53866" y="77042"/>
                </a:lnTo>
                <a:close/>
              </a:path>
              <a:path extrusionOk="0" h="120000" w="120000">
                <a:moveTo>
                  <a:pt x="85866" y="10877"/>
                </a:moveTo>
                <a:lnTo>
                  <a:pt x="85066" y="12689"/>
                </a:lnTo>
                <a:lnTo>
                  <a:pt x="85066" y="13597"/>
                </a:lnTo>
                <a:lnTo>
                  <a:pt x="84266" y="13597"/>
                </a:lnTo>
                <a:lnTo>
                  <a:pt x="84266" y="11782"/>
                </a:lnTo>
                <a:lnTo>
                  <a:pt x="83467" y="11782"/>
                </a:lnTo>
                <a:lnTo>
                  <a:pt x="83199" y="12689"/>
                </a:lnTo>
                <a:lnTo>
                  <a:pt x="83199" y="13597"/>
                </a:lnTo>
                <a:lnTo>
                  <a:pt x="83467" y="13597"/>
                </a:lnTo>
                <a:lnTo>
                  <a:pt x="83467" y="14501"/>
                </a:lnTo>
                <a:lnTo>
                  <a:pt x="83685" y="15247"/>
                </a:lnTo>
                <a:lnTo>
                  <a:pt x="83755" y="15334"/>
                </a:lnTo>
                <a:lnTo>
                  <a:pt x="83999" y="14501"/>
                </a:lnTo>
                <a:lnTo>
                  <a:pt x="84266" y="15409"/>
                </a:lnTo>
                <a:lnTo>
                  <a:pt x="84533" y="16316"/>
                </a:lnTo>
                <a:lnTo>
                  <a:pt x="85333" y="16316"/>
                </a:lnTo>
                <a:lnTo>
                  <a:pt x="85333" y="17221"/>
                </a:lnTo>
                <a:lnTo>
                  <a:pt x="85866" y="17221"/>
                </a:lnTo>
                <a:lnTo>
                  <a:pt x="85333" y="18128"/>
                </a:lnTo>
                <a:lnTo>
                  <a:pt x="85750" y="31969"/>
                </a:lnTo>
                <a:lnTo>
                  <a:pt x="86679" y="31235"/>
                </a:lnTo>
                <a:lnTo>
                  <a:pt x="87564" y="30353"/>
                </a:lnTo>
                <a:lnTo>
                  <a:pt x="88384" y="29251"/>
                </a:lnTo>
                <a:lnTo>
                  <a:pt x="88533" y="29006"/>
                </a:lnTo>
                <a:lnTo>
                  <a:pt x="88533" y="28098"/>
                </a:lnTo>
                <a:lnTo>
                  <a:pt x="88799" y="28098"/>
                </a:lnTo>
                <a:lnTo>
                  <a:pt x="89333" y="29006"/>
                </a:lnTo>
                <a:lnTo>
                  <a:pt x="89599" y="28098"/>
                </a:lnTo>
                <a:lnTo>
                  <a:pt x="89599" y="11782"/>
                </a:lnTo>
                <a:lnTo>
                  <a:pt x="88799" y="11782"/>
                </a:lnTo>
                <a:lnTo>
                  <a:pt x="88533" y="9065"/>
                </a:lnTo>
                <a:lnTo>
                  <a:pt x="87733" y="9065"/>
                </a:lnTo>
                <a:lnTo>
                  <a:pt x="87733" y="10877"/>
                </a:lnTo>
                <a:lnTo>
                  <a:pt x="86400" y="10877"/>
                </a:lnTo>
                <a:lnTo>
                  <a:pt x="86133" y="9970"/>
                </a:lnTo>
                <a:lnTo>
                  <a:pt x="86133" y="9065"/>
                </a:lnTo>
                <a:lnTo>
                  <a:pt x="85866" y="8158"/>
                </a:lnTo>
                <a:lnTo>
                  <a:pt x="85866" y="10877"/>
                </a:lnTo>
                <a:close/>
              </a:path>
              <a:path extrusionOk="0" h="120000" w="120000">
                <a:moveTo>
                  <a:pt x="61066" y="114204"/>
                </a:moveTo>
                <a:lnTo>
                  <a:pt x="61066" y="116924"/>
                </a:lnTo>
                <a:lnTo>
                  <a:pt x="61333" y="118739"/>
                </a:lnTo>
                <a:lnTo>
                  <a:pt x="62133" y="118739"/>
                </a:lnTo>
                <a:lnTo>
                  <a:pt x="62399" y="116924"/>
                </a:lnTo>
                <a:lnTo>
                  <a:pt x="63199" y="116019"/>
                </a:lnTo>
                <a:lnTo>
                  <a:pt x="62933" y="118739"/>
                </a:lnTo>
                <a:lnTo>
                  <a:pt x="65600" y="116924"/>
                </a:lnTo>
                <a:lnTo>
                  <a:pt x="65066" y="99702"/>
                </a:lnTo>
                <a:lnTo>
                  <a:pt x="64800" y="99702"/>
                </a:lnTo>
                <a:lnTo>
                  <a:pt x="64800" y="98798"/>
                </a:lnTo>
                <a:lnTo>
                  <a:pt x="65066" y="98798"/>
                </a:lnTo>
                <a:lnTo>
                  <a:pt x="64800" y="97890"/>
                </a:lnTo>
                <a:lnTo>
                  <a:pt x="64000" y="98798"/>
                </a:lnTo>
                <a:lnTo>
                  <a:pt x="64000" y="99702"/>
                </a:lnTo>
                <a:lnTo>
                  <a:pt x="63733" y="99702"/>
                </a:lnTo>
                <a:lnTo>
                  <a:pt x="63389" y="100102"/>
                </a:lnTo>
                <a:lnTo>
                  <a:pt x="63661" y="98573"/>
                </a:lnTo>
                <a:lnTo>
                  <a:pt x="63733" y="97890"/>
                </a:lnTo>
                <a:lnTo>
                  <a:pt x="62933" y="97890"/>
                </a:lnTo>
                <a:lnTo>
                  <a:pt x="63199" y="96079"/>
                </a:lnTo>
                <a:lnTo>
                  <a:pt x="63999" y="96672"/>
                </a:lnTo>
                <a:lnTo>
                  <a:pt x="64806" y="96008"/>
                </a:lnTo>
                <a:lnTo>
                  <a:pt x="65332" y="95171"/>
                </a:lnTo>
                <a:lnTo>
                  <a:pt x="65332" y="94263"/>
                </a:lnTo>
                <a:lnTo>
                  <a:pt x="64800" y="93359"/>
                </a:lnTo>
                <a:lnTo>
                  <a:pt x="64266" y="93359"/>
                </a:lnTo>
                <a:lnTo>
                  <a:pt x="63733" y="92452"/>
                </a:lnTo>
                <a:lnTo>
                  <a:pt x="63466" y="91547"/>
                </a:lnTo>
                <a:lnTo>
                  <a:pt x="62933" y="90640"/>
                </a:lnTo>
                <a:lnTo>
                  <a:pt x="62666" y="91547"/>
                </a:lnTo>
                <a:lnTo>
                  <a:pt x="62399" y="90640"/>
                </a:lnTo>
                <a:lnTo>
                  <a:pt x="62133" y="90640"/>
                </a:lnTo>
                <a:lnTo>
                  <a:pt x="62133" y="87920"/>
                </a:lnTo>
                <a:lnTo>
                  <a:pt x="61335" y="88675"/>
                </a:lnTo>
                <a:lnTo>
                  <a:pt x="60272" y="89443"/>
                </a:lnTo>
                <a:lnTo>
                  <a:pt x="59229" y="89930"/>
                </a:lnTo>
                <a:lnTo>
                  <a:pt x="58485" y="89841"/>
                </a:lnTo>
                <a:lnTo>
                  <a:pt x="58400" y="89732"/>
                </a:lnTo>
                <a:lnTo>
                  <a:pt x="58400" y="87920"/>
                </a:lnTo>
                <a:lnTo>
                  <a:pt x="57866" y="86108"/>
                </a:lnTo>
                <a:lnTo>
                  <a:pt x="57066" y="85201"/>
                </a:lnTo>
                <a:lnTo>
                  <a:pt x="57066" y="86108"/>
                </a:lnTo>
                <a:lnTo>
                  <a:pt x="56266" y="86108"/>
                </a:lnTo>
                <a:lnTo>
                  <a:pt x="55199" y="85201"/>
                </a:lnTo>
                <a:lnTo>
                  <a:pt x="54933" y="85201"/>
                </a:lnTo>
                <a:lnTo>
                  <a:pt x="54933" y="84293"/>
                </a:lnTo>
                <a:lnTo>
                  <a:pt x="53599" y="84293"/>
                </a:lnTo>
                <a:lnTo>
                  <a:pt x="53333" y="83389"/>
                </a:lnTo>
                <a:lnTo>
                  <a:pt x="53066" y="84293"/>
                </a:lnTo>
                <a:lnTo>
                  <a:pt x="53066" y="85201"/>
                </a:lnTo>
                <a:lnTo>
                  <a:pt x="52799" y="87013"/>
                </a:lnTo>
                <a:lnTo>
                  <a:pt x="52533" y="86108"/>
                </a:lnTo>
                <a:lnTo>
                  <a:pt x="52533" y="87920"/>
                </a:lnTo>
                <a:lnTo>
                  <a:pt x="52799" y="88828"/>
                </a:lnTo>
                <a:lnTo>
                  <a:pt x="53066" y="88828"/>
                </a:lnTo>
                <a:lnTo>
                  <a:pt x="53333" y="89732"/>
                </a:lnTo>
                <a:lnTo>
                  <a:pt x="53599" y="90640"/>
                </a:lnTo>
                <a:lnTo>
                  <a:pt x="53599" y="92452"/>
                </a:lnTo>
                <a:lnTo>
                  <a:pt x="53866" y="93359"/>
                </a:lnTo>
                <a:lnTo>
                  <a:pt x="54399" y="94263"/>
                </a:lnTo>
                <a:lnTo>
                  <a:pt x="54933" y="93359"/>
                </a:lnTo>
                <a:lnTo>
                  <a:pt x="55466" y="93359"/>
                </a:lnTo>
                <a:lnTo>
                  <a:pt x="56266" y="94263"/>
                </a:lnTo>
                <a:lnTo>
                  <a:pt x="56799" y="96079"/>
                </a:lnTo>
                <a:lnTo>
                  <a:pt x="57600" y="96079"/>
                </a:lnTo>
                <a:lnTo>
                  <a:pt x="57866" y="95171"/>
                </a:lnTo>
                <a:lnTo>
                  <a:pt x="57600" y="93359"/>
                </a:lnTo>
                <a:lnTo>
                  <a:pt x="58400" y="93359"/>
                </a:lnTo>
                <a:lnTo>
                  <a:pt x="58400" y="95171"/>
                </a:lnTo>
                <a:lnTo>
                  <a:pt x="59413" y="95535"/>
                </a:lnTo>
                <a:lnTo>
                  <a:pt x="60385" y="96627"/>
                </a:lnTo>
                <a:lnTo>
                  <a:pt x="60799" y="97890"/>
                </a:lnTo>
                <a:lnTo>
                  <a:pt x="60799" y="98798"/>
                </a:lnTo>
                <a:lnTo>
                  <a:pt x="60533" y="98798"/>
                </a:lnTo>
                <a:lnTo>
                  <a:pt x="60799" y="99702"/>
                </a:lnTo>
                <a:lnTo>
                  <a:pt x="61333" y="99702"/>
                </a:lnTo>
                <a:lnTo>
                  <a:pt x="61331" y="103781"/>
                </a:lnTo>
                <a:lnTo>
                  <a:pt x="61084" y="106354"/>
                </a:lnTo>
                <a:lnTo>
                  <a:pt x="61066" y="106953"/>
                </a:lnTo>
                <a:lnTo>
                  <a:pt x="61066" y="110580"/>
                </a:lnTo>
                <a:lnTo>
                  <a:pt x="60799" y="110580"/>
                </a:lnTo>
                <a:lnTo>
                  <a:pt x="60799" y="112392"/>
                </a:lnTo>
                <a:lnTo>
                  <a:pt x="61066" y="114204"/>
                </a:lnTo>
                <a:close/>
              </a:path>
              <a:path extrusionOk="0" h="120000" w="120000">
                <a:moveTo>
                  <a:pt x="63733" y="86108"/>
                </a:moveTo>
                <a:lnTo>
                  <a:pt x="63199" y="86108"/>
                </a:lnTo>
                <a:lnTo>
                  <a:pt x="62933" y="87920"/>
                </a:lnTo>
                <a:lnTo>
                  <a:pt x="63466" y="89732"/>
                </a:lnTo>
                <a:lnTo>
                  <a:pt x="64533" y="90640"/>
                </a:lnTo>
                <a:lnTo>
                  <a:pt x="64266" y="88828"/>
                </a:lnTo>
                <a:lnTo>
                  <a:pt x="64266" y="86108"/>
                </a:lnTo>
                <a:lnTo>
                  <a:pt x="63733" y="86108"/>
                </a:lnTo>
                <a:close/>
              </a:path>
              <a:path extrusionOk="0" h="120000" w="120000">
                <a:moveTo>
                  <a:pt x="70399" y="65260"/>
                </a:moveTo>
                <a:lnTo>
                  <a:pt x="70133" y="64353"/>
                </a:lnTo>
                <a:lnTo>
                  <a:pt x="69333" y="64353"/>
                </a:lnTo>
                <a:lnTo>
                  <a:pt x="69119" y="67145"/>
                </a:lnTo>
                <a:lnTo>
                  <a:pt x="69068" y="70025"/>
                </a:lnTo>
                <a:lnTo>
                  <a:pt x="69067" y="71607"/>
                </a:lnTo>
                <a:lnTo>
                  <a:pt x="69333" y="71607"/>
                </a:lnTo>
                <a:lnTo>
                  <a:pt x="69333" y="72511"/>
                </a:lnTo>
                <a:lnTo>
                  <a:pt x="69866" y="72511"/>
                </a:lnTo>
                <a:lnTo>
                  <a:pt x="70656" y="70707"/>
                </a:lnTo>
                <a:lnTo>
                  <a:pt x="71488" y="69042"/>
                </a:lnTo>
                <a:lnTo>
                  <a:pt x="71733" y="68887"/>
                </a:lnTo>
                <a:lnTo>
                  <a:pt x="71875" y="69730"/>
                </a:lnTo>
                <a:lnTo>
                  <a:pt x="71934" y="70688"/>
                </a:lnTo>
                <a:lnTo>
                  <a:pt x="72000" y="70699"/>
                </a:lnTo>
                <a:lnTo>
                  <a:pt x="72912" y="70741"/>
                </a:lnTo>
                <a:lnTo>
                  <a:pt x="73732" y="69600"/>
                </a:lnTo>
                <a:lnTo>
                  <a:pt x="74133" y="68887"/>
                </a:lnTo>
                <a:lnTo>
                  <a:pt x="74399" y="67980"/>
                </a:lnTo>
                <a:lnTo>
                  <a:pt x="74666" y="67072"/>
                </a:lnTo>
                <a:lnTo>
                  <a:pt x="75199" y="66168"/>
                </a:lnTo>
                <a:lnTo>
                  <a:pt x="75041" y="69411"/>
                </a:lnTo>
                <a:lnTo>
                  <a:pt x="74566" y="71702"/>
                </a:lnTo>
                <a:lnTo>
                  <a:pt x="74399" y="72511"/>
                </a:lnTo>
                <a:lnTo>
                  <a:pt x="74933" y="72511"/>
                </a:lnTo>
                <a:lnTo>
                  <a:pt x="75199" y="74323"/>
                </a:lnTo>
                <a:lnTo>
                  <a:pt x="75199" y="76138"/>
                </a:lnTo>
                <a:lnTo>
                  <a:pt x="75733" y="77042"/>
                </a:lnTo>
                <a:lnTo>
                  <a:pt x="75733" y="75230"/>
                </a:lnTo>
                <a:lnTo>
                  <a:pt x="75999" y="74323"/>
                </a:lnTo>
                <a:lnTo>
                  <a:pt x="76267" y="74323"/>
                </a:lnTo>
                <a:lnTo>
                  <a:pt x="76533" y="77042"/>
                </a:lnTo>
                <a:lnTo>
                  <a:pt x="77417" y="77107"/>
                </a:lnTo>
                <a:lnTo>
                  <a:pt x="78063" y="76375"/>
                </a:lnTo>
                <a:lnTo>
                  <a:pt x="78133" y="76138"/>
                </a:lnTo>
                <a:lnTo>
                  <a:pt x="78129" y="76301"/>
                </a:lnTo>
                <a:lnTo>
                  <a:pt x="78148" y="88845"/>
                </a:lnTo>
                <a:lnTo>
                  <a:pt x="78242" y="90060"/>
                </a:lnTo>
                <a:lnTo>
                  <a:pt x="78666" y="72511"/>
                </a:lnTo>
                <a:lnTo>
                  <a:pt x="78133" y="72511"/>
                </a:lnTo>
                <a:lnTo>
                  <a:pt x="77701" y="61496"/>
                </a:lnTo>
                <a:lnTo>
                  <a:pt x="76841" y="61278"/>
                </a:lnTo>
                <a:lnTo>
                  <a:pt x="75967" y="61282"/>
                </a:lnTo>
                <a:lnTo>
                  <a:pt x="75199" y="61636"/>
                </a:lnTo>
                <a:lnTo>
                  <a:pt x="74399" y="62541"/>
                </a:lnTo>
                <a:lnTo>
                  <a:pt x="73866" y="61636"/>
                </a:lnTo>
                <a:lnTo>
                  <a:pt x="73600" y="61636"/>
                </a:lnTo>
                <a:lnTo>
                  <a:pt x="73600" y="60729"/>
                </a:lnTo>
                <a:lnTo>
                  <a:pt x="73333" y="60729"/>
                </a:lnTo>
                <a:lnTo>
                  <a:pt x="72585" y="61431"/>
                </a:lnTo>
                <a:lnTo>
                  <a:pt x="71422" y="62737"/>
                </a:lnTo>
                <a:lnTo>
                  <a:pt x="70666" y="63448"/>
                </a:lnTo>
                <a:lnTo>
                  <a:pt x="70399" y="64353"/>
                </a:lnTo>
                <a:lnTo>
                  <a:pt x="70399" y="65260"/>
                </a:lnTo>
                <a:close/>
              </a:path>
              <a:path extrusionOk="0" h="120000" w="120000">
                <a:moveTo>
                  <a:pt x="70933" y="19940"/>
                </a:moveTo>
                <a:lnTo>
                  <a:pt x="70666" y="19940"/>
                </a:lnTo>
                <a:lnTo>
                  <a:pt x="70933" y="19940"/>
                </a:lnTo>
                <a:close/>
              </a:path>
              <a:path extrusionOk="0" h="120000" w="120000">
                <a:moveTo>
                  <a:pt x="75052" y="39001"/>
                </a:moveTo>
                <a:lnTo>
                  <a:pt x="73987" y="39307"/>
                </a:lnTo>
                <a:lnTo>
                  <a:pt x="74133" y="48947"/>
                </a:lnTo>
                <a:lnTo>
                  <a:pt x="74134" y="49221"/>
                </a:lnTo>
                <a:lnTo>
                  <a:pt x="74178" y="49699"/>
                </a:lnTo>
                <a:lnTo>
                  <a:pt x="74399" y="48947"/>
                </a:lnTo>
                <a:lnTo>
                  <a:pt x="74755" y="52117"/>
                </a:lnTo>
                <a:lnTo>
                  <a:pt x="75111" y="54689"/>
                </a:lnTo>
                <a:lnTo>
                  <a:pt x="75199" y="55290"/>
                </a:lnTo>
                <a:lnTo>
                  <a:pt x="75733" y="55290"/>
                </a:lnTo>
                <a:lnTo>
                  <a:pt x="75466" y="56197"/>
                </a:lnTo>
                <a:lnTo>
                  <a:pt x="75733" y="56197"/>
                </a:lnTo>
                <a:lnTo>
                  <a:pt x="76267" y="54382"/>
                </a:lnTo>
                <a:lnTo>
                  <a:pt x="76267" y="55290"/>
                </a:lnTo>
                <a:lnTo>
                  <a:pt x="76533" y="55290"/>
                </a:lnTo>
                <a:lnTo>
                  <a:pt x="76533" y="56197"/>
                </a:lnTo>
                <a:lnTo>
                  <a:pt x="76799" y="57102"/>
                </a:lnTo>
                <a:lnTo>
                  <a:pt x="77066" y="57102"/>
                </a:lnTo>
                <a:lnTo>
                  <a:pt x="76505" y="57275"/>
                </a:lnTo>
                <a:lnTo>
                  <a:pt x="75642" y="57729"/>
                </a:lnTo>
                <a:lnTo>
                  <a:pt x="75066" y="58362"/>
                </a:lnTo>
                <a:lnTo>
                  <a:pt x="75199" y="58917"/>
                </a:lnTo>
                <a:lnTo>
                  <a:pt x="76151" y="59419"/>
                </a:lnTo>
                <a:lnTo>
                  <a:pt x="77130" y="59767"/>
                </a:lnTo>
                <a:lnTo>
                  <a:pt x="78076" y="60092"/>
                </a:lnTo>
                <a:lnTo>
                  <a:pt x="78932" y="60526"/>
                </a:lnTo>
                <a:lnTo>
                  <a:pt x="79200" y="60729"/>
                </a:lnTo>
                <a:lnTo>
                  <a:pt x="78933" y="60729"/>
                </a:lnTo>
                <a:lnTo>
                  <a:pt x="79466" y="62541"/>
                </a:lnTo>
                <a:lnTo>
                  <a:pt x="79200" y="62541"/>
                </a:lnTo>
                <a:lnTo>
                  <a:pt x="78666" y="61636"/>
                </a:lnTo>
                <a:lnTo>
                  <a:pt x="77701" y="61496"/>
                </a:lnTo>
                <a:lnTo>
                  <a:pt x="78133" y="72511"/>
                </a:lnTo>
                <a:lnTo>
                  <a:pt x="78400" y="70699"/>
                </a:lnTo>
                <a:lnTo>
                  <a:pt x="78933" y="70699"/>
                </a:lnTo>
                <a:lnTo>
                  <a:pt x="78666" y="72511"/>
                </a:lnTo>
                <a:lnTo>
                  <a:pt x="78242" y="90060"/>
                </a:lnTo>
                <a:lnTo>
                  <a:pt x="77866" y="89732"/>
                </a:lnTo>
                <a:lnTo>
                  <a:pt x="76942" y="86517"/>
                </a:lnTo>
                <a:lnTo>
                  <a:pt x="76834" y="85634"/>
                </a:lnTo>
                <a:lnTo>
                  <a:pt x="76799" y="91547"/>
                </a:lnTo>
                <a:lnTo>
                  <a:pt x="78133" y="91547"/>
                </a:lnTo>
                <a:lnTo>
                  <a:pt x="78666" y="92452"/>
                </a:lnTo>
                <a:lnTo>
                  <a:pt x="78933" y="92452"/>
                </a:lnTo>
                <a:lnTo>
                  <a:pt x="79200" y="91547"/>
                </a:lnTo>
                <a:lnTo>
                  <a:pt x="79466" y="91547"/>
                </a:lnTo>
                <a:lnTo>
                  <a:pt x="79466" y="90640"/>
                </a:lnTo>
                <a:lnTo>
                  <a:pt x="79732" y="91547"/>
                </a:lnTo>
                <a:lnTo>
                  <a:pt x="79732" y="90640"/>
                </a:lnTo>
                <a:lnTo>
                  <a:pt x="80000" y="90640"/>
                </a:lnTo>
                <a:lnTo>
                  <a:pt x="80000" y="88828"/>
                </a:lnTo>
                <a:lnTo>
                  <a:pt x="79732" y="87920"/>
                </a:lnTo>
                <a:lnTo>
                  <a:pt x="79732" y="86108"/>
                </a:lnTo>
                <a:lnTo>
                  <a:pt x="80000" y="87013"/>
                </a:lnTo>
                <a:lnTo>
                  <a:pt x="80266" y="87013"/>
                </a:lnTo>
                <a:lnTo>
                  <a:pt x="80533" y="87920"/>
                </a:lnTo>
                <a:lnTo>
                  <a:pt x="80266" y="88828"/>
                </a:lnTo>
                <a:lnTo>
                  <a:pt x="80266" y="89732"/>
                </a:lnTo>
                <a:lnTo>
                  <a:pt x="80858" y="91155"/>
                </a:lnTo>
                <a:lnTo>
                  <a:pt x="81410" y="90106"/>
                </a:lnTo>
                <a:lnTo>
                  <a:pt x="81599" y="89732"/>
                </a:lnTo>
                <a:lnTo>
                  <a:pt x="81866" y="89732"/>
                </a:lnTo>
                <a:lnTo>
                  <a:pt x="82133" y="90640"/>
                </a:lnTo>
                <a:lnTo>
                  <a:pt x="82133" y="78857"/>
                </a:lnTo>
                <a:lnTo>
                  <a:pt x="82666" y="96983"/>
                </a:lnTo>
                <a:lnTo>
                  <a:pt x="83199" y="96983"/>
                </a:lnTo>
                <a:lnTo>
                  <a:pt x="82666" y="49851"/>
                </a:lnTo>
                <a:lnTo>
                  <a:pt x="82666" y="50758"/>
                </a:lnTo>
                <a:lnTo>
                  <a:pt x="82399" y="50758"/>
                </a:lnTo>
                <a:lnTo>
                  <a:pt x="82133" y="49851"/>
                </a:lnTo>
                <a:lnTo>
                  <a:pt x="81599" y="49851"/>
                </a:lnTo>
                <a:lnTo>
                  <a:pt x="81066" y="50758"/>
                </a:lnTo>
                <a:lnTo>
                  <a:pt x="80800" y="48947"/>
                </a:lnTo>
                <a:lnTo>
                  <a:pt x="80533" y="49851"/>
                </a:lnTo>
                <a:lnTo>
                  <a:pt x="80533" y="77950"/>
                </a:lnTo>
                <a:lnTo>
                  <a:pt x="81333" y="77042"/>
                </a:lnTo>
                <a:lnTo>
                  <a:pt x="81599" y="77042"/>
                </a:lnTo>
                <a:lnTo>
                  <a:pt x="81599" y="77950"/>
                </a:lnTo>
                <a:lnTo>
                  <a:pt x="81866" y="77950"/>
                </a:lnTo>
                <a:lnTo>
                  <a:pt x="81866" y="78857"/>
                </a:lnTo>
                <a:lnTo>
                  <a:pt x="80533" y="78857"/>
                </a:lnTo>
                <a:lnTo>
                  <a:pt x="80266" y="77950"/>
                </a:lnTo>
                <a:lnTo>
                  <a:pt x="80266" y="48947"/>
                </a:lnTo>
                <a:lnTo>
                  <a:pt x="79809" y="47797"/>
                </a:lnTo>
                <a:lnTo>
                  <a:pt x="79813" y="45064"/>
                </a:lnTo>
                <a:lnTo>
                  <a:pt x="79732" y="43508"/>
                </a:lnTo>
                <a:lnTo>
                  <a:pt x="78666" y="40788"/>
                </a:lnTo>
                <a:lnTo>
                  <a:pt x="78666" y="39881"/>
                </a:lnTo>
                <a:lnTo>
                  <a:pt x="78100" y="39222"/>
                </a:lnTo>
                <a:lnTo>
                  <a:pt x="77229" y="38897"/>
                </a:lnTo>
                <a:lnTo>
                  <a:pt x="76172" y="38844"/>
                </a:lnTo>
                <a:lnTo>
                  <a:pt x="75052" y="39001"/>
                </a:lnTo>
                <a:close/>
              </a:path>
              <a:path extrusionOk="0" h="120000" w="120000">
                <a:moveTo>
                  <a:pt x="80266" y="48947"/>
                </a:moveTo>
                <a:lnTo>
                  <a:pt x="80266" y="77950"/>
                </a:lnTo>
                <a:lnTo>
                  <a:pt x="80533" y="77950"/>
                </a:lnTo>
                <a:lnTo>
                  <a:pt x="80533" y="49851"/>
                </a:lnTo>
                <a:lnTo>
                  <a:pt x="80266" y="48947"/>
                </a:lnTo>
                <a:close/>
              </a:path>
              <a:path extrusionOk="0" h="120000" w="120000">
                <a:moveTo>
                  <a:pt x="72586" y="42057"/>
                </a:moveTo>
                <a:lnTo>
                  <a:pt x="72746" y="43145"/>
                </a:lnTo>
                <a:lnTo>
                  <a:pt x="72800" y="42600"/>
                </a:lnTo>
                <a:lnTo>
                  <a:pt x="72800" y="60729"/>
                </a:lnTo>
                <a:lnTo>
                  <a:pt x="72800" y="58917"/>
                </a:lnTo>
                <a:lnTo>
                  <a:pt x="73782" y="58720"/>
                </a:lnTo>
                <a:lnTo>
                  <a:pt x="74624" y="57342"/>
                </a:lnTo>
                <a:lnTo>
                  <a:pt x="74666" y="57102"/>
                </a:lnTo>
                <a:lnTo>
                  <a:pt x="74933" y="55290"/>
                </a:lnTo>
                <a:lnTo>
                  <a:pt x="74270" y="50702"/>
                </a:lnTo>
                <a:lnTo>
                  <a:pt x="74178" y="49699"/>
                </a:lnTo>
                <a:lnTo>
                  <a:pt x="74133" y="49851"/>
                </a:lnTo>
                <a:lnTo>
                  <a:pt x="74133" y="48947"/>
                </a:lnTo>
                <a:lnTo>
                  <a:pt x="73987" y="39307"/>
                </a:lnTo>
                <a:lnTo>
                  <a:pt x="73098" y="39700"/>
                </a:lnTo>
                <a:lnTo>
                  <a:pt x="72800" y="39881"/>
                </a:lnTo>
                <a:lnTo>
                  <a:pt x="72586" y="42057"/>
                </a:lnTo>
                <a:close/>
              </a:path>
              <a:path extrusionOk="0" h="120000" w="120000">
                <a:moveTo>
                  <a:pt x="73066" y="37161"/>
                </a:moveTo>
                <a:lnTo>
                  <a:pt x="73333" y="37161"/>
                </a:lnTo>
                <a:lnTo>
                  <a:pt x="73866" y="36257"/>
                </a:lnTo>
                <a:lnTo>
                  <a:pt x="73657" y="26080"/>
                </a:lnTo>
                <a:lnTo>
                  <a:pt x="73594" y="26249"/>
                </a:lnTo>
                <a:lnTo>
                  <a:pt x="73333" y="25379"/>
                </a:lnTo>
                <a:lnTo>
                  <a:pt x="73066" y="37161"/>
                </a:lnTo>
                <a:close/>
              </a:path>
              <a:path extrusionOk="0" h="120000" w="120000">
                <a:moveTo>
                  <a:pt x="72000" y="59821"/>
                </a:moveTo>
                <a:lnTo>
                  <a:pt x="71733" y="58917"/>
                </a:lnTo>
                <a:lnTo>
                  <a:pt x="72176" y="60766"/>
                </a:lnTo>
                <a:lnTo>
                  <a:pt x="72032" y="59858"/>
                </a:lnTo>
                <a:lnTo>
                  <a:pt x="72000" y="59821"/>
                </a:lnTo>
                <a:close/>
              </a:path>
              <a:path extrusionOk="0" h="120000" w="120000">
                <a:moveTo>
                  <a:pt x="83733" y="97890"/>
                </a:moveTo>
                <a:lnTo>
                  <a:pt x="83467" y="97890"/>
                </a:lnTo>
                <a:lnTo>
                  <a:pt x="83733" y="99702"/>
                </a:lnTo>
                <a:lnTo>
                  <a:pt x="83999" y="99702"/>
                </a:lnTo>
                <a:lnTo>
                  <a:pt x="83999" y="98798"/>
                </a:lnTo>
                <a:lnTo>
                  <a:pt x="84266" y="98798"/>
                </a:lnTo>
                <a:lnTo>
                  <a:pt x="84533" y="100610"/>
                </a:lnTo>
                <a:lnTo>
                  <a:pt x="84800" y="100610"/>
                </a:lnTo>
                <a:lnTo>
                  <a:pt x="84800" y="99702"/>
                </a:lnTo>
                <a:lnTo>
                  <a:pt x="84533" y="98798"/>
                </a:lnTo>
                <a:lnTo>
                  <a:pt x="84800" y="98798"/>
                </a:lnTo>
                <a:lnTo>
                  <a:pt x="85095" y="97693"/>
                </a:lnTo>
                <a:lnTo>
                  <a:pt x="85392" y="96587"/>
                </a:lnTo>
                <a:lnTo>
                  <a:pt x="84811" y="96079"/>
                </a:lnTo>
                <a:lnTo>
                  <a:pt x="84533" y="96079"/>
                </a:lnTo>
                <a:lnTo>
                  <a:pt x="84266" y="96983"/>
                </a:lnTo>
                <a:lnTo>
                  <a:pt x="83999" y="97890"/>
                </a:lnTo>
                <a:lnTo>
                  <a:pt x="83733" y="97890"/>
                </a:lnTo>
                <a:close/>
              </a:path>
              <a:path extrusionOk="0" h="120000" w="120000">
                <a:moveTo>
                  <a:pt x="55199" y="98798"/>
                </a:moveTo>
                <a:lnTo>
                  <a:pt x="54933" y="98798"/>
                </a:lnTo>
                <a:lnTo>
                  <a:pt x="55199" y="99702"/>
                </a:lnTo>
                <a:lnTo>
                  <a:pt x="55466" y="99702"/>
                </a:lnTo>
                <a:lnTo>
                  <a:pt x="55733" y="97890"/>
                </a:lnTo>
                <a:lnTo>
                  <a:pt x="55199" y="98798"/>
                </a:lnTo>
                <a:close/>
              </a:path>
              <a:path extrusionOk="0" h="120000" w="120000">
                <a:moveTo>
                  <a:pt x="54133" y="67980"/>
                </a:moveTo>
                <a:lnTo>
                  <a:pt x="53866" y="66168"/>
                </a:lnTo>
                <a:lnTo>
                  <a:pt x="53333" y="66168"/>
                </a:lnTo>
                <a:lnTo>
                  <a:pt x="53333" y="67072"/>
                </a:lnTo>
                <a:lnTo>
                  <a:pt x="53066" y="67072"/>
                </a:lnTo>
                <a:lnTo>
                  <a:pt x="53066" y="66168"/>
                </a:lnTo>
                <a:lnTo>
                  <a:pt x="52533" y="64353"/>
                </a:lnTo>
                <a:lnTo>
                  <a:pt x="51646" y="63479"/>
                </a:lnTo>
                <a:lnTo>
                  <a:pt x="50741" y="62660"/>
                </a:lnTo>
                <a:lnTo>
                  <a:pt x="50666" y="62541"/>
                </a:lnTo>
                <a:lnTo>
                  <a:pt x="50132" y="62541"/>
                </a:lnTo>
                <a:lnTo>
                  <a:pt x="49599" y="60729"/>
                </a:lnTo>
                <a:lnTo>
                  <a:pt x="49333" y="59821"/>
                </a:lnTo>
                <a:lnTo>
                  <a:pt x="48903" y="63071"/>
                </a:lnTo>
                <a:lnTo>
                  <a:pt x="48807" y="65685"/>
                </a:lnTo>
                <a:lnTo>
                  <a:pt x="49043" y="67593"/>
                </a:lnTo>
                <a:lnTo>
                  <a:pt x="49611" y="68724"/>
                </a:lnTo>
                <a:lnTo>
                  <a:pt x="50513" y="69010"/>
                </a:lnTo>
                <a:lnTo>
                  <a:pt x="50932" y="68887"/>
                </a:lnTo>
                <a:lnTo>
                  <a:pt x="51200" y="70699"/>
                </a:lnTo>
                <a:lnTo>
                  <a:pt x="50400" y="70699"/>
                </a:lnTo>
                <a:lnTo>
                  <a:pt x="50132" y="72511"/>
                </a:lnTo>
                <a:lnTo>
                  <a:pt x="50666" y="72511"/>
                </a:lnTo>
                <a:lnTo>
                  <a:pt x="50666" y="73418"/>
                </a:lnTo>
                <a:lnTo>
                  <a:pt x="50932" y="74323"/>
                </a:lnTo>
                <a:lnTo>
                  <a:pt x="51200" y="75230"/>
                </a:lnTo>
                <a:lnTo>
                  <a:pt x="51732" y="75230"/>
                </a:lnTo>
                <a:lnTo>
                  <a:pt x="51732" y="77950"/>
                </a:lnTo>
                <a:lnTo>
                  <a:pt x="52000" y="77042"/>
                </a:lnTo>
                <a:lnTo>
                  <a:pt x="52266" y="77950"/>
                </a:lnTo>
                <a:lnTo>
                  <a:pt x="52533" y="77950"/>
                </a:lnTo>
                <a:lnTo>
                  <a:pt x="52799" y="76138"/>
                </a:lnTo>
                <a:lnTo>
                  <a:pt x="53728" y="75160"/>
                </a:lnTo>
                <a:lnTo>
                  <a:pt x="54796" y="74474"/>
                </a:lnTo>
                <a:lnTo>
                  <a:pt x="55199" y="74323"/>
                </a:lnTo>
                <a:lnTo>
                  <a:pt x="55199" y="72511"/>
                </a:lnTo>
                <a:lnTo>
                  <a:pt x="54933" y="71607"/>
                </a:lnTo>
                <a:lnTo>
                  <a:pt x="54667" y="70699"/>
                </a:lnTo>
                <a:lnTo>
                  <a:pt x="54933" y="70699"/>
                </a:lnTo>
                <a:lnTo>
                  <a:pt x="54933" y="69792"/>
                </a:lnTo>
                <a:lnTo>
                  <a:pt x="54667" y="67980"/>
                </a:lnTo>
                <a:lnTo>
                  <a:pt x="54133" y="67980"/>
                </a:lnTo>
                <a:close/>
              </a:path>
              <a:path extrusionOk="0" h="120000" w="120000">
                <a:moveTo>
                  <a:pt x="53962" y="79662"/>
                </a:moveTo>
                <a:lnTo>
                  <a:pt x="54872" y="79970"/>
                </a:lnTo>
                <a:lnTo>
                  <a:pt x="55778" y="80470"/>
                </a:lnTo>
                <a:lnTo>
                  <a:pt x="56665" y="80947"/>
                </a:lnTo>
                <a:lnTo>
                  <a:pt x="57515" y="81188"/>
                </a:lnTo>
                <a:lnTo>
                  <a:pt x="58311" y="80977"/>
                </a:lnTo>
                <a:lnTo>
                  <a:pt x="59036" y="80100"/>
                </a:lnTo>
                <a:lnTo>
                  <a:pt x="59200" y="79762"/>
                </a:lnTo>
                <a:lnTo>
                  <a:pt x="59466" y="78857"/>
                </a:lnTo>
                <a:lnTo>
                  <a:pt x="59733" y="77042"/>
                </a:lnTo>
                <a:lnTo>
                  <a:pt x="60017" y="76429"/>
                </a:lnTo>
                <a:lnTo>
                  <a:pt x="59456" y="76184"/>
                </a:lnTo>
                <a:lnTo>
                  <a:pt x="58949" y="76138"/>
                </a:lnTo>
                <a:lnTo>
                  <a:pt x="58933" y="76138"/>
                </a:lnTo>
                <a:lnTo>
                  <a:pt x="58933" y="74323"/>
                </a:lnTo>
                <a:lnTo>
                  <a:pt x="58400" y="74323"/>
                </a:lnTo>
                <a:lnTo>
                  <a:pt x="58132" y="76138"/>
                </a:lnTo>
                <a:lnTo>
                  <a:pt x="57600" y="76138"/>
                </a:lnTo>
                <a:lnTo>
                  <a:pt x="57332" y="75230"/>
                </a:lnTo>
                <a:lnTo>
                  <a:pt x="57332" y="74323"/>
                </a:lnTo>
                <a:lnTo>
                  <a:pt x="56799" y="74323"/>
                </a:lnTo>
                <a:lnTo>
                  <a:pt x="56799" y="76138"/>
                </a:lnTo>
                <a:lnTo>
                  <a:pt x="55733" y="76138"/>
                </a:lnTo>
                <a:lnTo>
                  <a:pt x="55466" y="77042"/>
                </a:lnTo>
                <a:lnTo>
                  <a:pt x="54579" y="77398"/>
                </a:lnTo>
                <a:lnTo>
                  <a:pt x="53814" y="77102"/>
                </a:lnTo>
                <a:lnTo>
                  <a:pt x="53066" y="77950"/>
                </a:lnTo>
                <a:lnTo>
                  <a:pt x="53066" y="79762"/>
                </a:lnTo>
                <a:lnTo>
                  <a:pt x="53962" y="79662"/>
                </a:lnTo>
                <a:close/>
              </a:path>
              <a:path extrusionOk="0" h="120000" w="120000">
                <a:moveTo>
                  <a:pt x="50400" y="116924"/>
                </a:moveTo>
                <a:lnTo>
                  <a:pt x="50666" y="114204"/>
                </a:lnTo>
                <a:lnTo>
                  <a:pt x="50132" y="115112"/>
                </a:lnTo>
                <a:lnTo>
                  <a:pt x="49866" y="115112"/>
                </a:lnTo>
                <a:lnTo>
                  <a:pt x="49599" y="116924"/>
                </a:lnTo>
                <a:lnTo>
                  <a:pt x="50400" y="116924"/>
                </a:lnTo>
                <a:close/>
              </a:path>
              <a:path extrusionOk="0" h="120000" w="120000">
                <a:moveTo>
                  <a:pt x="53866" y="118739"/>
                </a:moveTo>
                <a:lnTo>
                  <a:pt x="54133" y="118739"/>
                </a:lnTo>
                <a:lnTo>
                  <a:pt x="54133" y="116924"/>
                </a:lnTo>
                <a:lnTo>
                  <a:pt x="53599" y="116924"/>
                </a:lnTo>
                <a:lnTo>
                  <a:pt x="53599" y="118739"/>
                </a:lnTo>
                <a:lnTo>
                  <a:pt x="53866" y="118739"/>
                </a:lnTo>
                <a:close/>
              </a:path>
              <a:path extrusionOk="0" h="120000" w="120000">
                <a:moveTo>
                  <a:pt x="95466" y="55290"/>
                </a:moveTo>
                <a:lnTo>
                  <a:pt x="95733" y="55290"/>
                </a:lnTo>
                <a:lnTo>
                  <a:pt x="94803" y="55217"/>
                </a:lnTo>
                <a:lnTo>
                  <a:pt x="93915" y="54706"/>
                </a:lnTo>
                <a:lnTo>
                  <a:pt x="93600" y="54382"/>
                </a:lnTo>
                <a:lnTo>
                  <a:pt x="93333" y="55290"/>
                </a:lnTo>
                <a:lnTo>
                  <a:pt x="93333" y="56197"/>
                </a:lnTo>
                <a:lnTo>
                  <a:pt x="93066" y="57102"/>
                </a:lnTo>
                <a:lnTo>
                  <a:pt x="93962" y="57978"/>
                </a:lnTo>
                <a:lnTo>
                  <a:pt x="94825" y="58797"/>
                </a:lnTo>
                <a:lnTo>
                  <a:pt x="94933" y="58917"/>
                </a:lnTo>
                <a:lnTo>
                  <a:pt x="95200" y="59821"/>
                </a:lnTo>
                <a:lnTo>
                  <a:pt x="95466" y="59821"/>
                </a:lnTo>
                <a:lnTo>
                  <a:pt x="95200" y="58917"/>
                </a:lnTo>
                <a:lnTo>
                  <a:pt x="95466" y="58917"/>
                </a:lnTo>
                <a:lnTo>
                  <a:pt x="95466" y="56197"/>
                </a:lnTo>
                <a:lnTo>
                  <a:pt x="95733" y="56197"/>
                </a:lnTo>
                <a:lnTo>
                  <a:pt x="95466" y="55290"/>
                </a:lnTo>
                <a:close/>
              </a:path>
              <a:path extrusionOk="0" h="120000" w="120000">
                <a:moveTo>
                  <a:pt x="63733" y="31722"/>
                </a:moveTo>
                <a:lnTo>
                  <a:pt x="64000" y="30818"/>
                </a:lnTo>
                <a:lnTo>
                  <a:pt x="64872" y="29880"/>
                </a:lnTo>
                <a:lnTo>
                  <a:pt x="65786" y="29222"/>
                </a:lnTo>
                <a:lnTo>
                  <a:pt x="66712" y="28638"/>
                </a:lnTo>
                <a:lnTo>
                  <a:pt x="67618" y="27928"/>
                </a:lnTo>
                <a:lnTo>
                  <a:pt x="68266" y="27191"/>
                </a:lnTo>
                <a:lnTo>
                  <a:pt x="68266" y="28098"/>
                </a:lnTo>
                <a:lnTo>
                  <a:pt x="67999" y="29006"/>
                </a:lnTo>
                <a:lnTo>
                  <a:pt x="67733" y="29006"/>
                </a:lnTo>
                <a:lnTo>
                  <a:pt x="67733" y="29910"/>
                </a:lnTo>
                <a:lnTo>
                  <a:pt x="67199" y="29910"/>
                </a:lnTo>
                <a:lnTo>
                  <a:pt x="66933" y="29006"/>
                </a:lnTo>
                <a:lnTo>
                  <a:pt x="66133" y="29910"/>
                </a:lnTo>
                <a:lnTo>
                  <a:pt x="65866" y="29910"/>
                </a:lnTo>
                <a:lnTo>
                  <a:pt x="65600" y="30818"/>
                </a:lnTo>
                <a:lnTo>
                  <a:pt x="65332" y="31722"/>
                </a:lnTo>
                <a:lnTo>
                  <a:pt x="65066" y="31722"/>
                </a:lnTo>
                <a:lnTo>
                  <a:pt x="64800" y="30818"/>
                </a:lnTo>
                <a:lnTo>
                  <a:pt x="64533" y="31722"/>
                </a:lnTo>
                <a:lnTo>
                  <a:pt x="64266" y="31722"/>
                </a:lnTo>
                <a:lnTo>
                  <a:pt x="63733" y="33537"/>
                </a:lnTo>
                <a:lnTo>
                  <a:pt x="63733" y="34442"/>
                </a:lnTo>
                <a:lnTo>
                  <a:pt x="64000" y="36257"/>
                </a:lnTo>
                <a:lnTo>
                  <a:pt x="64800" y="36257"/>
                </a:lnTo>
                <a:lnTo>
                  <a:pt x="65066" y="34442"/>
                </a:lnTo>
                <a:lnTo>
                  <a:pt x="65332" y="34442"/>
                </a:lnTo>
                <a:lnTo>
                  <a:pt x="66211" y="34741"/>
                </a:lnTo>
                <a:lnTo>
                  <a:pt x="67253" y="35226"/>
                </a:lnTo>
                <a:lnTo>
                  <a:pt x="67733" y="35349"/>
                </a:lnTo>
                <a:lnTo>
                  <a:pt x="68266" y="34442"/>
                </a:lnTo>
                <a:lnTo>
                  <a:pt x="68533" y="34442"/>
                </a:lnTo>
                <a:lnTo>
                  <a:pt x="68533" y="35349"/>
                </a:lnTo>
                <a:lnTo>
                  <a:pt x="69067" y="35349"/>
                </a:lnTo>
                <a:lnTo>
                  <a:pt x="69067" y="33537"/>
                </a:lnTo>
                <a:lnTo>
                  <a:pt x="69599" y="33537"/>
                </a:lnTo>
                <a:lnTo>
                  <a:pt x="69599" y="35349"/>
                </a:lnTo>
                <a:lnTo>
                  <a:pt x="70133" y="35349"/>
                </a:lnTo>
                <a:lnTo>
                  <a:pt x="70399" y="36257"/>
                </a:lnTo>
                <a:lnTo>
                  <a:pt x="70666" y="36257"/>
                </a:lnTo>
                <a:lnTo>
                  <a:pt x="70933" y="35349"/>
                </a:lnTo>
                <a:lnTo>
                  <a:pt x="71733" y="33537"/>
                </a:lnTo>
                <a:lnTo>
                  <a:pt x="72000" y="32630"/>
                </a:lnTo>
                <a:lnTo>
                  <a:pt x="71733" y="36257"/>
                </a:lnTo>
                <a:lnTo>
                  <a:pt x="72266" y="37161"/>
                </a:lnTo>
                <a:lnTo>
                  <a:pt x="73066" y="37161"/>
                </a:lnTo>
                <a:lnTo>
                  <a:pt x="73333" y="25379"/>
                </a:lnTo>
                <a:lnTo>
                  <a:pt x="72742" y="21958"/>
                </a:lnTo>
                <a:lnTo>
                  <a:pt x="72805" y="21789"/>
                </a:lnTo>
                <a:lnTo>
                  <a:pt x="73066" y="22660"/>
                </a:lnTo>
                <a:lnTo>
                  <a:pt x="73657" y="26080"/>
                </a:lnTo>
                <a:lnTo>
                  <a:pt x="73866" y="36257"/>
                </a:lnTo>
                <a:lnTo>
                  <a:pt x="74399" y="37161"/>
                </a:lnTo>
                <a:lnTo>
                  <a:pt x="74666" y="38069"/>
                </a:lnTo>
                <a:lnTo>
                  <a:pt x="75177" y="35975"/>
                </a:lnTo>
                <a:lnTo>
                  <a:pt x="75648" y="34724"/>
                </a:lnTo>
                <a:lnTo>
                  <a:pt x="75733" y="34442"/>
                </a:lnTo>
                <a:lnTo>
                  <a:pt x="75733" y="31722"/>
                </a:lnTo>
                <a:lnTo>
                  <a:pt x="75999" y="32630"/>
                </a:lnTo>
                <a:lnTo>
                  <a:pt x="75999" y="21752"/>
                </a:lnTo>
                <a:lnTo>
                  <a:pt x="75733" y="20848"/>
                </a:lnTo>
                <a:lnTo>
                  <a:pt x="76267" y="20848"/>
                </a:lnTo>
                <a:lnTo>
                  <a:pt x="77066" y="12689"/>
                </a:lnTo>
                <a:lnTo>
                  <a:pt x="76170" y="13013"/>
                </a:lnTo>
                <a:lnTo>
                  <a:pt x="75307" y="12804"/>
                </a:lnTo>
                <a:lnTo>
                  <a:pt x="75199" y="12689"/>
                </a:lnTo>
                <a:lnTo>
                  <a:pt x="74399" y="11782"/>
                </a:lnTo>
                <a:lnTo>
                  <a:pt x="74399" y="9970"/>
                </a:lnTo>
                <a:lnTo>
                  <a:pt x="74133" y="9970"/>
                </a:lnTo>
                <a:lnTo>
                  <a:pt x="73866" y="9065"/>
                </a:lnTo>
                <a:lnTo>
                  <a:pt x="73066" y="9970"/>
                </a:lnTo>
                <a:lnTo>
                  <a:pt x="72532" y="9970"/>
                </a:lnTo>
                <a:lnTo>
                  <a:pt x="72532" y="10877"/>
                </a:lnTo>
                <a:lnTo>
                  <a:pt x="73333" y="14501"/>
                </a:lnTo>
                <a:lnTo>
                  <a:pt x="72367" y="14113"/>
                </a:lnTo>
                <a:lnTo>
                  <a:pt x="71507" y="14183"/>
                </a:lnTo>
                <a:lnTo>
                  <a:pt x="70634" y="14409"/>
                </a:lnTo>
                <a:lnTo>
                  <a:pt x="69866" y="14501"/>
                </a:lnTo>
                <a:lnTo>
                  <a:pt x="70133" y="15409"/>
                </a:lnTo>
                <a:lnTo>
                  <a:pt x="70133" y="18128"/>
                </a:lnTo>
                <a:lnTo>
                  <a:pt x="70666" y="18128"/>
                </a:lnTo>
                <a:lnTo>
                  <a:pt x="70666" y="17221"/>
                </a:lnTo>
                <a:lnTo>
                  <a:pt x="71200" y="17221"/>
                </a:lnTo>
                <a:lnTo>
                  <a:pt x="71733" y="19035"/>
                </a:lnTo>
                <a:lnTo>
                  <a:pt x="72266" y="19035"/>
                </a:lnTo>
                <a:lnTo>
                  <a:pt x="72532" y="18128"/>
                </a:lnTo>
                <a:lnTo>
                  <a:pt x="73066" y="18128"/>
                </a:lnTo>
                <a:lnTo>
                  <a:pt x="73600" y="19035"/>
                </a:lnTo>
                <a:lnTo>
                  <a:pt x="74133" y="18128"/>
                </a:lnTo>
                <a:lnTo>
                  <a:pt x="74399" y="17221"/>
                </a:lnTo>
                <a:lnTo>
                  <a:pt x="74933" y="17221"/>
                </a:lnTo>
                <a:lnTo>
                  <a:pt x="74933" y="18128"/>
                </a:lnTo>
                <a:lnTo>
                  <a:pt x="75199" y="18128"/>
                </a:lnTo>
                <a:lnTo>
                  <a:pt x="75199" y="19940"/>
                </a:lnTo>
                <a:lnTo>
                  <a:pt x="74666" y="19940"/>
                </a:lnTo>
                <a:lnTo>
                  <a:pt x="74666" y="23567"/>
                </a:lnTo>
                <a:lnTo>
                  <a:pt x="74399" y="23567"/>
                </a:lnTo>
                <a:lnTo>
                  <a:pt x="74133" y="22660"/>
                </a:lnTo>
                <a:lnTo>
                  <a:pt x="74133" y="19940"/>
                </a:lnTo>
                <a:lnTo>
                  <a:pt x="73333" y="19940"/>
                </a:lnTo>
                <a:lnTo>
                  <a:pt x="72800" y="20848"/>
                </a:lnTo>
                <a:lnTo>
                  <a:pt x="72800" y="21752"/>
                </a:lnTo>
                <a:lnTo>
                  <a:pt x="71470" y="20291"/>
                </a:lnTo>
                <a:lnTo>
                  <a:pt x="70918" y="19966"/>
                </a:lnTo>
                <a:lnTo>
                  <a:pt x="70399" y="20848"/>
                </a:lnTo>
                <a:lnTo>
                  <a:pt x="70666" y="20848"/>
                </a:lnTo>
                <a:lnTo>
                  <a:pt x="70933" y="23567"/>
                </a:lnTo>
                <a:lnTo>
                  <a:pt x="70666" y="22660"/>
                </a:lnTo>
                <a:lnTo>
                  <a:pt x="69970" y="21171"/>
                </a:lnTo>
                <a:lnTo>
                  <a:pt x="69155" y="18478"/>
                </a:lnTo>
                <a:lnTo>
                  <a:pt x="68533" y="17221"/>
                </a:lnTo>
                <a:lnTo>
                  <a:pt x="68266" y="17221"/>
                </a:lnTo>
                <a:lnTo>
                  <a:pt x="67999" y="18128"/>
                </a:lnTo>
                <a:lnTo>
                  <a:pt x="67199" y="18128"/>
                </a:lnTo>
                <a:lnTo>
                  <a:pt x="66554" y="20198"/>
                </a:lnTo>
                <a:lnTo>
                  <a:pt x="65908" y="22779"/>
                </a:lnTo>
                <a:lnTo>
                  <a:pt x="65600" y="23567"/>
                </a:lnTo>
                <a:lnTo>
                  <a:pt x="64937" y="22531"/>
                </a:lnTo>
                <a:lnTo>
                  <a:pt x="64050" y="21656"/>
                </a:lnTo>
                <a:lnTo>
                  <a:pt x="63044" y="21667"/>
                </a:lnTo>
                <a:lnTo>
                  <a:pt x="62933" y="21752"/>
                </a:lnTo>
                <a:lnTo>
                  <a:pt x="62666" y="22660"/>
                </a:lnTo>
                <a:lnTo>
                  <a:pt x="62399" y="22660"/>
                </a:lnTo>
                <a:lnTo>
                  <a:pt x="62133" y="23567"/>
                </a:lnTo>
                <a:lnTo>
                  <a:pt x="61867" y="22660"/>
                </a:lnTo>
                <a:lnTo>
                  <a:pt x="61599" y="22660"/>
                </a:lnTo>
                <a:lnTo>
                  <a:pt x="61599" y="25379"/>
                </a:lnTo>
                <a:lnTo>
                  <a:pt x="62433" y="24402"/>
                </a:lnTo>
                <a:lnTo>
                  <a:pt x="63297" y="23718"/>
                </a:lnTo>
                <a:lnTo>
                  <a:pt x="64000" y="23567"/>
                </a:lnTo>
                <a:lnTo>
                  <a:pt x="63733" y="24471"/>
                </a:lnTo>
                <a:lnTo>
                  <a:pt x="63199" y="25379"/>
                </a:lnTo>
                <a:lnTo>
                  <a:pt x="62666" y="25379"/>
                </a:lnTo>
                <a:lnTo>
                  <a:pt x="62399" y="27191"/>
                </a:lnTo>
                <a:lnTo>
                  <a:pt x="62933" y="27191"/>
                </a:lnTo>
                <a:lnTo>
                  <a:pt x="63774" y="27255"/>
                </a:lnTo>
                <a:lnTo>
                  <a:pt x="64715" y="26449"/>
                </a:lnTo>
                <a:lnTo>
                  <a:pt x="65066" y="26287"/>
                </a:lnTo>
                <a:lnTo>
                  <a:pt x="66933" y="26287"/>
                </a:lnTo>
                <a:lnTo>
                  <a:pt x="66069" y="26904"/>
                </a:lnTo>
                <a:lnTo>
                  <a:pt x="65232" y="27583"/>
                </a:lnTo>
                <a:lnTo>
                  <a:pt x="64367" y="28385"/>
                </a:lnTo>
                <a:lnTo>
                  <a:pt x="63420" y="29369"/>
                </a:lnTo>
                <a:lnTo>
                  <a:pt x="62933" y="29910"/>
                </a:lnTo>
                <a:lnTo>
                  <a:pt x="63199" y="29910"/>
                </a:lnTo>
                <a:lnTo>
                  <a:pt x="62933" y="30818"/>
                </a:lnTo>
                <a:lnTo>
                  <a:pt x="62933" y="32630"/>
                </a:lnTo>
                <a:lnTo>
                  <a:pt x="63466" y="32630"/>
                </a:lnTo>
                <a:lnTo>
                  <a:pt x="63466" y="31722"/>
                </a:lnTo>
                <a:lnTo>
                  <a:pt x="63733" y="31722"/>
                </a:lnTo>
                <a:close/>
              </a:path>
              <a:path extrusionOk="0" h="120000" w="120000">
                <a:moveTo>
                  <a:pt x="72532" y="117831"/>
                </a:moveTo>
                <a:lnTo>
                  <a:pt x="72532" y="116019"/>
                </a:lnTo>
                <a:lnTo>
                  <a:pt x="72800" y="116924"/>
                </a:lnTo>
                <a:lnTo>
                  <a:pt x="72800" y="117831"/>
                </a:lnTo>
                <a:lnTo>
                  <a:pt x="73066" y="117831"/>
                </a:lnTo>
                <a:lnTo>
                  <a:pt x="73066" y="116924"/>
                </a:lnTo>
                <a:lnTo>
                  <a:pt x="73600" y="116924"/>
                </a:lnTo>
                <a:lnTo>
                  <a:pt x="74133" y="117831"/>
                </a:lnTo>
                <a:lnTo>
                  <a:pt x="74399" y="117831"/>
                </a:lnTo>
                <a:lnTo>
                  <a:pt x="75321" y="117136"/>
                </a:lnTo>
                <a:lnTo>
                  <a:pt x="76243" y="116935"/>
                </a:lnTo>
                <a:lnTo>
                  <a:pt x="76799" y="116924"/>
                </a:lnTo>
                <a:lnTo>
                  <a:pt x="76799" y="116019"/>
                </a:lnTo>
                <a:lnTo>
                  <a:pt x="76799" y="116924"/>
                </a:lnTo>
                <a:lnTo>
                  <a:pt x="77066" y="116924"/>
                </a:lnTo>
                <a:lnTo>
                  <a:pt x="77066" y="113300"/>
                </a:lnTo>
                <a:lnTo>
                  <a:pt x="77333" y="113300"/>
                </a:lnTo>
                <a:lnTo>
                  <a:pt x="77333" y="114204"/>
                </a:lnTo>
                <a:lnTo>
                  <a:pt x="77599" y="116019"/>
                </a:lnTo>
                <a:lnTo>
                  <a:pt x="77866" y="116019"/>
                </a:lnTo>
                <a:lnTo>
                  <a:pt x="78133" y="116924"/>
                </a:lnTo>
                <a:lnTo>
                  <a:pt x="78400" y="116924"/>
                </a:lnTo>
                <a:lnTo>
                  <a:pt x="78400" y="116019"/>
                </a:lnTo>
                <a:lnTo>
                  <a:pt x="78666" y="116924"/>
                </a:lnTo>
                <a:lnTo>
                  <a:pt x="78666" y="115112"/>
                </a:lnTo>
                <a:lnTo>
                  <a:pt x="78933" y="115112"/>
                </a:lnTo>
                <a:lnTo>
                  <a:pt x="79200" y="116924"/>
                </a:lnTo>
                <a:lnTo>
                  <a:pt x="79840" y="116906"/>
                </a:lnTo>
                <a:lnTo>
                  <a:pt x="80989" y="116786"/>
                </a:lnTo>
                <a:lnTo>
                  <a:pt x="82129" y="116459"/>
                </a:lnTo>
                <a:lnTo>
                  <a:pt x="82666" y="116019"/>
                </a:lnTo>
                <a:lnTo>
                  <a:pt x="82933" y="116019"/>
                </a:lnTo>
                <a:lnTo>
                  <a:pt x="82933" y="114204"/>
                </a:lnTo>
                <a:lnTo>
                  <a:pt x="83050" y="114809"/>
                </a:lnTo>
                <a:lnTo>
                  <a:pt x="82975" y="112783"/>
                </a:lnTo>
                <a:lnTo>
                  <a:pt x="82933" y="111488"/>
                </a:lnTo>
                <a:lnTo>
                  <a:pt x="83199" y="110580"/>
                </a:lnTo>
                <a:lnTo>
                  <a:pt x="83733" y="104234"/>
                </a:lnTo>
                <a:lnTo>
                  <a:pt x="82970" y="102867"/>
                </a:lnTo>
                <a:lnTo>
                  <a:pt x="82050" y="101693"/>
                </a:lnTo>
                <a:lnTo>
                  <a:pt x="81599" y="101517"/>
                </a:lnTo>
                <a:lnTo>
                  <a:pt x="81333" y="101517"/>
                </a:lnTo>
                <a:lnTo>
                  <a:pt x="81066" y="102422"/>
                </a:lnTo>
                <a:lnTo>
                  <a:pt x="80800" y="102422"/>
                </a:lnTo>
                <a:lnTo>
                  <a:pt x="80266" y="101517"/>
                </a:lnTo>
                <a:lnTo>
                  <a:pt x="80266" y="99702"/>
                </a:lnTo>
                <a:lnTo>
                  <a:pt x="79432" y="99009"/>
                </a:lnTo>
                <a:lnTo>
                  <a:pt x="78269" y="98809"/>
                </a:lnTo>
                <a:lnTo>
                  <a:pt x="77599" y="98798"/>
                </a:lnTo>
                <a:lnTo>
                  <a:pt x="77599" y="100610"/>
                </a:lnTo>
                <a:lnTo>
                  <a:pt x="77066" y="99702"/>
                </a:lnTo>
                <a:lnTo>
                  <a:pt x="76799" y="99702"/>
                </a:lnTo>
                <a:lnTo>
                  <a:pt x="76533" y="97890"/>
                </a:lnTo>
                <a:lnTo>
                  <a:pt x="75733" y="98798"/>
                </a:lnTo>
                <a:lnTo>
                  <a:pt x="75466" y="99702"/>
                </a:lnTo>
                <a:lnTo>
                  <a:pt x="74666" y="99702"/>
                </a:lnTo>
                <a:lnTo>
                  <a:pt x="74399" y="101517"/>
                </a:lnTo>
                <a:lnTo>
                  <a:pt x="73607" y="101194"/>
                </a:lnTo>
                <a:lnTo>
                  <a:pt x="72642" y="101403"/>
                </a:lnTo>
                <a:lnTo>
                  <a:pt x="72532" y="101517"/>
                </a:lnTo>
                <a:lnTo>
                  <a:pt x="72000" y="101517"/>
                </a:lnTo>
                <a:lnTo>
                  <a:pt x="71733" y="102422"/>
                </a:lnTo>
                <a:lnTo>
                  <a:pt x="71733" y="103329"/>
                </a:lnTo>
                <a:lnTo>
                  <a:pt x="70879" y="103434"/>
                </a:lnTo>
                <a:lnTo>
                  <a:pt x="69860" y="102468"/>
                </a:lnTo>
                <a:lnTo>
                  <a:pt x="69333" y="101517"/>
                </a:lnTo>
                <a:lnTo>
                  <a:pt x="69333" y="104234"/>
                </a:lnTo>
                <a:lnTo>
                  <a:pt x="69067" y="103329"/>
                </a:lnTo>
                <a:lnTo>
                  <a:pt x="68799" y="102422"/>
                </a:lnTo>
                <a:lnTo>
                  <a:pt x="68266" y="102422"/>
                </a:lnTo>
                <a:lnTo>
                  <a:pt x="68266" y="104234"/>
                </a:lnTo>
                <a:lnTo>
                  <a:pt x="67999" y="103329"/>
                </a:lnTo>
                <a:lnTo>
                  <a:pt x="67999" y="102422"/>
                </a:lnTo>
                <a:lnTo>
                  <a:pt x="67090" y="101625"/>
                </a:lnTo>
                <a:lnTo>
                  <a:pt x="66226" y="100978"/>
                </a:lnTo>
                <a:lnTo>
                  <a:pt x="65866" y="100610"/>
                </a:lnTo>
                <a:lnTo>
                  <a:pt x="65866" y="101517"/>
                </a:lnTo>
                <a:lnTo>
                  <a:pt x="65600" y="102422"/>
                </a:lnTo>
                <a:lnTo>
                  <a:pt x="65600" y="98798"/>
                </a:lnTo>
                <a:lnTo>
                  <a:pt x="65066" y="98798"/>
                </a:lnTo>
                <a:lnTo>
                  <a:pt x="65066" y="99702"/>
                </a:lnTo>
                <a:lnTo>
                  <a:pt x="65600" y="116924"/>
                </a:lnTo>
                <a:lnTo>
                  <a:pt x="65866" y="116924"/>
                </a:lnTo>
                <a:lnTo>
                  <a:pt x="65600" y="115112"/>
                </a:lnTo>
                <a:lnTo>
                  <a:pt x="65866" y="114204"/>
                </a:lnTo>
                <a:lnTo>
                  <a:pt x="66666" y="113300"/>
                </a:lnTo>
                <a:lnTo>
                  <a:pt x="66666" y="114204"/>
                </a:lnTo>
                <a:lnTo>
                  <a:pt x="66933" y="116924"/>
                </a:lnTo>
                <a:lnTo>
                  <a:pt x="66933" y="117831"/>
                </a:lnTo>
                <a:lnTo>
                  <a:pt x="67466" y="117831"/>
                </a:lnTo>
                <a:lnTo>
                  <a:pt x="67466" y="118739"/>
                </a:lnTo>
                <a:lnTo>
                  <a:pt x="67999" y="118739"/>
                </a:lnTo>
                <a:lnTo>
                  <a:pt x="68533" y="116924"/>
                </a:lnTo>
                <a:lnTo>
                  <a:pt x="68799" y="116924"/>
                </a:lnTo>
                <a:lnTo>
                  <a:pt x="69333" y="118739"/>
                </a:lnTo>
                <a:lnTo>
                  <a:pt x="69866" y="117831"/>
                </a:lnTo>
                <a:lnTo>
                  <a:pt x="70133" y="116019"/>
                </a:lnTo>
                <a:lnTo>
                  <a:pt x="70666" y="116019"/>
                </a:lnTo>
                <a:lnTo>
                  <a:pt x="70666" y="115112"/>
                </a:lnTo>
                <a:lnTo>
                  <a:pt x="70933" y="116019"/>
                </a:lnTo>
                <a:lnTo>
                  <a:pt x="70933" y="117831"/>
                </a:lnTo>
                <a:lnTo>
                  <a:pt x="72532" y="117831"/>
                </a:lnTo>
                <a:close/>
              </a:path>
              <a:path extrusionOk="0" h="120000" w="120000">
                <a:moveTo>
                  <a:pt x="82933" y="111488"/>
                </a:moveTo>
                <a:lnTo>
                  <a:pt x="83199" y="112392"/>
                </a:lnTo>
                <a:lnTo>
                  <a:pt x="83467" y="111488"/>
                </a:lnTo>
                <a:lnTo>
                  <a:pt x="83733" y="110580"/>
                </a:lnTo>
                <a:lnTo>
                  <a:pt x="83999" y="109673"/>
                </a:lnTo>
                <a:lnTo>
                  <a:pt x="84304" y="107426"/>
                </a:lnTo>
                <a:lnTo>
                  <a:pt x="84044" y="104676"/>
                </a:lnTo>
                <a:lnTo>
                  <a:pt x="83999" y="104234"/>
                </a:lnTo>
                <a:lnTo>
                  <a:pt x="83733" y="105141"/>
                </a:lnTo>
                <a:lnTo>
                  <a:pt x="83733" y="104234"/>
                </a:lnTo>
                <a:lnTo>
                  <a:pt x="83199" y="110580"/>
                </a:lnTo>
                <a:lnTo>
                  <a:pt x="82933" y="111488"/>
                </a:lnTo>
                <a:close/>
              </a:path>
              <a:path extrusionOk="0" h="120000" w="120000">
                <a:moveTo>
                  <a:pt x="110933" y="23567"/>
                </a:moveTo>
                <a:lnTo>
                  <a:pt x="110133" y="23567"/>
                </a:lnTo>
                <a:lnTo>
                  <a:pt x="110133" y="26287"/>
                </a:lnTo>
                <a:lnTo>
                  <a:pt x="110400" y="25379"/>
                </a:lnTo>
                <a:lnTo>
                  <a:pt x="111355" y="24928"/>
                </a:lnTo>
                <a:lnTo>
                  <a:pt x="110933" y="22660"/>
                </a:lnTo>
                <a:lnTo>
                  <a:pt x="110933" y="23567"/>
                </a:lnTo>
                <a:close/>
              </a:path>
              <a:path extrusionOk="0" h="120000" w="120000">
                <a:moveTo>
                  <a:pt x="112612" y="29005"/>
                </a:moveTo>
                <a:lnTo>
                  <a:pt x="113425" y="28123"/>
                </a:lnTo>
                <a:lnTo>
                  <a:pt x="114185" y="26797"/>
                </a:lnTo>
                <a:lnTo>
                  <a:pt x="114400" y="26287"/>
                </a:lnTo>
                <a:lnTo>
                  <a:pt x="114666" y="26287"/>
                </a:lnTo>
                <a:lnTo>
                  <a:pt x="114666" y="24471"/>
                </a:lnTo>
                <a:lnTo>
                  <a:pt x="114400" y="23567"/>
                </a:lnTo>
                <a:lnTo>
                  <a:pt x="113866" y="23567"/>
                </a:lnTo>
                <a:lnTo>
                  <a:pt x="113023" y="25109"/>
                </a:lnTo>
                <a:lnTo>
                  <a:pt x="112150" y="26244"/>
                </a:lnTo>
                <a:lnTo>
                  <a:pt x="111999" y="26287"/>
                </a:lnTo>
                <a:lnTo>
                  <a:pt x="111099" y="26924"/>
                </a:lnTo>
                <a:lnTo>
                  <a:pt x="110231" y="26789"/>
                </a:lnTo>
                <a:lnTo>
                  <a:pt x="110133" y="26287"/>
                </a:lnTo>
                <a:lnTo>
                  <a:pt x="110133" y="22660"/>
                </a:lnTo>
                <a:lnTo>
                  <a:pt x="110933" y="22660"/>
                </a:lnTo>
                <a:lnTo>
                  <a:pt x="111355" y="24928"/>
                </a:lnTo>
                <a:lnTo>
                  <a:pt x="112205" y="24816"/>
                </a:lnTo>
                <a:lnTo>
                  <a:pt x="112533" y="24471"/>
                </a:lnTo>
                <a:lnTo>
                  <a:pt x="112799" y="23567"/>
                </a:lnTo>
                <a:lnTo>
                  <a:pt x="112267" y="22660"/>
                </a:lnTo>
                <a:lnTo>
                  <a:pt x="112799" y="22660"/>
                </a:lnTo>
                <a:lnTo>
                  <a:pt x="113066" y="23567"/>
                </a:lnTo>
                <a:lnTo>
                  <a:pt x="113333" y="23567"/>
                </a:lnTo>
                <a:lnTo>
                  <a:pt x="114666" y="22660"/>
                </a:lnTo>
                <a:lnTo>
                  <a:pt x="114933" y="22660"/>
                </a:lnTo>
                <a:lnTo>
                  <a:pt x="115200" y="21752"/>
                </a:lnTo>
                <a:lnTo>
                  <a:pt x="115200" y="19940"/>
                </a:lnTo>
                <a:lnTo>
                  <a:pt x="115466" y="19940"/>
                </a:lnTo>
                <a:lnTo>
                  <a:pt x="116000" y="19035"/>
                </a:lnTo>
                <a:lnTo>
                  <a:pt x="116266" y="19940"/>
                </a:lnTo>
                <a:lnTo>
                  <a:pt x="116800" y="19940"/>
                </a:lnTo>
                <a:lnTo>
                  <a:pt x="116800" y="18128"/>
                </a:lnTo>
                <a:lnTo>
                  <a:pt x="117600" y="18128"/>
                </a:lnTo>
                <a:lnTo>
                  <a:pt x="117866" y="16316"/>
                </a:lnTo>
                <a:lnTo>
                  <a:pt x="118133" y="16316"/>
                </a:lnTo>
                <a:lnTo>
                  <a:pt x="118399" y="15409"/>
                </a:lnTo>
                <a:lnTo>
                  <a:pt x="118667" y="16316"/>
                </a:lnTo>
                <a:lnTo>
                  <a:pt x="118933" y="16316"/>
                </a:lnTo>
                <a:lnTo>
                  <a:pt x="119199" y="15409"/>
                </a:lnTo>
                <a:lnTo>
                  <a:pt x="119199" y="14501"/>
                </a:lnTo>
                <a:lnTo>
                  <a:pt x="119467" y="15409"/>
                </a:lnTo>
                <a:lnTo>
                  <a:pt x="119733" y="15409"/>
                </a:lnTo>
                <a:lnTo>
                  <a:pt x="119733" y="13597"/>
                </a:lnTo>
                <a:lnTo>
                  <a:pt x="120000" y="13597"/>
                </a:lnTo>
                <a:lnTo>
                  <a:pt x="120000" y="10877"/>
                </a:lnTo>
                <a:lnTo>
                  <a:pt x="118399" y="10877"/>
                </a:lnTo>
                <a:lnTo>
                  <a:pt x="118133" y="9970"/>
                </a:lnTo>
                <a:lnTo>
                  <a:pt x="118133" y="9065"/>
                </a:lnTo>
                <a:lnTo>
                  <a:pt x="117066" y="9065"/>
                </a:lnTo>
                <a:lnTo>
                  <a:pt x="117066" y="9970"/>
                </a:lnTo>
                <a:lnTo>
                  <a:pt x="116533" y="9970"/>
                </a:lnTo>
                <a:lnTo>
                  <a:pt x="116533" y="9065"/>
                </a:lnTo>
                <a:lnTo>
                  <a:pt x="116266" y="9065"/>
                </a:lnTo>
                <a:lnTo>
                  <a:pt x="116533" y="8158"/>
                </a:lnTo>
                <a:lnTo>
                  <a:pt x="116266" y="7250"/>
                </a:lnTo>
                <a:lnTo>
                  <a:pt x="115466" y="7250"/>
                </a:lnTo>
                <a:lnTo>
                  <a:pt x="115466" y="6346"/>
                </a:lnTo>
                <a:lnTo>
                  <a:pt x="114648" y="5557"/>
                </a:lnTo>
                <a:lnTo>
                  <a:pt x="113638" y="5438"/>
                </a:lnTo>
                <a:lnTo>
                  <a:pt x="113600" y="5438"/>
                </a:lnTo>
                <a:lnTo>
                  <a:pt x="113066" y="3626"/>
                </a:lnTo>
                <a:lnTo>
                  <a:pt x="112799" y="3626"/>
                </a:lnTo>
                <a:lnTo>
                  <a:pt x="111769" y="2973"/>
                </a:lnTo>
                <a:lnTo>
                  <a:pt x="110695" y="2745"/>
                </a:lnTo>
                <a:lnTo>
                  <a:pt x="110133" y="2719"/>
                </a:lnTo>
                <a:lnTo>
                  <a:pt x="109600" y="3626"/>
                </a:lnTo>
                <a:lnTo>
                  <a:pt x="109333" y="6346"/>
                </a:lnTo>
                <a:lnTo>
                  <a:pt x="109066" y="7250"/>
                </a:lnTo>
                <a:lnTo>
                  <a:pt x="108533" y="8158"/>
                </a:lnTo>
                <a:lnTo>
                  <a:pt x="107733" y="8158"/>
                </a:lnTo>
                <a:lnTo>
                  <a:pt x="107733" y="9065"/>
                </a:lnTo>
                <a:lnTo>
                  <a:pt x="107466" y="9970"/>
                </a:lnTo>
                <a:lnTo>
                  <a:pt x="107200" y="10877"/>
                </a:lnTo>
                <a:lnTo>
                  <a:pt x="106933" y="10877"/>
                </a:lnTo>
                <a:lnTo>
                  <a:pt x="106933" y="9970"/>
                </a:lnTo>
                <a:lnTo>
                  <a:pt x="106400" y="9970"/>
                </a:lnTo>
                <a:lnTo>
                  <a:pt x="106133" y="11782"/>
                </a:lnTo>
                <a:lnTo>
                  <a:pt x="105333" y="12689"/>
                </a:lnTo>
                <a:lnTo>
                  <a:pt x="105067" y="11782"/>
                </a:lnTo>
                <a:lnTo>
                  <a:pt x="104533" y="12689"/>
                </a:lnTo>
                <a:lnTo>
                  <a:pt x="104267" y="12689"/>
                </a:lnTo>
                <a:lnTo>
                  <a:pt x="104267" y="11782"/>
                </a:lnTo>
                <a:lnTo>
                  <a:pt x="104533" y="11782"/>
                </a:lnTo>
                <a:lnTo>
                  <a:pt x="105333" y="9065"/>
                </a:lnTo>
                <a:lnTo>
                  <a:pt x="106666" y="9065"/>
                </a:lnTo>
                <a:lnTo>
                  <a:pt x="107492" y="7859"/>
                </a:lnTo>
                <a:lnTo>
                  <a:pt x="108552" y="5914"/>
                </a:lnTo>
                <a:lnTo>
                  <a:pt x="108800" y="5438"/>
                </a:lnTo>
                <a:lnTo>
                  <a:pt x="109066" y="4531"/>
                </a:lnTo>
                <a:lnTo>
                  <a:pt x="108800" y="3626"/>
                </a:lnTo>
                <a:lnTo>
                  <a:pt x="109066" y="2719"/>
                </a:lnTo>
                <a:lnTo>
                  <a:pt x="108266" y="2719"/>
                </a:lnTo>
                <a:lnTo>
                  <a:pt x="108000" y="1811"/>
                </a:lnTo>
                <a:lnTo>
                  <a:pt x="107251" y="1443"/>
                </a:lnTo>
                <a:lnTo>
                  <a:pt x="106444" y="1876"/>
                </a:lnTo>
                <a:lnTo>
                  <a:pt x="105343" y="2712"/>
                </a:lnTo>
                <a:lnTo>
                  <a:pt x="105333" y="2719"/>
                </a:lnTo>
                <a:lnTo>
                  <a:pt x="104799" y="1811"/>
                </a:lnTo>
                <a:lnTo>
                  <a:pt x="104533" y="2719"/>
                </a:lnTo>
                <a:lnTo>
                  <a:pt x="103466" y="2719"/>
                </a:lnTo>
                <a:lnTo>
                  <a:pt x="103200" y="1811"/>
                </a:lnTo>
                <a:lnTo>
                  <a:pt x="103200" y="907"/>
                </a:lnTo>
                <a:lnTo>
                  <a:pt x="102933" y="907"/>
                </a:lnTo>
                <a:lnTo>
                  <a:pt x="102666" y="1811"/>
                </a:lnTo>
                <a:lnTo>
                  <a:pt x="101866" y="1811"/>
                </a:lnTo>
                <a:lnTo>
                  <a:pt x="101333" y="0"/>
                </a:lnTo>
                <a:lnTo>
                  <a:pt x="100800" y="907"/>
                </a:lnTo>
                <a:lnTo>
                  <a:pt x="100533" y="907"/>
                </a:lnTo>
                <a:lnTo>
                  <a:pt x="99733" y="2719"/>
                </a:lnTo>
                <a:lnTo>
                  <a:pt x="99733" y="5438"/>
                </a:lnTo>
                <a:lnTo>
                  <a:pt x="99466" y="5438"/>
                </a:lnTo>
                <a:lnTo>
                  <a:pt x="99466" y="4531"/>
                </a:lnTo>
                <a:lnTo>
                  <a:pt x="98967" y="4383"/>
                </a:lnTo>
                <a:lnTo>
                  <a:pt x="98220" y="4871"/>
                </a:lnTo>
                <a:lnTo>
                  <a:pt x="97464" y="5892"/>
                </a:lnTo>
                <a:lnTo>
                  <a:pt x="96939" y="7346"/>
                </a:lnTo>
                <a:lnTo>
                  <a:pt x="96886" y="9130"/>
                </a:lnTo>
                <a:lnTo>
                  <a:pt x="97067" y="9970"/>
                </a:lnTo>
                <a:lnTo>
                  <a:pt x="96533" y="9065"/>
                </a:lnTo>
                <a:lnTo>
                  <a:pt x="96266" y="8158"/>
                </a:lnTo>
                <a:lnTo>
                  <a:pt x="95733" y="7250"/>
                </a:lnTo>
                <a:lnTo>
                  <a:pt x="95466" y="5438"/>
                </a:lnTo>
                <a:lnTo>
                  <a:pt x="94933" y="5438"/>
                </a:lnTo>
                <a:lnTo>
                  <a:pt x="94666" y="6346"/>
                </a:lnTo>
                <a:lnTo>
                  <a:pt x="94400" y="6346"/>
                </a:lnTo>
                <a:lnTo>
                  <a:pt x="93437" y="6515"/>
                </a:lnTo>
                <a:lnTo>
                  <a:pt x="92460" y="6176"/>
                </a:lnTo>
                <a:lnTo>
                  <a:pt x="92925" y="31848"/>
                </a:lnTo>
                <a:lnTo>
                  <a:pt x="92977" y="31122"/>
                </a:lnTo>
                <a:lnTo>
                  <a:pt x="93600" y="30818"/>
                </a:lnTo>
                <a:lnTo>
                  <a:pt x="94132" y="29910"/>
                </a:lnTo>
                <a:lnTo>
                  <a:pt x="94132" y="31722"/>
                </a:lnTo>
                <a:lnTo>
                  <a:pt x="93866" y="31722"/>
                </a:lnTo>
                <a:lnTo>
                  <a:pt x="93866" y="50758"/>
                </a:lnTo>
                <a:lnTo>
                  <a:pt x="94666" y="52570"/>
                </a:lnTo>
                <a:lnTo>
                  <a:pt x="94933" y="52570"/>
                </a:lnTo>
                <a:lnTo>
                  <a:pt x="95466" y="50758"/>
                </a:lnTo>
                <a:lnTo>
                  <a:pt x="95733" y="51666"/>
                </a:lnTo>
                <a:lnTo>
                  <a:pt x="96741" y="52068"/>
                </a:lnTo>
                <a:lnTo>
                  <a:pt x="97627" y="51853"/>
                </a:lnTo>
                <a:lnTo>
                  <a:pt x="98399" y="51666"/>
                </a:lnTo>
                <a:lnTo>
                  <a:pt x="98666" y="49851"/>
                </a:lnTo>
                <a:lnTo>
                  <a:pt x="98666" y="48947"/>
                </a:lnTo>
                <a:lnTo>
                  <a:pt x="98399" y="48947"/>
                </a:lnTo>
                <a:lnTo>
                  <a:pt x="98399" y="48039"/>
                </a:lnTo>
                <a:lnTo>
                  <a:pt x="99199" y="48039"/>
                </a:lnTo>
                <a:lnTo>
                  <a:pt x="99466" y="46227"/>
                </a:lnTo>
                <a:lnTo>
                  <a:pt x="99733" y="46227"/>
                </a:lnTo>
                <a:lnTo>
                  <a:pt x="101074" y="45646"/>
                </a:lnTo>
                <a:lnTo>
                  <a:pt x="101500" y="45388"/>
                </a:lnTo>
                <a:lnTo>
                  <a:pt x="101166" y="45322"/>
                </a:lnTo>
                <a:lnTo>
                  <a:pt x="100800" y="45320"/>
                </a:lnTo>
                <a:lnTo>
                  <a:pt x="100533" y="44412"/>
                </a:lnTo>
                <a:lnTo>
                  <a:pt x="100266" y="44412"/>
                </a:lnTo>
                <a:lnTo>
                  <a:pt x="100000" y="43508"/>
                </a:lnTo>
                <a:lnTo>
                  <a:pt x="100000" y="42600"/>
                </a:lnTo>
                <a:lnTo>
                  <a:pt x="100266" y="41696"/>
                </a:lnTo>
                <a:lnTo>
                  <a:pt x="100800" y="41696"/>
                </a:lnTo>
                <a:lnTo>
                  <a:pt x="100800" y="43508"/>
                </a:lnTo>
                <a:lnTo>
                  <a:pt x="101066" y="43508"/>
                </a:lnTo>
                <a:lnTo>
                  <a:pt x="101866" y="44412"/>
                </a:lnTo>
                <a:lnTo>
                  <a:pt x="102133" y="43508"/>
                </a:lnTo>
                <a:lnTo>
                  <a:pt x="102666" y="42600"/>
                </a:lnTo>
                <a:lnTo>
                  <a:pt x="102666" y="40788"/>
                </a:lnTo>
                <a:lnTo>
                  <a:pt x="103200" y="41696"/>
                </a:lnTo>
                <a:lnTo>
                  <a:pt x="103200" y="40788"/>
                </a:lnTo>
                <a:lnTo>
                  <a:pt x="103466" y="39881"/>
                </a:lnTo>
                <a:lnTo>
                  <a:pt x="103200" y="38976"/>
                </a:lnTo>
                <a:lnTo>
                  <a:pt x="103200" y="38069"/>
                </a:lnTo>
                <a:lnTo>
                  <a:pt x="103466" y="38069"/>
                </a:lnTo>
                <a:lnTo>
                  <a:pt x="103466" y="37161"/>
                </a:lnTo>
                <a:lnTo>
                  <a:pt x="104161" y="39734"/>
                </a:lnTo>
                <a:lnTo>
                  <a:pt x="104482" y="39312"/>
                </a:lnTo>
                <a:lnTo>
                  <a:pt x="104533" y="38976"/>
                </a:lnTo>
                <a:lnTo>
                  <a:pt x="104799" y="39881"/>
                </a:lnTo>
                <a:lnTo>
                  <a:pt x="105067" y="38976"/>
                </a:lnTo>
                <a:lnTo>
                  <a:pt x="105067" y="37161"/>
                </a:lnTo>
                <a:lnTo>
                  <a:pt x="105599" y="36257"/>
                </a:lnTo>
                <a:lnTo>
                  <a:pt x="106133" y="37161"/>
                </a:lnTo>
                <a:lnTo>
                  <a:pt x="106666" y="36257"/>
                </a:lnTo>
                <a:lnTo>
                  <a:pt x="106666" y="35349"/>
                </a:lnTo>
                <a:lnTo>
                  <a:pt x="106933" y="34442"/>
                </a:lnTo>
                <a:lnTo>
                  <a:pt x="107200" y="33537"/>
                </a:lnTo>
                <a:lnTo>
                  <a:pt x="107733" y="33537"/>
                </a:lnTo>
                <a:lnTo>
                  <a:pt x="108000" y="32630"/>
                </a:lnTo>
                <a:lnTo>
                  <a:pt x="108000" y="31722"/>
                </a:lnTo>
                <a:lnTo>
                  <a:pt x="108533" y="30818"/>
                </a:lnTo>
                <a:lnTo>
                  <a:pt x="108800" y="31722"/>
                </a:lnTo>
                <a:lnTo>
                  <a:pt x="109600" y="31722"/>
                </a:lnTo>
                <a:lnTo>
                  <a:pt x="110666" y="30818"/>
                </a:lnTo>
                <a:lnTo>
                  <a:pt x="111706" y="29788"/>
                </a:lnTo>
                <a:lnTo>
                  <a:pt x="112612" y="29005"/>
                </a:lnTo>
                <a:close/>
              </a:path>
              <a:path extrusionOk="0" h="120000" w="120000">
                <a:moveTo>
                  <a:pt x="82666" y="96983"/>
                </a:moveTo>
                <a:lnTo>
                  <a:pt x="82133" y="78857"/>
                </a:lnTo>
                <a:lnTo>
                  <a:pt x="82133" y="96983"/>
                </a:lnTo>
                <a:lnTo>
                  <a:pt x="82666" y="96983"/>
                </a:lnTo>
                <a:close/>
              </a:path>
              <a:path extrusionOk="0" h="120000" w="120000">
                <a:moveTo>
                  <a:pt x="90133" y="10877"/>
                </a:moveTo>
                <a:lnTo>
                  <a:pt x="90133" y="11782"/>
                </a:lnTo>
                <a:lnTo>
                  <a:pt x="90667" y="11782"/>
                </a:lnTo>
                <a:lnTo>
                  <a:pt x="91519" y="5657"/>
                </a:lnTo>
                <a:lnTo>
                  <a:pt x="90660" y="5285"/>
                </a:lnTo>
                <a:lnTo>
                  <a:pt x="89933" y="5387"/>
                </a:lnTo>
                <a:lnTo>
                  <a:pt x="89867" y="5438"/>
                </a:lnTo>
                <a:lnTo>
                  <a:pt x="89599" y="5438"/>
                </a:lnTo>
                <a:lnTo>
                  <a:pt x="89066" y="7250"/>
                </a:lnTo>
                <a:lnTo>
                  <a:pt x="88533" y="7250"/>
                </a:lnTo>
                <a:lnTo>
                  <a:pt x="88533" y="8158"/>
                </a:lnTo>
                <a:lnTo>
                  <a:pt x="88799" y="9065"/>
                </a:lnTo>
                <a:lnTo>
                  <a:pt x="89066" y="9065"/>
                </a:lnTo>
                <a:lnTo>
                  <a:pt x="89066" y="9970"/>
                </a:lnTo>
                <a:lnTo>
                  <a:pt x="89333" y="10877"/>
                </a:lnTo>
                <a:lnTo>
                  <a:pt x="89599" y="10877"/>
                </a:lnTo>
                <a:lnTo>
                  <a:pt x="89867" y="9970"/>
                </a:lnTo>
                <a:lnTo>
                  <a:pt x="90133" y="10877"/>
                </a:lnTo>
                <a:close/>
              </a:path>
              <a:path extrusionOk="0" h="120000" w="120000">
                <a:moveTo>
                  <a:pt x="91063" y="52639"/>
                </a:moveTo>
                <a:lnTo>
                  <a:pt x="90105" y="52573"/>
                </a:lnTo>
                <a:lnTo>
                  <a:pt x="89599" y="52570"/>
                </a:lnTo>
                <a:lnTo>
                  <a:pt x="89599" y="50758"/>
                </a:lnTo>
                <a:lnTo>
                  <a:pt x="90399" y="50758"/>
                </a:lnTo>
                <a:lnTo>
                  <a:pt x="90933" y="51666"/>
                </a:lnTo>
                <a:lnTo>
                  <a:pt x="90933" y="50758"/>
                </a:lnTo>
                <a:lnTo>
                  <a:pt x="91199" y="49851"/>
                </a:lnTo>
                <a:lnTo>
                  <a:pt x="91199" y="48947"/>
                </a:lnTo>
                <a:lnTo>
                  <a:pt x="91466" y="48947"/>
                </a:lnTo>
                <a:lnTo>
                  <a:pt x="91466" y="49851"/>
                </a:lnTo>
                <a:lnTo>
                  <a:pt x="91733" y="48947"/>
                </a:lnTo>
                <a:lnTo>
                  <a:pt x="91733" y="50758"/>
                </a:lnTo>
                <a:lnTo>
                  <a:pt x="92620" y="51957"/>
                </a:lnTo>
                <a:lnTo>
                  <a:pt x="93524" y="52565"/>
                </a:lnTo>
                <a:lnTo>
                  <a:pt x="93600" y="52570"/>
                </a:lnTo>
                <a:lnTo>
                  <a:pt x="93033" y="50431"/>
                </a:lnTo>
                <a:lnTo>
                  <a:pt x="93472" y="50429"/>
                </a:lnTo>
                <a:lnTo>
                  <a:pt x="93866" y="50758"/>
                </a:lnTo>
                <a:lnTo>
                  <a:pt x="93866" y="31722"/>
                </a:lnTo>
                <a:lnTo>
                  <a:pt x="92925" y="31848"/>
                </a:lnTo>
                <a:lnTo>
                  <a:pt x="92460" y="6176"/>
                </a:lnTo>
                <a:lnTo>
                  <a:pt x="91519" y="5657"/>
                </a:lnTo>
                <a:lnTo>
                  <a:pt x="90667" y="11782"/>
                </a:lnTo>
                <a:lnTo>
                  <a:pt x="90933" y="12689"/>
                </a:lnTo>
                <a:lnTo>
                  <a:pt x="91199" y="13597"/>
                </a:lnTo>
                <a:lnTo>
                  <a:pt x="90933" y="15409"/>
                </a:lnTo>
                <a:lnTo>
                  <a:pt x="90667" y="13597"/>
                </a:lnTo>
                <a:lnTo>
                  <a:pt x="90133" y="11782"/>
                </a:lnTo>
                <a:lnTo>
                  <a:pt x="89599" y="11782"/>
                </a:lnTo>
                <a:lnTo>
                  <a:pt x="89599" y="28098"/>
                </a:lnTo>
                <a:lnTo>
                  <a:pt x="90517" y="27655"/>
                </a:lnTo>
                <a:lnTo>
                  <a:pt x="91440" y="27192"/>
                </a:lnTo>
                <a:lnTo>
                  <a:pt x="91466" y="27191"/>
                </a:lnTo>
                <a:lnTo>
                  <a:pt x="90933" y="28098"/>
                </a:lnTo>
                <a:lnTo>
                  <a:pt x="90667" y="28098"/>
                </a:lnTo>
                <a:lnTo>
                  <a:pt x="90133" y="29006"/>
                </a:lnTo>
                <a:lnTo>
                  <a:pt x="89867" y="28098"/>
                </a:lnTo>
                <a:lnTo>
                  <a:pt x="89333" y="29006"/>
                </a:lnTo>
                <a:lnTo>
                  <a:pt x="89066" y="29006"/>
                </a:lnTo>
                <a:lnTo>
                  <a:pt x="88799" y="30818"/>
                </a:lnTo>
                <a:lnTo>
                  <a:pt x="89066" y="30818"/>
                </a:lnTo>
                <a:lnTo>
                  <a:pt x="89333" y="31722"/>
                </a:lnTo>
                <a:lnTo>
                  <a:pt x="90667" y="31722"/>
                </a:lnTo>
                <a:lnTo>
                  <a:pt x="90667" y="32630"/>
                </a:lnTo>
                <a:lnTo>
                  <a:pt x="89676" y="32350"/>
                </a:lnTo>
                <a:lnTo>
                  <a:pt x="88804" y="32325"/>
                </a:lnTo>
                <a:lnTo>
                  <a:pt x="88533" y="32630"/>
                </a:lnTo>
                <a:lnTo>
                  <a:pt x="88266" y="33537"/>
                </a:lnTo>
                <a:lnTo>
                  <a:pt x="88000" y="33537"/>
                </a:lnTo>
                <a:lnTo>
                  <a:pt x="87466" y="34442"/>
                </a:lnTo>
                <a:lnTo>
                  <a:pt x="86932" y="33537"/>
                </a:lnTo>
                <a:lnTo>
                  <a:pt x="86400" y="34442"/>
                </a:lnTo>
                <a:lnTo>
                  <a:pt x="85887" y="35314"/>
                </a:lnTo>
                <a:lnTo>
                  <a:pt x="85891" y="35890"/>
                </a:lnTo>
                <a:lnTo>
                  <a:pt x="86279" y="36225"/>
                </a:lnTo>
                <a:lnTo>
                  <a:pt x="86920" y="36375"/>
                </a:lnTo>
                <a:lnTo>
                  <a:pt x="87681" y="36398"/>
                </a:lnTo>
                <a:lnTo>
                  <a:pt x="88430" y="36348"/>
                </a:lnTo>
                <a:lnTo>
                  <a:pt x="89033" y="36283"/>
                </a:lnTo>
                <a:lnTo>
                  <a:pt x="89333" y="36257"/>
                </a:lnTo>
                <a:lnTo>
                  <a:pt x="88550" y="37174"/>
                </a:lnTo>
                <a:lnTo>
                  <a:pt x="87622" y="38160"/>
                </a:lnTo>
                <a:lnTo>
                  <a:pt x="86932" y="57102"/>
                </a:lnTo>
                <a:lnTo>
                  <a:pt x="87200" y="56197"/>
                </a:lnTo>
                <a:lnTo>
                  <a:pt x="89333" y="58009"/>
                </a:lnTo>
                <a:lnTo>
                  <a:pt x="89867" y="58917"/>
                </a:lnTo>
                <a:lnTo>
                  <a:pt x="90399" y="58917"/>
                </a:lnTo>
                <a:lnTo>
                  <a:pt x="90933" y="58009"/>
                </a:lnTo>
                <a:lnTo>
                  <a:pt x="91389" y="57967"/>
                </a:lnTo>
                <a:lnTo>
                  <a:pt x="91900" y="57671"/>
                </a:lnTo>
                <a:lnTo>
                  <a:pt x="91870" y="56867"/>
                </a:lnTo>
                <a:lnTo>
                  <a:pt x="91466" y="56197"/>
                </a:lnTo>
                <a:lnTo>
                  <a:pt x="90933" y="55290"/>
                </a:lnTo>
                <a:lnTo>
                  <a:pt x="90133" y="55290"/>
                </a:lnTo>
                <a:lnTo>
                  <a:pt x="90133" y="54382"/>
                </a:lnTo>
                <a:lnTo>
                  <a:pt x="89599" y="53478"/>
                </a:lnTo>
                <a:lnTo>
                  <a:pt x="90621" y="54212"/>
                </a:lnTo>
                <a:lnTo>
                  <a:pt x="91445" y="54758"/>
                </a:lnTo>
                <a:lnTo>
                  <a:pt x="91999" y="55290"/>
                </a:lnTo>
                <a:lnTo>
                  <a:pt x="92533" y="56197"/>
                </a:lnTo>
                <a:lnTo>
                  <a:pt x="93066" y="55290"/>
                </a:lnTo>
                <a:lnTo>
                  <a:pt x="92800" y="53478"/>
                </a:lnTo>
                <a:lnTo>
                  <a:pt x="91923" y="52897"/>
                </a:lnTo>
                <a:lnTo>
                  <a:pt x="91063" y="52639"/>
                </a:lnTo>
                <a:close/>
              </a:path>
              <a:path extrusionOk="0" h="120000" w="120000">
                <a:moveTo>
                  <a:pt x="88799" y="58009"/>
                </a:moveTo>
                <a:lnTo>
                  <a:pt x="87879" y="57901"/>
                </a:lnTo>
                <a:lnTo>
                  <a:pt x="86971" y="57145"/>
                </a:lnTo>
                <a:lnTo>
                  <a:pt x="86932" y="57102"/>
                </a:lnTo>
                <a:lnTo>
                  <a:pt x="87622" y="38160"/>
                </a:lnTo>
                <a:lnTo>
                  <a:pt x="86653" y="38852"/>
                </a:lnTo>
                <a:lnTo>
                  <a:pt x="86133" y="38976"/>
                </a:lnTo>
                <a:lnTo>
                  <a:pt x="85866" y="38976"/>
                </a:lnTo>
                <a:lnTo>
                  <a:pt x="85333" y="38069"/>
                </a:lnTo>
                <a:lnTo>
                  <a:pt x="85066" y="38069"/>
                </a:lnTo>
                <a:lnTo>
                  <a:pt x="85066" y="39881"/>
                </a:lnTo>
                <a:lnTo>
                  <a:pt x="84099" y="39557"/>
                </a:lnTo>
                <a:lnTo>
                  <a:pt x="83200" y="39524"/>
                </a:lnTo>
                <a:lnTo>
                  <a:pt x="82329" y="39718"/>
                </a:lnTo>
                <a:lnTo>
                  <a:pt x="81449" y="40074"/>
                </a:lnTo>
                <a:lnTo>
                  <a:pt x="80523" y="40529"/>
                </a:lnTo>
                <a:lnTo>
                  <a:pt x="80000" y="40788"/>
                </a:lnTo>
                <a:lnTo>
                  <a:pt x="80000" y="42600"/>
                </a:lnTo>
                <a:lnTo>
                  <a:pt x="80533" y="42600"/>
                </a:lnTo>
                <a:lnTo>
                  <a:pt x="80533" y="45320"/>
                </a:lnTo>
                <a:lnTo>
                  <a:pt x="80266" y="45320"/>
                </a:lnTo>
                <a:lnTo>
                  <a:pt x="80266" y="46227"/>
                </a:lnTo>
                <a:lnTo>
                  <a:pt x="80533" y="47131"/>
                </a:lnTo>
                <a:lnTo>
                  <a:pt x="81308" y="47653"/>
                </a:lnTo>
                <a:lnTo>
                  <a:pt x="82186" y="47923"/>
                </a:lnTo>
                <a:lnTo>
                  <a:pt x="82775" y="48024"/>
                </a:lnTo>
                <a:lnTo>
                  <a:pt x="82666" y="48039"/>
                </a:lnTo>
                <a:lnTo>
                  <a:pt x="83467" y="48039"/>
                </a:lnTo>
                <a:lnTo>
                  <a:pt x="83467" y="48947"/>
                </a:lnTo>
                <a:lnTo>
                  <a:pt x="82666" y="48947"/>
                </a:lnTo>
                <a:lnTo>
                  <a:pt x="82666" y="49851"/>
                </a:lnTo>
                <a:lnTo>
                  <a:pt x="83199" y="96983"/>
                </a:lnTo>
                <a:lnTo>
                  <a:pt x="83467" y="96983"/>
                </a:lnTo>
                <a:lnTo>
                  <a:pt x="83467" y="95171"/>
                </a:lnTo>
                <a:lnTo>
                  <a:pt x="83733" y="94263"/>
                </a:lnTo>
                <a:lnTo>
                  <a:pt x="83999" y="93359"/>
                </a:lnTo>
                <a:lnTo>
                  <a:pt x="84533" y="93359"/>
                </a:lnTo>
                <a:lnTo>
                  <a:pt x="84800" y="92452"/>
                </a:lnTo>
                <a:lnTo>
                  <a:pt x="85066" y="91547"/>
                </a:lnTo>
                <a:lnTo>
                  <a:pt x="85066" y="90640"/>
                </a:lnTo>
                <a:lnTo>
                  <a:pt x="85333" y="91547"/>
                </a:lnTo>
                <a:lnTo>
                  <a:pt x="85333" y="92452"/>
                </a:lnTo>
                <a:lnTo>
                  <a:pt x="86133" y="92452"/>
                </a:lnTo>
                <a:lnTo>
                  <a:pt x="86133" y="91547"/>
                </a:lnTo>
                <a:lnTo>
                  <a:pt x="86400" y="91547"/>
                </a:lnTo>
                <a:lnTo>
                  <a:pt x="87164" y="89470"/>
                </a:lnTo>
                <a:lnTo>
                  <a:pt x="87929" y="88041"/>
                </a:lnTo>
                <a:lnTo>
                  <a:pt x="88000" y="87920"/>
                </a:lnTo>
                <a:lnTo>
                  <a:pt x="87733" y="87013"/>
                </a:lnTo>
                <a:lnTo>
                  <a:pt x="87733" y="86108"/>
                </a:lnTo>
                <a:lnTo>
                  <a:pt x="87200" y="86108"/>
                </a:lnTo>
                <a:lnTo>
                  <a:pt x="86932" y="87013"/>
                </a:lnTo>
                <a:lnTo>
                  <a:pt x="86400" y="86108"/>
                </a:lnTo>
                <a:lnTo>
                  <a:pt x="85866" y="82481"/>
                </a:lnTo>
                <a:lnTo>
                  <a:pt x="85600" y="82481"/>
                </a:lnTo>
                <a:lnTo>
                  <a:pt x="84781" y="81743"/>
                </a:lnTo>
                <a:lnTo>
                  <a:pt x="83794" y="81579"/>
                </a:lnTo>
                <a:lnTo>
                  <a:pt x="83467" y="81577"/>
                </a:lnTo>
                <a:lnTo>
                  <a:pt x="84352" y="80636"/>
                </a:lnTo>
                <a:lnTo>
                  <a:pt x="85280" y="80032"/>
                </a:lnTo>
                <a:lnTo>
                  <a:pt x="86218" y="79608"/>
                </a:lnTo>
                <a:lnTo>
                  <a:pt x="87135" y="79203"/>
                </a:lnTo>
                <a:lnTo>
                  <a:pt x="87733" y="78857"/>
                </a:lnTo>
                <a:lnTo>
                  <a:pt x="87733" y="73418"/>
                </a:lnTo>
                <a:lnTo>
                  <a:pt x="88422" y="73853"/>
                </a:lnTo>
                <a:lnTo>
                  <a:pt x="89347" y="74490"/>
                </a:lnTo>
                <a:lnTo>
                  <a:pt x="90399" y="74323"/>
                </a:lnTo>
                <a:lnTo>
                  <a:pt x="90667" y="73418"/>
                </a:lnTo>
                <a:lnTo>
                  <a:pt x="91466" y="73418"/>
                </a:lnTo>
                <a:lnTo>
                  <a:pt x="91733" y="72511"/>
                </a:lnTo>
                <a:lnTo>
                  <a:pt x="91999" y="72511"/>
                </a:lnTo>
                <a:lnTo>
                  <a:pt x="91999" y="70699"/>
                </a:lnTo>
                <a:lnTo>
                  <a:pt x="91427" y="70498"/>
                </a:lnTo>
                <a:lnTo>
                  <a:pt x="90948" y="69979"/>
                </a:lnTo>
                <a:lnTo>
                  <a:pt x="91049" y="69271"/>
                </a:lnTo>
                <a:lnTo>
                  <a:pt x="91466" y="68887"/>
                </a:lnTo>
                <a:lnTo>
                  <a:pt x="92124" y="68980"/>
                </a:lnTo>
                <a:lnTo>
                  <a:pt x="92752" y="69013"/>
                </a:lnTo>
                <a:lnTo>
                  <a:pt x="93045" y="68618"/>
                </a:lnTo>
                <a:lnTo>
                  <a:pt x="92699" y="67425"/>
                </a:lnTo>
                <a:lnTo>
                  <a:pt x="92533" y="67072"/>
                </a:lnTo>
                <a:lnTo>
                  <a:pt x="92533" y="66168"/>
                </a:lnTo>
                <a:lnTo>
                  <a:pt x="93672" y="66070"/>
                </a:lnTo>
                <a:lnTo>
                  <a:pt x="94415" y="65390"/>
                </a:lnTo>
                <a:lnTo>
                  <a:pt x="94933" y="64353"/>
                </a:lnTo>
                <a:lnTo>
                  <a:pt x="94933" y="63448"/>
                </a:lnTo>
                <a:lnTo>
                  <a:pt x="94666" y="62541"/>
                </a:lnTo>
                <a:lnTo>
                  <a:pt x="94666" y="61636"/>
                </a:lnTo>
                <a:lnTo>
                  <a:pt x="94132" y="61636"/>
                </a:lnTo>
                <a:lnTo>
                  <a:pt x="93600" y="62541"/>
                </a:lnTo>
                <a:lnTo>
                  <a:pt x="93066" y="61636"/>
                </a:lnTo>
                <a:lnTo>
                  <a:pt x="93066" y="60729"/>
                </a:lnTo>
                <a:lnTo>
                  <a:pt x="92800" y="59821"/>
                </a:lnTo>
                <a:lnTo>
                  <a:pt x="91999" y="58917"/>
                </a:lnTo>
                <a:lnTo>
                  <a:pt x="91466" y="58917"/>
                </a:lnTo>
                <a:lnTo>
                  <a:pt x="91466" y="59821"/>
                </a:lnTo>
                <a:lnTo>
                  <a:pt x="91199" y="60729"/>
                </a:lnTo>
                <a:lnTo>
                  <a:pt x="90933" y="60729"/>
                </a:lnTo>
                <a:lnTo>
                  <a:pt x="90667" y="59821"/>
                </a:lnTo>
                <a:lnTo>
                  <a:pt x="90399" y="60729"/>
                </a:lnTo>
                <a:lnTo>
                  <a:pt x="90133" y="61636"/>
                </a:lnTo>
                <a:lnTo>
                  <a:pt x="89111" y="62433"/>
                </a:lnTo>
                <a:lnTo>
                  <a:pt x="88343" y="63080"/>
                </a:lnTo>
                <a:lnTo>
                  <a:pt x="88000" y="63448"/>
                </a:lnTo>
                <a:lnTo>
                  <a:pt x="88000" y="61636"/>
                </a:lnTo>
                <a:lnTo>
                  <a:pt x="88266" y="60729"/>
                </a:lnTo>
                <a:lnTo>
                  <a:pt x="88799" y="59821"/>
                </a:lnTo>
                <a:lnTo>
                  <a:pt x="88977" y="59821"/>
                </a:lnTo>
                <a:lnTo>
                  <a:pt x="88799" y="58009"/>
                </a:lnTo>
                <a:close/>
              </a:path>
              <a:path extrusionOk="0" h="120000" w="120000">
                <a:moveTo>
                  <a:pt x="83835" y="112503"/>
                </a:moveTo>
                <a:lnTo>
                  <a:pt x="83733" y="112392"/>
                </a:lnTo>
                <a:lnTo>
                  <a:pt x="83733" y="114204"/>
                </a:lnTo>
                <a:lnTo>
                  <a:pt x="84332" y="112975"/>
                </a:lnTo>
                <a:lnTo>
                  <a:pt x="83835" y="112503"/>
                </a:lnTo>
                <a:close/>
              </a:path>
              <a:path extrusionOk="0" h="120000" w="120000">
                <a:moveTo>
                  <a:pt x="23200" y="68887"/>
                </a:moveTo>
                <a:lnTo>
                  <a:pt x="22932" y="68887"/>
                </a:lnTo>
                <a:lnTo>
                  <a:pt x="23200" y="69792"/>
                </a:lnTo>
                <a:lnTo>
                  <a:pt x="23200" y="68887"/>
                </a:lnTo>
                <a:close/>
              </a:path>
              <a:path extrusionOk="0" h="120000" w="120000">
                <a:moveTo>
                  <a:pt x="22400" y="68887"/>
                </a:moveTo>
                <a:lnTo>
                  <a:pt x="22666" y="69792"/>
                </a:lnTo>
                <a:lnTo>
                  <a:pt x="22932" y="68887"/>
                </a:lnTo>
                <a:lnTo>
                  <a:pt x="23200" y="67980"/>
                </a:lnTo>
                <a:lnTo>
                  <a:pt x="23733" y="67072"/>
                </a:lnTo>
                <a:lnTo>
                  <a:pt x="23999" y="65260"/>
                </a:lnTo>
                <a:lnTo>
                  <a:pt x="23733" y="66168"/>
                </a:lnTo>
                <a:lnTo>
                  <a:pt x="23466" y="65260"/>
                </a:lnTo>
                <a:lnTo>
                  <a:pt x="23733" y="65260"/>
                </a:lnTo>
                <a:lnTo>
                  <a:pt x="23466" y="64353"/>
                </a:lnTo>
                <a:lnTo>
                  <a:pt x="22400" y="64353"/>
                </a:lnTo>
                <a:lnTo>
                  <a:pt x="22132" y="63448"/>
                </a:lnTo>
                <a:lnTo>
                  <a:pt x="21600" y="63448"/>
                </a:lnTo>
                <a:lnTo>
                  <a:pt x="21332" y="64353"/>
                </a:lnTo>
                <a:lnTo>
                  <a:pt x="20266" y="64353"/>
                </a:lnTo>
                <a:lnTo>
                  <a:pt x="19733" y="66168"/>
                </a:lnTo>
                <a:lnTo>
                  <a:pt x="19466" y="66168"/>
                </a:lnTo>
                <a:lnTo>
                  <a:pt x="19466" y="67072"/>
                </a:lnTo>
                <a:lnTo>
                  <a:pt x="19733" y="67072"/>
                </a:lnTo>
                <a:lnTo>
                  <a:pt x="19733" y="67980"/>
                </a:lnTo>
                <a:lnTo>
                  <a:pt x="20266" y="67980"/>
                </a:lnTo>
                <a:lnTo>
                  <a:pt x="20533" y="67072"/>
                </a:lnTo>
                <a:lnTo>
                  <a:pt x="22132" y="67072"/>
                </a:lnTo>
                <a:lnTo>
                  <a:pt x="22132" y="68887"/>
                </a:lnTo>
                <a:lnTo>
                  <a:pt x="22400" y="6888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6" name="Google Shape;556;p8"/>
          <p:cNvSpPr/>
          <p:nvPr/>
        </p:nvSpPr>
        <p:spPr>
          <a:xfrm>
            <a:off x="2319967" y="2124614"/>
            <a:ext cx="7302"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7" name="Google Shape;557;p8"/>
          <p:cNvSpPr/>
          <p:nvPr/>
        </p:nvSpPr>
        <p:spPr>
          <a:xfrm>
            <a:off x="2473218" y="2047386"/>
            <a:ext cx="3644" cy="0"/>
          </a:xfrm>
          <a:custGeom>
            <a:rect b="b" l="l" r="r" t="t"/>
            <a:pathLst>
              <a:path extrusionOk="0" h="120000" w="120000">
                <a:moveTo>
                  <a:pt x="0" y="0"/>
                </a:moveTo>
                <a:lnTo>
                  <a:pt x="119999"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8" name="Google Shape;558;p8"/>
          <p:cNvSpPr/>
          <p:nvPr/>
        </p:nvSpPr>
        <p:spPr>
          <a:xfrm>
            <a:off x="3093486" y="1730933"/>
            <a:ext cx="10947"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59" name="Google Shape;559;p8"/>
          <p:cNvSpPr/>
          <p:nvPr/>
        </p:nvSpPr>
        <p:spPr>
          <a:xfrm>
            <a:off x="2319967" y="1634864"/>
            <a:ext cx="908519" cy="403098"/>
          </a:xfrm>
          <a:custGeom>
            <a:rect b="b" l="l" r="r" t="t"/>
            <a:pathLst>
              <a:path extrusionOk="0" h="120000" w="120000">
                <a:moveTo>
                  <a:pt x="30843" y="28037"/>
                </a:moveTo>
                <a:lnTo>
                  <a:pt x="29585" y="26196"/>
                </a:lnTo>
                <a:lnTo>
                  <a:pt x="28113" y="22864"/>
                </a:lnTo>
                <a:lnTo>
                  <a:pt x="26988" y="21308"/>
                </a:lnTo>
                <a:lnTo>
                  <a:pt x="26507" y="21308"/>
                </a:lnTo>
                <a:lnTo>
                  <a:pt x="26023" y="22430"/>
                </a:lnTo>
                <a:lnTo>
                  <a:pt x="25542" y="22430"/>
                </a:lnTo>
                <a:lnTo>
                  <a:pt x="24578" y="22430"/>
                </a:lnTo>
                <a:lnTo>
                  <a:pt x="23411" y="24991"/>
                </a:lnTo>
                <a:lnTo>
                  <a:pt x="22244" y="28185"/>
                </a:lnTo>
                <a:lnTo>
                  <a:pt x="21687" y="29160"/>
                </a:lnTo>
                <a:lnTo>
                  <a:pt x="20489" y="27878"/>
                </a:lnTo>
                <a:lnTo>
                  <a:pt x="18886" y="26796"/>
                </a:lnTo>
                <a:lnTo>
                  <a:pt x="17069" y="26810"/>
                </a:lnTo>
                <a:lnTo>
                  <a:pt x="16868" y="26914"/>
                </a:lnTo>
                <a:lnTo>
                  <a:pt x="16385" y="28037"/>
                </a:lnTo>
                <a:lnTo>
                  <a:pt x="15903" y="28037"/>
                </a:lnTo>
                <a:lnTo>
                  <a:pt x="15422" y="29160"/>
                </a:lnTo>
                <a:lnTo>
                  <a:pt x="14940" y="28037"/>
                </a:lnTo>
                <a:lnTo>
                  <a:pt x="14457" y="28037"/>
                </a:lnTo>
                <a:lnTo>
                  <a:pt x="14457" y="31402"/>
                </a:lnTo>
                <a:lnTo>
                  <a:pt x="15965" y="30194"/>
                </a:lnTo>
                <a:lnTo>
                  <a:pt x="17525" y="29347"/>
                </a:lnTo>
                <a:lnTo>
                  <a:pt x="18795" y="29160"/>
                </a:lnTo>
                <a:lnTo>
                  <a:pt x="18314" y="30279"/>
                </a:lnTo>
                <a:lnTo>
                  <a:pt x="17349" y="31402"/>
                </a:lnTo>
                <a:lnTo>
                  <a:pt x="16385" y="31402"/>
                </a:lnTo>
                <a:lnTo>
                  <a:pt x="15903" y="33644"/>
                </a:lnTo>
                <a:lnTo>
                  <a:pt x="16868" y="33644"/>
                </a:lnTo>
                <a:lnTo>
                  <a:pt x="18388" y="33723"/>
                </a:lnTo>
                <a:lnTo>
                  <a:pt x="20088" y="32726"/>
                </a:lnTo>
                <a:lnTo>
                  <a:pt x="20723" y="32525"/>
                </a:lnTo>
                <a:lnTo>
                  <a:pt x="24096" y="32525"/>
                </a:lnTo>
                <a:lnTo>
                  <a:pt x="22535" y="33289"/>
                </a:lnTo>
                <a:lnTo>
                  <a:pt x="21022" y="34130"/>
                </a:lnTo>
                <a:lnTo>
                  <a:pt x="19459" y="35121"/>
                </a:lnTo>
                <a:lnTo>
                  <a:pt x="17749" y="36338"/>
                </a:lnTo>
                <a:lnTo>
                  <a:pt x="16868" y="37009"/>
                </a:lnTo>
                <a:lnTo>
                  <a:pt x="17349" y="37009"/>
                </a:lnTo>
                <a:lnTo>
                  <a:pt x="16868" y="38132"/>
                </a:lnTo>
                <a:lnTo>
                  <a:pt x="16868" y="40374"/>
                </a:lnTo>
                <a:lnTo>
                  <a:pt x="17349" y="40374"/>
                </a:lnTo>
                <a:lnTo>
                  <a:pt x="17831" y="40374"/>
                </a:lnTo>
                <a:lnTo>
                  <a:pt x="17831" y="39251"/>
                </a:lnTo>
                <a:lnTo>
                  <a:pt x="18314" y="39251"/>
                </a:lnTo>
                <a:lnTo>
                  <a:pt x="18795" y="38132"/>
                </a:lnTo>
                <a:lnTo>
                  <a:pt x="20373" y="36971"/>
                </a:lnTo>
                <a:lnTo>
                  <a:pt x="22025" y="36157"/>
                </a:lnTo>
                <a:lnTo>
                  <a:pt x="23697" y="35435"/>
                </a:lnTo>
                <a:lnTo>
                  <a:pt x="25336" y="34556"/>
                </a:lnTo>
                <a:lnTo>
                  <a:pt x="26507" y="33644"/>
                </a:lnTo>
                <a:lnTo>
                  <a:pt x="26507" y="34767"/>
                </a:lnTo>
                <a:lnTo>
                  <a:pt x="26023" y="35890"/>
                </a:lnTo>
                <a:lnTo>
                  <a:pt x="25542" y="35890"/>
                </a:lnTo>
                <a:lnTo>
                  <a:pt x="25542" y="37009"/>
                </a:lnTo>
                <a:lnTo>
                  <a:pt x="24578" y="37009"/>
                </a:lnTo>
                <a:lnTo>
                  <a:pt x="24096" y="35890"/>
                </a:lnTo>
                <a:lnTo>
                  <a:pt x="22650" y="37009"/>
                </a:lnTo>
                <a:lnTo>
                  <a:pt x="22169" y="37009"/>
                </a:lnTo>
                <a:lnTo>
                  <a:pt x="21687" y="38132"/>
                </a:lnTo>
                <a:lnTo>
                  <a:pt x="21204" y="39251"/>
                </a:lnTo>
                <a:lnTo>
                  <a:pt x="20723" y="39251"/>
                </a:lnTo>
                <a:lnTo>
                  <a:pt x="20241" y="38132"/>
                </a:lnTo>
                <a:lnTo>
                  <a:pt x="19760" y="39251"/>
                </a:lnTo>
                <a:lnTo>
                  <a:pt x="19277" y="39251"/>
                </a:lnTo>
                <a:lnTo>
                  <a:pt x="18314" y="41497"/>
                </a:lnTo>
                <a:lnTo>
                  <a:pt x="18314" y="42616"/>
                </a:lnTo>
                <a:lnTo>
                  <a:pt x="18795" y="44861"/>
                </a:lnTo>
                <a:lnTo>
                  <a:pt x="19277" y="44861"/>
                </a:lnTo>
                <a:lnTo>
                  <a:pt x="20241" y="44861"/>
                </a:lnTo>
                <a:lnTo>
                  <a:pt x="20723" y="42616"/>
                </a:lnTo>
                <a:lnTo>
                  <a:pt x="21204" y="42616"/>
                </a:lnTo>
                <a:lnTo>
                  <a:pt x="22791" y="42985"/>
                </a:lnTo>
                <a:lnTo>
                  <a:pt x="24675" y="43586"/>
                </a:lnTo>
                <a:lnTo>
                  <a:pt x="25542" y="43739"/>
                </a:lnTo>
                <a:lnTo>
                  <a:pt x="26507" y="42616"/>
                </a:lnTo>
                <a:lnTo>
                  <a:pt x="26988" y="42616"/>
                </a:lnTo>
                <a:lnTo>
                  <a:pt x="26988" y="43739"/>
                </a:lnTo>
                <a:lnTo>
                  <a:pt x="27953" y="43739"/>
                </a:lnTo>
                <a:lnTo>
                  <a:pt x="27953" y="42616"/>
                </a:lnTo>
                <a:lnTo>
                  <a:pt x="27953" y="41497"/>
                </a:lnTo>
                <a:lnTo>
                  <a:pt x="28915" y="41497"/>
                </a:lnTo>
                <a:lnTo>
                  <a:pt x="28915" y="43739"/>
                </a:lnTo>
                <a:lnTo>
                  <a:pt x="29880" y="43739"/>
                </a:lnTo>
                <a:lnTo>
                  <a:pt x="30361" y="44861"/>
                </a:lnTo>
                <a:lnTo>
                  <a:pt x="30843" y="44861"/>
                </a:lnTo>
                <a:lnTo>
                  <a:pt x="31326" y="43739"/>
                </a:lnTo>
                <a:lnTo>
                  <a:pt x="32772" y="41497"/>
                </a:lnTo>
                <a:lnTo>
                  <a:pt x="33253" y="40374"/>
                </a:lnTo>
                <a:lnTo>
                  <a:pt x="32772" y="44861"/>
                </a:lnTo>
                <a:lnTo>
                  <a:pt x="33735" y="45980"/>
                </a:lnTo>
                <a:lnTo>
                  <a:pt x="34699" y="45980"/>
                </a:lnTo>
                <a:lnTo>
                  <a:pt x="35181" y="45980"/>
                </a:lnTo>
                <a:lnTo>
                  <a:pt x="35662" y="45980"/>
                </a:lnTo>
                <a:lnTo>
                  <a:pt x="36627" y="44861"/>
                </a:lnTo>
                <a:lnTo>
                  <a:pt x="37590" y="45980"/>
                </a:lnTo>
                <a:lnTo>
                  <a:pt x="38073" y="47103"/>
                </a:lnTo>
                <a:lnTo>
                  <a:pt x="38995" y="44513"/>
                </a:lnTo>
                <a:lnTo>
                  <a:pt x="39846" y="42965"/>
                </a:lnTo>
                <a:lnTo>
                  <a:pt x="40000" y="42616"/>
                </a:lnTo>
                <a:lnTo>
                  <a:pt x="40000" y="39251"/>
                </a:lnTo>
                <a:lnTo>
                  <a:pt x="40482" y="40374"/>
                </a:lnTo>
                <a:lnTo>
                  <a:pt x="40482" y="39251"/>
                </a:lnTo>
                <a:lnTo>
                  <a:pt x="40965" y="38132"/>
                </a:lnTo>
                <a:lnTo>
                  <a:pt x="40965" y="39251"/>
                </a:lnTo>
                <a:lnTo>
                  <a:pt x="40965" y="40374"/>
                </a:lnTo>
                <a:lnTo>
                  <a:pt x="40965" y="43739"/>
                </a:lnTo>
                <a:lnTo>
                  <a:pt x="41446" y="43739"/>
                </a:lnTo>
                <a:lnTo>
                  <a:pt x="41446" y="42616"/>
                </a:lnTo>
                <a:lnTo>
                  <a:pt x="41446" y="43739"/>
                </a:lnTo>
                <a:lnTo>
                  <a:pt x="43003" y="42951"/>
                </a:lnTo>
                <a:lnTo>
                  <a:pt x="44701" y="42056"/>
                </a:lnTo>
                <a:lnTo>
                  <a:pt x="46444" y="41219"/>
                </a:lnTo>
                <a:lnTo>
                  <a:pt x="48139" y="40603"/>
                </a:lnTo>
                <a:lnTo>
                  <a:pt x="49639" y="40374"/>
                </a:lnTo>
                <a:lnTo>
                  <a:pt x="51546" y="39902"/>
                </a:lnTo>
                <a:lnTo>
                  <a:pt x="53144" y="39946"/>
                </a:lnTo>
                <a:lnTo>
                  <a:pt x="54646" y="40203"/>
                </a:lnTo>
                <a:lnTo>
                  <a:pt x="56270" y="40373"/>
                </a:lnTo>
                <a:lnTo>
                  <a:pt x="58103" y="39556"/>
                </a:lnTo>
                <a:lnTo>
                  <a:pt x="59781" y="38647"/>
                </a:lnTo>
                <a:lnTo>
                  <a:pt x="61381" y="37557"/>
                </a:lnTo>
                <a:lnTo>
                  <a:pt x="62863" y="36193"/>
                </a:lnTo>
                <a:lnTo>
                  <a:pt x="63132" y="35890"/>
                </a:lnTo>
                <a:lnTo>
                  <a:pt x="63132" y="34767"/>
                </a:lnTo>
                <a:lnTo>
                  <a:pt x="63614" y="34767"/>
                </a:lnTo>
                <a:lnTo>
                  <a:pt x="64578" y="35890"/>
                </a:lnTo>
                <a:lnTo>
                  <a:pt x="65060" y="34767"/>
                </a:lnTo>
                <a:lnTo>
                  <a:pt x="66718" y="34219"/>
                </a:lnTo>
                <a:lnTo>
                  <a:pt x="68386" y="33645"/>
                </a:lnTo>
                <a:lnTo>
                  <a:pt x="68433" y="33644"/>
                </a:lnTo>
                <a:lnTo>
                  <a:pt x="67470" y="34767"/>
                </a:lnTo>
                <a:lnTo>
                  <a:pt x="66989" y="34767"/>
                </a:lnTo>
                <a:lnTo>
                  <a:pt x="66024" y="35890"/>
                </a:lnTo>
                <a:lnTo>
                  <a:pt x="65543" y="34767"/>
                </a:lnTo>
                <a:lnTo>
                  <a:pt x="64578" y="35890"/>
                </a:lnTo>
                <a:lnTo>
                  <a:pt x="64097" y="35890"/>
                </a:lnTo>
                <a:lnTo>
                  <a:pt x="63614" y="38132"/>
                </a:lnTo>
                <a:lnTo>
                  <a:pt x="63132" y="38132"/>
                </a:lnTo>
                <a:lnTo>
                  <a:pt x="64097" y="38132"/>
                </a:lnTo>
                <a:lnTo>
                  <a:pt x="64578" y="39251"/>
                </a:lnTo>
                <a:lnTo>
                  <a:pt x="66024" y="39251"/>
                </a:lnTo>
                <a:lnTo>
                  <a:pt x="66989" y="39251"/>
                </a:lnTo>
                <a:lnTo>
                  <a:pt x="66989" y="40374"/>
                </a:lnTo>
                <a:lnTo>
                  <a:pt x="65198" y="40028"/>
                </a:lnTo>
                <a:lnTo>
                  <a:pt x="63623" y="39997"/>
                </a:lnTo>
                <a:lnTo>
                  <a:pt x="63132" y="40374"/>
                </a:lnTo>
                <a:lnTo>
                  <a:pt x="62651" y="41497"/>
                </a:lnTo>
                <a:lnTo>
                  <a:pt x="62169" y="41497"/>
                </a:lnTo>
                <a:lnTo>
                  <a:pt x="61205" y="42616"/>
                </a:lnTo>
                <a:lnTo>
                  <a:pt x="60240" y="41497"/>
                </a:lnTo>
                <a:lnTo>
                  <a:pt x="59277" y="42616"/>
                </a:lnTo>
                <a:lnTo>
                  <a:pt x="58350" y="43695"/>
                </a:lnTo>
                <a:lnTo>
                  <a:pt x="58358" y="44407"/>
                </a:lnTo>
                <a:lnTo>
                  <a:pt x="59060" y="44822"/>
                </a:lnTo>
                <a:lnTo>
                  <a:pt x="60218" y="45008"/>
                </a:lnTo>
                <a:lnTo>
                  <a:pt x="61594" y="45036"/>
                </a:lnTo>
                <a:lnTo>
                  <a:pt x="62946" y="44974"/>
                </a:lnTo>
                <a:lnTo>
                  <a:pt x="64036" y="44894"/>
                </a:lnTo>
                <a:lnTo>
                  <a:pt x="64578" y="44861"/>
                </a:lnTo>
                <a:lnTo>
                  <a:pt x="63164" y="45996"/>
                </a:lnTo>
                <a:lnTo>
                  <a:pt x="61486" y="47216"/>
                </a:lnTo>
                <a:lnTo>
                  <a:pt x="59736" y="48073"/>
                </a:lnTo>
                <a:lnTo>
                  <a:pt x="58796" y="48226"/>
                </a:lnTo>
                <a:lnTo>
                  <a:pt x="58313" y="48226"/>
                </a:lnTo>
                <a:lnTo>
                  <a:pt x="57350" y="47103"/>
                </a:lnTo>
                <a:lnTo>
                  <a:pt x="56867" y="47103"/>
                </a:lnTo>
                <a:lnTo>
                  <a:pt x="56867" y="49345"/>
                </a:lnTo>
                <a:lnTo>
                  <a:pt x="55120" y="48945"/>
                </a:lnTo>
                <a:lnTo>
                  <a:pt x="53494" y="48904"/>
                </a:lnTo>
                <a:lnTo>
                  <a:pt x="51920" y="49143"/>
                </a:lnTo>
                <a:lnTo>
                  <a:pt x="50331" y="49584"/>
                </a:lnTo>
                <a:lnTo>
                  <a:pt x="48656" y="50147"/>
                </a:lnTo>
                <a:lnTo>
                  <a:pt x="47711" y="50468"/>
                </a:lnTo>
                <a:lnTo>
                  <a:pt x="47711" y="51591"/>
                </a:lnTo>
                <a:lnTo>
                  <a:pt x="47711" y="52710"/>
                </a:lnTo>
                <a:lnTo>
                  <a:pt x="48674" y="52710"/>
                </a:lnTo>
                <a:lnTo>
                  <a:pt x="48674" y="56075"/>
                </a:lnTo>
                <a:lnTo>
                  <a:pt x="48193" y="56075"/>
                </a:lnTo>
                <a:lnTo>
                  <a:pt x="48193" y="57198"/>
                </a:lnTo>
                <a:lnTo>
                  <a:pt x="48674" y="58317"/>
                </a:lnTo>
                <a:lnTo>
                  <a:pt x="50076" y="58962"/>
                </a:lnTo>
                <a:lnTo>
                  <a:pt x="51662" y="59296"/>
                </a:lnTo>
                <a:lnTo>
                  <a:pt x="52727" y="59421"/>
                </a:lnTo>
                <a:lnTo>
                  <a:pt x="52566" y="59440"/>
                </a:lnTo>
                <a:lnTo>
                  <a:pt x="52531" y="59440"/>
                </a:lnTo>
                <a:lnTo>
                  <a:pt x="53977" y="59440"/>
                </a:lnTo>
                <a:lnTo>
                  <a:pt x="53977" y="60563"/>
                </a:lnTo>
                <a:lnTo>
                  <a:pt x="53012" y="60563"/>
                </a:lnTo>
                <a:lnTo>
                  <a:pt x="52531" y="61682"/>
                </a:lnTo>
                <a:lnTo>
                  <a:pt x="53012" y="60563"/>
                </a:lnTo>
                <a:lnTo>
                  <a:pt x="52531" y="60563"/>
                </a:lnTo>
                <a:lnTo>
                  <a:pt x="52531" y="62805"/>
                </a:lnTo>
                <a:lnTo>
                  <a:pt x="52048" y="62805"/>
                </a:lnTo>
                <a:lnTo>
                  <a:pt x="51566" y="61682"/>
                </a:lnTo>
                <a:lnTo>
                  <a:pt x="51085" y="61682"/>
                </a:lnTo>
                <a:lnTo>
                  <a:pt x="50602" y="61682"/>
                </a:lnTo>
                <a:lnTo>
                  <a:pt x="49639" y="62805"/>
                </a:lnTo>
                <a:lnTo>
                  <a:pt x="49157" y="60563"/>
                </a:lnTo>
                <a:lnTo>
                  <a:pt x="48674" y="61682"/>
                </a:lnTo>
                <a:lnTo>
                  <a:pt x="48193" y="60563"/>
                </a:lnTo>
                <a:lnTo>
                  <a:pt x="47366" y="59141"/>
                </a:lnTo>
                <a:lnTo>
                  <a:pt x="47374" y="55758"/>
                </a:lnTo>
                <a:lnTo>
                  <a:pt x="47228" y="53833"/>
                </a:lnTo>
                <a:lnTo>
                  <a:pt x="45301" y="50468"/>
                </a:lnTo>
                <a:lnTo>
                  <a:pt x="45301" y="49345"/>
                </a:lnTo>
                <a:lnTo>
                  <a:pt x="44278" y="48531"/>
                </a:lnTo>
                <a:lnTo>
                  <a:pt x="42703" y="48129"/>
                </a:lnTo>
                <a:lnTo>
                  <a:pt x="40794" y="48063"/>
                </a:lnTo>
                <a:lnTo>
                  <a:pt x="38769" y="48257"/>
                </a:lnTo>
                <a:lnTo>
                  <a:pt x="36844" y="48635"/>
                </a:lnTo>
                <a:lnTo>
                  <a:pt x="35238" y="49121"/>
                </a:lnTo>
                <a:lnTo>
                  <a:pt x="34699" y="49345"/>
                </a:lnTo>
                <a:lnTo>
                  <a:pt x="34216" y="52710"/>
                </a:lnTo>
                <a:lnTo>
                  <a:pt x="34216" y="51591"/>
                </a:lnTo>
                <a:lnTo>
                  <a:pt x="34699" y="53833"/>
                </a:lnTo>
                <a:lnTo>
                  <a:pt x="34699" y="52710"/>
                </a:lnTo>
                <a:lnTo>
                  <a:pt x="34216" y="56075"/>
                </a:lnTo>
                <a:lnTo>
                  <a:pt x="34216" y="57198"/>
                </a:lnTo>
                <a:lnTo>
                  <a:pt x="32772" y="57198"/>
                </a:lnTo>
                <a:lnTo>
                  <a:pt x="32289" y="57198"/>
                </a:lnTo>
                <a:lnTo>
                  <a:pt x="31807" y="60563"/>
                </a:lnTo>
                <a:lnTo>
                  <a:pt x="31326" y="58317"/>
                </a:lnTo>
                <a:lnTo>
                  <a:pt x="31326" y="57198"/>
                </a:lnTo>
                <a:lnTo>
                  <a:pt x="32289" y="56075"/>
                </a:lnTo>
                <a:lnTo>
                  <a:pt x="32289" y="54952"/>
                </a:lnTo>
                <a:lnTo>
                  <a:pt x="31326" y="52710"/>
                </a:lnTo>
                <a:lnTo>
                  <a:pt x="31326" y="51591"/>
                </a:lnTo>
                <a:lnTo>
                  <a:pt x="30361" y="51591"/>
                </a:lnTo>
                <a:lnTo>
                  <a:pt x="30361" y="50468"/>
                </a:lnTo>
                <a:lnTo>
                  <a:pt x="30843" y="49345"/>
                </a:lnTo>
                <a:lnTo>
                  <a:pt x="30361" y="48226"/>
                </a:lnTo>
                <a:lnTo>
                  <a:pt x="29880" y="48226"/>
                </a:lnTo>
                <a:lnTo>
                  <a:pt x="29880" y="50468"/>
                </a:lnTo>
                <a:lnTo>
                  <a:pt x="27953" y="50468"/>
                </a:lnTo>
                <a:lnTo>
                  <a:pt x="27953" y="49345"/>
                </a:lnTo>
                <a:lnTo>
                  <a:pt x="28434" y="48226"/>
                </a:lnTo>
                <a:lnTo>
                  <a:pt x="27953" y="47103"/>
                </a:lnTo>
                <a:lnTo>
                  <a:pt x="26988" y="49345"/>
                </a:lnTo>
                <a:lnTo>
                  <a:pt x="26988" y="50468"/>
                </a:lnTo>
                <a:lnTo>
                  <a:pt x="18795" y="50468"/>
                </a:lnTo>
                <a:lnTo>
                  <a:pt x="18314" y="49345"/>
                </a:lnTo>
                <a:lnTo>
                  <a:pt x="16385" y="47103"/>
                </a:lnTo>
                <a:lnTo>
                  <a:pt x="15903" y="47103"/>
                </a:lnTo>
                <a:lnTo>
                  <a:pt x="15903" y="44861"/>
                </a:lnTo>
                <a:lnTo>
                  <a:pt x="16385" y="43739"/>
                </a:lnTo>
                <a:lnTo>
                  <a:pt x="15903" y="42616"/>
                </a:lnTo>
                <a:lnTo>
                  <a:pt x="13976" y="35890"/>
                </a:lnTo>
                <a:lnTo>
                  <a:pt x="12599" y="34687"/>
                </a:lnTo>
                <a:lnTo>
                  <a:pt x="10966" y="34308"/>
                </a:lnTo>
                <a:lnTo>
                  <a:pt x="9256" y="34061"/>
                </a:lnTo>
                <a:lnTo>
                  <a:pt x="8192" y="33644"/>
                </a:lnTo>
                <a:lnTo>
                  <a:pt x="7711" y="33644"/>
                </a:lnTo>
                <a:lnTo>
                  <a:pt x="7229" y="32525"/>
                </a:lnTo>
                <a:lnTo>
                  <a:pt x="5694" y="31912"/>
                </a:lnTo>
                <a:lnTo>
                  <a:pt x="3910" y="31576"/>
                </a:lnTo>
                <a:lnTo>
                  <a:pt x="2090" y="31434"/>
                </a:lnTo>
                <a:lnTo>
                  <a:pt x="451" y="31402"/>
                </a:lnTo>
                <a:lnTo>
                  <a:pt x="0" y="31402"/>
                </a:lnTo>
                <a:lnTo>
                  <a:pt x="0" y="33644"/>
                </a:lnTo>
                <a:lnTo>
                  <a:pt x="3856" y="33644"/>
                </a:lnTo>
                <a:lnTo>
                  <a:pt x="5302" y="33644"/>
                </a:lnTo>
                <a:lnTo>
                  <a:pt x="5302" y="34767"/>
                </a:lnTo>
                <a:lnTo>
                  <a:pt x="5783" y="34767"/>
                </a:lnTo>
                <a:lnTo>
                  <a:pt x="5783" y="37009"/>
                </a:lnTo>
                <a:lnTo>
                  <a:pt x="5302" y="37009"/>
                </a:lnTo>
                <a:lnTo>
                  <a:pt x="5783" y="38132"/>
                </a:lnTo>
                <a:lnTo>
                  <a:pt x="5783" y="39251"/>
                </a:lnTo>
                <a:lnTo>
                  <a:pt x="5783" y="40374"/>
                </a:lnTo>
                <a:lnTo>
                  <a:pt x="4103" y="39457"/>
                </a:lnTo>
                <a:lnTo>
                  <a:pt x="2497" y="39254"/>
                </a:lnTo>
                <a:lnTo>
                  <a:pt x="1928" y="39251"/>
                </a:lnTo>
                <a:lnTo>
                  <a:pt x="964" y="38132"/>
                </a:lnTo>
                <a:lnTo>
                  <a:pt x="483" y="37009"/>
                </a:lnTo>
                <a:lnTo>
                  <a:pt x="0" y="38132"/>
                </a:lnTo>
                <a:lnTo>
                  <a:pt x="0" y="41497"/>
                </a:lnTo>
                <a:lnTo>
                  <a:pt x="483" y="42616"/>
                </a:lnTo>
                <a:lnTo>
                  <a:pt x="964" y="41497"/>
                </a:lnTo>
                <a:lnTo>
                  <a:pt x="1445" y="41497"/>
                </a:lnTo>
                <a:lnTo>
                  <a:pt x="1445" y="43739"/>
                </a:lnTo>
                <a:lnTo>
                  <a:pt x="2891" y="44861"/>
                </a:lnTo>
                <a:lnTo>
                  <a:pt x="2891" y="42616"/>
                </a:lnTo>
                <a:lnTo>
                  <a:pt x="3373" y="41497"/>
                </a:lnTo>
                <a:lnTo>
                  <a:pt x="4718" y="43304"/>
                </a:lnTo>
                <a:lnTo>
                  <a:pt x="6254" y="43730"/>
                </a:lnTo>
                <a:lnTo>
                  <a:pt x="7229" y="43739"/>
                </a:lnTo>
                <a:lnTo>
                  <a:pt x="7711" y="42616"/>
                </a:lnTo>
                <a:lnTo>
                  <a:pt x="7229" y="41497"/>
                </a:lnTo>
                <a:lnTo>
                  <a:pt x="7711" y="41497"/>
                </a:lnTo>
                <a:lnTo>
                  <a:pt x="8192" y="42616"/>
                </a:lnTo>
                <a:lnTo>
                  <a:pt x="7711" y="43739"/>
                </a:lnTo>
                <a:lnTo>
                  <a:pt x="8192" y="44861"/>
                </a:lnTo>
                <a:lnTo>
                  <a:pt x="8675" y="44861"/>
                </a:lnTo>
                <a:lnTo>
                  <a:pt x="8675" y="45980"/>
                </a:lnTo>
                <a:lnTo>
                  <a:pt x="9157" y="45980"/>
                </a:lnTo>
                <a:lnTo>
                  <a:pt x="8675" y="47103"/>
                </a:lnTo>
                <a:lnTo>
                  <a:pt x="6811" y="47352"/>
                </a:lnTo>
                <a:lnTo>
                  <a:pt x="5217" y="47994"/>
                </a:lnTo>
                <a:lnTo>
                  <a:pt x="3690" y="48870"/>
                </a:lnTo>
                <a:lnTo>
                  <a:pt x="2891" y="49345"/>
                </a:lnTo>
                <a:lnTo>
                  <a:pt x="3373" y="49345"/>
                </a:lnTo>
                <a:lnTo>
                  <a:pt x="3856" y="51591"/>
                </a:lnTo>
                <a:lnTo>
                  <a:pt x="3373" y="52710"/>
                </a:lnTo>
                <a:lnTo>
                  <a:pt x="3373" y="53833"/>
                </a:lnTo>
                <a:lnTo>
                  <a:pt x="3373" y="52710"/>
                </a:lnTo>
                <a:lnTo>
                  <a:pt x="2891" y="52710"/>
                </a:lnTo>
                <a:lnTo>
                  <a:pt x="2410" y="53833"/>
                </a:lnTo>
                <a:lnTo>
                  <a:pt x="2301" y="54765"/>
                </a:lnTo>
                <a:lnTo>
                  <a:pt x="3466" y="55715"/>
                </a:lnTo>
                <a:lnTo>
                  <a:pt x="5044" y="56319"/>
                </a:lnTo>
                <a:lnTo>
                  <a:pt x="6171" y="56209"/>
                </a:lnTo>
                <a:lnTo>
                  <a:pt x="6265" y="56075"/>
                </a:lnTo>
                <a:lnTo>
                  <a:pt x="6746" y="53833"/>
                </a:lnTo>
                <a:lnTo>
                  <a:pt x="7229" y="53833"/>
                </a:lnTo>
                <a:lnTo>
                  <a:pt x="7229" y="57198"/>
                </a:lnTo>
                <a:lnTo>
                  <a:pt x="8192" y="57198"/>
                </a:lnTo>
                <a:lnTo>
                  <a:pt x="9157" y="56075"/>
                </a:lnTo>
                <a:lnTo>
                  <a:pt x="9638" y="57198"/>
                </a:lnTo>
                <a:lnTo>
                  <a:pt x="9638" y="58317"/>
                </a:lnTo>
                <a:lnTo>
                  <a:pt x="10121" y="59440"/>
                </a:lnTo>
                <a:lnTo>
                  <a:pt x="8289" y="59350"/>
                </a:lnTo>
                <a:lnTo>
                  <a:pt x="6688" y="58719"/>
                </a:lnTo>
                <a:lnTo>
                  <a:pt x="6265" y="58317"/>
                </a:lnTo>
                <a:lnTo>
                  <a:pt x="5783" y="58317"/>
                </a:lnTo>
                <a:lnTo>
                  <a:pt x="5302" y="57198"/>
                </a:lnTo>
                <a:lnTo>
                  <a:pt x="4819" y="57198"/>
                </a:lnTo>
                <a:lnTo>
                  <a:pt x="3307" y="57698"/>
                </a:lnTo>
                <a:lnTo>
                  <a:pt x="3257" y="59390"/>
                </a:lnTo>
                <a:lnTo>
                  <a:pt x="3373" y="59440"/>
                </a:lnTo>
                <a:lnTo>
                  <a:pt x="3373" y="62805"/>
                </a:lnTo>
                <a:lnTo>
                  <a:pt x="3856" y="62805"/>
                </a:lnTo>
                <a:lnTo>
                  <a:pt x="3856" y="63928"/>
                </a:lnTo>
                <a:lnTo>
                  <a:pt x="4337" y="63928"/>
                </a:lnTo>
                <a:lnTo>
                  <a:pt x="5546" y="66082"/>
                </a:lnTo>
                <a:lnTo>
                  <a:pt x="6992" y="67473"/>
                </a:lnTo>
                <a:lnTo>
                  <a:pt x="8721" y="68212"/>
                </a:lnTo>
                <a:lnTo>
                  <a:pt x="10603" y="68411"/>
                </a:lnTo>
                <a:lnTo>
                  <a:pt x="10603" y="69534"/>
                </a:lnTo>
                <a:lnTo>
                  <a:pt x="10121" y="69534"/>
                </a:lnTo>
                <a:lnTo>
                  <a:pt x="8472" y="69714"/>
                </a:lnTo>
                <a:lnTo>
                  <a:pt x="6990" y="69211"/>
                </a:lnTo>
                <a:lnTo>
                  <a:pt x="6265" y="69534"/>
                </a:lnTo>
                <a:lnTo>
                  <a:pt x="6265" y="71776"/>
                </a:lnTo>
                <a:lnTo>
                  <a:pt x="6746" y="72899"/>
                </a:lnTo>
                <a:lnTo>
                  <a:pt x="8148" y="73396"/>
                </a:lnTo>
                <a:lnTo>
                  <a:pt x="10299" y="73131"/>
                </a:lnTo>
                <a:lnTo>
                  <a:pt x="11565" y="72899"/>
                </a:lnTo>
                <a:lnTo>
                  <a:pt x="12049" y="70653"/>
                </a:lnTo>
                <a:lnTo>
                  <a:pt x="12530" y="70653"/>
                </a:lnTo>
                <a:lnTo>
                  <a:pt x="14134" y="70215"/>
                </a:lnTo>
                <a:lnTo>
                  <a:pt x="15768" y="70647"/>
                </a:lnTo>
                <a:lnTo>
                  <a:pt x="15903" y="70653"/>
                </a:lnTo>
                <a:lnTo>
                  <a:pt x="15903" y="72899"/>
                </a:lnTo>
                <a:lnTo>
                  <a:pt x="14002" y="73190"/>
                </a:lnTo>
                <a:lnTo>
                  <a:pt x="12505" y="73930"/>
                </a:lnTo>
                <a:lnTo>
                  <a:pt x="10977" y="74916"/>
                </a:lnTo>
                <a:lnTo>
                  <a:pt x="10603" y="75141"/>
                </a:lnTo>
                <a:lnTo>
                  <a:pt x="10603" y="76264"/>
                </a:lnTo>
                <a:lnTo>
                  <a:pt x="10603" y="77383"/>
                </a:lnTo>
                <a:lnTo>
                  <a:pt x="11084" y="78506"/>
                </a:lnTo>
                <a:lnTo>
                  <a:pt x="11084" y="79625"/>
                </a:lnTo>
                <a:lnTo>
                  <a:pt x="12049" y="79625"/>
                </a:lnTo>
                <a:lnTo>
                  <a:pt x="12049" y="80748"/>
                </a:lnTo>
                <a:lnTo>
                  <a:pt x="12530" y="84113"/>
                </a:lnTo>
                <a:lnTo>
                  <a:pt x="13495" y="84113"/>
                </a:lnTo>
                <a:lnTo>
                  <a:pt x="13495" y="85236"/>
                </a:lnTo>
                <a:lnTo>
                  <a:pt x="12530" y="86355"/>
                </a:lnTo>
                <a:lnTo>
                  <a:pt x="12049" y="86355"/>
                </a:lnTo>
                <a:lnTo>
                  <a:pt x="12530" y="88600"/>
                </a:lnTo>
                <a:lnTo>
                  <a:pt x="14398" y="88785"/>
                </a:lnTo>
                <a:lnTo>
                  <a:pt x="15869" y="88834"/>
                </a:lnTo>
                <a:lnTo>
                  <a:pt x="17353" y="87985"/>
                </a:lnTo>
                <a:lnTo>
                  <a:pt x="17831" y="87478"/>
                </a:lnTo>
                <a:lnTo>
                  <a:pt x="17349" y="85236"/>
                </a:lnTo>
                <a:lnTo>
                  <a:pt x="17831" y="85236"/>
                </a:lnTo>
                <a:lnTo>
                  <a:pt x="18314" y="85236"/>
                </a:lnTo>
                <a:lnTo>
                  <a:pt x="18795" y="85236"/>
                </a:lnTo>
                <a:lnTo>
                  <a:pt x="18795" y="87478"/>
                </a:lnTo>
                <a:lnTo>
                  <a:pt x="19277" y="88600"/>
                </a:lnTo>
                <a:lnTo>
                  <a:pt x="19760" y="87478"/>
                </a:lnTo>
                <a:lnTo>
                  <a:pt x="20241" y="88600"/>
                </a:lnTo>
                <a:lnTo>
                  <a:pt x="21204" y="88600"/>
                </a:lnTo>
                <a:lnTo>
                  <a:pt x="21204" y="87478"/>
                </a:lnTo>
                <a:lnTo>
                  <a:pt x="21204" y="86355"/>
                </a:lnTo>
                <a:lnTo>
                  <a:pt x="21687" y="88600"/>
                </a:lnTo>
                <a:lnTo>
                  <a:pt x="22169" y="87478"/>
                </a:lnTo>
                <a:lnTo>
                  <a:pt x="22650" y="81871"/>
                </a:lnTo>
                <a:lnTo>
                  <a:pt x="23133" y="81871"/>
                </a:lnTo>
                <a:lnTo>
                  <a:pt x="24096" y="82990"/>
                </a:lnTo>
                <a:lnTo>
                  <a:pt x="24578" y="82990"/>
                </a:lnTo>
                <a:lnTo>
                  <a:pt x="25542" y="80748"/>
                </a:lnTo>
                <a:lnTo>
                  <a:pt x="26507" y="80748"/>
                </a:lnTo>
                <a:lnTo>
                  <a:pt x="26146" y="77910"/>
                </a:lnTo>
                <a:lnTo>
                  <a:pt x="26788" y="74588"/>
                </a:lnTo>
                <a:lnTo>
                  <a:pt x="26988" y="74018"/>
                </a:lnTo>
                <a:lnTo>
                  <a:pt x="26988" y="78506"/>
                </a:lnTo>
                <a:lnTo>
                  <a:pt x="27469" y="77383"/>
                </a:lnTo>
                <a:lnTo>
                  <a:pt x="27953" y="78506"/>
                </a:lnTo>
                <a:lnTo>
                  <a:pt x="27953" y="77383"/>
                </a:lnTo>
                <a:lnTo>
                  <a:pt x="28434" y="77383"/>
                </a:lnTo>
                <a:lnTo>
                  <a:pt x="29880" y="72899"/>
                </a:lnTo>
                <a:lnTo>
                  <a:pt x="30361" y="72899"/>
                </a:lnTo>
                <a:lnTo>
                  <a:pt x="30843" y="72899"/>
                </a:lnTo>
                <a:lnTo>
                  <a:pt x="30843" y="75141"/>
                </a:lnTo>
                <a:lnTo>
                  <a:pt x="31326" y="75141"/>
                </a:lnTo>
                <a:lnTo>
                  <a:pt x="32289" y="74018"/>
                </a:lnTo>
                <a:lnTo>
                  <a:pt x="32772" y="74018"/>
                </a:lnTo>
                <a:lnTo>
                  <a:pt x="32289" y="76264"/>
                </a:lnTo>
                <a:lnTo>
                  <a:pt x="33573" y="75187"/>
                </a:lnTo>
                <a:lnTo>
                  <a:pt x="33116" y="73227"/>
                </a:lnTo>
                <a:lnTo>
                  <a:pt x="32772" y="72899"/>
                </a:lnTo>
                <a:lnTo>
                  <a:pt x="33253" y="74018"/>
                </a:lnTo>
                <a:lnTo>
                  <a:pt x="34699" y="75141"/>
                </a:lnTo>
                <a:lnTo>
                  <a:pt x="34699" y="72899"/>
                </a:lnTo>
                <a:lnTo>
                  <a:pt x="36474" y="72656"/>
                </a:lnTo>
                <a:lnTo>
                  <a:pt x="37997" y="70950"/>
                </a:lnTo>
                <a:lnTo>
                  <a:pt x="38073" y="70653"/>
                </a:lnTo>
                <a:lnTo>
                  <a:pt x="38554" y="68411"/>
                </a:lnTo>
                <a:lnTo>
                  <a:pt x="37356" y="62734"/>
                </a:lnTo>
                <a:lnTo>
                  <a:pt x="37110" y="60903"/>
                </a:lnTo>
                <a:lnTo>
                  <a:pt x="37108" y="60563"/>
                </a:lnTo>
                <a:lnTo>
                  <a:pt x="37108" y="61682"/>
                </a:lnTo>
                <a:lnTo>
                  <a:pt x="37590" y="60563"/>
                </a:lnTo>
                <a:lnTo>
                  <a:pt x="38233" y="64486"/>
                </a:lnTo>
                <a:lnTo>
                  <a:pt x="38876" y="67668"/>
                </a:lnTo>
                <a:lnTo>
                  <a:pt x="39035" y="68411"/>
                </a:lnTo>
                <a:lnTo>
                  <a:pt x="40000" y="68411"/>
                </a:lnTo>
                <a:lnTo>
                  <a:pt x="39519" y="69534"/>
                </a:lnTo>
                <a:lnTo>
                  <a:pt x="40000" y="69534"/>
                </a:lnTo>
                <a:lnTo>
                  <a:pt x="40965" y="67289"/>
                </a:lnTo>
                <a:lnTo>
                  <a:pt x="40965" y="68411"/>
                </a:lnTo>
                <a:lnTo>
                  <a:pt x="41446" y="68411"/>
                </a:lnTo>
                <a:lnTo>
                  <a:pt x="41446" y="69534"/>
                </a:lnTo>
                <a:lnTo>
                  <a:pt x="41927" y="70653"/>
                </a:lnTo>
                <a:lnTo>
                  <a:pt x="42409" y="70653"/>
                </a:lnTo>
                <a:lnTo>
                  <a:pt x="41396" y="70868"/>
                </a:lnTo>
                <a:lnTo>
                  <a:pt x="39835" y="71429"/>
                </a:lnTo>
                <a:lnTo>
                  <a:pt x="38795" y="72213"/>
                </a:lnTo>
                <a:lnTo>
                  <a:pt x="39035" y="72899"/>
                </a:lnTo>
                <a:lnTo>
                  <a:pt x="40756" y="73521"/>
                </a:lnTo>
                <a:lnTo>
                  <a:pt x="42525" y="73951"/>
                </a:lnTo>
                <a:lnTo>
                  <a:pt x="44235" y="74353"/>
                </a:lnTo>
                <a:lnTo>
                  <a:pt x="45781" y="74890"/>
                </a:lnTo>
                <a:lnTo>
                  <a:pt x="46265" y="75141"/>
                </a:lnTo>
                <a:lnTo>
                  <a:pt x="45784" y="75141"/>
                </a:lnTo>
                <a:lnTo>
                  <a:pt x="46747" y="77383"/>
                </a:lnTo>
                <a:lnTo>
                  <a:pt x="46265" y="77383"/>
                </a:lnTo>
                <a:lnTo>
                  <a:pt x="45301" y="76264"/>
                </a:lnTo>
                <a:lnTo>
                  <a:pt x="43556" y="76091"/>
                </a:lnTo>
                <a:lnTo>
                  <a:pt x="42002" y="75820"/>
                </a:lnTo>
                <a:lnTo>
                  <a:pt x="40424" y="75826"/>
                </a:lnTo>
                <a:lnTo>
                  <a:pt x="39035" y="76264"/>
                </a:lnTo>
                <a:lnTo>
                  <a:pt x="37590" y="77383"/>
                </a:lnTo>
                <a:lnTo>
                  <a:pt x="36627" y="76264"/>
                </a:lnTo>
                <a:lnTo>
                  <a:pt x="36145" y="76264"/>
                </a:lnTo>
                <a:lnTo>
                  <a:pt x="36145" y="75141"/>
                </a:lnTo>
                <a:lnTo>
                  <a:pt x="35662" y="75141"/>
                </a:lnTo>
                <a:lnTo>
                  <a:pt x="34311" y="76010"/>
                </a:lnTo>
                <a:lnTo>
                  <a:pt x="32210" y="77626"/>
                </a:lnTo>
                <a:lnTo>
                  <a:pt x="30843" y="78506"/>
                </a:lnTo>
                <a:lnTo>
                  <a:pt x="30361" y="79625"/>
                </a:lnTo>
                <a:lnTo>
                  <a:pt x="30361" y="80748"/>
                </a:lnTo>
                <a:lnTo>
                  <a:pt x="29880" y="79625"/>
                </a:lnTo>
                <a:lnTo>
                  <a:pt x="29397" y="79625"/>
                </a:lnTo>
                <a:lnTo>
                  <a:pt x="28434" y="79625"/>
                </a:lnTo>
                <a:lnTo>
                  <a:pt x="28047" y="83080"/>
                </a:lnTo>
                <a:lnTo>
                  <a:pt x="27955" y="86643"/>
                </a:lnTo>
                <a:lnTo>
                  <a:pt x="27953" y="88600"/>
                </a:lnTo>
                <a:lnTo>
                  <a:pt x="28434" y="88600"/>
                </a:lnTo>
                <a:lnTo>
                  <a:pt x="28434" y="89720"/>
                </a:lnTo>
                <a:lnTo>
                  <a:pt x="29397" y="89720"/>
                </a:lnTo>
                <a:lnTo>
                  <a:pt x="30825" y="87487"/>
                </a:lnTo>
                <a:lnTo>
                  <a:pt x="32329" y="85427"/>
                </a:lnTo>
                <a:lnTo>
                  <a:pt x="32772" y="85236"/>
                </a:lnTo>
                <a:lnTo>
                  <a:pt x="33029" y="86279"/>
                </a:lnTo>
                <a:lnTo>
                  <a:pt x="33135" y="87464"/>
                </a:lnTo>
                <a:lnTo>
                  <a:pt x="33253" y="87478"/>
                </a:lnTo>
                <a:lnTo>
                  <a:pt x="34903" y="87529"/>
                </a:lnTo>
                <a:lnTo>
                  <a:pt x="36384" y="86118"/>
                </a:lnTo>
                <a:lnTo>
                  <a:pt x="37108" y="85236"/>
                </a:lnTo>
                <a:lnTo>
                  <a:pt x="37590" y="84113"/>
                </a:lnTo>
                <a:lnTo>
                  <a:pt x="38073" y="82990"/>
                </a:lnTo>
                <a:lnTo>
                  <a:pt x="39035" y="81871"/>
                </a:lnTo>
                <a:lnTo>
                  <a:pt x="38750" y="85884"/>
                </a:lnTo>
                <a:lnTo>
                  <a:pt x="37891" y="88719"/>
                </a:lnTo>
                <a:lnTo>
                  <a:pt x="37590" y="89720"/>
                </a:lnTo>
                <a:lnTo>
                  <a:pt x="38554" y="89720"/>
                </a:lnTo>
                <a:lnTo>
                  <a:pt x="39035" y="91961"/>
                </a:lnTo>
                <a:lnTo>
                  <a:pt x="39035" y="94207"/>
                </a:lnTo>
                <a:lnTo>
                  <a:pt x="40000" y="95326"/>
                </a:lnTo>
                <a:lnTo>
                  <a:pt x="40000" y="94207"/>
                </a:lnTo>
                <a:lnTo>
                  <a:pt x="40000" y="93084"/>
                </a:lnTo>
                <a:lnTo>
                  <a:pt x="40482" y="91961"/>
                </a:lnTo>
                <a:lnTo>
                  <a:pt x="40965" y="91961"/>
                </a:lnTo>
                <a:lnTo>
                  <a:pt x="41446" y="95326"/>
                </a:lnTo>
                <a:lnTo>
                  <a:pt x="43043" y="95406"/>
                </a:lnTo>
                <a:lnTo>
                  <a:pt x="44331" y="94409"/>
                </a:lnTo>
                <a:lnTo>
                  <a:pt x="44338" y="94207"/>
                </a:lnTo>
                <a:lnTo>
                  <a:pt x="43373" y="96449"/>
                </a:lnTo>
                <a:lnTo>
                  <a:pt x="43855" y="97572"/>
                </a:lnTo>
                <a:lnTo>
                  <a:pt x="43855" y="98691"/>
                </a:lnTo>
                <a:lnTo>
                  <a:pt x="42892" y="98691"/>
                </a:lnTo>
                <a:lnTo>
                  <a:pt x="42409" y="100937"/>
                </a:lnTo>
                <a:lnTo>
                  <a:pt x="41446" y="102056"/>
                </a:lnTo>
                <a:lnTo>
                  <a:pt x="41446" y="99814"/>
                </a:lnTo>
                <a:lnTo>
                  <a:pt x="40965" y="98691"/>
                </a:lnTo>
                <a:lnTo>
                  <a:pt x="39130" y="99239"/>
                </a:lnTo>
                <a:lnTo>
                  <a:pt x="37615" y="99813"/>
                </a:lnTo>
                <a:lnTo>
                  <a:pt x="37590" y="99814"/>
                </a:lnTo>
                <a:lnTo>
                  <a:pt x="36627" y="95326"/>
                </a:lnTo>
                <a:lnTo>
                  <a:pt x="36145" y="94207"/>
                </a:lnTo>
                <a:lnTo>
                  <a:pt x="35662" y="95326"/>
                </a:lnTo>
                <a:lnTo>
                  <a:pt x="35181" y="95326"/>
                </a:lnTo>
                <a:lnTo>
                  <a:pt x="34699" y="94207"/>
                </a:lnTo>
                <a:lnTo>
                  <a:pt x="33735" y="91961"/>
                </a:lnTo>
                <a:lnTo>
                  <a:pt x="33253" y="90842"/>
                </a:lnTo>
                <a:lnTo>
                  <a:pt x="31799" y="90551"/>
                </a:lnTo>
                <a:lnTo>
                  <a:pt x="29970" y="91034"/>
                </a:lnTo>
                <a:lnTo>
                  <a:pt x="28173" y="91699"/>
                </a:lnTo>
                <a:lnTo>
                  <a:pt x="26988" y="91961"/>
                </a:lnTo>
                <a:lnTo>
                  <a:pt x="26988" y="93084"/>
                </a:lnTo>
                <a:lnTo>
                  <a:pt x="27469" y="96449"/>
                </a:lnTo>
                <a:lnTo>
                  <a:pt x="26988" y="96449"/>
                </a:lnTo>
                <a:lnTo>
                  <a:pt x="27469" y="96449"/>
                </a:lnTo>
                <a:lnTo>
                  <a:pt x="27953" y="97572"/>
                </a:lnTo>
                <a:lnTo>
                  <a:pt x="28434" y="98691"/>
                </a:lnTo>
                <a:lnTo>
                  <a:pt x="28915" y="97572"/>
                </a:lnTo>
                <a:lnTo>
                  <a:pt x="29397" y="97572"/>
                </a:lnTo>
                <a:lnTo>
                  <a:pt x="29397" y="98691"/>
                </a:lnTo>
                <a:lnTo>
                  <a:pt x="29397" y="99814"/>
                </a:lnTo>
                <a:lnTo>
                  <a:pt x="29397" y="100937"/>
                </a:lnTo>
                <a:lnTo>
                  <a:pt x="29880" y="102056"/>
                </a:lnTo>
                <a:lnTo>
                  <a:pt x="27753" y="103016"/>
                </a:lnTo>
                <a:lnTo>
                  <a:pt x="26071" y="103669"/>
                </a:lnTo>
                <a:lnTo>
                  <a:pt x="24688" y="104396"/>
                </a:lnTo>
                <a:lnTo>
                  <a:pt x="23460" y="105572"/>
                </a:lnTo>
                <a:lnTo>
                  <a:pt x="22243" y="107576"/>
                </a:lnTo>
                <a:lnTo>
                  <a:pt x="21687" y="108786"/>
                </a:lnTo>
                <a:lnTo>
                  <a:pt x="20723" y="109909"/>
                </a:lnTo>
                <a:lnTo>
                  <a:pt x="21204" y="112150"/>
                </a:lnTo>
                <a:lnTo>
                  <a:pt x="21687" y="114392"/>
                </a:lnTo>
                <a:lnTo>
                  <a:pt x="22169" y="116634"/>
                </a:lnTo>
                <a:lnTo>
                  <a:pt x="22650" y="116634"/>
                </a:lnTo>
                <a:lnTo>
                  <a:pt x="22650" y="115515"/>
                </a:lnTo>
                <a:lnTo>
                  <a:pt x="23133" y="115515"/>
                </a:lnTo>
                <a:lnTo>
                  <a:pt x="23133" y="114392"/>
                </a:lnTo>
                <a:lnTo>
                  <a:pt x="23615" y="114392"/>
                </a:lnTo>
                <a:lnTo>
                  <a:pt x="24096" y="114392"/>
                </a:lnTo>
                <a:lnTo>
                  <a:pt x="24578" y="116634"/>
                </a:lnTo>
                <a:lnTo>
                  <a:pt x="26005" y="117578"/>
                </a:lnTo>
                <a:lnTo>
                  <a:pt x="27509" y="116754"/>
                </a:lnTo>
                <a:lnTo>
                  <a:pt x="27953" y="116634"/>
                </a:lnTo>
                <a:lnTo>
                  <a:pt x="27953" y="114392"/>
                </a:lnTo>
                <a:lnTo>
                  <a:pt x="27469" y="115515"/>
                </a:lnTo>
                <a:lnTo>
                  <a:pt x="27469" y="114392"/>
                </a:lnTo>
                <a:lnTo>
                  <a:pt x="27469" y="113273"/>
                </a:lnTo>
                <a:lnTo>
                  <a:pt x="27953" y="113273"/>
                </a:lnTo>
                <a:lnTo>
                  <a:pt x="27953" y="112150"/>
                </a:lnTo>
                <a:lnTo>
                  <a:pt x="28434" y="113273"/>
                </a:lnTo>
                <a:lnTo>
                  <a:pt x="28915" y="113273"/>
                </a:lnTo>
                <a:lnTo>
                  <a:pt x="29397" y="114392"/>
                </a:lnTo>
                <a:lnTo>
                  <a:pt x="29397" y="115515"/>
                </a:lnTo>
                <a:lnTo>
                  <a:pt x="29880" y="115515"/>
                </a:lnTo>
                <a:lnTo>
                  <a:pt x="30361" y="116634"/>
                </a:lnTo>
                <a:lnTo>
                  <a:pt x="30361" y="114392"/>
                </a:lnTo>
                <a:lnTo>
                  <a:pt x="30843" y="113273"/>
                </a:lnTo>
                <a:lnTo>
                  <a:pt x="31326" y="113273"/>
                </a:lnTo>
                <a:lnTo>
                  <a:pt x="30843" y="114392"/>
                </a:lnTo>
                <a:lnTo>
                  <a:pt x="30843" y="115515"/>
                </a:lnTo>
                <a:lnTo>
                  <a:pt x="31807" y="115515"/>
                </a:lnTo>
                <a:lnTo>
                  <a:pt x="32772" y="116634"/>
                </a:lnTo>
                <a:lnTo>
                  <a:pt x="33253" y="116634"/>
                </a:lnTo>
                <a:lnTo>
                  <a:pt x="34216" y="117757"/>
                </a:lnTo>
                <a:lnTo>
                  <a:pt x="35181" y="116634"/>
                </a:lnTo>
                <a:lnTo>
                  <a:pt x="36145" y="117757"/>
                </a:lnTo>
                <a:lnTo>
                  <a:pt x="36145" y="118880"/>
                </a:lnTo>
                <a:lnTo>
                  <a:pt x="36627" y="119999"/>
                </a:lnTo>
                <a:lnTo>
                  <a:pt x="36627" y="116634"/>
                </a:lnTo>
                <a:lnTo>
                  <a:pt x="38024" y="115072"/>
                </a:lnTo>
                <a:lnTo>
                  <a:pt x="38128" y="113542"/>
                </a:lnTo>
                <a:lnTo>
                  <a:pt x="37590" y="111028"/>
                </a:lnTo>
                <a:lnTo>
                  <a:pt x="38804" y="111754"/>
                </a:lnTo>
                <a:lnTo>
                  <a:pt x="39253" y="111253"/>
                </a:lnTo>
                <a:lnTo>
                  <a:pt x="40000" y="109909"/>
                </a:lnTo>
                <a:lnTo>
                  <a:pt x="40482" y="108786"/>
                </a:lnTo>
                <a:lnTo>
                  <a:pt x="40482" y="107663"/>
                </a:lnTo>
                <a:lnTo>
                  <a:pt x="41067" y="109051"/>
                </a:lnTo>
                <a:lnTo>
                  <a:pt x="41010" y="111974"/>
                </a:lnTo>
                <a:lnTo>
                  <a:pt x="40965" y="112150"/>
                </a:lnTo>
                <a:lnTo>
                  <a:pt x="40965" y="114392"/>
                </a:lnTo>
                <a:lnTo>
                  <a:pt x="41927" y="113273"/>
                </a:lnTo>
                <a:lnTo>
                  <a:pt x="43373" y="113273"/>
                </a:lnTo>
                <a:lnTo>
                  <a:pt x="43855" y="113273"/>
                </a:lnTo>
                <a:lnTo>
                  <a:pt x="44338" y="113273"/>
                </a:lnTo>
                <a:lnTo>
                  <a:pt x="45301" y="114392"/>
                </a:lnTo>
                <a:lnTo>
                  <a:pt x="45784" y="114392"/>
                </a:lnTo>
                <a:lnTo>
                  <a:pt x="46265" y="113273"/>
                </a:lnTo>
                <a:lnTo>
                  <a:pt x="46747" y="113273"/>
                </a:lnTo>
                <a:lnTo>
                  <a:pt x="46747" y="112150"/>
                </a:lnTo>
                <a:lnTo>
                  <a:pt x="47228" y="113273"/>
                </a:lnTo>
                <a:lnTo>
                  <a:pt x="47228" y="112150"/>
                </a:lnTo>
                <a:lnTo>
                  <a:pt x="47711" y="112150"/>
                </a:lnTo>
                <a:lnTo>
                  <a:pt x="47711" y="109909"/>
                </a:lnTo>
                <a:lnTo>
                  <a:pt x="47228" y="108786"/>
                </a:lnTo>
                <a:lnTo>
                  <a:pt x="47228" y="106544"/>
                </a:lnTo>
                <a:lnTo>
                  <a:pt x="47711" y="107663"/>
                </a:lnTo>
                <a:lnTo>
                  <a:pt x="48193" y="107663"/>
                </a:lnTo>
                <a:lnTo>
                  <a:pt x="48674" y="108786"/>
                </a:lnTo>
                <a:lnTo>
                  <a:pt x="48193" y="109909"/>
                </a:lnTo>
                <a:lnTo>
                  <a:pt x="48193" y="111028"/>
                </a:lnTo>
                <a:lnTo>
                  <a:pt x="49261" y="112788"/>
                </a:lnTo>
                <a:lnTo>
                  <a:pt x="50260" y="111490"/>
                </a:lnTo>
                <a:lnTo>
                  <a:pt x="50602" y="111028"/>
                </a:lnTo>
                <a:lnTo>
                  <a:pt x="51085" y="111028"/>
                </a:lnTo>
                <a:lnTo>
                  <a:pt x="51566" y="112150"/>
                </a:lnTo>
                <a:lnTo>
                  <a:pt x="51566" y="113273"/>
                </a:lnTo>
                <a:lnTo>
                  <a:pt x="51566" y="119999"/>
                </a:lnTo>
                <a:lnTo>
                  <a:pt x="52531" y="119999"/>
                </a:lnTo>
                <a:lnTo>
                  <a:pt x="53494" y="119999"/>
                </a:lnTo>
                <a:lnTo>
                  <a:pt x="53977" y="119999"/>
                </a:lnTo>
                <a:lnTo>
                  <a:pt x="53977" y="117757"/>
                </a:lnTo>
                <a:lnTo>
                  <a:pt x="54458" y="116634"/>
                </a:lnTo>
                <a:lnTo>
                  <a:pt x="54939" y="115515"/>
                </a:lnTo>
                <a:lnTo>
                  <a:pt x="55904" y="115515"/>
                </a:lnTo>
                <a:lnTo>
                  <a:pt x="56385" y="114392"/>
                </a:lnTo>
                <a:lnTo>
                  <a:pt x="56867" y="113273"/>
                </a:lnTo>
                <a:lnTo>
                  <a:pt x="56867" y="112150"/>
                </a:lnTo>
                <a:lnTo>
                  <a:pt x="57350" y="113273"/>
                </a:lnTo>
                <a:lnTo>
                  <a:pt x="57350" y="114392"/>
                </a:lnTo>
                <a:lnTo>
                  <a:pt x="58796" y="114392"/>
                </a:lnTo>
                <a:lnTo>
                  <a:pt x="58796" y="113273"/>
                </a:lnTo>
                <a:lnTo>
                  <a:pt x="59277" y="113273"/>
                </a:lnTo>
                <a:lnTo>
                  <a:pt x="60658" y="110703"/>
                </a:lnTo>
                <a:lnTo>
                  <a:pt x="62041" y="108936"/>
                </a:lnTo>
                <a:lnTo>
                  <a:pt x="62169" y="108786"/>
                </a:lnTo>
                <a:lnTo>
                  <a:pt x="61686" y="107663"/>
                </a:lnTo>
                <a:lnTo>
                  <a:pt x="61686" y="106544"/>
                </a:lnTo>
                <a:lnTo>
                  <a:pt x="61205" y="106544"/>
                </a:lnTo>
                <a:lnTo>
                  <a:pt x="60723" y="106544"/>
                </a:lnTo>
                <a:lnTo>
                  <a:pt x="60240" y="107663"/>
                </a:lnTo>
                <a:lnTo>
                  <a:pt x="59277" y="106544"/>
                </a:lnTo>
                <a:lnTo>
                  <a:pt x="58313" y="102056"/>
                </a:lnTo>
                <a:lnTo>
                  <a:pt x="57831" y="102056"/>
                </a:lnTo>
                <a:lnTo>
                  <a:pt x="56352" y="101142"/>
                </a:lnTo>
                <a:lnTo>
                  <a:pt x="54568" y="100940"/>
                </a:lnTo>
                <a:lnTo>
                  <a:pt x="53977" y="100937"/>
                </a:lnTo>
                <a:lnTo>
                  <a:pt x="55577" y="99772"/>
                </a:lnTo>
                <a:lnTo>
                  <a:pt x="57253" y="99026"/>
                </a:lnTo>
                <a:lnTo>
                  <a:pt x="58948" y="98501"/>
                </a:lnTo>
                <a:lnTo>
                  <a:pt x="60607" y="98000"/>
                </a:lnTo>
                <a:lnTo>
                  <a:pt x="61686" y="97572"/>
                </a:lnTo>
                <a:lnTo>
                  <a:pt x="61686" y="90842"/>
                </a:lnTo>
                <a:lnTo>
                  <a:pt x="62932" y="91380"/>
                </a:lnTo>
                <a:lnTo>
                  <a:pt x="64605" y="92168"/>
                </a:lnTo>
                <a:lnTo>
                  <a:pt x="66505" y="91961"/>
                </a:lnTo>
                <a:lnTo>
                  <a:pt x="66989" y="90842"/>
                </a:lnTo>
                <a:lnTo>
                  <a:pt x="68433" y="90842"/>
                </a:lnTo>
                <a:lnTo>
                  <a:pt x="68916" y="89720"/>
                </a:lnTo>
                <a:lnTo>
                  <a:pt x="69397" y="89720"/>
                </a:lnTo>
                <a:lnTo>
                  <a:pt x="69397" y="88600"/>
                </a:lnTo>
                <a:lnTo>
                  <a:pt x="69397" y="87478"/>
                </a:lnTo>
                <a:lnTo>
                  <a:pt x="68362" y="87229"/>
                </a:lnTo>
                <a:lnTo>
                  <a:pt x="67497" y="86587"/>
                </a:lnTo>
                <a:lnTo>
                  <a:pt x="67679" y="85710"/>
                </a:lnTo>
                <a:lnTo>
                  <a:pt x="68433" y="85236"/>
                </a:lnTo>
                <a:lnTo>
                  <a:pt x="69623" y="85351"/>
                </a:lnTo>
                <a:lnTo>
                  <a:pt x="70757" y="85391"/>
                </a:lnTo>
                <a:lnTo>
                  <a:pt x="71286" y="84902"/>
                </a:lnTo>
                <a:lnTo>
                  <a:pt x="70662" y="83427"/>
                </a:lnTo>
                <a:lnTo>
                  <a:pt x="70362" y="82990"/>
                </a:lnTo>
                <a:lnTo>
                  <a:pt x="70362" y="81871"/>
                </a:lnTo>
                <a:lnTo>
                  <a:pt x="72420" y="81751"/>
                </a:lnTo>
                <a:lnTo>
                  <a:pt x="73763" y="80908"/>
                </a:lnTo>
                <a:lnTo>
                  <a:pt x="74698" y="79625"/>
                </a:lnTo>
                <a:lnTo>
                  <a:pt x="74698" y="78506"/>
                </a:lnTo>
                <a:lnTo>
                  <a:pt x="74217" y="77383"/>
                </a:lnTo>
                <a:lnTo>
                  <a:pt x="74217" y="76264"/>
                </a:lnTo>
                <a:lnTo>
                  <a:pt x="73252" y="76264"/>
                </a:lnTo>
                <a:lnTo>
                  <a:pt x="72289" y="77383"/>
                </a:lnTo>
                <a:lnTo>
                  <a:pt x="71325" y="76264"/>
                </a:lnTo>
                <a:lnTo>
                  <a:pt x="71325" y="75141"/>
                </a:lnTo>
                <a:lnTo>
                  <a:pt x="70843" y="74018"/>
                </a:lnTo>
                <a:lnTo>
                  <a:pt x="69397" y="72899"/>
                </a:lnTo>
                <a:lnTo>
                  <a:pt x="68916" y="72899"/>
                </a:lnTo>
                <a:lnTo>
                  <a:pt x="68433" y="72899"/>
                </a:lnTo>
                <a:lnTo>
                  <a:pt x="68433" y="74018"/>
                </a:lnTo>
                <a:lnTo>
                  <a:pt x="67951" y="75141"/>
                </a:lnTo>
                <a:lnTo>
                  <a:pt x="67470" y="75141"/>
                </a:lnTo>
                <a:lnTo>
                  <a:pt x="66989" y="74018"/>
                </a:lnTo>
                <a:lnTo>
                  <a:pt x="66505" y="75141"/>
                </a:lnTo>
                <a:lnTo>
                  <a:pt x="66024" y="76264"/>
                </a:lnTo>
                <a:lnTo>
                  <a:pt x="64177" y="77250"/>
                </a:lnTo>
                <a:lnTo>
                  <a:pt x="62789" y="78051"/>
                </a:lnTo>
                <a:lnTo>
                  <a:pt x="62169" y="78506"/>
                </a:lnTo>
                <a:lnTo>
                  <a:pt x="62169" y="76264"/>
                </a:lnTo>
                <a:lnTo>
                  <a:pt x="62651" y="75141"/>
                </a:lnTo>
                <a:lnTo>
                  <a:pt x="63614" y="74018"/>
                </a:lnTo>
                <a:lnTo>
                  <a:pt x="64097" y="74018"/>
                </a:lnTo>
                <a:lnTo>
                  <a:pt x="64097" y="75141"/>
                </a:lnTo>
                <a:lnTo>
                  <a:pt x="63614" y="71776"/>
                </a:lnTo>
                <a:lnTo>
                  <a:pt x="61951" y="71643"/>
                </a:lnTo>
                <a:lnTo>
                  <a:pt x="60309" y="70707"/>
                </a:lnTo>
                <a:lnTo>
                  <a:pt x="60240" y="70653"/>
                </a:lnTo>
                <a:lnTo>
                  <a:pt x="60723" y="69534"/>
                </a:lnTo>
                <a:lnTo>
                  <a:pt x="64578" y="71776"/>
                </a:lnTo>
                <a:lnTo>
                  <a:pt x="65543" y="72899"/>
                </a:lnTo>
                <a:lnTo>
                  <a:pt x="66024" y="72899"/>
                </a:lnTo>
                <a:lnTo>
                  <a:pt x="66505" y="72899"/>
                </a:lnTo>
                <a:lnTo>
                  <a:pt x="67470" y="71776"/>
                </a:lnTo>
                <a:lnTo>
                  <a:pt x="68294" y="71724"/>
                </a:lnTo>
                <a:lnTo>
                  <a:pt x="69218" y="71357"/>
                </a:lnTo>
                <a:lnTo>
                  <a:pt x="69163" y="70363"/>
                </a:lnTo>
                <a:lnTo>
                  <a:pt x="68433" y="69534"/>
                </a:lnTo>
                <a:lnTo>
                  <a:pt x="67470" y="68411"/>
                </a:lnTo>
                <a:lnTo>
                  <a:pt x="66989" y="68411"/>
                </a:lnTo>
                <a:lnTo>
                  <a:pt x="66024" y="68411"/>
                </a:lnTo>
                <a:lnTo>
                  <a:pt x="66024" y="67289"/>
                </a:lnTo>
                <a:lnTo>
                  <a:pt x="65060" y="66170"/>
                </a:lnTo>
                <a:lnTo>
                  <a:pt x="66907" y="67078"/>
                </a:lnTo>
                <a:lnTo>
                  <a:pt x="68396" y="67753"/>
                </a:lnTo>
                <a:lnTo>
                  <a:pt x="69397" y="68411"/>
                </a:lnTo>
                <a:lnTo>
                  <a:pt x="70362" y="69534"/>
                </a:lnTo>
                <a:lnTo>
                  <a:pt x="71325" y="68411"/>
                </a:lnTo>
                <a:lnTo>
                  <a:pt x="70843" y="66170"/>
                </a:lnTo>
                <a:lnTo>
                  <a:pt x="69258" y="65450"/>
                </a:lnTo>
                <a:lnTo>
                  <a:pt x="67705" y="65131"/>
                </a:lnTo>
                <a:lnTo>
                  <a:pt x="65974" y="65049"/>
                </a:lnTo>
                <a:lnTo>
                  <a:pt x="65060" y="65047"/>
                </a:lnTo>
                <a:lnTo>
                  <a:pt x="65060" y="62805"/>
                </a:lnTo>
                <a:lnTo>
                  <a:pt x="66024" y="62805"/>
                </a:lnTo>
                <a:lnTo>
                  <a:pt x="66505" y="62805"/>
                </a:lnTo>
                <a:lnTo>
                  <a:pt x="67470" y="63928"/>
                </a:lnTo>
                <a:lnTo>
                  <a:pt x="67470" y="62805"/>
                </a:lnTo>
                <a:lnTo>
                  <a:pt x="67951" y="61682"/>
                </a:lnTo>
                <a:lnTo>
                  <a:pt x="67951" y="60563"/>
                </a:lnTo>
                <a:lnTo>
                  <a:pt x="68433" y="60563"/>
                </a:lnTo>
                <a:lnTo>
                  <a:pt x="68433" y="61682"/>
                </a:lnTo>
                <a:lnTo>
                  <a:pt x="68916" y="60563"/>
                </a:lnTo>
                <a:lnTo>
                  <a:pt x="68916" y="62805"/>
                </a:lnTo>
                <a:lnTo>
                  <a:pt x="70519" y="64288"/>
                </a:lnTo>
                <a:lnTo>
                  <a:pt x="72153" y="65039"/>
                </a:lnTo>
                <a:lnTo>
                  <a:pt x="72289" y="65047"/>
                </a:lnTo>
                <a:lnTo>
                  <a:pt x="71265" y="62399"/>
                </a:lnTo>
                <a:lnTo>
                  <a:pt x="72058" y="62397"/>
                </a:lnTo>
                <a:lnTo>
                  <a:pt x="72771" y="62805"/>
                </a:lnTo>
                <a:lnTo>
                  <a:pt x="74217" y="65047"/>
                </a:lnTo>
                <a:lnTo>
                  <a:pt x="74698" y="65047"/>
                </a:lnTo>
                <a:lnTo>
                  <a:pt x="75663" y="62805"/>
                </a:lnTo>
                <a:lnTo>
                  <a:pt x="76144" y="63928"/>
                </a:lnTo>
                <a:lnTo>
                  <a:pt x="77967" y="64425"/>
                </a:lnTo>
                <a:lnTo>
                  <a:pt x="79568" y="64159"/>
                </a:lnTo>
                <a:lnTo>
                  <a:pt x="80964" y="63928"/>
                </a:lnTo>
                <a:lnTo>
                  <a:pt x="81445" y="61682"/>
                </a:lnTo>
                <a:lnTo>
                  <a:pt x="81445" y="60563"/>
                </a:lnTo>
                <a:lnTo>
                  <a:pt x="80964" y="60563"/>
                </a:lnTo>
                <a:lnTo>
                  <a:pt x="80964" y="59440"/>
                </a:lnTo>
                <a:lnTo>
                  <a:pt x="82409" y="59440"/>
                </a:lnTo>
                <a:lnTo>
                  <a:pt x="82891" y="57198"/>
                </a:lnTo>
                <a:lnTo>
                  <a:pt x="83374" y="57198"/>
                </a:lnTo>
                <a:lnTo>
                  <a:pt x="85797" y="56478"/>
                </a:lnTo>
                <a:lnTo>
                  <a:pt x="86567" y="56159"/>
                </a:lnTo>
                <a:lnTo>
                  <a:pt x="85963" y="56078"/>
                </a:lnTo>
                <a:lnTo>
                  <a:pt x="85301" y="56075"/>
                </a:lnTo>
                <a:lnTo>
                  <a:pt x="84820" y="54952"/>
                </a:lnTo>
                <a:lnTo>
                  <a:pt x="84337" y="54952"/>
                </a:lnTo>
                <a:lnTo>
                  <a:pt x="83855" y="53833"/>
                </a:lnTo>
                <a:lnTo>
                  <a:pt x="83855" y="52710"/>
                </a:lnTo>
                <a:lnTo>
                  <a:pt x="84337" y="51591"/>
                </a:lnTo>
                <a:lnTo>
                  <a:pt x="85301" y="51591"/>
                </a:lnTo>
                <a:lnTo>
                  <a:pt x="85301" y="53833"/>
                </a:lnTo>
                <a:lnTo>
                  <a:pt x="85783" y="53833"/>
                </a:lnTo>
                <a:lnTo>
                  <a:pt x="87229" y="54952"/>
                </a:lnTo>
                <a:lnTo>
                  <a:pt x="87710" y="53833"/>
                </a:lnTo>
                <a:lnTo>
                  <a:pt x="88675" y="52710"/>
                </a:lnTo>
                <a:lnTo>
                  <a:pt x="88675" y="51591"/>
                </a:lnTo>
                <a:lnTo>
                  <a:pt x="88675" y="50468"/>
                </a:lnTo>
                <a:lnTo>
                  <a:pt x="89639" y="51591"/>
                </a:lnTo>
                <a:lnTo>
                  <a:pt x="89639" y="50468"/>
                </a:lnTo>
                <a:lnTo>
                  <a:pt x="90121" y="49345"/>
                </a:lnTo>
                <a:lnTo>
                  <a:pt x="89639" y="48226"/>
                </a:lnTo>
                <a:lnTo>
                  <a:pt x="89639" y="47103"/>
                </a:lnTo>
                <a:lnTo>
                  <a:pt x="90121" y="47103"/>
                </a:lnTo>
                <a:lnTo>
                  <a:pt x="90121" y="45980"/>
                </a:lnTo>
                <a:lnTo>
                  <a:pt x="91376" y="49164"/>
                </a:lnTo>
                <a:lnTo>
                  <a:pt x="91957" y="48642"/>
                </a:lnTo>
                <a:lnTo>
                  <a:pt x="92048" y="48226"/>
                </a:lnTo>
                <a:lnTo>
                  <a:pt x="92530" y="49345"/>
                </a:lnTo>
                <a:lnTo>
                  <a:pt x="93013" y="48226"/>
                </a:lnTo>
                <a:lnTo>
                  <a:pt x="93013" y="47103"/>
                </a:lnTo>
                <a:lnTo>
                  <a:pt x="93013" y="45980"/>
                </a:lnTo>
                <a:lnTo>
                  <a:pt x="93976" y="44861"/>
                </a:lnTo>
                <a:lnTo>
                  <a:pt x="94940" y="45980"/>
                </a:lnTo>
                <a:lnTo>
                  <a:pt x="95903" y="44861"/>
                </a:lnTo>
                <a:lnTo>
                  <a:pt x="95903" y="43739"/>
                </a:lnTo>
                <a:lnTo>
                  <a:pt x="96386" y="42616"/>
                </a:lnTo>
                <a:lnTo>
                  <a:pt x="96867" y="41497"/>
                </a:lnTo>
                <a:lnTo>
                  <a:pt x="97832" y="41497"/>
                </a:lnTo>
                <a:lnTo>
                  <a:pt x="98313" y="40374"/>
                </a:lnTo>
                <a:lnTo>
                  <a:pt x="98313" y="39251"/>
                </a:lnTo>
                <a:lnTo>
                  <a:pt x="99276" y="38132"/>
                </a:lnTo>
                <a:lnTo>
                  <a:pt x="99759" y="39251"/>
                </a:lnTo>
                <a:lnTo>
                  <a:pt x="100722" y="39251"/>
                </a:lnTo>
                <a:lnTo>
                  <a:pt x="101205" y="39251"/>
                </a:lnTo>
                <a:lnTo>
                  <a:pt x="103133" y="38132"/>
                </a:lnTo>
                <a:lnTo>
                  <a:pt x="105011" y="36858"/>
                </a:lnTo>
                <a:lnTo>
                  <a:pt x="106649" y="35888"/>
                </a:lnTo>
                <a:lnTo>
                  <a:pt x="108118" y="34797"/>
                </a:lnTo>
                <a:lnTo>
                  <a:pt x="109492" y="33156"/>
                </a:lnTo>
                <a:lnTo>
                  <a:pt x="109879" y="32525"/>
                </a:lnTo>
                <a:lnTo>
                  <a:pt x="110361" y="32525"/>
                </a:lnTo>
                <a:lnTo>
                  <a:pt x="110361" y="30279"/>
                </a:lnTo>
                <a:lnTo>
                  <a:pt x="110844" y="29160"/>
                </a:lnTo>
                <a:lnTo>
                  <a:pt x="110361" y="30279"/>
                </a:lnTo>
                <a:lnTo>
                  <a:pt x="109879" y="29160"/>
                </a:lnTo>
                <a:lnTo>
                  <a:pt x="108915" y="29160"/>
                </a:lnTo>
                <a:lnTo>
                  <a:pt x="107392" y="31068"/>
                </a:lnTo>
                <a:lnTo>
                  <a:pt x="105815" y="32472"/>
                </a:lnTo>
                <a:lnTo>
                  <a:pt x="105542" y="32525"/>
                </a:lnTo>
                <a:lnTo>
                  <a:pt x="103914" y="33314"/>
                </a:lnTo>
                <a:lnTo>
                  <a:pt x="102346" y="33147"/>
                </a:lnTo>
                <a:lnTo>
                  <a:pt x="102168" y="32525"/>
                </a:lnTo>
                <a:lnTo>
                  <a:pt x="102651" y="31402"/>
                </a:lnTo>
                <a:lnTo>
                  <a:pt x="104378" y="30844"/>
                </a:lnTo>
                <a:lnTo>
                  <a:pt x="105912" y="30705"/>
                </a:lnTo>
                <a:lnTo>
                  <a:pt x="106506" y="30279"/>
                </a:lnTo>
                <a:lnTo>
                  <a:pt x="106988" y="29160"/>
                </a:lnTo>
                <a:lnTo>
                  <a:pt x="106025" y="28037"/>
                </a:lnTo>
                <a:lnTo>
                  <a:pt x="106506" y="28037"/>
                </a:lnTo>
                <a:lnTo>
                  <a:pt x="106988" y="28037"/>
                </a:lnTo>
                <a:lnTo>
                  <a:pt x="107469" y="29160"/>
                </a:lnTo>
                <a:lnTo>
                  <a:pt x="107952" y="29160"/>
                </a:lnTo>
                <a:lnTo>
                  <a:pt x="110361" y="28037"/>
                </a:lnTo>
                <a:lnTo>
                  <a:pt x="110844" y="28037"/>
                </a:lnTo>
                <a:lnTo>
                  <a:pt x="111325" y="26914"/>
                </a:lnTo>
                <a:lnTo>
                  <a:pt x="111325" y="24672"/>
                </a:lnTo>
                <a:lnTo>
                  <a:pt x="111807" y="24672"/>
                </a:lnTo>
                <a:lnTo>
                  <a:pt x="112771" y="23553"/>
                </a:lnTo>
                <a:lnTo>
                  <a:pt x="113253" y="24672"/>
                </a:lnTo>
                <a:lnTo>
                  <a:pt x="114217" y="24672"/>
                </a:lnTo>
                <a:lnTo>
                  <a:pt x="114217" y="22430"/>
                </a:lnTo>
                <a:lnTo>
                  <a:pt x="115663" y="22430"/>
                </a:lnTo>
                <a:lnTo>
                  <a:pt x="116145" y="20188"/>
                </a:lnTo>
                <a:lnTo>
                  <a:pt x="116626" y="20188"/>
                </a:lnTo>
                <a:lnTo>
                  <a:pt x="117108" y="19066"/>
                </a:lnTo>
                <a:lnTo>
                  <a:pt x="117591" y="20188"/>
                </a:lnTo>
                <a:lnTo>
                  <a:pt x="118072" y="20188"/>
                </a:lnTo>
                <a:lnTo>
                  <a:pt x="118554" y="19066"/>
                </a:lnTo>
                <a:lnTo>
                  <a:pt x="118554" y="17943"/>
                </a:lnTo>
                <a:lnTo>
                  <a:pt x="119037" y="19066"/>
                </a:lnTo>
                <a:lnTo>
                  <a:pt x="119518" y="19066"/>
                </a:lnTo>
                <a:lnTo>
                  <a:pt x="119518" y="17943"/>
                </a:lnTo>
                <a:lnTo>
                  <a:pt x="119518" y="16823"/>
                </a:lnTo>
                <a:lnTo>
                  <a:pt x="119999" y="16823"/>
                </a:lnTo>
                <a:lnTo>
                  <a:pt x="119999" y="15701"/>
                </a:lnTo>
                <a:lnTo>
                  <a:pt x="119999" y="13459"/>
                </a:lnTo>
                <a:lnTo>
                  <a:pt x="117108" y="13459"/>
                </a:lnTo>
                <a:lnTo>
                  <a:pt x="116626" y="12336"/>
                </a:lnTo>
                <a:lnTo>
                  <a:pt x="116626" y="11217"/>
                </a:lnTo>
                <a:lnTo>
                  <a:pt x="115180" y="11217"/>
                </a:lnTo>
                <a:lnTo>
                  <a:pt x="114699" y="11217"/>
                </a:lnTo>
                <a:lnTo>
                  <a:pt x="114699" y="12336"/>
                </a:lnTo>
                <a:lnTo>
                  <a:pt x="113734" y="12336"/>
                </a:lnTo>
                <a:lnTo>
                  <a:pt x="113734" y="11217"/>
                </a:lnTo>
                <a:lnTo>
                  <a:pt x="113253" y="11217"/>
                </a:lnTo>
                <a:lnTo>
                  <a:pt x="113734" y="10094"/>
                </a:lnTo>
                <a:lnTo>
                  <a:pt x="113253" y="8971"/>
                </a:lnTo>
                <a:lnTo>
                  <a:pt x="111807" y="8971"/>
                </a:lnTo>
                <a:lnTo>
                  <a:pt x="111807" y="7852"/>
                </a:lnTo>
                <a:lnTo>
                  <a:pt x="110328" y="6876"/>
                </a:lnTo>
                <a:lnTo>
                  <a:pt x="108503" y="6729"/>
                </a:lnTo>
                <a:lnTo>
                  <a:pt x="108434" y="6729"/>
                </a:lnTo>
                <a:lnTo>
                  <a:pt x="107469" y="4487"/>
                </a:lnTo>
                <a:lnTo>
                  <a:pt x="106988" y="4487"/>
                </a:lnTo>
                <a:lnTo>
                  <a:pt x="105126" y="3678"/>
                </a:lnTo>
                <a:lnTo>
                  <a:pt x="103185" y="3397"/>
                </a:lnTo>
                <a:lnTo>
                  <a:pt x="102168" y="3364"/>
                </a:lnTo>
                <a:lnTo>
                  <a:pt x="101205" y="4487"/>
                </a:lnTo>
                <a:lnTo>
                  <a:pt x="100722" y="7852"/>
                </a:lnTo>
                <a:lnTo>
                  <a:pt x="100241" y="8971"/>
                </a:lnTo>
                <a:lnTo>
                  <a:pt x="99276" y="10094"/>
                </a:lnTo>
                <a:lnTo>
                  <a:pt x="98795" y="10094"/>
                </a:lnTo>
                <a:lnTo>
                  <a:pt x="97832" y="10094"/>
                </a:lnTo>
                <a:lnTo>
                  <a:pt x="97832" y="11217"/>
                </a:lnTo>
                <a:lnTo>
                  <a:pt x="97349" y="12336"/>
                </a:lnTo>
                <a:lnTo>
                  <a:pt x="96867" y="13459"/>
                </a:lnTo>
                <a:lnTo>
                  <a:pt x="96386" y="13459"/>
                </a:lnTo>
                <a:lnTo>
                  <a:pt x="96386" y="12336"/>
                </a:lnTo>
                <a:lnTo>
                  <a:pt x="95903" y="12336"/>
                </a:lnTo>
                <a:lnTo>
                  <a:pt x="95421" y="12336"/>
                </a:lnTo>
                <a:lnTo>
                  <a:pt x="94940" y="14578"/>
                </a:lnTo>
                <a:lnTo>
                  <a:pt x="93494" y="15701"/>
                </a:lnTo>
                <a:lnTo>
                  <a:pt x="93013" y="14578"/>
                </a:lnTo>
                <a:lnTo>
                  <a:pt x="92048" y="15701"/>
                </a:lnTo>
                <a:lnTo>
                  <a:pt x="91567" y="15701"/>
                </a:lnTo>
                <a:lnTo>
                  <a:pt x="91567" y="14578"/>
                </a:lnTo>
                <a:lnTo>
                  <a:pt x="92048" y="14578"/>
                </a:lnTo>
                <a:lnTo>
                  <a:pt x="93494" y="11217"/>
                </a:lnTo>
                <a:lnTo>
                  <a:pt x="93976" y="11217"/>
                </a:lnTo>
                <a:lnTo>
                  <a:pt x="95903" y="11217"/>
                </a:lnTo>
                <a:lnTo>
                  <a:pt x="97397" y="9724"/>
                </a:lnTo>
                <a:lnTo>
                  <a:pt x="99311" y="7318"/>
                </a:lnTo>
                <a:lnTo>
                  <a:pt x="99759" y="6729"/>
                </a:lnTo>
                <a:lnTo>
                  <a:pt x="100241" y="5606"/>
                </a:lnTo>
                <a:lnTo>
                  <a:pt x="99759" y="4487"/>
                </a:lnTo>
                <a:lnTo>
                  <a:pt x="100241" y="3364"/>
                </a:lnTo>
                <a:lnTo>
                  <a:pt x="99276" y="3364"/>
                </a:lnTo>
                <a:lnTo>
                  <a:pt x="98795" y="3364"/>
                </a:lnTo>
                <a:lnTo>
                  <a:pt x="98313" y="2241"/>
                </a:lnTo>
                <a:lnTo>
                  <a:pt x="96960" y="1785"/>
                </a:lnTo>
                <a:lnTo>
                  <a:pt x="95501" y="2321"/>
                </a:lnTo>
                <a:lnTo>
                  <a:pt x="93512" y="3356"/>
                </a:lnTo>
                <a:lnTo>
                  <a:pt x="93494" y="3364"/>
                </a:lnTo>
                <a:lnTo>
                  <a:pt x="92530" y="2241"/>
                </a:lnTo>
                <a:lnTo>
                  <a:pt x="92048" y="3364"/>
                </a:lnTo>
                <a:lnTo>
                  <a:pt x="91567" y="3364"/>
                </a:lnTo>
                <a:lnTo>
                  <a:pt x="90121" y="3364"/>
                </a:lnTo>
                <a:lnTo>
                  <a:pt x="89639" y="2241"/>
                </a:lnTo>
                <a:lnTo>
                  <a:pt x="89639" y="1122"/>
                </a:lnTo>
                <a:lnTo>
                  <a:pt x="89156" y="1122"/>
                </a:lnTo>
                <a:lnTo>
                  <a:pt x="88675" y="2241"/>
                </a:lnTo>
                <a:lnTo>
                  <a:pt x="88193" y="2241"/>
                </a:lnTo>
                <a:lnTo>
                  <a:pt x="87229" y="2241"/>
                </a:lnTo>
                <a:lnTo>
                  <a:pt x="86264" y="0"/>
                </a:lnTo>
                <a:lnTo>
                  <a:pt x="85301" y="1122"/>
                </a:lnTo>
                <a:lnTo>
                  <a:pt x="84820" y="1122"/>
                </a:lnTo>
                <a:lnTo>
                  <a:pt x="83374" y="3364"/>
                </a:lnTo>
                <a:lnTo>
                  <a:pt x="83374" y="6729"/>
                </a:lnTo>
                <a:lnTo>
                  <a:pt x="82891" y="6729"/>
                </a:lnTo>
                <a:lnTo>
                  <a:pt x="82891" y="5606"/>
                </a:lnTo>
                <a:lnTo>
                  <a:pt x="81990" y="5423"/>
                </a:lnTo>
                <a:lnTo>
                  <a:pt x="80639" y="6027"/>
                </a:lnTo>
                <a:lnTo>
                  <a:pt x="79272" y="7291"/>
                </a:lnTo>
                <a:lnTo>
                  <a:pt x="78324" y="9090"/>
                </a:lnTo>
                <a:lnTo>
                  <a:pt x="78228" y="11296"/>
                </a:lnTo>
                <a:lnTo>
                  <a:pt x="78555" y="12336"/>
                </a:lnTo>
                <a:lnTo>
                  <a:pt x="77590" y="11217"/>
                </a:lnTo>
                <a:lnTo>
                  <a:pt x="77109" y="10094"/>
                </a:lnTo>
                <a:lnTo>
                  <a:pt x="76144" y="8971"/>
                </a:lnTo>
                <a:lnTo>
                  <a:pt x="75663" y="6729"/>
                </a:lnTo>
                <a:lnTo>
                  <a:pt x="75181" y="6729"/>
                </a:lnTo>
                <a:lnTo>
                  <a:pt x="74698" y="6729"/>
                </a:lnTo>
                <a:lnTo>
                  <a:pt x="74217" y="7852"/>
                </a:lnTo>
                <a:lnTo>
                  <a:pt x="73735" y="7852"/>
                </a:lnTo>
                <a:lnTo>
                  <a:pt x="71995" y="8061"/>
                </a:lnTo>
                <a:lnTo>
                  <a:pt x="70230" y="7642"/>
                </a:lnTo>
                <a:lnTo>
                  <a:pt x="68529" y="7000"/>
                </a:lnTo>
                <a:lnTo>
                  <a:pt x="66977" y="6540"/>
                </a:lnTo>
                <a:lnTo>
                  <a:pt x="65662" y="6666"/>
                </a:lnTo>
                <a:lnTo>
                  <a:pt x="65543" y="6729"/>
                </a:lnTo>
                <a:lnTo>
                  <a:pt x="65060" y="6729"/>
                </a:lnTo>
                <a:lnTo>
                  <a:pt x="64097" y="8971"/>
                </a:lnTo>
                <a:lnTo>
                  <a:pt x="63132" y="8971"/>
                </a:lnTo>
                <a:lnTo>
                  <a:pt x="63132" y="10094"/>
                </a:lnTo>
                <a:lnTo>
                  <a:pt x="63614" y="11217"/>
                </a:lnTo>
                <a:lnTo>
                  <a:pt x="64097" y="11217"/>
                </a:lnTo>
                <a:lnTo>
                  <a:pt x="64097" y="12336"/>
                </a:lnTo>
                <a:lnTo>
                  <a:pt x="64578" y="13459"/>
                </a:lnTo>
                <a:lnTo>
                  <a:pt x="65060" y="13459"/>
                </a:lnTo>
                <a:lnTo>
                  <a:pt x="65543" y="12336"/>
                </a:lnTo>
                <a:lnTo>
                  <a:pt x="66024" y="13459"/>
                </a:lnTo>
                <a:lnTo>
                  <a:pt x="66024" y="14578"/>
                </a:lnTo>
                <a:lnTo>
                  <a:pt x="66989" y="14578"/>
                </a:lnTo>
                <a:lnTo>
                  <a:pt x="67470" y="15701"/>
                </a:lnTo>
                <a:lnTo>
                  <a:pt x="67951" y="16823"/>
                </a:lnTo>
                <a:lnTo>
                  <a:pt x="67470" y="19066"/>
                </a:lnTo>
                <a:lnTo>
                  <a:pt x="66989" y="16823"/>
                </a:lnTo>
                <a:lnTo>
                  <a:pt x="66024" y="14578"/>
                </a:lnTo>
                <a:lnTo>
                  <a:pt x="65060" y="14578"/>
                </a:lnTo>
                <a:lnTo>
                  <a:pt x="64097" y="14578"/>
                </a:lnTo>
                <a:lnTo>
                  <a:pt x="63614" y="14578"/>
                </a:lnTo>
                <a:lnTo>
                  <a:pt x="63132" y="11217"/>
                </a:lnTo>
                <a:lnTo>
                  <a:pt x="62651" y="11217"/>
                </a:lnTo>
                <a:lnTo>
                  <a:pt x="62169" y="11217"/>
                </a:lnTo>
                <a:lnTo>
                  <a:pt x="61686" y="11217"/>
                </a:lnTo>
                <a:lnTo>
                  <a:pt x="61686" y="13459"/>
                </a:lnTo>
                <a:lnTo>
                  <a:pt x="59277" y="13459"/>
                </a:lnTo>
                <a:lnTo>
                  <a:pt x="58796" y="12336"/>
                </a:lnTo>
                <a:lnTo>
                  <a:pt x="58796" y="11217"/>
                </a:lnTo>
                <a:lnTo>
                  <a:pt x="58313" y="10094"/>
                </a:lnTo>
                <a:lnTo>
                  <a:pt x="58313" y="13459"/>
                </a:lnTo>
                <a:lnTo>
                  <a:pt x="56867" y="15701"/>
                </a:lnTo>
                <a:lnTo>
                  <a:pt x="56867" y="16823"/>
                </a:lnTo>
                <a:lnTo>
                  <a:pt x="55421" y="16823"/>
                </a:lnTo>
                <a:lnTo>
                  <a:pt x="55421" y="14578"/>
                </a:lnTo>
                <a:lnTo>
                  <a:pt x="54939" y="14578"/>
                </a:lnTo>
                <a:lnTo>
                  <a:pt x="53977" y="14578"/>
                </a:lnTo>
                <a:lnTo>
                  <a:pt x="53494" y="15701"/>
                </a:lnTo>
                <a:lnTo>
                  <a:pt x="53494" y="16823"/>
                </a:lnTo>
                <a:lnTo>
                  <a:pt x="53977" y="16823"/>
                </a:lnTo>
                <a:lnTo>
                  <a:pt x="53977" y="17943"/>
                </a:lnTo>
                <a:lnTo>
                  <a:pt x="54458" y="19066"/>
                </a:lnTo>
                <a:lnTo>
                  <a:pt x="54939" y="17943"/>
                </a:lnTo>
                <a:lnTo>
                  <a:pt x="55421" y="19066"/>
                </a:lnTo>
                <a:lnTo>
                  <a:pt x="55904" y="20188"/>
                </a:lnTo>
                <a:lnTo>
                  <a:pt x="54166" y="18687"/>
                </a:lnTo>
                <a:lnTo>
                  <a:pt x="52765" y="16939"/>
                </a:lnTo>
                <a:lnTo>
                  <a:pt x="51566" y="15701"/>
                </a:lnTo>
                <a:lnTo>
                  <a:pt x="51085" y="16823"/>
                </a:lnTo>
                <a:lnTo>
                  <a:pt x="50602" y="15701"/>
                </a:lnTo>
                <a:lnTo>
                  <a:pt x="50120" y="15701"/>
                </a:lnTo>
                <a:lnTo>
                  <a:pt x="49639" y="13459"/>
                </a:lnTo>
                <a:lnTo>
                  <a:pt x="48193" y="13459"/>
                </a:lnTo>
                <a:lnTo>
                  <a:pt x="47877" y="16901"/>
                </a:lnTo>
                <a:lnTo>
                  <a:pt x="48195" y="20783"/>
                </a:lnTo>
                <a:lnTo>
                  <a:pt x="48674" y="22430"/>
                </a:lnTo>
                <a:lnTo>
                  <a:pt x="49639" y="23553"/>
                </a:lnTo>
                <a:lnTo>
                  <a:pt x="49639" y="25795"/>
                </a:lnTo>
                <a:lnTo>
                  <a:pt x="49157" y="24672"/>
                </a:lnTo>
                <a:lnTo>
                  <a:pt x="48674" y="23553"/>
                </a:lnTo>
                <a:lnTo>
                  <a:pt x="48193" y="22430"/>
                </a:lnTo>
                <a:lnTo>
                  <a:pt x="47711" y="21308"/>
                </a:lnTo>
                <a:lnTo>
                  <a:pt x="47228" y="21308"/>
                </a:lnTo>
                <a:lnTo>
                  <a:pt x="47228" y="20188"/>
                </a:lnTo>
                <a:lnTo>
                  <a:pt x="46747" y="20188"/>
                </a:lnTo>
                <a:lnTo>
                  <a:pt x="46747" y="21308"/>
                </a:lnTo>
                <a:lnTo>
                  <a:pt x="47228" y="23553"/>
                </a:lnTo>
                <a:lnTo>
                  <a:pt x="46747" y="24672"/>
                </a:lnTo>
                <a:lnTo>
                  <a:pt x="46265" y="24672"/>
                </a:lnTo>
                <a:lnTo>
                  <a:pt x="45415" y="20888"/>
                </a:lnTo>
                <a:lnTo>
                  <a:pt x="44322" y="18858"/>
                </a:lnTo>
                <a:lnTo>
                  <a:pt x="42892" y="17943"/>
                </a:lnTo>
                <a:lnTo>
                  <a:pt x="42409" y="15701"/>
                </a:lnTo>
                <a:lnTo>
                  <a:pt x="40790" y="16101"/>
                </a:lnTo>
                <a:lnTo>
                  <a:pt x="39230" y="15842"/>
                </a:lnTo>
                <a:lnTo>
                  <a:pt x="39035" y="15701"/>
                </a:lnTo>
                <a:lnTo>
                  <a:pt x="37590" y="14578"/>
                </a:lnTo>
                <a:lnTo>
                  <a:pt x="37590" y="12336"/>
                </a:lnTo>
                <a:lnTo>
                  <a:pt x="37108" y="12336"/>
                </a:lnTo>
                <a:lnTo>
                  <a:pt x="36627" y="11217"/>
                </a:lnTo>
                <a:lnTo>
                  <a:pt x="35181" y="12336"/>
                </a:lnTo>
                <a:lnTo>
                  <a:pt x="34216" y="12336"/>
                </a:lnTo>
                <a:lnTo>
                  <a:pt x="34216" y="13459"/>
                </a:lnTo>
                <a:lnTo>
                  <a:pt x="35662" y="17943"/>
                </a:lnTo>
                <a:lnTo>
                  <a:pt x="33918" y="17462"/>
                </a:lnTo>
                <a:lnTo>
                  <a:pt x="32363" y="17549"/>
                </a:lnTo>
                <a:lnTo>
                  <a:pt x="30785" y="17829"/>
                </a:lnTo>
                <a:lnTo>
                  <a:pt x="29397" y="17943"/>
                </a:lnTo>
                <a:lnTo>
                  <a:pt x="29880" y="19066"/>
                </a:lnTo>
                <a:lnTo>
                  <a:pt x="29880" y="20188"/>
                </a:lnTo>
                <a:lnTo>
                  <a:pt x="29880" y="22430"/>
                </a:lnTo>
                <a:lnTo>
                  <a:pt x="30843" y="22430"/>
                </a:lnTo>
                <a:lnTo>
                  <a:pt x="30843" y="21308"/>
                </a:lnTo>
                <a:lnTo>
                  <a:pt x="31807" y="21308"/>
                </a:lnTo>
                <a:lnTo>
                  <a:pt x="32772" y="23553"/>
                </a:lnTo>
                <a:lnTo>
                  <a:pt x="33735" y="23553"/>
                </a:lnTo>
                <a:lnTo>
                  <a:pt x="34216" y="22430"/>
                </a:lnTo>
                <a:lnTo>
                  <a:pt x="34699" y="22430"/>
                </a:lnTo>
                <a:lnTo>
                  <a:pt x="35181" y="22430"/>
                </a:lnTo>
                <a:lnTo>
                  <a:pt x="36145" y="23553"/>
                </a:lnTo>
                <a:lnTo>
                  <a:pt x="37108" y="22430"/>
                </a:lnTo>
                <a:lnTo>
                  <a:pt x="37590" y="21308"/>
                </a:lnTo>
                <a:lnTo>
                  <a:pt x="38554" y="21308"/>
                </a:lnTo>
                <a:lnTo>
                  <a:pt x="38554" y="22430"/>
                </a:lnTo>
                <a:lnTo>
                  <a:pt x="39035" y="22430"/>
                </a:lnTo>
                <a:lnTo>
                  <a:pt x="39035" y="24672"/>
                </a:lnTo>
                <a:lnTo>
                  <a:pt x="38073" y="24672"/>
                </a:lnTo>
                <a:lnTo>
                  <a:pt x="38073" y="29160"/>
                </a:lnTo>
                <a:lnTo>
                  <a:pt x="37590" y="29160"/>
                </a:lnTo>
                <a:lnTo>
                  <a:pt x="37108" y="28037"/>
                </a:lnTo>
                <a:lnTo>
                  <a:pt x="37108" y="25795"/>
                </a:lnTo>
                <a:lnTo>
                  <a:pt x="37108" y="24672"/>
                </a:lnTo>
                <a:lnTo>
                  <a:pt x="36145" y="24672"/>
                </a:lnTo>
                <a:lnTo>
                  <a:pt x="35662" y="24672"/>
                </a:lnTo>
                <a:lnTo>
                  <a:pt x="34699" y="25795"/>
                </a:lnTo>
                <a:lnTo>
                  <a:pt x="34699" y="26914"/>
                </a:lnTo>
                <a:lnTo>
                  <a:pt x="32296" y="25107"/>
                </a:lnTo>
                <a:lnTo>
                  <a:pt x="31242" y="24681"/>
                </a:lnTo>
                <a:lnTo>
                  <a:pt x="30843" y="24672"/>
                </a:lnTo>
                <a:lnTo>
                  <a:pt x="31326" y="24672"/>
                </a:lnTo>
                <a:lnTo>
                  <a:pt x="30361" y="25795"/>
                </a:lnTo>
                <a:lnTo>
                  <a:pt x="30843" y="25795"/>
                </a:lnTo>
                <a:lnTo>
                  <a:pt x="31326" y="29160"/>
                </a:lnTo>
                <a:lnTo>
                  <a:pt x="30843" y="2803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0" name="Google Shape;560;p8"/>
          <p:cNvSpPr/>
          <p:nvPr/>
        </p:nvSpPr>
        <p:spPr>
          <a:xfrm>
            <a:off x="5022822" y="4579018"/>
            <a:ext cx="211239" cy="370928"/>
          </a:xfrm>
          <a:custGeom>
            <a:rect b="b" l="l" r="r" t="t"/>
            <a:pathLst>
              <a:path extrusionOk="0" h="120000" w="120000">
                <a:moveTo>
                  <a:pt x="2070" y="96971"/>
                </a:moveTo>
                <a:lnTo>
                  <a:pt x="4140" y="96971"/>
                </a:lnTo>
                <a:lnTo>
                  <a:pt x="6204" y="95759"/>
                </a:lnTo>
                <a:lnTo>
                  <a:pt x="10345" y="95759"/>
                </a:lnTo>
                <a:lnTo>
                  <a:pt x="8274" y="96971"/>
                </a:lnTo>
                <a:lnTo>
                  <a:pt x="9303" y="100417"/>
                </a:lnTo>
                <a:lnTo>
                  <a:pt x="14074" y="100796"/>
                </a:lnTo>
                <a:lnTo>
                  <a:pt x="19456" y="99739"/>
                </a:lnTo>
                <a:lnTo>
                  <a:pt x="20691" y="99395"/>
                </a:lnTo>
                <a:lnTo>
                  <a:pt x="18620" y="100607"/>
                </a:lnTo>
                <a:lnTo>
                  <a:pt x="18620" y="101819"/>
                </a:lnTo>
                <a:lnTo>
                  <a:pt x="16549" y="103031"/>
                </a:lnTo>
                <a:lnTo>
                  <a:pt x="20691" y="109091"/>
                </a:lnTo>
                <a:lnTo>
                  <a:pt x="22761" y="110303"/>
                </a:lnTo>
                <a:lnTo>
                  <a:pt x="22761" y="117575"/>
                </a:lnTo>
                <a:lnTo>
                  <a:pt x="53791" y="117575"/>
                </a:lnTo>
                <a:lnTo>
                  <a:pt x="55862" y="116364"/>
                </a:lnTo>
                <a:lnTo>
                  <a:pt x="57932" y="115151"/>
                </a:lnTo>
                <a:lnTo>
                  <a:pt x="60003" y="117575"/>
                </a:lnTo>
                <a:lnTo>
                  <a:pt x="64137" y="116364"/>
                </a:lnTo>
                <a:lnTo>
                  <a:pt x="70342" y="115151"/>
                </a:lnTo>
                <a:lnTo>
                  <a:pt x="74482" y="116364"/>
                </a:lnTo>
                <a:lnTo>
                  <a:pt x="86899" y="116364"/>
                </a:lnTo>
                <a:lnTo>
                  <a:pt x="91033" y="115151"/>
                </a:lnTo>
                <a:lnTo>
                  <a:pt x="95174" y="116364"/>
                </a:lnTo>
                <a:lnTo>
                  <a:pt x="97245" y="117575"/>
                </a:lnTo>
                <a:lnTo>
                  <a:pt x="99308" y="118788"/>
                </a:lnTo>
                <a:lnTo>
                  <a:pt x="115865" y="118788"/>
                </a:lnTo>
                <a:lnTo>
                  <a:pt x="120000" y="120000"/>
                </a:lnTo>
                <a:lnTo>
                  <a:pt x="115865" y="115151"/>
                </a:lnTo>
                <a:lnTo>
                  <a:pt x="115865" y="113939"/>
                </a:lnTo>
                <a:lnTo>
                  <a:pt x="120000" y="111515"/>
                </a:lnTo>
                <a:lnTo>
                  <a:pt x="114476" y="108020"/>
                </a:lnTo>
                <a:lnTo>
                  <a:pt x="112030" y="104780"/>
                </a:lnTo>
                <a:lnTo>
                  <a:pt x="111724" y="104243"/>
                </a:lnTo>
                <a:lnTo>
                  <a:pt x="107789" y="101540"/>
                </a:lnTo>
                <a:lnTo>
                  <a:pt x="103392" y="100135"/>
                </a:lnTo>
                <a:lnTo>
                  <a:pt x="101379" y="99395"/>
                </a:lnTo>
                <a:lnTo>
                  <a:pt x="98468" y="96092"/>
                </a:lnTo>
                <a:lnTo>
                  <a:pt x="96429" y="93301"/>
                </a:lnTo>
                <a:lnTo>
                  <a:pt x="95174" y="92123"/>
                </a:lnTo>
                <a:lnTo>
                  <a:pt x="92397" y="88362"/>
                </a:lnTo>
                <a:lnTo>
                  <a:pt x="89621" y="84448"/>
                </a:lnTo>
                <a:lnTo>
                  <a:pt x="88962" y="83638"/>
                </a:lnTo>
                <a:lnTo>
                  <a:pt x="86899" y="81214"/>
                </a:lnTo>
                <a:lnTo>
                  <a:pt x="82758" y="80002"/>
                </a:lnTo>
                <a:lnTo>
                  <a:pt x="80687" y="78790"/>
                </a:lnTo>
                <a:lnTo>
                  <a:pt x="82758" y="77578"/>
                </a:lnTo>
                <a:lnTo>
                  <a:pt x="86899" y="76366"/>
                </a:lnTo>
                <a:lnTo>
                  <a:pt x="91023" y="73138"/>
                </a:lnTo>
                <a:lnTo>
                  <a:pt x="94897" y="68005"/>
                </a:lnTo>
                <a:lnTo>
                  <a:pt x="97113" y="64469"/>
                </a:lnTo>
                <a:lnTo>
                  <a:pt x="97245" y="64242"/>
                </a:lnTo>
                <a:lnTo>
                  <a:pt x="101379" y="59394"/>
                </a:lnTo>
                <a:lnTo>
                  <a:pt x="99412" y="53102"/>
                </a:lnTo>
                <a:lnTo>
                  <a:pt x="97631" y="51138"/>
                </a:lnTo>
                <a:lnTo>
                  <a:pt x="97245" y="50909"/>
                </a:lnTo>
                <a:lnTo>
                  <a:pt x="92825" y="47826"/>
                </a:lnTo>
                <a:lnTo>
                  <a:pt x="87824" y="44230"/>
                </a:lnTo>
                <a:lnTo>
                  <a:pt x="86899" y="43637"/>
                </a:lnTo>
                <a:lnTo>
                  <a:pt x="82758" y="42425"/>
                </a:lnTo>
                <a:lnTo>
                  <a:pt x="84828" y="40001"/>
                </a:lnTo>
                <a:lnTo>
                  <a:pt x="88962" y="38789"/>
                </a:lnTo>
                <a:lnTo>
                  <a:pt x="95546" y="37350"/>
                </a:lnTo>
                <a:lnTo>
                  <a:pt x="104634" y="37410"/>
                </a:lnTo>
                <a:lnTo>
                  <a:pt x="107583" y="37577"/>
                </a:lnTo>
                <a:lnTo>
                  <a:pt x="107583" y="36365"/>
                </a:lnTo>
                <a:lnTo>
                  <a:pt x="105520" y="33941"/>
                </a:lnTo>
                <a:lnTo>
                  <a:pt x="103449" y="32729"/>
                </a:lnTo>
                <a:lnTo>
                  <a:pt x="105520" y="30305"/>
                </a:lnTo>
                <a:lnTo>
                  <a:pt x="103449" y="29092"/>
                </a:lnTo>
                <a:lnTo>
                  <a:pt x="103449" y="26668"/>
                </a:lnTo>
                <a:lnTo>
                  <a:pt x="99308" y="24244"/>
                </a:lnTo>
                <a:lnTo>
                  <a:pt x="99308" y="19396"/>
                </a:lnTo>
                <a:lnTo>
                  <a:pt x="103449" y="18184"/>
                </a:lnTo>
                <a:lnTo>
                  <a:pt x="101379" y="16972"/>
                </a:lnTo>
                <a:lnTo>
                  <a:pt x="103449" y="14548"/>
                </a:lnTo>
                <a:lnTo>
                  <a:pt x="103449" y="12124"/>
                </a:lnTo>
                <a:lnTo>
                  <a:pt x="99308" y="10908"/>
                </a:lnTo>
                <a:lnTo>
                  <a:pt x="97245" y="9696"/>
                </a:lnTo>
                <a:lnTo>
                  <a:pt x="101379" y="7272"/>
                </a:lnTo>
                <a:lnTo>
                  <a:pt x="99308" y="6060"/>
                </a:lnTo>
                <a:lnTo>
                  <a:pt x="92759" y="2222"/>
                </a:lnTo>
                <a:lnTo>
                  <a:pt x="88962" y="0"/>
                </a:lnTo>
                <a:lnTo>
                  <a:pt x="86899" y="8484"/>
                </a:lnTo>
                <a:lnTo>
                  <a:pt x="91033" y="9696"/>
                </a:lnTo>
                <a:lnTo>
                  <a:pt x="91033" y="12124"/>
                </a:lnTo>
                <a:lnTo>
                  <a:pt x="88962" y="18184"/>
                </a:lnTo>
                <a:lnTo>
                  <a:pt x="82758" y="18184"/>
                </a:lnTo>
                <a:lnTo>
                  <a:pt x="82758" y="21820"/>
                </a:lnTo>
                <a:lnTo>
                  <a:pt x="78624" y="24244"/>
                </a:lnTo>
                <a:lnTo>
                  <a:pt x="76553" y="25456"/>
                </a:lnTo>
                <a:lnTo>
                  <a:pt x="74482" y="26668"/>
                </a:lnTo>
                <a:lnTo>
                  <a:pt x="76553" y="27880"/>
                </a:lnTo>
                <a:lnTo>
                  <a:pt x="74482" y="30305"/>
                </a:lnTo>
                <a:lnTo>
                  <a:pt x="74482" y="33941"/>
                </a:lnTo>
                <a:lnTo>
                  <a:pt x="68278" y="33941"/>
                </a:lnTo>
                <a:lnTo>
                  <a:pt x="68278" y="37577"/>
                </a:lnTo>
                <a:lnTo>
                  <a:pt x="70342" y="41213"/>
                </a:lnTo>
                <a:lnTo>
                  <a:pt x="68278" y="42425"/>
                </a:lnTo>
                <a:lnTo>
                  <a:pt x="66207" y="42425"/>
                </a:lnTo>
                <a:lnTo>
                  <a:pt x="62066" y="44849"/>
                </a:lnTo>
                <a:lnTo>
                  <a:pt x="57932" y="44849"/>
                </a:lnTo>
                <a:lnTo>
                  <a:pt x="53791" y="46061"/>
                </a:lnTo>
                <a:lnTo>
                  <a:pt x="53791" y="53333"/>
                </a:lnTo>
                <a:lnTo>
                  <a:pt x="51721" y="54545"/>
                </a:lnTo>
                <a:lnTo>
                  <a:pt x="47587" y="55757"/>
                </a:lnTo>
                <a:lnTo>
                  <a:pt x="49657" y="55757"/>
                </a:lnTo>
                <a:lnTo>
                  <a:pt x="47587" y="59394"/>
                </a:lnTo>
                <a:lnTo>
                  <a:pt x="45516" y="61818"/>
                </a:lnTo>
                <a:lnTo>
                  <a:pt x="43445" y="60605"/>
                </a:lnTo>
                <a:lnTo>
                  <a:pt x="41382" y="63030"/>
                </a:lnTo>
                <a:lnTo>
                  <a:pt x="39312" y="65454"/>
                </a:lnTo>
                <a:lnTo>
                  <a:pt x="37241" y="67882"/>
                </a:lnTo>
                <a:lnTo>
                  <a:pt x="37241" y="70306"/>
                </a:lnTo>
                <a:lnTo>
                  <a:pt x="41382" y="72730"/>
                </a:lnTo>
                <a:lnTo>
                  <a:pt x="37241" y="73942"/>
                </a:lnTo>
                <a:lnTo>
                  <a:pt x="33306" y="76820"/>
                </a:lnTo>
                <a:lnTo>
                  <a:pt x="28908" y="78981"/>
                </a:lnTo>
                <a:lnTo>
                  <a:pt x="26895" y="78790"/>
                </a:lnTo>
                <a:lnTo>
                  <a:pt x="26895" y="76366"/>
                </a:lnTo>
                <a:lnTo>
                  <a:pt x="28966" y="73942"/>
                </a:lnTo>
                <a:lnTo>
                  <a:pt x="24824" y="72730"/>
                </a:lnTo>
                <a:lnTo>
                  <a:pt x="22761" y="71518"/>
                </a:lnTo>
                <a:lnTo>
                  <a:pt x="18620" y="71518"/>
                </a:lnTo>
                <a:lnTo>
                  <a:pt x="14479" y="72730"/>
                </a:lnTo>
                <a:lnTo>
                  <a:pt x="9480" y="74523"/>
                </a:lnTo>
                <a:lnTo>
                  <a:pt x="4320" y="76174"/>
                </a:lnTo>
                <a:lnTo>
                  <a:pt x="4140" y="76366"/>
                </a:lnTo>
                <a:lnTo>
                  <a:pt x="4140" y="82426"/>
                </a:lnTo>
                <a:lnTo>
                  <a:pt x="0" y="82426"/>
                </a:lnTo>
                <a:lnTo>
                  <a:pt x="0" y="87275"/>
                </a:lnTo>
                <a:lnTo>
                  <a:pt x="2070" y="87275"/>
                </a:lnTo>
                <a:lnTo>
                  <a:pt x="0" y="90911"/>
                </a:lnTo>
                <a:lnTo>
                  <a:pt x="0" y="94547"/>
                </a:lnTo>
                <a:lnTo>
                  <a:pt x="2070" y="9697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1" name="Google Shape;561;p8"/>
          <p:cNvSpPr/>
          <p:nvPr/>
        </p:nvSpPr>
        <p:spPr>
          <a:xfrm>
            <a:off x="5019177" y="4579018"/>
            <a:ext cx="214883" cy="370928"/>
          </a:xfrm>
          <a:custGeom>
            <a:rect b="b" l="l" r="r" t="t"/>
            <a:pathLst>
              <a:path extrusionOk="0" h="120000" w="120000">
                <a:moveTo>
                  <a:pt x="2034" y="94547"/>
                </a:moveTo>
                <a:lnTo>
                  <a:pt x="4070" y="96971"/>
                </a:lnTo>
                <a:lnTo>
                  <a:pt x="6105" y="96971"/>
                </a:lnTo>
                <a:lnTo>
                  <a:pt x="8134" y="95759"/>
                </a:lnTo>
                <a:lnTo>
                  <a:pt x="10169" y="95759"/>
                </a:lnTo>
                <a:lnTo>
                  <a:pt x="12205" y="95759"/>
                </a:lnTo>
                <a:lnTo>
                  <a:pt x="10169" y="96971"/>
                </a:lnTo>
                <a:lnTo>
                  <a:pt x="11181" y="100417"/>
                </a:lnTo>
                <a:lnTo>
                  <a:pt x="15870" y="100796"/>
                </a:lnTo>
                <a:lnTo>
                  <a:pt x="21161" y="99739"/>
                </a:lnTo>
                <a:lnTo>
                  <a:pt x="22375" y="99395"/>
                </a:lnTo>
                <a:lnTo>
                  <a:pt x="20340" y="100607"/>
                </a:lnTo>
                <a:lnTo>
                  <a:pt x="20340" y="101819"/>
                </a:lnTo>
                <a:lnTo>
                  <a:pt x="18304" y="103031"/>
                </a:lnTo>
                <a:lnTo>
                  <a:pt x="22375" y="109091"/>
                </a:lnTo>
                <a:lnTo>
                  <a:pt x="24411" y="110303"/>
                </a:lnTo>
                <a:lnTo>
                  <a:pt x="24411" y="117575"/>
                </a:lnTo>
                <a:lnTo>
                  <a:pt x="48815" y="117575"/>
                </a:lnTo>
                <a:lnTo>
                  <a:pt x="54914" y="117575"/>
                </a:lnTo>
                <a:lnTo>
                  <a:pt x="56949" y="116364"/>
                </a:lnTo>
                <a:lnTo>
                  <a:pt x="58985" y="115151"/>
                </a:lnTo>
                <a:lnTo>
                  <a:pt x="61020" y="117575"/>
                </a:lnTo>
                <a:lnTo>
                  <a:pt x="65084" y="116364"/>
                </a:lnTo>
                <a:lnTo>
                  <a:pt x="71183" y="115151"/>
                </a:lnTo>
                <a:lnTo>
                  <a:pt x="75254" y="116364"/>
                </a:lnTo>
                <a:lnTo>
                  <a:pt x="87460" y="116364"/>
                </a:lnTo>
                <a:lnTo>
                  <a:pt x="91524" y="115151"/>
                </a:lnTo>
                <a:lnTo>
                  <a:pt x="95595" y="116364"/>
                </a:lnTo>
                <a:lnTo>
                  <a:pt x="97631" y="117575"/>
                </a:lnTo>
                <a:lnTo>
                  <a:pt x="99659" y="118788"/>
                </a:lnTo>
                <a:lnTo>
                  <a:pt x="103730" y="118788"/>
                </a:lnTo>
                <a:lnTo>
                  <a:pt x="111865" y="118788"/>
                </a:lnTo>
                <a:lnTo>
                  <a:pt x="115935" y="118788"/>
                </a:lnTo>
                <a:lnTo>
                  <a:pt x="119999" y="120000"/>
                </a:lnTo>
                <a:lnTo>
                  <a:pt x="115935" y="115151"/>
                </a:lnTo>
                <a:lnTo>
                  <a:pt x="115935" y="113939"/>
                </a:lnTo>
                <a:lnTo>
                  <a:pt x="119999" y="111515"/>
                </a:lnTo>
                <a:lnTo>
                  <a:pt x="114570" y="108020"/>
                </a:lnTo>
                <a:lnTo>
                  <a:pt x="112165" y="104780"/>
                </a:lnTo>
                <a:lnTo>
                  <a:pt x="111865" y="104243"/>
                </a:lnTo>
                <a:lnTo>
                  <a:pt x="107996" y="101540"/>
                </a:lnTo>
                <a:lnTo>
                  <a:pt x="103673" y="100135"/>
                </a:lnTo>
                <a:lnTo>
                  <a:pt x="101694" y="99395"/>
                </a:lnTo>
                <a:lnTo>
                  <a:pt x="98833" y="96092"/>
                </a:lnTo>
                <a:lnTo>
                  <a:pt x="96829" y="93301"/>
                </a:lnTo>
                <a:lnTo>
                  <a:pt x="95595" y="92123"/>
                </a:lnTo>
                <a:lnTo>
                  <a:pt x="92865" y="88362"/>
                </a:lnTo>
                <a:lnTo>
                  <a:pt x="90136" y="84448"/>
                </a:lnTo>
                <a:lnTo>
                  <a:pt x="89489" y="83638"/>
                </a:lnTo>
                <a:lnTo>
                  <a:pt x="87460" y="81214"/>
                </a:lnTo>
                <a:lnTo>
                  <a:pt x="83389" y="80002"/>
                </a:lnTo>
                <a:lnTo>
                  <a:pt x="81354" y="78790"/>
                </a:lnTo>
                <a:lnTo>
                  <a:pt x="83389" y="77578"/>
                </a:lnTo>
                <a:lnTo>
                  <a:pt x="87460" y="76366"/>
                </a:lnTo>
                <a:lnTo>
                  <a:pt x="91515" y="73138"/>
                </a:lnTo>
                <a:lnTo>
                  <a:pt x="95323" y="68005"/>
                </a:lnTo>
                <a:lnTo>
                  <a:pt x="97501" y="64469"/>
                </a:lnTo>
                <a:lnTo>
                  <a:pt x="97631" y="64242"/>
                </a:lnTo>
                <a:lnTo>
                  <a:pt x="101694" y="59394"/>
                </a:lnTo>
                <a:lnTo>
                  <a:pt x="99762" y="53102"/>
                </a:lnTo>
                <a:lnTo>
                  <a:pt x="98011" y="51138"/>
                </a:lnTo>
                <a:lnTo>
                  <a:pt x="97631" y="50909"/>
                </a:lnTo>
                <a:lnTo>
                  <a:pt x="93286" y="47826"/>
                </a:lnTo>
                <a:lnTo>
                  <a:pt x="88370" y="44230"/>
                </a:lnTo>
                <a:lnTo>
                  <a:pt x="87460" y="43637"/>
                </a:lnTo>
                <a:lnTo>
                  <a:pt x="83389" y="42425"/>
                </a:lnTo>
                <a:lnTo>
                  <a:pt x="85425" y="40001"/>
                </a:lnTo>
                <a:lnTo>
                  <a:pt x="89489" y="38789"/>
                </a:lnTo>
                <a:lnTo>
                  <a:pt x="95961" y="37350"/>
                </a:lnTo>
                <a:lnTo>
                  <a:pt x="104895" y="37410"/>
                </a:lnTo>
                <a:lnTo>
                  <a:pt x="107794" y="37577"/>
                </a:lnTo>
                <a:lnTo>
                  <a:pt x="107794" y="36365"/>
                </a:lnTo>
                <a:lnTo>
                  <a:pt x="105765" y="33941"/>
                </a:lnTo>
                <a:lnTo>
                  <a:pt x="103730" y="32729"/>
                </a:lnTo>
                <a:lnTo>
                  <a:pt x="105765" y="30305"/>
                </a:lnTo>
                <a:lnTo>
                  <a:pt x="103730" y="29092"/>
                </a:lnTo>
                <a:lnTo>
                  <a:pt x="103730" y="26668"/>
                </a:lnTo>
                <a:lnTo>
                  <a:pt x="99659" y="24244"/>
                </a:lnTo>
                <a:lnTo>
                  <a:pt x="99659" y="21820"/>
                </a:lnTo>
                <a:lnTo>
                  <a:pt x="99659" y="19396"/>
                </a:lnTo>
                <a:lnTo>
                  <a:pt x="103730" y="18184"/>
                </a:lnTo>
                <a:lnTo>
                  <a:pt x="101694" y="16972"/>
                </a:lnTo>
                <a:lnTo>
                  <a:pt x="103730" y="14548"/>
                </a:lnTo>
                <a:lnTo>
                  <a:pt x="103730" y="13336"/>
                </a:lnTo>
                <a:lnTo>
                  <a:pt x="103730" y="12124"/>
                </a:lnTo>
                <a:lnTo>
                  <a:pt x="99659" y="10908"/>
                </a:lnTo>
                <a:lnTo>
                  <a:pt x="97631" y="9696"/>
                </a:lnTo>
                <a:lnTo>
                  <a:pt x="101694" y="7272"/>
                </a:lnTo>
                <a:lnTo>
                  <a:pt x="99659" y="6060"/>
                </a:lnTo>
                <a:lnTo>
                  <a:pt x="93221" y="2222"/>
                </a:lnTo>
                <a:lnTo>
                  <a:pt x="89489" y="0"/>
                </a:lnTo>
                <a:lnTo>
                  <a:pt x="87460" y="8484"/>
                </a:lnTo>
                <a:lnTo>
                  <a:pt x="91524" y="9696"/>
                </a:lnTo>
                <a:lnTo>
                  <a:pt x="91524" y="10908"/>
                </a:lnTo>
                <a:lnTo>
                  <a:pt x="91524" y="12124"/>
                </a:lnTo>
                <a:lnTo>
                  <a:pt x="89489" y="18184"/>
                </a:lnTo>
                <a:lnTo>
                  <a:pt x="87460" y="18184"/>
                </a:lnTo>
                <a:lnTo>
                  <a:pt x="83389" y="18184"/>
                </a:lnTo>
                <a:lnTo>
                  <a:pt x="83389" y="19396"/>
                </a:lnTo>
                <a:lnTo>
                  <a:pt x="83389" y="20608"/>
                </a:lnTo>
                <a:lnTo>
                  <a:pt x="83389" y="21820"/>
                </a:lnTo>
                <a:lnTo>
                  <a:pt x="79325" y="24244"/>
                </a:lnTo>
                <a:lnTo>
                  <a:pt x="77290" y="25456"/>
                </a:lnTo>
                <a:lnTo>
                  <a:pt x="75254" y="26668"/>
                </a:lnTo>
                <a:lnTo>
                  <a:pt x="77290" y="27880"/>
                </a:lnTo>
                <a:lnTo>
                  <a:pt x="75254" y="30305"/>
                </a:lnTo>
                <a:lnTo>
                  <a:pt x="75254" y="31516"/>
                </a:lnTo>
                <a:lnTo>
                  <a:pt x="75254" y="33941"/>
                </a:lnTo>
                <a:lnTo>
                  <a:pt x="71183" y="33941"/>
                </a:lnTo>
                <a:lnTo>
                  <a:pt x="69155" y="33941"/>
                </a:lnTo>
                <a:lnTo>
                  <a:pt x="69155" y="37577"/>
                </a:lnTo>
                <a:lnTo>
                  <a:pt x="71183" y="41213"/>
                </a:lnTo>
                <a:lnTo>
                  <a:pt x="69155" y="42425"/>
                </a:lnTo>
                <a:lnTo>
                  <a:pt x="67120" y="42425"/>
                </a:lnTo>
                <a:lnTo>
                  <a:pt x="63049" y="44849"/>
                </a:lnTo>
                <a:lnTo>
                  <a:pt x="58985" y="44849"/>
                </a:lnTo>
                <a:lnTo>
                  <a:pt x="54914" y="46061"/>
                </a:lnTo>
                <a:lnTo>
                  <a:pt x="54914" y="48485"/>
                </a:lnTo>
                <a:lnTo>
                  <a:pt x="54914" y="52121"/>
                </a:lnTo>
                <a:lnTo>
                  <a:pt x="54914" y="53333"/>
                </a:lnTo>
                <a:lnTo>
                  <a:pt x="52879" y="54545"/>
                </a:lnTo>
                <a:lnTo>
                  <a:pt x="48815" y="55757"/>
                </a:lnTo>
                <a:lnTo>
                  <a:pt x="50850" y="55757"/>
                </a:lnTo>
                <a:lnTo>
                  <a:pt x="48815" y="59394"/>
                </a:lnTo>
                <a:lnTo>
                  <a:pt x="46780" y="61818"/>
                </a:lnTo>
                <a:lnTo>
                  <a:pt x="44744" y="60605"/>
                </a:lnTo>
                <a:lnTo>
                  <a:pt x="42716" y="63030"/>
                </a:lnTo>
                <a:lnTo>
                  <a:pt x="40680" y="65454"/>
                </a:lnTo>
                <a:lnTo>
                  <a:pt x="38645" y="67882"/>
                </a:lnTo>
                <a:lnTo>
                  <a:pt x="38645" y="69094"/>
                </a:lnTo>
                <a:lnTo>
                  <a:pt x="38645" y="70306"/>
                </a:lnTo>
                <a:lnTo>
                  <a:pt x="42716" y="72730"/>
                </a:lnTo>
                <a:lnTo>
                  <a:pt x="38645" y="73942"/>
                </a:lnTo>
                <a:lnTo>
                  <a:pt x="34776" y="76820"/>
                </a:lnTo>
                <a:lnTo>
                  <a:pt x="30454" y="78981"/>
                </a:lnTo>
                <a:lnTo>
                  <a:pt x="28474" y="78790"/>
                </a:lnTo>
                <a:lnTo>
                  <a:pt x="28474" y="76366"/>
                </a:lnTo>
                <a:lnTo>
                  <a:pt x="30510" y="73942"/>
                </a:lnTo>
                <a:lnTo>
                  <a:pt x="26439" y="72730"/>
                </a:lnTo>
                <a:lnTo>
                  <a:pt x="24411" y="71518"/>
                </a:lnTo>
                <a:lnTo>
                  <a:pt x="22375" y="71518"/>
                </a:lnTo>
                <a:lnTo>
                  <a:pt x="20340" y="71518"/>
                </a:lnTo>
                <a:lnTo>
                  <a:pt x="16269" y="72730"/>
                </a:lnTo>
                <a:lnTo>
                  <a:pt x="11355" y="74523"/>
                </a:lnTo>
                <a:lnTo>
                  <a:pt x="6282" y="76174"/>
                </a:lnTo>
                <a:lnTo>
                  <a:pt x="6105" y="76366"/>
                </a:lnTo>
                <a:lnTo>
                  <a:pt x="6105" y="78790"/>
                </a:lnTo>
                <a:lnTo>
                  <a:pt x="6105" y="82426"/>
                </a:lnTo>
                <a:lnTo>
                  <a:pt x="2034" y="82426"/>
                </a:lnTo>
                <a:lnTo>
                  <a:pt x="0" y="82426"/>
                </a:lnTo>
                <a:lnTo>
                  <a:pt x="2034" y="82426"/>
                </a:lnTo>
                <a:lnTo>
                  <a:pt x="2034" y="84850"/>
                </a:lnTo>
                <a:lnTo>
                  <a:pt x="2034" y="87275"/>
                </a:lnTo>
                <a:lnTo>
                  <a:pt x="4070" y="87275"/>
                </a:lnTo>
                <a:lnTo>
                  <a:pt x="2034" y="90911"/>
                </a:lnTo>
                <a:lnTo>
                  <a:pt x="2034" y="9454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2" name="Google Shape;562;p8"/>
          <p:cNvSpPr/>
          <p:nvPr/>
        </p:nvSpPr>
        <p:spPr>
          <a:xfrm>
            <a:off x="7462052" y="4538234"/>
            <a:ext cx="143256" cy="153428"/>
          </a:xfrm>
          <a:custGeom>
            <a:rect b="b" l="l" r="r" t="t"/>
            <a:pathLst>
              <a:path extrusionOk="0" h="120000" w="120000">
                <a:moveTo>
                  <a:pt x="21542" y="105368"/>
                </a:moveTo>
                <a:lnTo>
                  <a:pt x="21542" y="111219"/>
                </a:lnTo>
                <a:lnTo>
                  <a:pt x="24616" y="114149"/>
                </a:lnTo>
                <a:lnTo>
                  <a:pt x="27691" y="114149"/>
                </a:lnTo>
                <a:lnTo>
                  <a:pt x="30765" y="111219"/>
                </a:lnTo>
                <a:lnTo>
                  <a:pt x="33850" y="114149"/>
                </a:lnTo>
                <a:lnTo>
                  <a:pt x="30765" y="117070"/>
                </a:lnTo>
                <a:lnTo>
                  <a:pt x="30765" y="120000"/>
                </a:lnTo>
                <a:lnTo>
                  <a:pt x="46159" y="120000"/>
                </a:lnTo>
                <a:lnTo>
                  <a:pt x="55383" y="108289"/>
                </a:lnTo>
                <a:lnTo>
                  <a:pt x="61542" y="108289"/>
                </a:lnTo>
                <a:lnTo>
                  <a:pt x="64616" y="102438"/>
                </a:lnTo>
                <a:lnTo>
                  <a:pt x="80000" y="99508"/>
                </a:lnTo>
                <a:lnTo>
                  <a:pt x="89234" y="105368"/>
                </a:lnTo>
                <a:lnTo>
                  <a:pt x="89234" y="96587"/>
                </a:lnTo>
                <a:lnTo>
                  <a:pt x="95383" y="90727"/>
                </a:lnTo>
                <a:lnTo>
                  <a:pt x="104617" y="87807"/>
                </a:lnTo>
                <a:lnTo>
                  <a:pt x="110766" y="81947"/>
                </a:lnTo>
                <a:lnTo>
                  <a:pt x="113851" y="73166"/>
                </a:lnTo>
                <a:lnTo>
                  <a:pt x="113851" y="61464"/>
                </a:lnTo>
                <a:lnTo>
                  <a:pt x="120000" y="49754"/>
                </a:lnTo>
                <a:lnTo>
                  <a:pt x="116925" y="38052"/>
                </a:lnTo>
                <a:lnTo>
                  <a:pt x="113851" y="26341"/>
                </a:lnTo>
                <a:lnTo>
                  <a:pt x="110766" y="17561"/>
                </a:lnTo>
                <a:lnTo>
                  <a:pt x="110766" y="5860"/>
                </a:lnTo>
                <a:lnTo>
                  <a:pt x="98457" y="5860"/>
                </a:lnTo>
                <a:lnTo>
                  <a:pt x="92308" y="2929"/>
                </a:lnTo>
                <a:lnTo>
                  <a:pt x="86149" y="0"/>
                </a:lnTo>
                <a:lnTo>
                  <a:pt x="80000" y="5860"/>
                </a:lnTo>
                <a:lnTo>
                  <a:pt x="80000" y="17561"/>
                </a:lnTo>
                <a:lnTo>
                  <a:pt x="73851" y="20491"/>
                </a:lnTo>
                <a:lnTo>
                  <a:pt x="67691" y="14640"/>
                </a:lnTo>
                <a:lnTo>
                  <a:pt x="64616" y="8780"/>
                </a:lnTo>
                <a:lnTo>
                  <a:pt x="52308" y="8780"/>
                </a:lnTo>
                <a:lnTo>
                  <a:pt x="46159" y="11710"/>
                </a:lnTo>
                <a:lnTo>
                  <a:pt x="36925" y="20491"/>
                </a:lnTo>
                <a:lnTo>
                  <a:pt x="18457" y="20491"/>
                </a:lnTo>
                <a:lnTo>
                  <a:pt x="9233" y="23411"/>
                </a:lnTo>
                <a:lnTo>
                  <a:pt x="3074" y="26341"/>
                </a:lnTo>
                <a:lnTo>
                  <a:pt x="0" y="40973"/>
                </a:lnTo>
                <a:lnTo>
                  <a:pt x="3074" y="55614"/>
                </a:lnTo>
                <a:lnTo>
                  <a:pt x="9233" y="67315"/>
                </a:lnTo>
                <a:lnTo>
                  <a:pt x="12307" y="76096"/>
                </a:lnTo>
                <a:lnTo>
                  <a:pt x="12307" y="93658"/>
                </a:lnTo>
                <a:lnTo>
                  <a:pt x="15382" y="93658"/>
                </a:lnTo>
                <a:lnTo>
                  <a:pt x="15382" y="99508"/>
                </a:lnTo>
                <a:lnTo>
                  <a:pt x="18457" y="102438"/>
                </a:lnTo>
                <a:lnTo>
                  <a:pt x="21542" y="102438"/>
                </a:lnTo>
                <a:lnTo>
                  <a:pt x="21542" y="1053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3" name="Google Shape;563;p8"/>
          <p:cNvSpPr/>
          <p:nvPr/>
        </p:nvSpPr>
        <p:spPr>
          <a:xfrm>
            <a:off x="7462052" y="4538234"/>
            <a:ext cx="143256" cy="153428"/>
          </a:xfrm>
          <a:custGeom>
            <a:rect b="b" l="l" r="r" t="t"/>
            <a:pathLst>
              <a:path extrusionOk="0" h="120000" w="120000">
                <a:moveTo>
                  <a:pt x="12307" y="93658"/>
                </a:moveTo>
                <a:lnTo>
                  <a:pt x="15382" y="93658"/>
                </a:lnTo>
                <a:lnTo>
                  <a:pt x="15382" y="99508"/>
                </a:lnTo>
                <a:lnTo>
                  <a:pt x="18457" y="102438"/>
                </a:lnTo>
                <a:lnTo>
                  <a:pt x="21542" y="102438"/>
                </a:lnTo>
                <a:lnTo>
                  <a:pt x="21542" y="105368"/>
                </a:lnTo>
                <a:lnTo>
                  <a:pt x="21542" y="111219"/>
                </a:lnTo>
                <a:lnTo>
                  <a:pt x="24616" y="114149"/>
                </a:lnTo>
                <a:lnTo>
                  <a:pt x="27691" y="114149"/>
                </a:lnTo>
                <a:lnTo>
                  <a:pt x="30765" y="111219"/>
                </a:lnTo>
                <a:lnTo>
                  <a:pt x="33850" y="114149"/>
                </a:lnTo>
                <a:lnTo>
                  <a:pt x="30765" y="117070"/>
                </a:lnTo>
                <a:lnTo>
                  <a:pt x="30765" y="120000"/>
                </a:lnTo>
                <a:lnTo>
                  <a:pt x="43074" y="120000"/>
                </a:lnTo>
                <a:lnTo>
                  <a:pt x="46159" y="120000"/>
                </a:lnTo>
                <a:lnTo>
                  <a:pt x="55383" y="108289"/>
                </a:lnTo>
                <a:lnTo>
                  <a:pt x="61542" y="108289"/>
                </a:lnTo>
                <a:lnTo>
                  <a:pt x="64616" y="102438"/>
                </a:lnTo>
                <a:lnTo>
                  <a:pt x="80000" y="99508"/>
                </a:lnTo>
                <a:lnTo>
                  <a:pt x="89234" y="105368"/>
                </a:lnTo>
                <a:lnTo>
                  <a:pt x="89234" y="96587"/>
                </a:lnTo>
                <a:lnTo>
                  <a:pt x="95383" y="90727"/>
                </a:lnTo>
                <a:lnTo>
                  <a:pt x="104617" y="87807"/>
                </a:lnTo>
                <a:lnTo>
                  <a:pt x="110766" y="81947"/>
                </a:lnTo>
                <a:lnTo>
                  <a:pt x="113851" y="73166"/>
                </a:lnTo>
                <a:lnTo>
                  <a:pt x="113851" y="61464"/>
                </a:lnTo>
                <a:lnTo>
                  <a:pt x="120000" y="49754"/>
                </a:lnTo>
                <a:lnTo>
                  <a:pt x="116925" y="38052"/>
                </a:lnTo>
                <a:lnTo>
                  <a:pt x="113851" y="26341"/>
                </a:lnTo>
                <a:lnTo>
                  <a:pt x="110766" y="17561"/>
                </a:lnTo>
                <a:lnTo>
                  <a:pt x="110766" y="5860"/>
                </a:lnTo>
                <a:lnTo>
                  <a:pt x="98457" y="5860"/>
                </a:lnTo>
                <a:lnTo>
                  <a:pt x="92308" y="2929"/>
                </a:lnTo>
                <a:lnTo>
                  <a:pt x="86149" y="0"/>
                </a:lnTo>
                <a:lnTo>
                  <a:pt x="80000" y="5860"/>
                </a:lnTo>
                <a:lnTo>
                  <a:pt x="80000" y="17561"/>
                </a:lnTo>
                <a:lnTo>
                  <a:pt x="73851" y="20491"/>
                </a:lnTo>
                <a:lnTo>
                  <a:pt x="67691" y="14640"/>
                </a:lnTo>
                <a:lnTo>
                  <a:pt x="64616" y="8780"/>
                </a:lnTo>
                <a:lnTo>
                  <a:pt x="52308" y="8780"/>
                </a:lnTo>
                <a:lnTo>
                  <a:pt x="46159" y="11710"/>
                </a:lnTo>
                <a:lnTo>
                  <a:pt x="36925" y="20491"/>
                </a:lnTo>
                <a:lnTo>
                  <a:pt x="27691" y="20491"/>
                </a:lnTo>
                <a:lnTo>
                  <a:pt x="18457" y="20491"/>
                </a:lnTo>
                <a:lnTo>
                  <a:pt x="9233" y="23411"/>
                </a:lnTo>
                <a:lnTo>
                  <a:pt x="3074" y="26341"/>
                </a:lnTo>
                <a:lnTo>
                  <a:pt x="0" y="40973"/>
                </a:lnTo>
                <a:lnTo>
                  <a:pt x="3074" y="55614"/>
                </a:lnTo>
                <a:lnTo>
                  <a:pt x="9233" y="67315"/>
                </a:lnTo>
                <a:lnTo>
                  <a:pt x="12307" y="76096"/>
                </a:lnTo>
                <a:lnTo>
                  <a:pt x="12307" y="9365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4" name="Google Shape;564;p8"/>
          <p:cNvSpPr/>
          <p:nvPr/>
        </p:nvSpPr>
        <p:spPr>
          <a:xfrm>
            <a:off x="5562038" y="5122791"/>
            <a:ext cx="58432" cy="71856"/>
          </a:xfrm>
          <a:custGeom>
            <a:rect b="b" l="l" r="r" t="t"/>
            <a:pathLst>
              <a:path extrusionOk="0" h="120000" w="120000">
                <a:moveTo>
                  <a:pt x="7510" y="37899"/>
                </a:moveTo>
                <a:lnTo>
                  <a:pt x="7510" y="31579"/>
                </a:lnTo>
                <a:lnTo>
                  <a:pt x="14995" y="37899"/>
                </a:lnTo>
                <a:lnTo>
                  <a:pt x="29991" y="37899"/>
                </a:lnTo>
                <a:lnTo>
                  <a:pt x="30024" y="52022"/>
                </a:lnTo>
                <a:lnTo>
                  <a:pt x="30642" y="71960"/>
                </a:lnTo>
                <a:lnTo>
                  <a:pt x="32809" y="90876"/>
                </a:lnTo>
                <a:lnTo>
                  <a:pt x="37504" y="113700"/>
                </a:lnTo>
                <a:lnTo>
                  <a:pt x="44989" y="120000"/>
                </a:lnTo>
                <a:lnTo>
                  <a:pt x="52502" y="120000"/>
                </a:lnTo>
                <a:lnTo>
                  <a:pt x="52502" y="113700"/>
                </a:lnTo>
                <a:lnTo>
                  <a:pt x="67497" y="113700"/>
                </a:lnTo>
                <a:lnTo>
                  <a:pt x="82495" y="107381"/>
                </a:lnTo>
                <a:lnTo>
                  <a:pt x="90006" y="82120"/>
                </a:lnTo>
                <a:lnTo>
                  <a:pt x="105004" y="75799"/>
                </a:lnTo>
                <a:lnTo>
                  <a:pt x="112489" y="69480"/>
                </a:lnTo>
                <a:lnTo>
                  <a:pt x="120000" y="63159"/>
                </a:lnTo>
                <a:lnTo>
                  <a:pt x="120000" y="50541"/>
                </a:lnTo>
                <a:lnTo>
                  <a:pt x="105004" y="44220"/>
                </a:lnTo>
                <a:lnTo>
                  <a:pt x="90006" y="37899"/>
                </a:lnTo>
                <a:lnTo>
                  <a:pt x="97491" y="12640"/>
                </a:lnTo>
                <a:lnTo>
                  <a:pt x="75010" y="12640"/>
                </a:lnTo>
                <a:lnTo>
                  <a:pt x="59985" y="6319"/>
                </a:lnTo>
                <a:lnTo>
                  <a:pt x="58817" y="5462"/>
                </a:lnTo>
                <a:lnTo>
                  <a:pt x="55128" y="12842"/>
                </a:lnTo>
                <a:lnTo>
                  <a:pt x="44989" y="31579"/>
                </a:lnTo>
                <a:lnTo>
                  <a:pt x="43543" y="32155"/>
                </a:lnTo>
                <a:lnTo>
                  <a:pt x="33559" y="28810"/>
                </a:lnTo>
                <a:lnTo>
                  <a:pt x="22508" y="12640"/>
                </a:lnTo>
                <a:lnTo>
                  <a:pt x="7510" y="0"/>
                </a:lnTo>
                <a:lnTo>
                  <a:pt x="0" y="12640"/>
                </a:lnTo>
                <a:lnTo>
                  <a:pt x="0" y="18959"/>
                </a:lnTo>
                <a:lnTo>
                  <a:pt x="7510" y="3789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5" name="Google Shape;565;p8"/>
          <p:cNvSpPr/>
          <p:nvPr/>
        </p:nvSpPr>
        <p:spPr>
          <a:xfrm>
            <a:off x="5562038" y="5122791"/>
            <a:ext cx="58432" cy="71856"/>
          </a:xfrm>
          <a:custGeom>
            <a:rect b="b" l="l" r="r" t="t"/>
            <a:pathLst>
              <a:path extrusionOk="0" h="120000" w="120000">
                <a:moveTo>
                  <a:pt x="0" y="12640"/>
                </a:moveTo>
                <a:lnTo>
                  <a:pt x="7510" y="0"/>
                </a:lnTo>
                <a:lnTo>
                  <a:pt x="22508" y="12640"/>
                </a:lnTo>
                <a:lnTo>
                  <a:pt x="33559" y="28810"/>
                </a:lnTo>
                <a:lnTo>
                  <a:pt x="43543" y="32155"/>
                </a:lnTo>
                <a:lnTo>
                  <a:pt x="44989" y="31579"/>
                </a:lnTo>
                <a:lnTo>
                  <a:pt x="55128" y="12842"/>
                </a:lnTo>
                <a:lnTo>
                  <a:pt x="58817" y="5462"/>
                </a:lnTo>
                <a:lnTo>
                  <a:pt x="59985" y="6319"/>
                </a:lnTo>
                <a:lnTo>
                  <a:pt x="75010" y="12640"/>
                </a:lnTo>
                <a:lnTo>
                  <a:pt x="97491" y="12640"/>
                </a:lnTo>
                <a:lnTo>
                  <a:pt x="90006" y="37899"/>
                </a:lnTo>
                <a:lnTo>
                  <a:pt x="105004" y="44220"/>
                </a:lnTo>
                <a:lnTo>
                  <a:pt x="120000" y="50541"/>
                </a:lnTo>
                <a:lnTo>
                  <a:pt x="120000" y="44220"/>
                </a:lnTo>
                <a:lnTo>
                  <a:pt x="120000" y="63159"/>
                </a:lnTo>
                <a:lnTo>
                  <a:pt x="112489" y="69480"/>
                </a:lnTo>
                <a:lnTo>
                  <a:pt x="105004" y="75799"/>
                </a:lnTo>
                <a:lnTo>
                  <a:pt x="90006" y="82120"/>
                </a:lnTo>
                <a:lnTo>
                  <a:pt x="82495" y="107381"/>
                </a:lnTo>
                <a:lnTo>
                  <a:pt x="67497" y="113700"/>
                </a:lnTo>
                <a:lnTo>
                  <a:pt x="52502" y="113700"/>
                </a:lnTo>
                <a:lnTo>
                  <a:pt x="52502" y="120000"/>
                </a:lnTo>
                <a:lnTo>
                  <a:pt x="44989" y="120000"/>
                </a:lnTo>
                <a:lnTo>
                  <a:pt x="37504" y="113700"/>
                </a:lnTo>
                <a:lnTo>
                  <a:pt x="32809" y="90876"/>
                </a:lnTo>
                <a:lnTo>
                  <a:pt x="30642" y="71960"/>
                </a:lnTo>
                <a:lnTo>
                  <a:pt x="30024" y="52022"/>
                </a:lnTo>
                <a:lnTo>
                  <a:pt x="29991" y="37899"/>
                </a:lnTo>
                <a:lnTo>
                  <a:pt x="14995" y="37899"/>
                </a:lnTo>
                <a:lnTo>
                  <a:pt x="7510" y="31579"/>
                </a:lnTo>
                <a:lnTo>
                  <a:pt x="7510" y="37899"/>
                </a:lnTo>
                <a:lnTo>
                  <a:pt x="0" y="18959"/>
                </a:lnTo>
                <a:lnTo>
                  <a:pt x="0" y="1264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6" name="Google Shape;566;p8"/>
          <p:cNvSpPr/>
          <p:nvPr/>
        </p:nvSpPr>
        <p:spPr>
          <a:xfrm>
            <a:off x="7211358" y="4116807"/>
            <a:ext cx="222427" cy="549605"/>
          </a:xfrm>
          <a:custGeom>
            <a:rect b="b" l="l" r="r" t="t"/>
            <a:pathLst>
              <a:path extrusionOk="0" h="120000" w="120000">
                <a:moveTo>
                  <a:pt x="86861" y="112297"/>
                </a:moveTo>
                <a:lnTo>
                  <a:pt x="86557" y="112601"/>
                </a:lnTo>
                <a:lnTo>
                  <a:pt x="86557" y="113425"/>
                </a:lnTo>
                <a:lnTo>
                  <a:pt x="84590" y="113425"/>
                </a:lnTo>
                <a:lnTo>
                  <a:pt x="84590" y="114246"/>
                </a:lnTo>
                <a:lnTo>
                  <a:pt x="86557" y="114246"/>
                </a:lnTo>
                <a:lnTo>
                  <a:pt x="86557" y="115069"/>
                </a:lnTo>
                <a:lnTo>
                  <a:pt x="88523" y="115069"/>
                </a:lnTo>
                <a:lnTo>
                  <a:pt x="90489" y="117534"/>
                </a:lnTo>
                <a:lnTo>
                  <a:pt x="90489" y="120000"/>
                </a:lnTo>
                <a:lnTo>
                  <a:pt x="92456" y="120000"/>
                </a:lnTo>
                <a:lnTo>
                  <a:pt x="94422" y="117534"/>
                </a:lnTo>
                <a:lnTo>
                  <a:pt x="96389" y="114246"/>
                </a:lnTo>
                <a:lnTo>
                  <a:pt x="102295" y="110960"/>
                </a:lnTo>
                <a:lnTo>
                  <a:pt x="100322" y="106848"/>
                </a:lnTo>
                <a:lnTo>
                  <a:pt x="98355" y="102738"/>
                </a:lnTo>
                <a:lnTo>
                  <a:pt x="88523" y="99452"/>
                </a:lnTo>
                <a:lnTo>
                  <a:pt x="84590" y="94519"/>
                </a:lnTo>
                <a:lnTo>
                  <a:pt x="82617" y="88766"/>
                </a:lnTo>
                <a:lnTo>
                  <a:pt x="88523" y="87124"/>
                </a:lnTo>
                <a:lnTo>
                  <a:pt x="88523" y="83835"/>
                </a:lnTo>
                <a:lnTo>
                  <a:pt x="82617" y="81370"/>
                </a:lnTo>
                <a:lnTo>
                  <a:pt x="76717" y="78905"/>
                </a:lnTo>
                <a:lnTo>
                  <a:pt x="74751" y="73151"/>
                </a:lnTo>
                <a:lnTo>
                  <a:pt x="76717" y="69042"/>
                </a:lnTo>
                <a:lnTo>
                  <a:pt x="78684" y="66574"/>
                </a:lnTo>
                <a:lnTo>
                  <a:pt x="74751" y="63288"/>
                </a:lnTo>
                <a:lnTo>
                  <a:pt x="76717" y="60823"/>
                </a:lnTo>
                <a:lnTo>
                  <a:pt x="80650" y="60823"/>
                </a:lnTo>
                <a:lnTo>
                  <a:pt x="86557" y="58355"/>
                </a:lnTo>
                <a:lnTo>
                  <a:pt x="90489" y="58355"/>
                </a:lnTo>
                <a:lnTo>
                  <a:pt x="90489" y="55890"/>
                </a:lnTo>
                <a:lnTo>
                  <a:pt x="92456" y="53425"/>
                </a:lnTo>
                <a:lnTo>
                  <a:pt x="96389" y="53425"/>
                </a:lnTo>
                <a:lnTo>
                  <a:pt x="100322" y="55069"/>
                </a:lnTo>
                <a:lnTo>
                  <a:pt x="110161" y="55069"/>
                </a:lnTo>
                <a:lnTo>
                  <a:pt x="112127" y="53425"/>
                </a:lnTo>
                <a:lnTo>
                  <a:pt x="112127" y="50960"/>
                </a:lnTo>
                <a:lnTo>
                  <a:pt x="118027" y="47671"/>
                </a:lnTo>
                <a:lnTo>
                  <a:pt x="119999" y="46027"/>
                </a:lnTo>
                <a:lnTo>
                  <a:pt x="110161" y="44383"/>
                </a:lnTo>
                <a:lnTo>
                  <a:pt x="108194" y="41917"/>
                </a:lnTo>
                <a:lnTo>
                  <a:pt x="106228" y="38631"/>
                </a:lnTo>
                <a:lnTo>
                  <a:pt x="102295" y="38631"/>
                </a:lnTo>
                <a:lnTo>
                  <a:pt x="96389" y="37808"/>
                </a:lnTo>
                <a:lnTo>
                  <a:pt x="96389" y="36987"/>
                </a:lnTo>
                <a:lnTo>
                  <a:pt x="100322" y="32878"/>
                </a:lnTo>
                <a:lnTo>
                  <a:pt x="100322" y="32054"/>
                </a:lnTo>
                <a:lnTo>
                  <a:pt x="94422" y="32054"/>
                </a:lnTo>
                <a:lnTo>
                  <a:pt x="92456" y="29589"/>
                </a:lnTo>
                <a:lnTo>
                  <a:pt x="94422" y="27945"/>
                </a:lnTo>
                <a:lnTo>
                  <a:pt x="90489" y="26300"/>
                </a:lnTo>
                <a:lnTo>
                  <a:pt x="86557" y="25480"/>
                </a:lnTo>
                <a:lnTo>
                  <a:pt x="80650" y="27124"/>
                </a:lnTo>
                <a:lnTo>
                  <a:pt x="78684" y="27945"/>
                </a:lnTo>
                <a:lnTo>
                  <a:pt x="76717" y="28768"/>
                </a:lnTo>
                <a:lnTo>
                  <a:pt x="74751" y="27124"/>
                </a:lnTo>
                <a:lnTo>
                  <a:pt x="74751" y="24659"/>
                </a:lnTo>
                <a:lnTo>
                  <a:pt x="72785" y="23015"/>
                </a:lnTo>
                <a:lnTo>
                  <a:pt x="72785" y="21370"/>
                </a:lnTo>
                <a:lnTo>
                  <a:pt x="76717" y="18905"/>
                </a:lnTo>
                <a:lnTo>
                  <a:pt x="80650" y="15616"/>
                </a:lnTo>
                <a:lnTo>
                  <a:pt x="82617" y="12328"/>
                </a:lnTo>
                <a:lnTo>
                  <a:pt x="82617" y="9863"/>
                </a:lnTo>
                <a:lnTo>
                  <a:pt x="80650" y="8218"/>
                </a:lnTo>
                <a:lnTo>
                  <a:pt x="82617" y="4932"/>
                </a:lnTo>
                <a:lnTo>
                  <a:pt x="80650" y="2467"/>
                </a:lnTo>
                <a:lnTo>
                  <a:pt x="78684" y="0"/>
                </a:lnTo>
                <a:lnTo>
                  <a:pt x="74751" y="0"/>
                </a:lnTo>
                <a:lnTo>
                  <a:pt x="68852" y="823"/>
                </a:lnTo>
                <a:lnTo>
                  <a:pt x="68852" y="4109"/>
                </a:lnTo>
                <a:lnTo>
                  <a:pt x="64919" y="8218"/>
                </a:lnTo>
                <a:lnTo>
                  <a:pt x="59013" y="7397"/>
                </a:lnTo>
                <a:lnTo>
                  <a:pt x="51147" y="7397"/>
                </a:lnTo>
                <a:lnTo>
                  <a:pt x="47214" y="11507"/>
                </a:lnTo>
                <a:lnTo>
                  <a:pt x="47214" y="13151"/>
                </a:lnTo>
                <a:lnTo>
                  <a:pt x="41308" y="15616"/>
                </a:lnTo>
                <a:lnTo>
                  <a:pt x="37375" y="18081"/>
                </a:lnTo>
                <a:lnTo>
                  <a:pt x="31476" y="19726"/>
                </a:lnTo>
                <a:lnTo>
                  <a:pt x="27536" y="20549"/>
                </a:lnTo>
                <a:lnTo>
                  <a:pt x="31476" y="21370"/>
                </a:lnTo>
                <a:lnTo>
                  <a:pt x="31476" y="23015"/>
                </a:lnTo>
                <a:lnTo>
                  <a:pt x="25570" y="26300"/>
                </a:lnTo>
                <a:lnTo>
                  <a:pt x="23603" y="30410"/>
                </a:lnTo>
                <a:lnTo>
                  <a:pt x="15737" y="27945"/>
                </a:lnTo>
                <a:lnTo>
                  <a:pt x="15737" y="33699"/>
                </a:lnTo>
                <a:lnTo>
                  <a:pt x="17704" y="36164"/>
                </a:lnTo>
                <a:lnTo>
                  <a:pt x="17704" y="41097"/>
                </a:lnTo>
                <a:lnTo>
                  <a:pt x="15737" y="41917"/>
                </a:lnTo>
                <a:lnTo>
                  <a:pt x="11805" y="43562"/>
                </a:lnTo>
                <a:lnTo>
                  <a:pt x="7865" y="41917"/>
                </a:lnTo>
                <a:lnTo>
                  <a:pt x="3932" y="42741"/>
                </a:lnTo>
                <a:lnTo>
                  <a:pt x="5898" y="45206"/>
                </a:lnTo>
                <a:lnTo>
                  <a:pt x="7865" y="47671"/>
                </a:lnTo>
                <a:lnTo>
                  <a:pt x="7865" y="50136"/>
                </a:lnTo>
                <a:lnTo>
                  <a:pt x="1965" y="49315"/>
                </a:lnTo>
                <a:lnTo>
                  <a:pt x="0" y="50960"/>
                </a:lnTo>
                <a:lnTo>
                  <a:pt x="1965" y="53425"/>
                </a:lnTo>
                <a:lnTo>
                  <a:pt x="1965" y="54246"/>
                </a:lnTo>
                <a:lnTo>
                  <a:pt x="3932" y="55069"/>
                </a:lnTo>
                <a:lnTo>
                  <a:pt x="3932" y="55890"/>
                </a:lnTo>
                <a:lnTo>
                  <a:pt x="5898" y="55890"/>
                </a:lnTo>
                <a:lnTo>
                  <a:pt x="5898" y="55069"/>
                </a:lnTo>
                <a:lnTo>
                  <a:pt x="9831" y="55069"/>
                </a:lnTo>
                <a:lnTo>
                  <a:pt x="9831" y="54246"/>
                </a:lnTo>
                <a:lnTo>
                  <a:pt x="11805" y="53425"/>
                </a:lnTo>
                <a:lnTo>
                  <a:pt x="13771" y="54246"/>
                </a:lnTo>
                <a:lnTo>
                  <a:pt x="15737" y="54246"/>
                </a:lnTo>
                <a:lnTo>
                  <a:pt x="15737" y="57534"/>
                </a:lnTo>
                <a:lnTo>
                  <a:pt x="17704" y="57534"/>
                </a:lnTo>
                <a:lnTo>
                  <a:pt x="19670" y="58355"/>
                </a:lnTo>
                <a:lnTo>
                  <a:pt x="17704" y="59999"/>
                </a:lnTo>
                <a:lnTo>
                  <a:pt x="17704" y="60823"/>
                </a:lnTo>
                <a:lnTo>
                  <a:pt x="21637" y="61644"/>
                </a:lnTo>
                <a:lnTo>
                  <a:pt x="21637" y="62464"/>
                </a:lnTo>
                <a:lnTo>
                  <a:pt x="19670" y="64932"/>
                </a:lnTo>
                <a:lnTo>
                  <a:pt x="21637" y="66574"/>
                </a:lnTo>
                <a:lnTo>
                  <a:pt x="21637" y="67398"/>
                </a:lnTo>
                <a:lnTo>
                  <a:pt x="25570" y="67398"/>
                </a:lnTo>
                <a:lnTo>
                  <a:pt x="25570" y="69042"/>
                </a:lnTo>
                <a:lnTo>
                  <a:pt x="27536" y="69863"/>
                </a:lnTo>
                <a:lnTo>
                  <a:pt x="27536" y="70683"/>
                </a:lnTo>
                <a:lnTo>
                  <a:pt x="27025" y="73407"/>
                </a:lnTo>
                <a:lnTo>
                  <a:pt x="25743" y="76129"/>
                </a:lnTo>
                <a:lnTo>
                  <a:pt x="24074" y="78851"/>
                </a:lnTo>
                <a:lnTo>
                  <a:pt x="22398" y="81573"/>
                </a:lnTo>
                <a:lnTo>
                  <a:pt x="21637" y="83014"/>
                </a:lnTo>
                <a:lnTo>
                  <a:pt x="23603" y="83014"/>
                </a:lnTo>
                <a:lnTo>
                  <a:pt x="23603" y="84656"/>
                </a:lnTo>
                <a:lnTo>
                  <a:pt x="27536" y="84656"/>
                </a:lnTo>
                <a:lnTo>
                  <a:pt x="27536" y="83835"/>
                </a:lnTo>
                <a:lnTo>
                  <a:pt x="29509" y="83835"/>
                </a:lnTo>
                <a:lnTo>
                  <a:pt x="29509" y="84656"/>
                </a:lnTo>
                <a:lnTo>
                  <a:pt x="41308" y="84656"/>
                </a:lnTo>
                <a:lnTo>
                  <a:pt x="41308" y="83014"/>
                </a:lnTo>
                <a:lnTo>
                  <a:pt x="43275" y="83014"/>
                </a:lnTo>
                <a:lnTo>
                  <a:pt x="43275" y="82191"/>
                </a:lnTo>
                <a:lnTo>
                  <a:pt x="45241" y="83014"/>
                </a:lnTo>
                <a:lnTo>
                  <a:pt x="47214" y="83014"/>
                </a:lnTo>
                <a:lnTo>
                  <a:pt x="50649" y="81084"/>
                </a:lnTo>
                <a:lnTo>
                  <a:pt x="52529" y="78070"/>
                </a:lnTo>
                <a:lnTo>
                  <a:pt x="53114" y="77261"/>
                </a:lnTo>
                <a:lnTo>
                  <a:pt x="55080" y="76437"/>
                </a:lnTo>
                <a:lnTo>
                  <a:pt x="57047" y="77261"/>
                </a:lnTo>
                <a:lnTo>
                  <a:pt x="62945" y="78082"/>
                </a:lnTo>
                <a:lnTo>
                  <a:pt x="62945" y="78905"/>
                </a:lnTo>
                <a:lnTo>
                  <a:pt x="64919" y="79726"/>
                </a:lnTo>
                <a:lnTo>
                  <a:pt x="62945" y="80547"/>
                </a:lnTo>
                <a:lnTo>
                  <a:pt x="64919" y="80547"/>
                </a:lnTo>
                <a:lnTo>
                  <a:pt x="66885" y="81370"/>
                </a:lnTo>
                <a:lnTo>
                  <a:pt x="70818" y="81370"/>
                </a:lnTo>
                <a:lnTo>
                  <a:pt x="68852" y="83835"/>
                </a:lnTo>
                <a:lnTo>
                  <a:pt x="68852" y="86300"/>
                </a:lnTo>
                <a:lnTo>
                  <a:pt x="72785" y="87124"/>
                </a:lnTo>
                <a:lnTo>
                  <a:pt x="72785" y="87945"/>
                </a:lnTo>
                <a:lnTo>
                  <a:pt x="74717" y="89618"/>
                </a:lnTo>
                <a:lnTo>
                  <a:pt x="76807" y="93229"/>
                </a:lnTo>
                <a:lnTo>
                  <a:pt x="78335" y="96664"/>
                </a:lnTo>
                <a:lnTo>
                  <a:pt x="78684" y="97808"/>
                </a:lnTo>
                <a:lnTo>
                  <a:pt x="78684" y="100273"/>
                </a:lnTo>
                <a:lnTo>
                  <a:pt x="82617" y="101097"/>
                </a:lnTo>
                <a:lnTo>
                  <a:pt x="83400" y="102906"/>
                </a:lnTo>
                <a:lnTo>
                  <a:pt x="85059" y="106282"/>
                </a:lnTo>
                <a:lnTo>
                  <a:pt x="86558" y="109866"/>
                </a:lnTo>
                <a:lnTo>
                  <a:pt x="86861" y="1122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7" name="Google Shape;567;p8"/>
          <p:cNvSpPr/>
          <p:nvPr/>
        </p:nvSpPr>
        <p:spPr>
          <a:xfrm>
            <a:off x="7211358" y="4116807"/>
            <a:ext cx="222427" cy="549605"/>
          </a:xfrm>
          <a:custGeom>
            <a:rect b="b" l="l" r="r" t="t"/>
            <a:pathLst>
              <a:path extrusionOk="0" h="120000" w="120000">
                <a:moveTo>
                  <a:pt x="92456" y="120000"/>
                </a:moveTo>
                <a:lnTo>
                  <a:pt x="94422" y="117534"/>
                </a:lnTo>
                <a:lnTo>
                  <a:pt x="96389" y="114246"/>
                </a:lnTo>
                <a:lnTo>
                  <a:pt x="102295" y="110960"/>
                </a:lnTo>
                <a:lnTo>
                  <a:pt x="100322" y="106848"/>
                </a:lnTo>
                <a:lnTo>
                  <a:pt x="98355" y="102738"/>
                </a:lnTo>
                <a:lnTo>
                  <a:pt x="88523" y="99452"/>
                </a:lnTo>
                <a:lnTo>
                  <a:pt x="84590" y="94519"/>
                </a:lnTo>
                <a:lnTo>
                  <a:pt x="82617" y="88766"/>
                </a:lnTo>
                <a:lnTo>
                  <a:pt x="88523" y="87124"/>
                </a:lnTo>
                <a:lnTo>
                  <a:pt x="88523" y="83835"/>
                </a:lnTo>
                <a:lnTo>
                  <a:pt x="82617" y="81370"/>
                </a:lnTo>
                <a:lnTo>
                  <a:pt x="76717" y="78905"/>
                </a:lnTo>
                <a:lnTo>
                  <a:pt x="74751" y="73151"/>
                </a:lnTo>
                <a:lnTo>
                  <a:pt x="76717" y="69042"/>
                </a:lnTo>
                <a:lnTo>
                  <a:pt x="78684" y="66574"/>
                </a:lnTo>
                <a:lnTo>
                  <a:pt x="74751" y="63288"/>
                </a:lnTo>
                <a:lnTo>
                  <a:pt x="76717" y="60823"/>
                </a:lnTo>
                <a:lnTo>
                  <a:pt x="80650" y="60823"/>
                </a:lnTo>
                <a:lnTo>
                  <a:pt x="86557" y="58355"/>
                </a:lnTo>
                <a:lnTo>
                  <a:pt x="90489" y="58355"/>
                </a:lnTo>
                <a:lnTo>
                  <a:pt x="90489" y="55890"/>
                </a:lnTo>
                <a:lnTo>
                  <a:pt x="92456" y="53425"/>
                </a:lnTo>
                <a:lnTo>
                  <a:pt x="96389" y="53425"/>
                </a:lnTo>
                <a:lnTo>
                  <a:pt x="100322" y="55069"/>
                </a:lnTo>
                <a:lnTo>
                  <a:pt x="110161" y="55069"/>
                </a:lnTo>
                <a:lnTo>
                  <a:pt x="112127" y="53425"/>
                </a:lnTo>
                <a:lnTo>
                  <a:pt x="112127" y="50960"/>
                </a:lnTo>
                <a:lnTo>
                  <a:pt x="118027" y="47671"/>
                </a:lnTo>
                <a:lnTo>
                  <a:pt x="119999" y="46027"/>
                </a:lnTo>
                <a:lnTo>
                  <a:pt x="110161" y="44383"/>
                </a:lnTo>
                <a:lnTo>
                  <a:pt x="108194" y="41917"/>
                </a:lnTo>
                <a:lnTo>
                  <a:pt x="106228" y="38631"/>
                </a:lnTo>
                <a:lnTo>
                  <a:pt x="102295" y="38631"/>
                </a:lnTo>
                <a:lnTo>
                  <a:pt x="96389" y="37808"/>
                </a:lnTo>
                <a:lnTo>
                  <a:pt x="96389" y="36987"/>
                </a:lnTo>
                <a:lnTo>
                  <a:pt x="100322" y="32878"/>
                </a:lnTo>
                <a:lnTo>
                  <a:pt x="100322" y="32054"/>
                </a:lnTo>
                <a:lnTo>
                  <a:pt x="94422" y="32054"/>
                </a:lnTo>
                <a:lnTo>
                  <a:pt x="92456" y="29589"/>
                </a:lnTo>
                <a:lnTo>
                  <a:pt x="94422" y="27945"/>
                </a:lnTo>
                <a:lnTo>
                  <a:pt x="90489" y="26300"/>
                </a:lnTo>
                <a:lnTo>
                  <a:pt x="86557" y="25480"/>
                </a:lnTo>
                <a:lnTo>
                  <a:pt x="80650" y="27124"/>
                </a:lnTo>
                <a:lnTo>
                  <a:pt x="78684" y="27945"/>
                </a:lnTo>
                <a:lnTo>
                  <a:pt x="76717" y="28768"/>
                </a:lnTo>
                <a:lnTo>
                  <a:pt x="74751" y="27124"/>
                </a:lnTo>
                <a:lnTo>
                  <a:pt x="74751" y="24659"/>
                </a:lnTo>
                <a:lnTo>
                  <a:pt x="72785" y="23015"/>
                </a:lnTo>
                <a:lnTo>
                  <a:pt x="72785" y="21370"/>
                </a:lnTo>
                <a:lnTo>
                  <a:pt x="76717" y="18905"/>
                </a:lnTo>
                <a:lnTo>
                  <a:pt x="80650" y="15616"/>
                </a:lnTo>
                <a:lnTo>
                  <a:pt x="82617" y="12328"/>
                </a:lnTo>
                <a:lnTo>
                  <a:pt x="82617" y="9863"/>
                </a:lnTo>
                <a:lnTo>
                  <a:pt x="80650" y="8218"/>
                </a:lnTo>
                <a:lnTo>
                  <a:pt x="82617" y="4932"/>
                </a:lnTo>
                <a:lnTo>
                  <a:pt x="80650" y="2467"/>
                </a:lnTo>
                <a:lnTo>
                  <a:pt x="78684" y="0"/>
                </a:lnTo>
                <a:lnTo>
                  <a:pt x="74751" y="0"/>
                </a:lnTo>
                <a:lnTo>
                  <a:pt x="68852" y="823"/>
                </a:lnTo>
                <a:lnTo>
                  <a:pt x="68852" y="4109"/>
                </a:lnTo>
                <a:lnTo>
                  <a:pt x="64919" y="8218"/>
                </a:lnTo>
                <a:lnTo>
                  <a:pt x="59013" y="7397"/>
                </a:lnTo>
                <a:lnTo>
                  <a:pt x="51147" y="7397"/>
                </a:lnTo>
                <a:lnTo>
                  <a:pt x="47214" y="11507"/>
                </a:lnTo>
                <a:lnTo>
                  <a:pt x="47214" y="13151"/>
                </a:lnTo>
                <a:lnTo>
                  <a:pt x="41308" y="15616"/>
                </a:lnTo>
                <a:lnTo>
                  <a:pt x="37375" y="18081"/>
                </a:lnTo>
                <a:lnTo>
                  <a:pt x="31476" y="19726"/>
                </a:lnTo>
                <a:lnTo>
                  <a:pt x="27536" y="20549"/>
                </a:lnTo>
                <a:lnTo>
                  <a:pt x="31476" y="21370"/>
                </a:lnTo>
                <a:lnTo>
                  <a:pt x="31476" y="23015"/>
                </a:lnTo>
                <a:lnTo>
                  <a:pt x="25570" y="26300"/>
                </a:lnTo>
                <a:lnTo>
                  <a:pt x="23603" y="30410"/>
                </a:lnTo>
                <a:lnTo>
                  <a:pt x="15737" y="27945"/>
                </a:lnTo>
                <a:lnTo>
                  <a:pt x="15737" y="33699"/>
                </a:lnTo>
                <a:lnTo>
                  <a:pt x="17704" y="36164"/>
                </a:lnTo>
                <a:lnTo>
                  <a:pt x="17704" y="39452"/>
                </a:lnTo>
                <a:lnTo>
                  <a:pt x="17704" y="41097"/>
                </a:lnTo>
                <a:lnTo>
                  <a:pt x="15737" y="41917"/>
                </a:lnTo>
                <a:lnTo>
                  <a:pt x="11805" y="43562"/>
                </a:lnTo>
                <a:lnTo>
                  <a:pt x="7865" y="41917"/>
                </a:lnTo>
                <a:lnTo>
                  <a:pt x="3932" y="42741"/>
                </a:lnTo>
                <a:lnTo>
                  <a:pt x="5898" y="45206"/>
                </a:lnTo>
                <a:lnTo>
                  <a:pt x="7865" y="47671"/>
                </a:lnTo>
                <a:lnTo>
                  <a:pt x="7865" y="50136"/>
                </a:lnTo>
                <a:lnTo>
                  <a:pt x="1965" y="49315"/>
                </a:lnTo>
                <a:lnTo>
                  <a:pt x="0" y="50960"/>
                </a:lnTo>
                <a:lnTo>
                  <a:pt x="1965" y="53425"/>
                </a:lnTo>
                <a:lnTo>
                  <a:pt x="1965" y="54246"/>
                </a:lnTo>
                <a:lnTo>
                  <a:pt x="3932" y="55069"/>
                </a:lnTo>
                <a:lnTo>
                  <a:pt x="3932" y="55890"/>
                </a:lnTo>
                <a:lnTo>
                  <a:pt x="5898" y="55890"/>
                </a:lnTo>
                <a:lnTo>
                  <a:pt x="5898" y="55069"/>
                </a:lnTo>
                <a:lnTo>
                  <a:pt x="7865" y="55069"/>
                </a:lnTo>
                <a:lnTo>
                  <a:pt x="9831" y="55069"/>
                </a:lnTo>
                <a:lnTo>
                  <a:pt x="9831" y="54246"/>
                </a:lnTo>
                <a:lnTo>
                  <a:pt x="11805" y="53425"/>
                </a:lnTo>
                <a:lnTo>
                  <a:pt x="13771" y="54246"/>
                </a:lnTo>
                <a:lnTo>
                  <a:pt x="15737" y="54246"/>
                </a:lnTo>
                <a:lnTo>
                  <a:pt x="15737" y="57534"/>
                </a:lnTo>
                <a:lnTo>
                  <a:pt x="17704" y="57534"/>
                </a:lnTo>
                <a:lnTo>
                  <a:pt x="19670" y="58355"/>
                </a:lnTo>
                <a:lnTo>
                  <a:pt x="17704" y="59999"/>
                </a:lnTo>
                <a:lnTo>
                  <a:pt x="17704" y="60823"/>
                </a:lnTo>
                <a:lnTo>
                  <a:pt x="21637" y="61644"/>
                </a:lnTo>
                <a:lnTo>
                  <a:pt x="21637" y="62464"/>
                </a:lnTo>
                <a:lnTo>
                  <a:pt x="19670" y="64932"/>
                </a:lnTo>
                <a:lnTo>
                  <a:pt x="21637" y="66574"/>
                </a:lnTo>
                <a:lnTo>
                  <a:pt x="21637" y="67398"/>
                </a:lnTo>
                <a:lnTo>
                  <a:pt x="25570" y="67398"/>
                </a:lnTo>
                <a:lnTo>
                  <a:pt x="25570" y="69042"/>
                </a:lnTo>
                <a:lnTo>
                  <a:pt x="27536" y="69863"/>
                </a:lnTo>
                <a:lnTo>
                  <a:pt x="27536" y="70683"/>
                </a:lnTo>
                <a:lnTo>
                  <a:pt x="27025" y="73407"/>
                </a:lnTo>
                <a:lnTo>
                  <a:pt x="25743" y="76129"/>
                </a:lnTo>
                <a:lnTo>
                  <a:pt x="24074" y="78851"/>
                </a:lnTo>
                <a:lnTo>
                  <a:pt x="22398" y="81573"/>
                </a:lnTo>
                <a:lnTo>
                  <a:pt x="21637" y="83014"/>
                </a:lnTo>
                <a:lnTo>
                  <a:pt x="23603" y="83014"/>
                </a:lnTo>
                <a:lnTo>
                  <a:pt x="23603" y="84656"/>
                </a:lnTo>
                <a:lnTo>
                  <a:pt x="25570" y="84656"/>
                </a:lnTo>
                <a:lnTo>
                  <a:pt x="27536" y="84656"/>
                </a:lnTo>
                <a:lnTo>
                  <a:pt x="27536" y="83835"/>
                </a:lnTo>
                <a:lnTo>
                  <a:pt x="29509" y="83835"/>
                </a:lnTo>
                <a:lnTo>
                  <a:pt x="29509" y="84656"/>
                </a:lnTo>
                <a:lnTo>
                  <a:pt x="41308" y="84656"/>
                </a:lnTo>
                <a:lnTo>
                  <a:pt x="41308" y="83835"/>
                </a:lnTo>
                <a:lnTo>
                  <a:pt x="41308" y="83014"/>
                </a:lnTo>
                <a:lnTo>
                  <a:pt x="43275" y="83014"/>
                </a:lnTo>
                <a:lnTo>
                  <a:pt x="43275" y="82191"/>
                </a:lnTo>
                <a:lnTo>
                  <a:pt x="45241" y="83014"/>
                </a:lnTo>
                <a:lnTo>
                  <a:pt x="47214" y="83014"/>
                </a:lnTo>
                <a:lnTo>
                  <a:pt x="50649" y="81084"/>
                </a:lnTo>
                <a:lnTo>
                  <a:pt x="52529" y="78070"/>
                </a:lnTo>
                <a:lnTo>
                  <a:pt x="53114" y="77261"/>
                </a:lnTo>
                <a:lnTo>
                  <a:pt x="55080" y="76437"/>
                </a:lnTo>
                <a:lnTo>
                  <a:pt x="57047" y="77261"/>
                </a:lnTo>
                <a:lnTo>
                  <a:pt x="62945" y="78082"/>
                </a:lnTo>
                <a:lnTo>
                  <a:pt x="62945" y="78905"/>
                </a:lnTo>
                <a:lnTo>
                  <a:pt x="64919" y="79726"/>
                </a:lnTo>
                <a:lnTo>
                  <a:pt x="62945" y="80547"/>
                </a:lnTo>
                <a:lnTo>
                  <a:pt x="64919" y="80547"/>
                </a:lnTo>
                <a:lnTo>
                  <a:pt x="66885" y="81370"/>
                </a:lnTo>
                <a:lnTo>
                  <a:pt x="68852" y="81370"/>
                </a:lnTo>
                <a:lnTo>
                  <a:pt x="70818" y="81370"/>
                </a:lnTo>
                <a:lnTo>
                  <a:pt x="68852" y="83835"/>
                </a:lnTo>
                <a:lnTo>
                  <a:pt x="68852" y="86300"/>
                </a:lnTo>
                <a:lnTo>
                  <a:pt x="72785" y="87124"/>
                </a:lnTo>
                <a:lnTo>
                  <a:pt x="72785" y="87945"/>
                </a:lnTo>
                <a:lnTo>
                  <a:pt x="74717" y="89618"/>
                </a:lnTo>
                <a:lnTo>
                  <a:pt x="76807" y="93229"/>
                </a:lnTo>
                <a:lnTo>
                  <a:pt x="78335" y="96664"/>
                </a:lnTo>
                <a:lnTo>
                  <a:pt x="78684" y="97808"/>
                </a:lnTo>
                <a:lnTo>
                  <a:pt x="78684" y="100273"/>
                </a:lnTo>
                <a:lnTo>
                  <a:pt x="82617" y="101097"/>
                </a:lnTo>
                <a:lnTo>
                  <a:pt x="83400" y="102906"/>
                </a:lnTo>
                <a:lnTo>
                  <a:pt x="85059" y="106282"/>
                </a:lnTo>
                <a:lnTo>
                  <a:pt x="86558" y="109866"/>
                </a:lnTo>
                <a:lnTo>
                  <a:pt x="86861" y="112297"/>
                </a:lnTo>
                <a:lnTo>
                  <a:pt x="86557" y="112601"/>
                </a:lnTo>
                <a:lnTo>
                  <a:pt x="86557" y="113425"/>
                </a:lnTo>
                <a:lnTo>
                  <a:pt x="84590" y="113425"/>
                </a:lnTo>
                <a:lnTo>
                  <a:pt x="84590" y="114246"/>
                </a:lnTo>
                <a:lnTo>
                  <a:pt x="86557" y="114246"/>
                </a:lnTo>
                <a:lnTo>
                  <a:pt x="86557" y="115069"/>
                </a:lnTo>
                <a:lnTo>
                  <a:pt x="88523" y="115069"/>
                </a:lnTo>
                <a:lnTo>
                  <a:pt x="90489" y="117534"/>
                </a:lnTo>
                <a:lnTo>
                  <a:pt x="90489" y="120000"/>
                </a:lnTo>
                <a:lnTo>
                  <a:pt x="92456" y="12000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8" name="Google Shape;568;p8"/>
          <p:cNvSpPr/>
          <p:nvPr/>
        </p:nvSpPr>
        <p:spPr>
          <a:xfrm>
            <a:off x="4653498" y="4493574"/>
            <a:ext cx="197916" cy="198081"/>
          </a:xfrm>
          <a:custGeom>
            <a:rect b="b" l="l" r="r" t="t"/>
            <a:pathLst>
              <a:path extrusionOk="0" h="120000" w="120000">
                <a:moveTo>
                  <a:pt x="15553" y="67928"/>
                </a:moveTo>
                <a:lnTo>
                  <a:pt x="13336" y="70190"/>
                </a:lnTo>
                <a:lnTo>
                  <a:pt x="8893" y="70190"/>
                </a:lnTo>
                <a:lnTo>
                  <a:pt x="6668" y="76984"/>
                </a:lnTo>
                <a:lnTo>
                  <a:pt x="4442" y="81507"/>
                </a:lnTo>
                <a:lnTo>
                  <a:pt x="6668" y="83777"/>
                </a:lnTo>
                <a:lnTo>
                  <a:pt x="6668" y="86039"/>
                </a:lnTo>
                <a:lnTo>
                  <a:pt x="8893" y="90571"/>
                </a:lnTo>
                <a:lnTo>
                  <a:pt x="4442" y="92833"/>
                </a:lnTo>
                <a:lnTo>
                  <a:pt x="0" y="95095"/>
                </a:lnTo>
                <a:lnTo>
                  <a:pt x="2225" y="106420"/>
                </a:lnTo>
                <a:lnTo>
                  <a:pt x="15553" y="106420"/>
                </a:lnTo>
                <a:lnTo>
                  <a:pt x="17779" y="113214"/>
                </a:lnTo>
                <a:lnTo>
                  <a:pt x="22222" y="113214"/>
                </a:lnTo>
                <a:lnTo>
                  <a:pt x="28891" y="110944"/>
                </a:lnTo>
                <a:lnTo>
                  <a:pt x="35559" y="110944"/>
                </a:lnTo>
                <a:lnTo>
                  <a:pt x="33334" y="117738"/>
                </a:lnTo>
                <a:lnTo>
                  <a:pt x="37777" y="117738"/>
                </a:lnTo>
                <a:lnTo>
                  <a:pt x="40002" y="120000"/>
                </a:lnTo>
                <a:lnTo>
                  <a:pt x="48888" y="117738"/>
                </a:lnTo>
                <a:lnTo>
                  <a:pt x="48888" y="108682"/>
                </a:lnTo>
                <a:lnTo>
                  <a:pt x="51113" y="106420"/>
                </a:lnTo>
                <a:lnTo>
                  <a:pt x="51113" y="104150"/>
                </a:lnTo>
                <a:lnTo>
                  <a:pt x="48888" y="99627"/>
                </a:lnTo>
                <a:lnTo>
                  <a:pt x="48888" y="92833"/>
                </a:lnTo>
                <a:lnTo>
                  <a:pt x="51113" y="88301"/>
                </a:lnTo>
                <a:lnTo>
                  <a:pt x="53338" y="88301"/>
                </a:lnTo>
                <a:lnTo>
                  <a:pt x="53784" y="87856"/>
                </a:lnTo>
                <a:lnTo>
                  <a:pt x="56252" y="86702"/>
                </a:lnTo>
                <a:lnTo>
                  <a:pt x="62798" y="86850"/>
                </a:lnTo>
                <a:lnTo>
                  <a:pt x="77779" y="88301"/>
                </a:lnTo>
                <a:lnTo>
                  <a:pt x="77779" y="86039"/>
                </a:lnTo>
                <a:lnTo>
                  <a:pt x="88891" y="86039"/>
                </a:lnTo>
                <a:lnTo>
                  <a:pt x="93334" y="88301"/>
                </a:lnTo>
                <a:lnTo>
                  <a:pt x="111113" y="88301"/>
                </a:lnTo>
                <a:lnTo>
                  <a:pt x="111113" y="83777"/>
                </a:lnTo>
                <a:lnTo>
                  <a:pt x="113339" y="83777"/>
                </a:lnTo>
                <a:lnTo>
                  <a:pt x="115556" y="79246"/>
                </a:lnTo>
                <a:lnTo>
                  <a:pt x="120000" y="76984"/>
                </a:lnTo>
                <a:lnTo>
                  <a:pt x="117782" y="74722"/>
                </a:lnTo>
                <a:lnTo>
                  <a:pt x="113339" y="58865"/>
                </a:lnTo>
                <a:lnTo>
                  <a:pt x="115556" y="56602"/>
                </a:lnTo>
                <a:lnTo>
                  <a:pt x="115556" y="49809"/>
                </a:lnTo>
                <a:lnTo>
                  <a:pt x="108888" y="52079"/>
                </a:lnTo>
                <a:lnTo>
                  <a:pt x="102228" y="36230"/>
                </a:lnTo>
                <a:lnTo>
                  <a:pt x="104445" y="29436"/>
                </a:lnTo>
                <a:lnTo>
                  <a:pt x="93334" y="22642"/>
                </a:lnTo>
                <a:lnTo>
                  <a:pt x="86665" y="15849"/>
                </a:lnTo>
                <a:lnTo>
                  <a:pt x="88891" y="9055"/>
                </a:lnTo>
                <a:lnTo>
                  <a:pt x="88891" y="6793"/>
                </a:lnTo>
                <a:lnTo>
                  <a:pt x="84447" y="2261"/>
                </a:lnTo>
                <a:lnTo>
                  <a:pt x="82222" y="0"/>
                </a:lnTo>
                <a:lnTo>
                  <a:pt x="80004" y="6793"/>
                </a:lnTo>
                <a:lnTo>
                  <a:pt x="80004" y="2261"/>
                </a:lnTo>
                <a:lnTo>
                  <a:pt x="77779" y="0"/>
                </a:lnTo>
                <a:lnTo>
                  <a:pt x="73336" y="2261"/>
                </a:lnTo>
                <a:lnTo>
                  <a:pt x="73336" y="9055"/>
                </a:lnTo>
                <a:lnTo>
                  <a:pt x="71111" y="11317"/>
                </a:lnTo>
                <a:lnTo>
                  <a:pt x="60000" y="11317"/>
                </a:lnTo>
                <a:lnTo>
                  <a:pt x="57782" y="18110"/>
                </a:lnTo>
                <a:lnTo>
                  <a:pt x="57782" y="24904"/>
                </a:lnTo>
                <a:lnTo>
                  <a:pt x="55556" y="24904"/>
                </a:lnTo>
                <a:lnTo>
                  <a:pt x="51113" y="27166"/>
                </a:lnTo>
                <a:lnTo>
                  <a:pt x="46670" y="31698"/>
                </a:lnTo>
                <a:lnTo>
                  <a:pt x="44445" y="33960"/>
                </a:lnTo>
                <a:lnTo>
                  <a:pt x="44445" y="40753"/>
                </a:lnTo>
                <a:lnTo>
                  <a:pt x="40002" y="45285"/>
                </a:lnTo>
                <a:lnTo>
                  <a:pt x="35559" y="45285"/>
                </a:lnTo>
                <a:lnTo>
                  <a:pt x="31116" y="47547"/>
                </a:lnTo>
                <a:lnTo>
                  <a:pt x="26665" y="49809"/>
                </a:lnTo>
                <a:lnTo>
                  <a:pt x="22222" y="52079"/>
                </a:lnTo>
                <a:lnTo>
                  <a:pt x="22222" y="54341"/>
                </a:lnTo>
                <a:lnTo>
                  <a:pt x="20004" y="58865"/>
                </a:lnTo>
                <a:lnTo>
                  <a:pt x="17779" y="61134"/>
                </a:lnTo>
                <a:lnTo>
                  <a:pt x="17779" y="70190"/>
                </a:lnTo>
                <a:lnTo>
                  <a:pt x="15553" y="6792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69" name="Google Shape;569;p8"/>
          <p:cNvSpPr/>
          <p:nvPr/>
        </p:nvSpPr>
        <p:spPr>
          <a:xfrm>
            <a:off x="4653498" y="4493574"/>
            <a:ext cx="197916" cy="198081"/>
          </a:xfrm>
          <a:custGeom>
            <a:rect b="b" l="l" r="r" t="t"/>
            <a:pathLst>
              <a:path extrusionOk="0" h="120000" w="120000">
                <a:moveTo>
                  <a:pt x="88891" y="86039"/>
                </a:moveTo>
                <a:lnTo>
                  <a:pt x="77779" y="86039"/>
                </a:lnTo>
                <a:lnTo>
                  <a:pt x="77779" y="88301"/>
                </a:lnTo>
                <a:lnTo>
                  <a:pt x="62798" y="86850"/>
                </a:lnTo>
                <a:lnTo>
                  <a:pt x="56252" y="86702"/>
                </a:lnTo>
                <a:lnTo>
                  <a:pt x="53784" y="87856"/>
                </a:lnTo>
                <a:lnTo>
                  <a:pt x="53338" y="88301"/>
                </a:lnTo>
                <a:lnTo>
                  <a:pt x="51113" y="88301"/>
                </a:lnTo>
                <a:lnTo>
                  <a:pt x="48888" y="92833"/>
                </a:lnTo>
                <a:lnTo>
                  <a:pt x="48888" y="97357"/>
                </a:lnTo>
                <a:lnTo>
                  <a:pt x="48888" y="99627"/>
                </a:lnTo>
                <a:lnTo>
                  <a:pt x="51113" y="104150"/>
                </a:lnTo>
                <a:lnTo>
                  <a:pt x="51113" y="106420"/>
                </a:lnTo>
                <a:lnTo>
                  <a:pt x="48888" y="108682"/>
                </a:lnTo>
                <a:lnTo>
                  <a:pt x="48888" y="117738"/>
                </a:lnTo>
                <a:lnTo>
                  <a:pt x="40002" y="120000"/>
                </a:lnTo>
                <a:lnTo>
                  <a:pt x="37777" y="117738"/>
                </a:lnTo>
                <a:lnTo>
                  <a:pt x="33334" y="117738"/>
                </a:lnTo>
                <a:lnTo>
                  <a:pt x="35559" y="110944"/>
                </a:lnTo>
                <a:lnTo>
                  <a:pt x="28891" y="110944"/>
                </a:lnTo>
                <a:lnTo>
                  <a:pt x="22222" y="113214"/>
                </a:lnTo>
                <a:lnTo>
                  <a:pt x="17779" y="113214"/>
                </a:lnTo>
                <a:lnTo>
                  <a:pt x="15553" y="106420"/>
                </a:lnTo>
                <a:lnTo>
                  <a:pt x="2225" y="106420"/>
                </a:lnTo>
                <a:lnTo>
                  <a:pt x="0" y="95095"/>
                </a:lnTo>
                <a:lnTo>
                  <a:pt x="4442" y="92833"/>
                </a:lnTo>
                <a:lnTo>
                  <a:pt x="8893" y="90571"/>
                </a:lnTo>
                <a:lnTo>
                  <a:pt x="6668" y="86039"/>
                </a:lnTo>
                <a:lnTo>
                  <a:pt x="6668" y="83777"/>
                </a:lnTo>
                <a:lnTo>
                  <a:pt x="4442" y="81507"/>
                </a:lnTo>
                <a:lnTo>
                  <a:pt x="6668" y="76984"/>
                </a:lnTo>
                <a:lnTo>
                  <a:pt x="8893" y="70190"/>
                </a:lnTo>
                <a:lnTo>
                  <a:pt x="13336" y="70190"/>
                </a:lnTo>
                <a:lnTo>
                  <a:pt x="15553" y="67928"/>
                </a:lnTo>
                <a:lnTo>
                  <a:pt x="17779" y="70190"/>
                </a:lnTo>
                <a:lnTo>
                  <a:pt x="17779" y="61134"/>
                </a:lnTo>
                <a:lnTo>
                  <a:pt x="20004" y="58865"/>
                </a:lnTo>
                <a:lnTo>
                  <a:pt x="22222" y="54341"/>
                </a:lnTo>
                <a:lnTo>
                  <a:pt x="22222" y="52079"/>
                </a:lnTo>
                <a:lnTo>
                  <a:pt x="26665" y="49809"/>
                </a:lnTo>
                <a:lnTo>
                  <a:pt x="31116" y="47547"/>
                </a:lnTo>
                <a:lnTo>
                  <a:pt x="35559" y="45285"/>
                </a:lnTo>
                <a:lnTo>
                  <a:pt x="37777" y="45285"/>
                </a:lnTo>
                <a:lnTo>
                  <a:pt x="40002" y="45285"/>
                </a:lnTo>
                <a:lnTo>
                  <a:pt x="44445" y="40753"/>
                </a:lnTo>
                <a:lnTo>
                  <a:pt x="44445" y="38492"/>
                </a:lnTo>
                <a:lnTo>
                  <a:pt x="44445" y="33960"/>
                </a:lnTo>
                <a:lnTo>
                  <a:pt x="46670" y="31698"/>
                </a:lnTo>
                <a:lnTo>
                  <a:pt x="51113" y="27166"/>
                </a:lnTo>
                <a:lnTo>
                  <a:pt x="55556" y="24904"/>
                </a:lnTo>
                <a:lnTo>
                  <a:pt x="57782" y="24904"/>
                </a:lnTo>
                <a:lnTo>
                  <a:pt x="57782" y="22642"/>
                </a:lnTo>
                <a:lnTo>
                  <a:pt x="57782" y="18110"/>
                </a:lnTo>
                <a:lnTo>
                  <a:pt x="60000" y="11317"/>
                </a:lnTo>
                <a:lnTo>
                  <a:pt x="64443" y="11317"/>
                </a:lnTo>
                <a:lnTo>
                  <a:pt x="71111" y="11317"/>
                </a:lnTo>
                <a:lnTo>
                  <a:pt x="73336" y="9055"/>
                </a:lnTo>
                <a:lnTo>
                  <a:pt x="73336" y="6793"/>
                </a:lnTo>
                <a:lnTo>
                  <a:pt x="73336" y="2261"/>
                </a:lnTo>
                <a:lnTo>
                  <a:pt x="77779" y="0"/>
                </a:lnTo>
                <a:lnTo>
                  <a:pt x="80004" y="2261"/>
                </a:lnTo>
                <a:lnTo>
                  <a:pt x="80004" y="6793"/>
                </a:lnTo>
                <a:lnTo>
                  <a:pt x="82222" y="0"/>
                </a:lnTo>
                <a:lnTo>
                  <a:pt x="84447" y="2261"/>
                </a:lnTo>
                <a:lnTo>
                  <a:pt x="88891" y="6793"/>
                </a:lnTo>
                <a:lnTo>
                  <a:pt x="88891" y="9055"/>
                </a:lnTo>
                <a:lnTo>
                  <a:pt x="86665" y="15849"/>
                </a:lnTo>
                <a:lnTo>
                  <a:pt x="93334" y="22642"/>
                </a:lnTo>
                <a:lnTo>
                  <a:pt x="104445" y="29436"/>
                </a:lnTo>
                <a:lnTo>
                  <a:pt x="102228" y="36230"/>
                </a:lnTo>
                <a:lnTo>
                  <a:pt x="108888" y="52079"/>
                </a:lnTo>
                <a:lnTo>
                  <a:pt x="115556" y="49809"/>
                </a:lnTo>
                <a:lnTo>
                  <a:pt x="115556" y="52079"/>
                </a:lnTo>
                <a:lnTo>
                  <a:pt x="115556" y="56602"/>
                </a:lnTo>
                <a:lnTo>
                  <a:pt x="113339" y="58865"/>
                </a:lnTo>
                <a:lnTo>
                  <a:pt x="117782" y="74722"/>
                </a:lnTo>
                <a:lnTo>
                  <a:pt x="120000" y="76984"/>
                </a:lnTo>
                <a:lnTo>
                  <a:pt x="115556" y="79246"/>
                </a:lnTo>
                <a:lnTo>
                  <a:pt x="113339" y="83777"/>
                </a:lnTo>
                <a:lnTo>
                  <a:pt x="111113" y="83777"/>
                </a:lnTo>
                <a:lnTo>
                  <a:pt x="111113" y="88301"/>
                </a:lnTo>
                <a:lnTo>
                  <a:pt x="108888" y="88301"/>
                </a:lnTo>
                <a:lnTo>
                  <a:pt x="104445" y="88301"/>
                </a:lnTo>
                <a:lnTo>
                  <a:pt x="97777" y="88301"/>
                </a:lnTo>
                <a:lnTo>
                  <a:pt x="93334" y="88301"/>
                </a:lnTo>
                <a:lnTo>
                  <a:pt x="88891" y="8603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0" name="Google Shape;570;p8"/>
          <p:cNvSpPr/>
          <p:nvPr/>
        </p:nvSpPr>
        <p:spPr>
          <a:xfrm>
            <a:off x="5398049" y="3590385"/>
            <a:ext cx="109245" cy="101485"/>
          </a:xfrm>
          <a:custGeom>
            <a:rect b="b" l="l" r="r" t="t"/>
            <a:pathLst>
              <a:path extrusionOk="0" h="120000" w="120000">
                <a:moveTo>
                  <a:pt x="119999" y="741"/>
                </a:moveTo>
                <a:lnTo>
                  <a:pt x="117329" y="0"/>
                </a:lnTo>
                <a:lnTo>
                  <a:pt x="115996" y="741"/>
                </a:lnTo>
                <a:lnTo>
                  <a:pt x="119999" y="741"/>
                </a:lnTo>
                <a:close/>
              </a:path>
              <a:path extrusionOk="0" h="120000" w="120000">
                <a:moveTo>
                  <a:pt x="107988" y="9630"/>
                </a:moveTo>
                <a:lnTo>
                  <a:pt x="103998" y="-3702"/>
                </a:lnTo>
                <a:lnTo>
                  <a:pt x="117329" y="0"/>
                </a:lnTo>
                <a:lnTo>
                  <a:pt x="123989" y="-3702"/>
                </a:lnTo>
                <a:lnTo>
                  <a:pt x="127993" y="-8148"/>
                </a:lnTo>
                <a:lnTo>
                  <a:pt x="131997" y="-8148"/>
                </a:lnTo>
                <a:lnTo>
                  <a:pt x="135986" y="-3702"/>
                </a:lnTo>
                <a:lnTo>
                  <a:pt x="139990" y="741"/>
                </a:lnTo>
                <a:lnTo>
                  <a:pt x="151987" y="-3702"/>
                </a:lnTo>
                <a:lnTo>
                  <a:pt x="151987" y="-17037"/>
                </a:lnTo>
                <a:lnTo>
                  <a:pt x="147998" y="-21482"/>
                </a:lnTo>
                <a:lnTo>
                  <a:pt x="139990" y="-21482"/>
                </a:lnTo>
                <a:lnTo>
                  <a:pt x="139990" y="-25927"/>
                </a:lnTo>
                <a:lnTo>
                  <a:pt x="147998" y="-39247"/>
                </a:lnTo>
                <a:lnTo>
                  <a:pt x="151987" y="-39247"/>
                </a:lnTo>
                <a:lnTo>
                  <a:pt x="151987" y="-43693"/>
                </a:lnTo>
                <a:lnTo>
                  <a:pt x="147998" y="-48138"/>
                </a:lnTo>
                <a:lnTo>
                  <a:pt x="151987" y="-52583"/>
                </a:lnTo>
                <a:lnTo>
                  <a:pt x="171992" y="-70363"/>
                </a:lnTo>
                <a:lnTo>
                  <a:pt x="172671" y="-85321"/>
                </a:lnTo>
                <a:lnTo>
                  <a:pt x="170853" y="-98815"/>
                </a:lnTo>
                <a:lnTo>
                  <a:pt x="171992" y="-105923"/>
                </a:lnTo>
                <a:lnTo>
                  <a:pt x="163999" y="-114813"/>
                </a:lnTo>
                <a:lnTo>
                  <a:pt x="159995" y="-114813"/>
                </a:lnTo>
                <a:lnTo>
                  <a:pt x="151987" y="-119258"/>
                </a:lnTo>
                <a:lnTo>
                  <a:pt x="139990" y="-110369"/>
                </a:lnTo>
                <a:lnTo>
                  <a:pt x="127993" y="-105923"/>
                </a:lnTo>
                <a:lnTo>
                  <a:pt x="127993" y="-119258"/>
                </a:lnTo>
                <a:lnTo>
                  <a:pt x="111992" y="-119258"/>
                </a:lnTo>
                <a:lnTo>
                  <a:pt x="107988" y="-114813"/>
                </a:lnTo>
                <a:lnTo>
                  <a:pt x="103998" y="-110369"/>
                </a:lnTo>
                <a:lnTo>
                  <a:pt x="97256" y="-102744"/>
                </a:lnTo>
                <a:lnTo>
                  <a:pt x="86020" y="-101479"/>
                </a:lnTo>
                <a:lnTo>
                  <a:pt x="83993" y="-101478"/>
                </a:lnTo>
                <a:lnTo>
                  <a:pt x="71996" y="-97033"/>
                </a:lnTo>
                <a:lnTo>
                  <a:pt x="59999" y="-101478"/>
                </a:lnTo>
                <a:lnTo>
                  <a:pt x="54075" y="-102302"/>
                </a:lnTo>
                <a:lnTo>
                  <a:pt x="52595" y="-99177"/>
                </a:lnTo>
                <a:lnTo>
                  <a:pt x="43998" y="-97033"/>
                </a:lnTo>
                <a:lnTo>
                  <a:pt x="32001" y="-97033"/>
                </a:lnTo>
                <a:lnTo>
                  <a:pt x="27997" y="-105923"/>
                </a:lnTo>
                <a:lnTo>
                  <a:pt x="35991" y="-110369"/>
                </a:lnTo>
                <a:lnTo>
                  <a:pt x="33524" y="-116254"/>
                </a:lnTo>
                <a:lnTo>
                  <a:pt x="23994" y="-119258"/>
                </a:lnTo>
                <a:lnTo>
                  <a:pt x="20003" y="-105923"/>
                </a:lnTo>
                <a:lnTo>
                  <a:pt x="11997" y="-101478"/>
                </a:lnTo>
                <a:lnTo>
                  <a:pt x="4002" y="-97033"/>
                </a:lnTo>
                <a:lnTo>
                  <a:pt x="7993" y="-92588"/>
                </a:lnTo>
                <a:lnTo>
                  <a:pt x="4002" y="-88143"/>
                </a:lnTo>
                <a:lnTo>
                  <a:pt x="0" y="-83697"/>
                </a:lnTo>
                <a:lnTo>
                  <a:pt x="0" y="-74808"/>
                </a:lnTo>
                <a:lnTo>
                  <a:pt x="4002" y="-70363"/>
                </a:lnTo>
                <a:lnTo>
                  <a:pt x="7993" y="-65918"/>
                </a:lnTo>
                <a:lnTo>
                  <a:pt x="11997" y="-61472"/>
                </a:lnTo>
                <a:lnTo>
                  <a:pt x="27997" y="-61472"/>
                </a:lnTo>
                <a:lnTo>
                  <a:pt x="15999" y="-52583"/>
                </a:lnTo>
                <a:lnTo>
                  <a:pt x="15999" y="-43693"/>
                </a:lnTo>
                <a:lnTo>
                  <a:pt x="11997" y="-34802"/>
                </a:lnTo>
                <a:lnTo>
                  <a:pt x="7993" y="-30373"/>
                </a:lnTo>
                <a:lnTo>
                  <a:pt x="11997" y="-30373"/>
                </a:lnTo>
                <a:lnTo>
                  <a:pt x="20003" y="-21482"/>
                </a:lnTo>
                <a:lnTo>
                  <a:pt x="23994" y="-17037"/>
                </a:lnTo>
                <a:lnTo>
                  <a:pt x="11997" y="-17037"/>
                </a:lnTo>
                <a:lnTo>
                  <a:pt x="20003" y="-8148"/>
                </a:lnTo>
                <a:lnTo>
                  <a:pt x="27997" y="-3702"/>
                </a:lnTo>
                <a:lnTo>
                  <a:pt x="23994" y="741"/>
                </a:lnTo>
                <a:lnTo>
                  <a:pt x="23994" y="14075"/>
                </a:lnTo>
                <a:lnTo>
                  <a:pt x="35991" y="18521"/>
                </a:lnTo>
                <a:lnTo>
                  <a:pt x="51991" y="18521"/>
                </a:lnTo>
                <a:lnTo>
                  <a:pt x="59999" y="9630"/>
                </a:lnTo>
                <a:lnTo>
                  <a:pt x="64003" y="-3702"/>
                </a:lnTo>
                <a:lnTo>
                  <a:pt x="67992" y="5186"/>
                </a:lnTo>
                <a:lnTo>
                  <a:pt x="87997" y="5186"/>
                </a:lnTo>
                <a:lnTo>
                  <a:pt x="83993" y="14075"/>
                </a:lnTo>
                <a:lnTo>
                  <a:pt x="107988" y="14075"/>
                </a:lnTo>
                <a:lnTo>
                  <a:pt x="111992" y="18521"/>
                </a:lnTo>
                <a:lnTo>
                  <a:pt x="107988" y="963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1" name="Google Shape;571;p8"/>
          <p:cNvSpPr/>
          <p:nvPr/>
        </p:nvSpPr>
        <p:spPr>
          <a:xfrm>
            <a:off x="5398049" y="3489526"/>
            <a:ext cx="157196" cy="116522"/>
          </a:xfrm>
          <a:custGeom>
            <a:rect b="b" l="l" r="r" t="t"/>
            <a:pathLst>
              <a:path extrusionOk="0" h="120000" w="120000">
                <a:moveTo>
                  <a:pt x="119528" y="11613"/>
                </a:moveTo>
                <a:lnTo>
                  <a:pt x="113973" y="3871"/>
                </a:lnTo>
                <a:lnTo>
                  <a:pt x="111190" y="3871"/>
                </a:lnTo>
                <a:lnTo>
                  <a:pt x="105625" y="0"/>
                </a:lnTo>
                <a:lnTo>
                  <a:pt x="97287" y="7742"/>
                </a:lnTo>
                <a:lnTo>
                  <a:pt x="88950" y="11613"/>
                </a:lnTo>
                <a:lnTo>
                  <a:pt x="88950" y="0"/>
                </a:lnTo>
                <a:lnTo>
                  <a:pt x="83395" y="0"/>
                </a:lnTo>
                <a:lnTo>
                  <a:pt x="77830" y="0"/>
                </a:lnTo>
                <a:lnTo>
                  <a:pt x="75047" y="3871"/>
                </a:lnTo>
                <a:lnTo>
                  <a:pt x="72275" y="7742"/>
                </a:lnTo>
                <a:lnTo>
                  <a:pt x="67589" y="14381"/>
                </a:lnTo>
                <a:lnTo>
                  <a:pt x="59780" y="15484"/>
                </a:lnTo>
                <a:lnTo>
                  <a:pt x="58372" y="15484"/>
                </a:lnTo>
                <a:lnTo>
                  <a:pt x="50034" y="19356"/>
                </a:lnTo>
                <a:lnTo>
                  <a:pt x="41697" y="15484"/>
                </a:lnTo>
                <a:lnTo>
                  <a:pt x="37580" y="14766"/>
                </a:lnTo>
                <a:lnTo>
                  <a:pt x="36552" y="17489"/>
                </a:lnTo>
                <a:lnTo>
                  <a:pt x="30577" y="19356"/>
                </a:lnTo>
                <a:lnTo>
                  <a:pt x="22239" y="19356"/>
                </a:lnTo>
                <a:lnTo>
                  <a:pt x="19456" y="11613"/>
                </a:lnTo>
                <a:lnTo>
                  <a:pt x="25012" y="7742"/>
                </a:lnTo>
                <a:lnTo>
                  <a:pt x="23298" y="2616"/>
                </a:lnTo>
                <a:lnTo>
                  <a:pt x="16675" y="0"/>
                </a:lnTo>
                <a:lnTo>
                  <a:pt x="13901" y="11613"/>
                </a:lnTo>
                <a:lnTo>
                  <a:pt x="8337" y="15484"/>
                </a:lnTo>
                <a:lnTo>
                  <a:pt x="2781" y="19356"/>
                </a:lnTo>
                <a:lnTo>
                  <a:pt x="5555" y="23228"/>
                </a:lnTo>
                <a:lnTo>
                  <a:pt x="2781" y="27099"/>
                </a:lnTo>
                <a:lnTo>
                  <a:pt x="0" y="30970"/>
                </a:lnTo>
                <a:lnTo>
                  <a:pt x="0" y="38713"/>
                </a:lnTo>
                <a:lnTo>
                  <a:pt x="2781" y="42585"/>
                </a:lnTo>
                <a:lnTo>
                  <a:pt x="5555" y="46456"/>
                </a:lnTo>
                <a:lnTo>
                  <a:pt x="8337" y="50327"/>
                </a:lnTo>
                <a:lnTo>
                  <a:pt x="13901" y="50327"/>
                </a:lnTo>
                <a:lnTo>
                  <a:pt x="19456" y="50327"/>
                </a:lnTo>
                <a:lnTo>
                  <a:pt x="11119" y="58070"/>
                </a:lnTo>
                <a:lnTo>
                  <a:pt x="11119" y="65813"/>
                </a:lnTo>
                <a:lnTo>
                  <a:pt x="8337" y="73555"/>
                </a:lnTo>
                <a:lnTo>
                  <a:pt x="5555" y="77414"/>
                </a:lnTo>
                <a:lnTo>
                  <a:pt x="8337" y="77414"/>
                </a:lnTo>
                <a:lnTo>
                  <a:pt x="13901" y="85157"/>
                </a:lnTo>
                <a:lnTo>
                  <a:pt x="16675" y="89028"/>
                </a:lnTo>
                <a:lnTo>
                  <a:pt x="8337" y="89028"/>
                </a:lnTo>
                <a:lnTo>
                  <a:pt x="13901" y="96771"/>
                </a:lnTo>
                <a:lnTo>
                  <a:pt x="19456" y="100642"/>
                </a:lnTo>
                <a:lnTo>
                  <a:pt x="16675" y="104514"/>
                </a:lnTo>
                <a:lnTo>
                  <a:pt x="16675" y="116128"/>
                </a:lnTo>
                <a:lnTo>
                  <a:pt x="25012" y="120000"/>
                </a:lnTo>
                <a:lnTo>
                  <a:pt x="30577" y="120000"/>
                </a:lnTo>
                <a:lnTo>
                  <a:pt x="36132" y="120000"/>
                </a:lnTo>
                <a:lnTo>
                  <a:pt x="41697" y="112257"/>
                </a:lnTo>
                <a:lnTo>
                  <a:pt x="44479" y="100642"/>
                </a:lnTo>
                <a:lnTo>
                  <a:pt x="47252" y="108385"/>
                </a:lnTo>
                <a:lnTo>
                  <a:pt x="52817" y="108385"/>
                </a:lnTo>
                <a:lnTo>
                  <a:pt x="61154" y="108385"/>
                </a:lnTo>
                <a:lnTo>
                  <a:pt x="58372" y="116128"/>
                </a:lnTo>
                <a:lnTo>
                  <a:pt x="69492" y="116128"/>
                </a:lnTo>
                <a:lnTo>
                  <a:pt x="75047" y="116128"/>
                </a:lnTo>
                <a:lnTo>
                  <a:pt x="77830" y="120000"/>
                </a:lnTo>
                <a:lnTo>
                  <a:pt x="75047" y="112257"/>
                </a:lnTo>
                <a:lnTo>
                  <a:pt x="72275" y="100642"/>
                </a:lnTo>
                <a:lnTo>
                  <a:pt x="83395" y="104514"/>
                </a:lnTo>
                <a:lnTo>
                  <a:pt x="80612" y="104514"/>
                </a:lnTo>
                <a:lnTo>
                  <a:pt x="86167" y="100642"/>
                </a:lnTo>
                <a:lnTo>
                  <a:pt x="88950" y="96771"/>
                </a:lnTo>
                <a:lnTo>
                  <a:pt x="91732" y="96771"/>
                </a:lnTo>
                <a:lnTo>
                  <a:pt x="94505" y="100642"/>
                </a:lnTo>
                <a:lnTo>
                  <a:pt x="97287" y="104514"/>
                </a:lnTo>
                <a:lnTo>
                  <a:pt x="105625" y="100642"/>
                </a:lnTo>
                <a:lnTo>
                  <a:pt x="105625" y="96771"/>
                </a:lnTo>
                <a:lnTo>
                  <a:pt x="105625" y="89028"/>
                </a:lnTo>
                <a:lnTo>
                  <a:pt x="102852" y="85157"/>
                </a:lnTo>
                <a:lnTo>
                  <a:pt x="97287" y="85157"/>
                </a:lnTo>
                <a:lnTo>
                  <a:pt x="97287" y="81285"/>
                </a:lnTo>
                <a:lnTo>
                  <a:pt x="102852" y="69684"/>
                </a:lnTo>
                <a:lnTo>
                  <a:pt x="105625" y="69684"/>
                </a:lnTo>
                <a:lnTo>
                  <a:pt x="105625" y="65813"/>
                </a:lnTo>
                <a:lnTo>
                  <a:pt x="102852" y="61942"/>
                </a:lnTo>
                <a:lnTo>
                  <a:pt x="105625" y="58070"/>
                </a:lnTo>
                <a:lnTo>
                  <a:pt x="119528" y="42585"/>
                </a:lnTo>
                <a:lnTo>
                  <a:pt x="120000" y="29557"/>
                </a:lnTo>
                <a:lnTo>
                  <a:pt x="118736" y="17804"/>
                </a:lnTo>
                <a:lnTo>
                  <a:pt x="119528" y="11613"/>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2" name="Google Shape;572;p8"/>
          <p:cNvSpPr/>
          <p:nvPr/>
        </p:nvSpPr>
        <p:spPr>
          <a:xfrm>
            <a:off x="7759392" y="4876154"/>
            <a:ext cx="45720" cy="45720"/>
          </a:xfrm>
          <a:custGeom>
            <a:rect b="b" l="l" r="r" t="t"/>
            <a:pathLst>
              <a:path extrusionOk="0" h="120000" w="120000">
                <a:moveTo>
                  <a:pt x="32732" y="119997"/>
                </a:moveTo>
                <a:lnTo>
                  <a:pt x="65464" y="119997"/>
                </a:lnTo>
                <a:lnTo>
                  <a:pt x="65464" y="102866"/>
                </a:lnTo>
                <a:lnTo>
                  <a:pt x="76364" y="68564"/>
                </a:lnTo>
                <a:lnTo>
                  <a:pt x="98165" y="85698"/>
                </a:lnTo>
                <a:lnTo>
                  <a:pt x="120000" y="85698"/>
                </a:lnTo>
                <a:lnTo>
                  <a:pt x="98165" y="0"/>
                </a:lnTo>
                <a:lnTo>
                  <a:pt x="65464" y="0"/>
                </a:lnTo>
                <a:lnTo>
                  <a:pt x="55139" y="31446"/>
                </a:lnTo>
                <a:lnTo>
                  <a:pt x="45868" y="64519"/>
                </a:lnTo>
                <a:lnTo>
                  <a:pt x="43632" y="68564"/>
                </a:lnTo>
                <a:lnTo>
                  <a:pt x="10897" y="68564"/>
                </a:lnTo>
                <a:lnTo>
                  <a:pt x="0" y="51433"/>
                </a:lnTo>
                <a:lnTo>
                  <a:pt x="0" y="68564"/>
                </a:lnTo>
                <a:lnTo>
                  <a:pt x="32732" y="11999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3" name="Google Shape;573;p8"/>
          <p:cNvSpPr/>
          <p:nvPr/>
        </p:nvSpPr>
        <p:spPr>
          <a:xfrm>
            <a:off x="7759392" y="4876154"/>
            <a:ext cx="45720" cy="45720"/>
          </a:xfrm>
          <a:custGeom>
            <a:rect b="b" l="l" r="r" t="t"/>
            <a:pathLst>
              <a:path extrusionOk="0" h="120000" w="120000">
                <a:moveTo>
                  <a:pt x="0" y="68564"/>
                </a:moveTo>
                <a:lnTo>
                  <a:pt x="32732" y="119997"/>
                </a:lnTo>
                <a:lnTo>
                  <a:pt x="65464" y="119997"/>
                </a:lnTo>
                <a:lnTo>
                  <a:pt x="65464" y="102866"/>
                </a:lnTo>
                <a:lnTo>
                  <a:pt x="76364" y="68564"/>
                </a:lnTo>
                <a:lnTo>
                  <a:pt x="98165" y="85698"/>
                </a:lnTo>
                <a:lnTo>
                  <a:pt x="120000" y="85698"/>
                </a:lnTo>
                <a:lnTo>
                  <a:pt x="98165" y="0"/>
                </a:lnTo>
                <a:lnTo>
                  <a:pt x="65464" y="0"/>
                </a:lnTo>
                <a:lnTo>
                  <a:pt x="55139" y="31446"/>
                </a:lnTo>
                <a:lnTo>
                  <a:pt x="45868" y="64519"/>
                </a:lnTo>
                <a:lnTo>
                  <a:pt x="43632" y="68564"/>
                </a:lnTo>
                <a:lnTo>
                  <a:pt x="32732" y="68564"/>
                </a:lnTo>
                <a:lnTo>
                  <a:pt x="10897" y="68564"/>
                </a:lnTo>
                <a:lnTo>
                  <a:pt x="0" y="51433"/>
                </a:lnTo>
                <a:lnTo>
                  <a:pt x="0" y="6856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4" name="Google Shape;574;p8"/>
          <p:cNvSpPr/>
          <p:nvPr/>
        </p:nvSpPr>
        <p:spPr>
          <a:xfrm>
            <a:off x="2866581" y="4864505"/>
            <a:ext cx="759460" cy="1279581"/>
          </a:xfrm>
          <a:custGeom>
            <a:rect b="b" l="l" r="r" t="t"/>
            <a:pathLst>
              <a:path extrusionOk="0" h="120000" w="120000">
                <a:moveTo>
                  <a:pt x="93845" y="22309"/>
                </a:moveTo>
                <a:lnTo>
                  <a:pt x="94037" y="21839"/>
                </a:lnTo>
                <a:lnTo>
                  <a:pt x="94037" y="21134"/>
                </a:lnTo>
                <a:lnTo>
                  <a:pt x="93461" y="20078"/>
                </a:lnTo>
                <a:lnTo>
                  <a:pt x="93461" y="22543"/>
                </a:lnTo>
                <a:lnTo>
                  <a:pt x="93845" y="22309"/>
                </a:lnTo>
                <a:close/>
              </a:path>
              <a:path extrusionOk="0" h="120000" w="120000">
                <a:moveTo>
                  <a:pt x="90000" y="119060"/>
                </a:moveTo>
                <a:lnTo>
                  <a:pt x="89076" y="119906"/>
                </a:lnTo>
                <a:lnTo>
                  <a:pt x="89230" y="120000"/>
                </a:lnTo>
                <a:lnTo>
                  <a:pt x="90000" y="119764"/>
                </a:lnTo>
                <a:lnTo>
                  <a:pt x="91153" y="119060"/>
                </a:lnTo>
                <a:lnTo>
                  <a:pt x="90000" y="119060"/>
                </a:lnTo>
                <a:close/>
              </a:path>
              <a:path extrusionOk="0" h="120000" w="120000">
                <a:moveTo>
                  <a:pt x="97498" y="113072"/>
                </a:moveTo>
                <a:lnTo>
                  <a:pt x="96923" y="113072"/>
                </a:lnTo>
                <a:lnTo>
                  <a:pt x="96923" y="113425"/>
                </a:lnTo>
                <a:lnTo>
                  <a:pt x="97498" y="113072"/>
                </a:lnTo>
                <a:close/>
              </a:path>
              <a:path extrusionOk="0" h="120000" w="120000">
                <a:moveTo>
                  <a:pt x="96923" y="17612"/>
                </a:moveTo>
                <a:lnTo>
                  <a:pt x="96345" y="17612"/>
                </a:lnTo>
                <a:lnTo>
                  <a:pt x="96345" y="17964"/>
                </a:lnTo>
                <a:lnTo>
                  <a:pt x="96923" y="17612"/>
                </a:lnTo>
                <a:close/>
              </a:path>
              <a:path extrusionOk="0" h="120000" w="120000">
                <a:moveTo>
                  <a:pt x="140191" y="78199"/>
                </a:moveTo>
                <a:lnTo>
                  <a:pt x="140769" y="77847"/>
                </a:lnTo>
                <a:lnTo>
                  <a:pt x="142498" y="77143"/>
                </a:lnTo>
                <a:lnTo>
                  <a:pt x="142498" y="76790"/>
                </a:lnTo>
                <a:lnTo>
                  <a:pt x="142775" y="75674"/>
                </a:lnTo>
                <a:lnTo>
                  <a:pt x="142795" y="74480"/>
                </a:lnTo>
                <a:lnTo>
                  <a:pt x="143033" y="73352"/>
                </a:lnTo>
                <a:lnTo>
                  <a:pt x="143076" y="73267"/>
                </a:lnTo>
                <a:lnTo>
                  <a:pt x="143076" y="72916"/>
                </a:lnTo>
                <a:lnTo>
                  <a:pt x="144806" y="72211"/>
                </a:lnTo>
                <a:lnTo>
                  <a:pt x="145384" y="71858"/>
                </a:lnTo>
                <a:lnTo>
                  <a:pt x="144818" y="70881"/>
                </a:lnTo>
                <a:lnTo>
                  <a:pt x="144568" y="69653"/>
                </a:lnTo>
                <a:lnTo>
                  <a:pt x="144806" y="68689"/>
                </a:lnTo>
                <a:lnTo>
                  <a:pt x="144806" y="68336"/>
                </a:lnTo>
                <a:lnTo>
                  <a:pt x="145960" y="68336"/>
                </a:lnTo>
                <a:lnTo>
                  <a:pt x="145960" y="65871"/>
                </a:lnTo>
                <a:lnTo>
                  <a:pt x="146538" y="65518"/>
                </a:lnTo>
                <a:lnTo>
                  <a:pt x="146538" y="64813"/>
                </a:lnTo>
                <a:lnTo>
                  <a:pt x="145960" y="63757"/>
                </a:lnTo>
                <a:lnTo>
                  <a:pt x="145613" y="62428"/>
                </a:lnTo>
                <a:lnTo>
                  <a:pt x="145533" y="61290"/>
                </a:lnTo>
                <a:lnTo>
                  <a:pt x="145721" y="60205"/>
                </a:lnTo>
                <a:lnTo>
                  <a:pt x="145960" y="59530"/>
                </a:lnTo>
                <a:lnTo>
                  <a:pt x="144806" y="59530"/>
                </a:lnTo>
                <a:lnTo>
                  <a:pt x="144806" y="59177"/>
                </a:lnTo>
                <a:lnTo>
                  <a:pt x="145960" y="58474"/>
                </a:lnTo>
                <a:lnTo>
                  <a:pt x="146538" y="57768"/>
                </a:lnTo>
                <a:lnTo>
                  <a:pt x="145384" y="57768"/>
                </a:lnTo>
                <a:lnTo>
                  <a:pt x="145960" y="57065"/>
                </a:lnTo>
                <a:lnTo>
                  <a:pt x="146538" y="56712"/>
                </a:lnTo>
                <a:lnTo>
                  <a:pt x="147114" y="56712"/>
                </a:lnTo>
                <a:lnTo>
                  <a:pt x="147692" y="56007"/>
                </a:lnTo>
                <a:lnTo>
                  <a:pt x="147692" y="54598"/>
                </a:lnTo>
                <a:lnTo>
                  <a:pt x="148871" y="54962"/>
                </a:lnTo>
                <a:lnTo>
                  <a:pt x="149382" y="55134"/>
                </a:lnTo>
                <a:lnTo>
                  <a:pt x="150000" y="55656"/>
                </a:lnTo>
                <a:lnTo>
                  <a:pt x="150000" y="55303"/>
                </a:lnTo>
                <a:lnTo>
                  <a:pt x="151153" y="54598"/>
                </a:lnTo>
                <a:lnTo>
                  <a:pt x="151153" y="53894"/>
                </a:lnTo>
                <a:lnTo>
                  <a:pt x="152307" y="53542"/>
                </a:lnTo>
                <a:lnTo>
                  <a:pt x="152883" y="52836"/>
                </a:lnTo>
                <a:lnTo>
                  <a:pt x="152307" y="52485"/>
                </a:lnTo>
                <a:lnTo>
                  <a:pt x="152307" y="51780"/>
                </a:lnTo>
                <a:lnTo>
                  <a:pt x="152883" y="51428"/>
                </a:lnTo>
                <a:lnTo>
                  <a:pt x="153461" y="51076"/>
                </a:lnTo>
                <a:lnTo>
                  <a:pt x="154037" y="50724"/>
                </a:lnTo>
                <a:lnTo>
                  <a:pt x="154615" y="50018"/>
                </a:lnTo>
                <a:lnTo>
                  <a:pt x="154615" y="49315"/>
                </a:lnTo>
                <a:lnTo>
                  <a:pt x="156214" y="48466"/>
                </a:lnTo>
                <a:lnTo>
                  <a:pt x="157492" y="47587"/>
                </a:lnTo>
                <a:lnTo>
                  <a:pt x="157498" y="47553"/>
                </a:lnTo>
                <a:lnTo>
                  <a:pt x="159230" y="47553"/>
                </a:lnTo>
                <a:lnTo>
                  <a:pt x="159806" y="47201"/>
                </a:lnTo>
                <a:lnTo>
                  <a:pt x="159230" y="46849"/>
                </a:lnTo>
                <a:lnTo>
                  <a:pt x="159806" y="46849"/>
                </a:lnTo>
                <a:lnTo>
                  <a:pt x="161538" y="45792"/>
                </a:lnTo>
                <a:lnTo>
                  <a:pt x="161538" y="45088"/>
                </a:lnTo>
                <a:lnTo>
                  <a:pt x="162114" y="45088"/>
                </a:lnTo>
                <a:lnTo>
                  <a:pt x="162114" y="44735"/>
                </a:lnTo>
                <a:lnTo>
                  <a:pt x="163051" y="43599"/>
                </a:lnTo>
                <a:lnTo>
                  <a:pt x="163547" y="42531"/>
                </a:lnTo>
                <a:lnTo>
                  <a:pt x="163846" y="41917"/>
                </a:lnTo>
                <a:lnTo>
                  <a:pt x="164421" y="41565"/>
                </a:lnTo>
                <a:lnTo>
                  <a:pt x="164999" y="41212"/>
                </a:lnTo>
                <a:lnTo>
                  <a:pt x="164421" y="40508"/>
                </a:lnTo>
                <a:lnTo>
                  <a:pt x="164421" y="39803"/>
                </a:lnTo>
                <a:lnTo>
                  <a:pt x="164999" y="38747"/>
                </a:lnTo>
                <a:lnTo>
                  <a:pt x="164421" y="38043"/>
                </a:lnTo>
                <a:lnTo>
                  <a:pt x="163846" y="37690"/>
                </a:lnTo>
                <a:lnTo>
                  <a:pt x="163821" y="36954"/>
                </a:lnTo>
                <a:lnTo>
                  <a:pt x="163925" y="35746"/>
                </a:lnTo>
                <a:lnTo>
                  <a:pt x="163846" y="35576"/>
                </a:lnTo>
                <a:lnTo>
                  <a:pt x="163846" y="35225"/>
                </a:lnTo>
                <a:lnTo>
                  <a:pt x="162692" y="35225"/>
                </a:lnTo>
                <a:lnTo>
                  <a:pt x="162114" y="34872"/>
                </a:lnTo>
                <a:lnTo>
                  <a:pt x="162114" y="34520"/>
                </a:lnTo>
                <a:lnTo>
                  <a:pt x="162692" y="34520"/>
                </a:lnTo>
                <a:lnTo>
                  <a:pt x="162114" y="34167"/>
                </a:lnTo>
                <a:lnTo>
                  <a:pt x="161538" y="34167"/>
                </a:lnTo>
                <a:lnTo>
                  <a:pt x="161538" y="33816"/>
                </a:lnTo>
                <a:lnTo>
                  <a:pt x="160943" y="32502"/>
                </a:lnTo>
                <a:lnTo>
                  <a:pt x="159813" y="31515"/>
                </a:lnTo>
                <a:lnTo>
                  <a:pt x="158652" y="31349"/>
                </a:lnTo>
                <a:lnTo>
                  <a:pt x="158076" y="31349"/>
                </a:lnTo>
                <a:lnTo>
                  <a:pt x="157498" y="31702"/>
                </a:lnTo>
                <a:lnTo>
                  <a:pt x="156923" y="31702"/>
                </a:lnTo>
                <a:lnTo>
                  <a:pt x="156923" y="30998"/>
                </a:lnTo>
                <a:lnTo>
                  <a:pt x="156345" y="30645"/>
                </a:lnTo>
                <a:lnTo>
                  <a:pt x="155191" y="30293"/>
                </a:lnTo>
                <a:lnTo>
                  <a:pt x="154615" y="30998"/>
                </a:lnTo>
                <a:lnTo>
                  <a:pt x="154037" y="31349"/>
                </a:lnTo>
                <a:lnTo>
                  <a:pt x="153461" y="30998"/>
                </a:lnTo>
                <a:lnTo>
                  <a:pt x="154037" y="30645"/>
                </a:lnTo>
                <a:lnTo>
                  <a:pt x="152883" y="30645"/>
                </a:lnTo>
                <a:lnTo>
                  <a:pt x="152883" y="29588"/>
                </a:lnTo>
                <a:lnTo>
                  <a:pt x="151153" y="28179"/>
                </a:lnTo>
                <a:lnTo>
                  <a:pt x="150575" y="28179"/>
                </a:lnTo>
                <a:lnTo>
                  <a:pt x="150575" y="28531"/>
                </a:lnTo>
                <a:lnTo>
                  <a:pt x="149040" y="27762"/>
                </a:lnTo>
                <a:lnTo>
                  <a:pt x="147631" y="26914"/>
                </a:lnTo>
                <a:lnTo>
                  <a:pt x="146117" y="26131"/>
                </a:lnTo>
                <a:lnTo>
                  <a:pt x="145960" y="26066"/>
                </a:lnTo>
                <a:lnTo>
                  <a:pt x="145384" y="25714"/>
                </a:lnTo>
                <a:lnTo>
                  <a:pt x="144230" y="26066"/>
                </a:lnTo>
                <a:lnTo>
                  <a:pt x="143652" y="25714"/>
                </a:lnTo>
                <a:lnTo>
                  <a:pt x="142498" y="25010"/>
                </a:lnTo>
                <a:lnTo>
                  <a:pt x="140534" y="24860"/>
                </a:lnTo>
                <a:lnTo>
                  <a:pt x="138665" y="24987"/>
                </a:lnTo>
                <a:lnTo>
                  <a:pt x="137883" y="25010"/>
                </a:lnTo>
                <a:lnTo>
                  <a:pt x="135758" y="24602"/>
                </a:lnTo>
                <a:lnTo>
                  <a:pt x="134405" y="24356"/>
                </a:lnTo>
                <a:lnTo>
                  <a:pt x="132692" y="24657"/>
                </a:lnTo>
                <a:lnTo>
                  <a:pt x="132114" y="23952"/>
                </a:lnTo>
                <a:lnTo>
                  <a:pt x="131538" y="23248"/>
                </a:lnTo>
                <a:lnTo>
                  <a:pt x="130960" y="23248"/>
                </a:lnTo>
                <a:lnTo>
                  <a:pt x="129806" y="22895"/>
                </a:lnTo>
                <a:lnTo>
                  <a:pt x="129230" y="23248"/>
                </a:lnTo>
                <a:lnTo>
                  <a:pt x="128076" y="23248"/>
                </a:lnTo>
                <a:lnTo>
                  <a:pt x="127105" y="24360"/>
                </a:lnTo>
                <a:lnTo>
                  <a:pt x="125346" y="25007"/>
                </a:lnTo>
                <a:lnTo>
                  <a:pt x="125191" y="25010"/>
                </a:lnTo>
                <a:lnTo>
                  <a:pt x="124037" y="24657"/>
                </a:lnTo>
                <a:lnTo>
                  <a:pt x="124615" y="23601"/>
                </a:lnTo>
                <a:lnTo>
                  <a:pt x="125191" y="23248"/>
                </a:lnTo>
                <a:lnTo>
                  <a:pt x="124037" y="23248"/>
                </a:lnTo>
                <a:lnTo>
                  <a:pt x="124037" y="22895"/>
                </a:lnTo>
                <a:lnTo>
                  <a:pt x="124615" y="22543"/>
                </a:lnTo>
                <a:lnTo>
                  <a:pt x="124615" y="22192"/>
                </a:lnTo>
                <a:lnTo>
                  <a:pt x="124037" y="21839"/>
                </a:lnTo>
                <a:lnTo>
                  <a:pt x="123461" y="21839"/>
                </a:lnTo>
                <a:lnTo>
                  <a:pt x="123461" y="21487"/>
                </a:lnTo>
                <a:lnTo>
                  <a:pt x="122883" y="21487"/>
                </a:lnTo>
                <a:lnTo>
                  <a:pt x="122883" y="20430"/>
                </a:lnTo>
                <a:lnTo>
                  <a:pt x="122307" y="20078"/>
                </a:lnTo>
                <a:lnTo>
                  <a:pt x="122307" y="20430"/>
                </a:lnTo>
                <a:lnTo>
                  <a:pt x="121153" y="20078"/>
                </a:lnTo>
                <a:lnTo>
                  <a:pt x="120575" y="20430"/>
                </a:lnTo>
                <a:lnTo>
                  <a:pt x="119999" y="20783"/>
                </a:lnTo>
                <a:lnTo>
                  <a:pt x="119999" y="21134"/>
                </a:lnTo>
                <a:lnTo>
                  <a:pt x="119999" y="20430"/>
                </a:lnTo>
                <a:lnTo>
                  <a:pt x="120575" y="20430"/>
                </a:lnTo>
                <a:lnTo>
                  <a:pt x="120575" y="19725"/>
                </a:lnTo>
                <a:lnTo>
                  <a:pt x="119422" y="19725"/>
                </a:lnTo>
                <a:lnTo>
                  <a:pt x="119422" y="19373"/>
                </a:lnTo>
                <a:lnTo>
                  <a:pt x="118268" y="19373"/>
                </a:lnTo>
                <a:lnTo>
                  <a:pt x="118268" y="18669"/>
                </a:lnTo>
                <a:lnTo>
                  <a:pt x="117692" y="18669"/>
                </a:lnTo>
                <a:lnTo>
                  <a:pt x="117114" y="19021"/>
                </a:lnTo>
                <a:lnTo>
                  <a:pt x="116538" y="19021"/>
                </a:lnTo>
                <a:lnTo>
                  <a:pt x="115960" y="18669"/>
                </a:lnTo>
                <a:lnTo>
                  <a:pt x="114806" y="17964"/>
                </a:lnTo>
                <a:lnTo>
                  <a:pt x="114806" y="17612"/>
                </a:lnTo>
                <a:lnTo>
                  <a:pt x="113652" y="17260"/>
                </a:lnTo>
                <a:lnTo>
                  <a:pt x="111572" y="17327"/>
                </a:lnTo>
                <a:lnTo>
                  <a:pt x="110008" y="17903"/>
                </a:lnTo>
                <a:lnTo>
                  <a:pt x="108647" y="18656"/>
                </a:lnTo>
                <a:lnTo>
                  <a:pt x="107883" y="19021"/>
                </a:lnTo>
                <a:lnTo>
                  <a:pt x="108461" y="19373"/>
                </a:lnTo>
                <a:lnTo>
                  <a:pt x="108461" y="19725"/>
                </a:lnTo>
                <a:lnTo>
                  <a:pt x="107883" y="20078"/>
                </a:lnTo>
                <a:lnTo>
                  <a:pt x="107307" y="19725"/>
                </a:lnTo>
                <a:lnTo>
                  <a:pt x="106729" y="19725"/>
                </a:lnTo>
                <a:lnTo>
                  <a:pt x="105575" y="21134"/>
                </a:lnTo>
                <a:lnTo>
                  <a:pt x="105608" y="21204"/>
                </a:lnTo>
                <a:lnTo>
                  <a:pt x="104733" y="21289"/>
                </a:lnTo>
                <a:lnTo>
                  <a:pt x="104999" y="21134"/>
                </a:lnTo>
                <a:lnTo>
                  <a:pt x="102754" y="21154"/>
                </a:lnTo>
                <a:lnTo>
                  <a:pt x="100941" y="21294"/>
                </a:lnTo>
                <a:lnTo>
                  <a:pt x="99806" y="21487"/>
                </a:lnTo>
                <a:lnTo>
                  <a:pt x="99230" y="21134"/>
                </a:lnTo>
                <a:lnTo>
                  <a:pt x="99230" y="20783"/>
                </a:lnTo>
                <a:lnTo>
                  <a:pt x="98652" y="20078"/>
                </a:lnTo>
                <a:lnTo>
                  <a:pt x="98076" y="20078"/>
                </a:lnTo>
                <a:lnTo>
                  <a:pt x="98076" y="19725"/>
                </a:lnTo>
                <a:lnTo>
                  <a:pt x="97498" y="19373"/>
                </a:lnTo>
                <a:lnTo>
                  <a:pt x="96976" y="18562"/>
                </a:lnTo>
                <a:lnTo>
                  <a:pt x="96349" y="18956"/>
                </a:lnTo>
                <a:lnTo>
                  <a:pt x="95769" y="19373"/>
                </a:lnTo>
                <a:lnTo>
                  <a:pt x="94615" y="19373"/>
                </a:lnTo>
                <a:lnTo>
                  <a:pt x="94815" y="20373"/>
                </a:lnTo>
                <a:lnTo>
                  <a:pt x="94719" y="21683"/>
                </a:lnTo>
                <a:lnTo>
                  <a:pt x="94615" y="21839"/>
                </a:lnTo>
                <a:lnTo>
                  <a:pt x="93845" y="22309"/>
                </a:lnTo>
                <a:lnTo>
                  <a:pt x="93461" y="23248"/>
                </a:lnTo>
                <a:lnTo>
                  <a:pt x="93461" y="19021"/>
                </a:lnTo>
                <a:lnTo>
                  <a:pt x="91729" y="19021"/>
                </a:lnTo>
                <a:lnTo>
                  <a:pt x="91079" y="19111"/>
                </a:lnTo>
                <a:lnTo>
                  <a:pt x="90575" y="19725"/>
                </a:lnTo>
                <a:lnTo>
                  <a:pt x="89422" y="20078"/>
                </a:lnTo>
                <a:lnTo>
                  <a:pt x="87114" y="20078"/>
                </a:lnTo>
                <a:lnTo>
                  <a:pt x="87114" y="20430"/>
                </a:lnTo>
                <a:lnTo>
                  <a:pt x="86050" y="20430"/>
                </a:lnTo>
                <a:lnTo>
                  <a:pt x="85838" y="20583"/>
                </a:lnTo>
                <a:lnTo>
                  <a:pt x="85100" y="21313"/>
                </a:lnTo>
                <a:lnTo>
                  <a:pt x="85384" y="21487"/>
                </a:lnTo>
                <a:lnTo>
                  <a:pt x="86538" y="119764"/>
                </a:lnTo>
                <a:lnTo>
                  <a:pt x="87692" y="119764"/>
                </a:lnTo>
                <a:lnTo>
                  <a:pt x="88268" y="120469"/>
                </a:lnTo>
                <a:lnTo>
                  <a:pt x="86538" y="122231"/>
                </a:lnTo>
                <a:lnTo>
                  <a:pt x="86538" y="122935"/>
                </a:lnTo>
                <a:lnTo>
                  <a:pt x="88006" y="122009"/>
                </a:lnTo>
                <a:lnTo>
                  <a:pt x="89182" y="121084"/>
                </a:lnTo>
                <a:lnTo>
                  <a:pt x="89422" y="120822"/>
                </a:lnTo>
                <a:lnTo>
                  <a:pt x="89422" y="120117"/>
                </a:lnTo>
                <a:lnTo>
                  <a:pt x="89230" y="120000"/>
                </a:lnTo>
                <a:lnTo>
                  <a:pt x="88846" y="120117"/>
                </a:lnTo>
                <a:lnTo>
                  <a:pt x="89076" y="119906"/>
                </a:lnTo>
                <a:lnTo>
                  <a:pt x="88846" y="119764"/>
                </a:lnTo>
                <a:lnTo>
                  <a:pt x="88846" y="119060"/>
                </a:lnTo>
                <a:lnTo>
                  <a:pt x="90073" y="118135"/>
                </a:lnTo>
                <a:lnTo>
                  <a:pt x="91465" y="117209"/>
                </a:lnTo>
                <a:lnTo>
                  <a:pt x="91729" y="116946"/>
                </a:lnTo>
                <a:lnTo>
                  <a:pt x="91729" y="116595"/>
                </a:lnTo>
                <a:lnTo>
                  <a:pt x="91153" y="116243"/>
                </a:lnTo>
                <a:lnTo>
                  <a:pt x="91729" y="116243"/>
                </a:lnTo>
                <a:lnTo>
                  <a:pt x="91729" y="115890"/>
                </a:lnTo>
                <a:lnTo>
                  <a:pt x="92883" y="115890"/>
                </a:lnTo>
                <a:lnTo>
                  <a:pt x="92883" y="115186"/>
                </a:lnTo>
                <a:lnTo>
                  <a:pt x="94320" y="114473"/>
                </a:lnTo>
                <a:lnTo>
                  <a:pt x="94613" y="113154"/>
                </a:lnTo>
                <a:lnTo>
                  <a:pt x="94615" y="112719"/>
                </a:lnTo>
                <a:lnTo>
                  <a:pt x="95191" y="113072"/>
                </a:lnTo>
                <a:lnTo>
                  <a:pt x="95769" y="112719"/>
                </a:lnTo>
                <a:lnTo>
                  <a:pt x="95769" y="113425"/>
                </a:lnTo>
                <a:lnTo>
                  <a:pt x="96923" y="113425"/>
                </a:lnTo>
                <a:lnTo>
                  <a:pt x="96923" y="113072"/>
                </a:lnTo>
                <a:lnTo>
                  <a:pt x="98076" y="113072"/>
                </a:lnTo>
                <a:lnTo>
                  <a:pt x="98076" y="113425"/>
                </a:lnTo>
                <a:lnTo>
                  <a:pt x="97498" y="114128"/>
                </a:lnTo>
                <a:lnTo>
                  <a:pt x="97149" y="115143"/>
                </a:lnTo>
                <a:lnTo>
                  <a:pt x="96517" y="116080"/>
                </a:lnTo>
                <a:lnTo>
                  <a:pt x="96345" y="116243"/>
                </a:lnTo>
                <a:lnTo>
                  <a:pt x="95769" y="116595"/>
                </a:lnTo>
                <a:lnTo>
                  <a:pt x="95896" y="117062"/>
                </a:lnTo>
                <a:lnTo>
                  <a:pt x="96748" y="116525"/>
                </a:lnTo>
                <a:lnTo>
                  <a:pt x="97448" y="115935"/>
                </a:lnTo>
                <a:lnTo>
                  <a:pt x="97498" y="115890"/>
                </a:lnTo>
                <a:lnTo>
                  <a:pt x="98117" y="114671"/>
                </a:lnTo>
                <a:lnTo>
                  <a:pt x="98736" y="113470"/>
                </a:lnTo>
                <a:lnTo>
                  <a:pt x="99230" y="112719"/>
                </a:lnTo>
                <a:lnTo>
                  <a:pt x="99752" y="111483"/>
                </a:lnTo>
                <a:lnTo>
                  <a:pt x="100379" y="110378"/>
                </a:lnTo>
                <a:lnTo>
                  <a:pt x="100960" y="109902"/>
                </a:lnTo>
                <a:lnTo>
                  <a:pt x="102350" y="108925"/>
                </a:lnTo>
                <a:lnTo>
                  <a:pt x="103790" y="108144"/>
                </a:lnTo>
                <a:lnTo>
                  <a:pt x="103846" y="108140"/>
                </a:lnTo>
                <a:lnTo>
                  <a:pt x="104421" y="107789"/>
                </a:lnTo>
                <a:lnTo>
                  <a:pt x="104421" y="108140"/>
                </a:lnTo>
                <a:lnTo>
                  <a:pt x="104999" y="107789"/>
                </a:lnTo>
                <a:lnTo>
                  <a:pt x="104999" y="106731"/>
                </a:lnTo>
                <a:lnTo>
                  <a:pt x="105575" y="106380"/>
                </a:lnTo>
                <a:lnTo>
                  <a:pt x="105321" y="105577"/>
                </a:lnTo>
                <a:lnTo>
                  <a:pt x="105412" y="104198"/>
                </a:lnTo>
                <a:lnTo>
                  <a:pt x="105562" y="102829"/>
                </a:lnTo>
                <a:lnTo>
                  <a:pt x="105575" y="102504"/>
                </a:lnTo>
                <a:lnTo>
                  <a:pt x="104999" y="102504"/>
                </a:lnTo>
                <a:lnTo>
                  <a:pt x="104421" y="101800"/>
                </a:lnTo>
                <a:lnTo>
                  <a:pt x="104999" y="101800"/>
                </a:lnTo>
                <a:lnTo>
                  <a:pt x="104999" y="101448"/>
                </a:lnTo>
                <a:lnTo>
                  <a:pt x="104421" y="101448"/>
                </a:lnTo>
                <a:lnTo>
                  <a:pt x="104421" y="100744"/>
                </a:lnTo>
                <a:lnTo>
                  <a:pt x="104999" y="101095"/>
                </a:lnTo>
                <a:lnTo>
                  <a:pt x="104999" y="98982"/>
                </a:lnTo>
                <a:lnTo>
                  <a:pt x="103846" y="98982"/>
                </a:lnTo>
                <a:lnTo>
                  <a:pt x="104421" y="98630"/>
                </a:lnTo>
                <a:lnTo>
                  <a:pt x="104421" y="98277"/>
                </a:lnTo>
                <a:lnTo>
                  <a:pt x="104999" y="97925"/>
                </a:lnTo>
                <a:lnTo>
                  <a:pt x="105575" y="97221"/>
                </a:lnTo>
                <a:lnTo>
                  <a:pt x="104999" y="97221"/>
                </a:lnTo>
                <a:lnTo>
                  <a:pt x="104999" y="96516"/>
                </a:lnTo>
                <a:lnTo>
                  <a:pt x="106814" y="96087"/>
                </a:lnTo>
                <a:lnTo>
                  <a:pt x="108513" y="95536"/>
                </a:lnTo>
                <a:lnTo>
                  <a:pt x="109615" y="95107"/>
                </a:lnTo>
                <a:lnTo>
                  <a:pt x="109615" y="94755"/>
                </a:lnTo>
                <a:lnTo>
                  <a:pt x="110191" y="94403"/>
                </a:lnTo>
                <a:lnTo>
                  <a:pt x="110769" y="94403"/>
                </a:lnTo>
                <a:lnTo>
                  <a:pt x="112053" y="93906"/>
                </a:lnTo>
                <a:lnTo>
                  <a:pt x="113794" y="93558"/>
                </a:lnTo>
                <a:lnTo>
                  <a:pt x="114230" y="93346"/>
                </a:lnTo>
                <a:lnTo>
                  <a:pt x="114806" y="92289"/>
                </a:lnTo>
                <a:lnTo>
                  <a:pt x="115960" y="91585"/>
                </a:lnTo>
                <a:lnTo>
                  <a:pt x="117692" y="91938"/>
                </a:lnTo>
                <a:lnTo>
                  <a:pt x="118846" y="91938"/>
                </a:lnTo>
                <a:lnTo>
                  <a:pt x="118846" y="91232"/>
                </a:lnTo>
                <a:lnTo>
                  <a:pt x="122307" y="91232"/>
                </a:lnTo>
                <a:lnTo>
                  <a:pt x="121729" y="90529"/>
                </a:lnTo>
                <a:lnTo>
                  <a:pt x="121729" y="90176"/>
                </a:lnTo>
                <a:lnTo>
                  <a:pt x="121153" y="89823"/>
                </a:lnTo>
                <a:lnTo>
                  <a:pt x="122307" y="89823"/>
                </a:lnTo>
                <a:lnTo>
                  <a:pt x="122883" y="89119"/>
                </a:lnTo>
                <a:lnTo>
                  <a:pt x="123461" y="89119"/>
                </a:lnTo>
                <a:lnTo>
                  <a:pt x="124037" y="89471"/>
                </a:lnTo>
                <a:lnTo>
                  <a:pt x="124615" y="89471"/>
                </a:lnTo>
                <a:lnTo>
                  <a:pt x="125191" y="88767"/>
                </a:lnTo>
                <a:lnTo>
                  <a:pt x="129230" y="88767"/>
                </a:lnTo>
                <a:lnTo>
                  <a:pt x="128652" y="87709"/>
                </a:lnTo>
                <a:lnTo>
                  <a:pt x="129230" y="88062"/>
                </a:lnTo>
                <a:lnTo>
                  <a:pt x="129806" y="87709"/>
                </a:lnTo>
                <a:lnTo>
                  <a:pt x="129806" y="88414"/>
                </a:lnTo>
                <a:lnTo>
                  <a:pt x="130384" y="88414"/>
                </a:lnTo>
                <a:lnTo>
                  <a:pt x="130384" y="88767"/>
                </a:lnTo>
                <a:lnTo>
                  <a:pt x="130960" y="88767"/>
                </a:lnTo>
                <a:lnTo>
                  <a:pt x="132114" y="88414"/>
                </a:lnTo>
                <a:lnTo>
                  <a:pt x="132692" y="88767"/>
                </a:lnTo>
                <a:lnTo>
                  <a:pt x="132692" y="88414"/>
                </a:lnTo>
                <a:lnTo>
                  <a:pt x="133268" y="88062"/>
                </a:lnTo>
                <a:lnTo>
                  <a:pt x="133846" y="87709"/>
                </a:lnTo>
                <a:lnTo>
                  <a:pt x="133268" y="87005"/>
                </a:lnTo>
                <a:lnTo>
                  <a:pt x="133846" y="87005"/>
                </a:lnTo>
                <a:lnTo>
                  <a:pt x="135575" y="86300"/>
                </a:lnTo>
                <a:lnTo>
                  <a:pt x="135575" y="85949"/>
                </a:lnTo>
                <a:lnTo>
                  <a:pt x="136153" y="85597"/>
                </a:lnTo>
                <a:lnTo>
                  <a:pt x="135575" y="85244"/>
                </a:lnTo>
                <a:lnTo>
                  <a:pt x="135575" y="84188"/>
                </a:lnTo>
                <a:lnTo>
                  <a:pt x="134421" y="84188"/>
                </a:lnTo>
                <a:lnTo>
                  <a:pt x="135575" y="83835"/>
                </a:lnTo>
                <a:lnTo>
                  <a:pt x="135575" y="83131"/>
                </a:lnTo>
                <a:lnTo>
                  <a:pt x="136729" y="82779"/>
                </a:lnTo>
                <a:lnTo>
                  <a:pt x="137307" y="82073"/>
                </a:lnTo>
                <a:lnTo>
                  <a:pt x="136729" y="81722"/>
                </a:lnTo>
                <a:lnTo>
                  <a:pt x="137307" y="81017"/>
                </a:lnTo>
                <a:lnTo>
                  <a:pt x="137307" y="80664"/>
                </a:lnTo>
                <a:lnTo>
                  <a:pt x="139037" y="80313"/>
                </a:lnTo>
                <a:lnTo>
                  <a:pt x="139037" y="79608"/>
                </a:lnTo>
                <a:lnTo>
                  <a:pt x="139615" y="79608"/>
                </a:lnTo>
                <a:lnTo>
                  <a:pt x="139037" y="79256"/>
                </a:lnTo>
                <a:lnTo>
                  <a:pt x="139037" y="78904"/>
                </a:lnTo>
                <a:lnTo>
                  <a:pt x="140191" y="78904"/>
                </a:lnTo>
                <a:lnTo>
                  <a:pt x="140191" y="78199"/>
                </a:lnTo>
                <a:close/>
              </a:path>
              <a:path extrusionOk="0" h="120000" w="120000">
                <a:moveTo>
                  <a:pt x="119999" y="20430"/>
                </a:moveTo>
                <a:lnTo>
                  <a:pt x="119999" y="21134"/>
                </a:lnTo>
                <a:lnTo>
                  <a:pt x="119999" y="20430"/>
                </a:lnTo>
                <a:close/>
              </a:path>
              <a:path extrusionOk="0" h="120000" w="120000">
                <a:moveTo>
                  <a:pt x="104421" y="14794"/>
                </a:moveTo>
                <a:lnTo>
                  <a:pt x="104421" y="15851"/>
                </a:lnTo>
                <a:lnTo>
                  <a:pt x="104999" y="15851"/>
                </a:lnTo>
                <a:lnTo>
                  <a:pt x="104999" y="14794"/>
                </a:lnTo>
                <a:lnTo>
                  <a:pt x="104421" y="14794"/>
                </a:lnTo>
                <a:close/>
              </a:path>
              <a:path extrusionOk="0" h="120000" w="120000">
                <a:moveTo>
                  <a:pt x="99806" y="16203"/>
                </a:moveTo>
                <a:lnTo>
                  <a:pt x="99230" y="16203"/>
                </a:lnTo>
                <a:lnTo>
                  <a:pt x="99230" y="17260"/>
                </a:lnTo>
                <a:lnTo>
                  <a:pt x="98652" y="17612"/>
                </a:lnTo>
                <a:lnTo>
                  <a:pt x="98076" y="17612"/>
                </a:lnTo>
                <a:lnTo>
                  <a:pt x="97498" y="18669"/>
                </a:lnTo>
                <a:lnTo>
                  <a:pt x="98076" y="19373"/>
                </a:lnTo>
                <a:lnTo>
                  <a:pt x="98076" y="19725"/>
                </a:lnTo>
                <a:lnTo>
                  <a:pt x="98652" y="19725"/>
                </a:lnTo>
                <a:lnTo>
                  <a:pt x="98652" y="20078"/>
                </a:lnTo>
                <a:lnTo>
                  <a:pt x="99925" y="20870"/>
                </a:lnTo>
                <a:lnTo>
                  <a:pt x="100928" y="20959"/>
                </a:lnTo>
                <a:lnTo>
                  <a:pt x="102114" y="20783"/>
                </a:lnTo>
                <a:lnTo>
                  <a:pt x="104421" y="20783"/>
                </a:lnTo>
                <a:lnTo>
                  <a:pt x="104421" y="20430"/>
                </a:lnTo>
                <a:lnTo>
                  <a:pt x="104999" y="20430"/>
                </a:lnTo>
                <a:lnTo>
                  <a:pt x="105575" y="20078"/>
                </a:lnTo>
                <a:lnTo>
                  <a:pt x="105575" y="19725"/>
                </a:lnTo>
                <a:lnTo>
                  <a:pt x="106729" y="19725"/>
                </a:lnTo>
                <a:lnTo>
                  <a:pt x="107307" y="19373"/>
                </a:lnTo>
                <a:lnTo>
                  <a:pt x="106729" y="19021"/>
                </a:lnTo>
                <a:lnTo>
                  <a:pt x="106729" y="18669"/>
                </a:lnTo>
                <a:lnTo>
                  <a:pt x="107883" y="18669"/>
                </a:lnTo>
                <a:lnTo>
                  <a:pt x="107883" y="17964"/>
                </a:lnTo>
                <a:lnTo>
                  <a:pt x="107307" y="17612"/>
                </a:lnTo>
                <a:lnTo>
                  <a:pt x="107307" y="16907"/>
                </a:lnTo>
                <a:lnTo>
                  <a:pt x="108461" y="16907"/>
                </a:lnTo>
                <a:lnTo>
                  <a:pt x="107307" y="15851"/>
                </a:lnTo>
                <a:lnTo>
                  <a:pt x="104421" y="15851"/>
                </a:lnTo>
                <a:lnTo>
                  <a:pt x="104421" y="14794"/>
                </a:lnTo>
                <a:lnTo>
                  <a:pt x="102421" y="14967"/>
                </a:lnTo>
                <a:lnTo>
                  <a:pt x="101331" y="15697"/>
                </a:lnTo>
                <a:lnTo>
                  <a:pt x="100960" y="15851"/>
                </a:lnTo>
                <a:lnTo>
                  <a:pt x="100384" y="16203"/>
                </a:lnTo>
                <a:lnTo>
                  <a:pt x="99806" y="16203"/>
                </a:lnTo>
                <a:close/>
              </a:path>
              <a:path extrusionOk="0" h="120000" w="120000">
                <a:moveTo>
                  <a:pt x="95191" y="19021"/>
                </a:moveTo>
                <a:lnTo>
                  <a:pt x="95769" y="18316"/>
                </a:lnTo>
                <a:lnTo>
                  <a:pt x="94615" y="18669"/>
                </a:lnTo>
                <a:lnTo>
                  <a:pt x="94037" y="18669"/>
                </a:lnTo>
                <a:lnTo>
                  <a:pt x="94037" y="19021"/>
                </a:lnTo>
                <a:lnTo>
                  <a:pt x="95191" y="19021"/>
                </a:lnTo>
                <a:close/>
              </a:path>
              <a:path extrusionOk="0" h="120000" w="120000">
                <a:moveTo>
                  <a:pt x="92883" y="118708"/>
                </a:moveTo>
                <a:lnTo>
                  <a:pt x="91745" y="119193"/>
                </a:lnTo>
                <a:lnTo>
                  <a:pt x="91807" y="119506"/>
                </a:lnTo>
                <a:lnTo>
                  <a:pt x="92883" y="119413"/>
                </a:lnTo>
                <a:lnTo>
                  <a:pt x="94037" y="119413"/>
                </a:lnTo>
                <a:lnTo>
                  <a:pt x="94615" y="118708"/>
                </a:lnTo>
                <a:lnTo>
                  <a:pt x="92883" y="118708"/>
                </a:lnTo>
                <a:close/>
              </a:path>
              <a:path extrusionOk="0" h="120000" w="120000">
                <a:moveTo>
                  <a:pt x="94589" y="118083"/>
                </a:moveTo>
                <a:lnTo>
                  <a:pt x="95548" y="117849"/>
                </a:lnTo>
                <a:lnTo>
                  <a:pt x="95443" y="117694"/>
                </a:lnTo>
                <a:lnTo>
                  <a:pt x="94037" y="117652"/>
                </a:lnTo>
                <a:lnTo>
                  <a:pt x="93461" y="118355"/>
                </a:lnTo>
                <a:lnTo>
                  <a:pt x="94589" y="118083"/>
                </a:lnTo>
                <a:close/>
              </a:path>
              <a:path extrusionOk="0" h="120000" w="120000">
                <a:moveTo>
                  <a:pt x="95769" y="17260"/>
                </a:moveTo>
                <a:lnTo>
                  <a:pt x="96345" y="16555"/>
                </a:lnTo>
                <a:lnTo>
                  <a:pt x="95191" y="16907"/>
                </a:lnTo>
                <a:lnTo>
                  <a:pt x="94615" y="16907"/>
                </a:lnTo>
                <a:lnTo>
                  <a:pt x="94615" y="17260"/>
                </a:lnTo>
                <a:lnTo>
                  <a:pt x="95769" y="17260"/>
                </a:lnTo>
                <a:close/>
              </a:path>
              <a:path extrusionOk="0" h="120000" w="120000">
                <a:moveTo>
                  <a:pt x="82902" y="22377"/>
                </a:moveTo>
                <a:lnTo>
                  <a:pt x="81347" y="8806"/>
                </a:lnTo>
                <a:lnTo>
                  <a:pt x="79615" y="8806"/>
                </a:lnTo>
                <a:lnTo>
                  <a:pt x="79037" y="8453"/>
                </a:lnTo>
                <a:lnTo>
                  <a:pt x="77883" y="8806"/>
                </a:lnTo>
                <a:lnTo>
                  <a:pt x="79236" y="22322"/>
                </a:lnTo>
                <a:lnTo>
                  <a:pt x="81041" y="22494"/>
                </a:lnTo>
                <a:lnTo>
                  <a:pt x="82902" y="22377"/>
                </a:lnTo>
                <a:close/>
              </a:path>
              <a:path extrusionOk="0" h="120000" w="120000">
                <a:moveTo>
                  <a:pt x="100335" y="10493"/>
                </a:moveTo>
                <a:lnTo>
                  <a:pt x="100858" y="10179"/>
                </a:lnTo>
                <a:lnTo>
                  <a:pt x="101267" y="9514"/>
                </a:lnTo>
                <a:lnTo>
                  <a:pt x="101538" y="9158"/>
                </a:lnTo>
                <a:lnTo>
                  <a:pt x="98652" y="9158"/>
                </a:lnTo>
                <a:lnTo>
                  <a:pt x="98652" y="8806"/>
                </a:lnTo>
                <a:lnTo>
                  <a:pt x="99230" y="7748"/>
                </a:lnTo>
                <a:lnTo>
                  <a:pt x="98652" y="7044"/>
                </a:lnTo>
                <a:lnTo>
                  <a:pt x="98076" y="7044"/>
                </a:lnTo>
                <a:lnTo>
                  <a:pt x="97498" y="6692"/>
                </a:lnTo>
                <a:lnTo>
                  <a:pt x="97498" y="5635"/>
                </a:lnTo>
                <a:lnTo>
                  <a:pt x="98076" y="5283"/>
                </a:lnTo>
                <a:lnTo>
                  <a:pt x="97498" y="4579"/>
                </a:lnTo>
                <a:lnTo>
                  <a:pt x="97498" y="4226"/>
                </a:lnTo>
                <a:lnTo>
                  <a:pt x="96345" y="3521"/>
                </a:lnTo>
                <a:lnTo>
                  <a:pt x="95769" y="2817"/>
                </a:lnTo>
                <a:lnTo>
                  <a:pt x="95769" y="2465"/>
                </a:lnTo>
                <a:lnTo>
                  <a:pt x="96345" y="2112"/>
                </a:lnTo>
                <a:lnTo>
                  <a:pt x="95769" y="2112"/>
                </a:lnTo>
                <a:lnTo>
                  <a:pt x="95769" y="1761"/>
                </a:lnTo>
                <a:lnTo>
                  <a:pt x="94615" y="1761"/>
                </a:lnTo>
                <a:lnTo>
                  <a:pt x="92883" y="3874"/>
                </a:lnTo>
                <a:lnTo>
                  <a:pt x="92307" y="5283"/>
                </a:lnTo>
                <a:lnTo>
                  <a:pt x="91842" y="7292"/>
                </a:lnTo>
                <a:lnTo>
                  <a:pt x="91732" y="7946"/>
                </a:lnTo>
                <a:lnTo>
                  <a:pt x="91729" y="8101"/>
                </a:lnTo>
                <a:lnTo>
                  <a:pt x="90316" y="9254"/>
                </a:lnTo>
                <a:lnTo>
                  <a:pt x="88945" y="10154"/>
                </a:lnTo>
                <a:lnTo>
                  <a:pt x="88846" y="10215"/>
                </a:lnTo>
                <a:lnTo>
                  <a:pt x="87114" y="9510"/>
                </a:lnTo>
                <a:lnTo>
                  <a:pt x="85384" y="9862"/>
                </a:lnTo>
                <a:lnTo>
                  <a:pt x="83652" y="10567"/>
                </a:lnTo>
                <a:lnTo>
                  <a:pt x="83076" y="10215"/>
                </a:lnTo>
                <a:lnTo>
                  <a:pt x="81922" y="9862"/>
                </a:lnTo>
                <a:lnTo>
                  <a:pt x="81347" y="8806"/>
                </a:lnTo>
                <a:lnTo>
                  <a:pt x="82902" y="22377"/>
                </a:lnTo>
                <a:lnTo>
                  <a:pt x="83652" y="22192"/>
                </a:lnTo>
                <a:lnTo>
                  <a:pt x="84230" y="21839"/>
                </a:lnTo>
                <a:lnTo>
                  <a:pt x="83652" y="22543"/>
                </a:lnTo>
                <a:lnTo>
                  <a:pt x="76729" y="22543"/>
                </a:lnTo>
                <a:lnTo>
                  <a:pt x="77307" y="22192"/>
                </a:lnTo>
                <a:lnTo>
                  <a:pt x="79236" y="22322"/>
                </a:lnTo>
                <a:lnTo>
                  <a:pt x="77883" y="8806"/>
                </a:lnTo>
                <a:lnTo>
                  <a:pt x="74999" y="8101"/>
                </a:lnTo>
                <a:lnTo>
                  <a:pt x="74421" y="9510"/>
                </a:lnTo>
                <a:lnTo>
                  <a:pt x="75577" y="10215"/>
                </a:lnTo>
                <a:lnTo>
                  <a:pt x="74421" y="11271"/>
                </a:lnTo>
                <a:lnTo>
                  <a:pt x="72114" y="10567"/>
                </a:lnTo>
                <a:lnTo>
                  <a:pt x="70384" y="10919"/>
                </a:lnTo>
                <a:lnTo>
                  <a:pt x="69230" y="11271"/>
                </a:lnTo>
                <a:lnTo>
                  <a:pt x="68076" y="10919"/>
                </a:lnTo>
                <a:lnTo>
                  <a:pt x="66923" y="10567"/>
                </a:lnTo>
                <a:lnTo>
                  <a:pt x="67500" y="11271"/>
                </a:lnTo>
                <a:lnTo>
                  <a:pt x="65193" y="11271"/>
                </a:lnTo>
                <a:lnTo>
                  <a:pt x="65769" y="12328"/>
                </a:lnTo>
                <a:lnTo>
                  <a:pt x="65193" y="11976"/>
                </a:lnTo>
                <a:lnTo>
                  <a:pt x="64039" y="11976"/>
                </a:lnTo>
                <a:lnTo>
                  <a:pt x="64039" y="13033"/>
                </a:lnTo>
                <a:lnTo>
                  <a:pt x="62307" y="13033"/>
                </a:lnTo>
                <a:lnTo>
                  <a:pt x="61731" y="12680"/>
                </a:lnTo>
                <a:lnTo>
                  <a:pt x="61731" y="11624"/>
                </a:lnTo>
                <a:lnTo>
                  <a:pt x="59999" y="11624"/>
                </a:lnTo>
                <a:lnTo>
                  <a:pt x="59424" y="11271"/>
                </a:lnTo>
                <a:lnTo>
                  <a:pt x="58846" y="10919"/>
                </a:lnTo>
                <a:lnTo>
                  <a:pt x="57692" y="10567"/>
                </a:lnTo>
                <a:lnTo>
                  <a:pt x="58270" y="9510"/>
                </a:lnTo>
                <a:lnTo>
                  <a:pt x="58653" y="8331"/>
                </a:lnTo>
                <a:lnTo>
                  <a:pt x="58812" y="6736"/>
                </a:lnTo>
                <a:lnTo>
                  <a:pt x="58845" y="5695"/>
                </a:lnTo>
                <a:lnTo>
                  <a:pt x="58846" y="5635"/>
                </a:lnTo>
                <a:lnTo>
                  <a:pt x="59999" y="5283"/>
                </a:lnTo>
                <a:lnTo>
                  <a:pt x="61153" y="4579"/>
                </a:lnTo>
                <a:lnTo>
                  <a:pt x="61731" y="4226"/>
                </a:lnTo>
                <a:lnTo>
                  <a:pt x="61153" y="3521"/>
                </a:lnTo>
                <a:lnTo>
                  <a:pt x="59999" y="3170"/>
                </a:lnTo>
                <a:lnTo>
                  <a:pt x="61731" y="2465"/>
                </a:lnTo>
                <a:lnTo>
                  <a:pt x="59999" y="2465"/>
                </a:lnTo>
                <a:lnTo>
                  <a:pt x="58846" y="1761"/>
                </a:lnTo>
                <a:lnTo>
                  <a:pt x="59999" y="1056"/>
                </a:lnTo>
                <a:lnTo>
                  <a:pt x="59999" y="0"/>
                </a:lnTo>
                <a:lnTo>
                  <a:pt x="58846" y="352"/>
                </a:lnTo>
                <a:lnTo>
                  <a:pt x="58270" y="703"/>
                </a:lnTo>
                <a:lnTo>
                  <a:pt x="55962" y="0"/>
                </a:lnTo>
                <a:lnTo>
                  <a:pt x="55962" y="703"/>
                </a:lnTo>
                <a:lnTo>
                  <a:pt x="55384" y="1408"/>
                </a:lnTo>
                <a:lnTo>
                  <a:pt x="54230" y="1761"/>
                </a:lnTo>
                <a:lnTo>
                  <a:pt x="52500" y="1761"/>
                </a:lnTo>
                <a:lnTo>
                  <a:pt x="52500" y="2817"/>
                </a:lnTo>
                <a:lnTo>
                  <a:pt x="50769" y="2817"/>
                </a:lnTo>
                <a:lnTo>
                  <a:pt x="51347" y="3521"/>
                </a:lnTo>
                <a:lnTo>
                  <a:pt x="47885" y="3521"/>
                </a:lnTo>
                <a:lnTo>
                  <a:pt x="46731" y="3170"/>
                </a:lnTo>
                <a:lnTo>
                  <a:pt x="46153" y="3874"/>
                </a:lnTo>
                <a:lnTo>
                  <a:pt x="45577" y="4226"/>
                </a:lnTo>
                <a:lnTo>
                  <a:pt x="46731" y="4579"/>
                </a:lnTo>
                <a:lnTo>
                  <a:pt x="44999" y="4579"/>
                </a:lnTo>
                <a:lnTo>
                  <a:pt x="44423" y="4226"/>
                </a:lnTo>
                <a:lnTo>
                  <a:pt x="43270" y="3521"/>
                </a:lnTo>
                <a:lnTo>
                  <a:pt x="41538" y="3521"/>
                </a:lnTo>
                <a:lnTo>
                  <a:pt x="40384" y="3170"/>
                </a:lnTo>
                <a:lnTo>
                  <a:pt x="38654" y="3170"/>
                </a:lnTo>
                <a:lnTo>
                  <a:pt x="36922" y="2817"/>
                </a:lnTo>
                <a:lnTo>
                  <a:pt x="37500" y="3170"/>
                </a:lnTo>
                <a:lnTo>
                  <a:pt x="38076" y="3521"/>
                </a:lnTo>
                <a:lnTo>
                  <a:pt x="38654" y="3521"/>
                </a:lnTo>
                <a:lnTo>
                  <a:pt x="38076" y="4226"/>
                </a:lnTo>
                <a:lnTo>
                  <a:pt x="38654" y="4930"/>
                </a:lnTo>
                <a:lnTo>
                  <a:pt x="39808" y="5635"/>
                </a:lnTo>
                <a:lnTo>
                  <a:pt x="39808" y="6339"/>
                </a:lnTo>
                <a:lnTo>
                  <a:pt x="39831" y="7200"/>
                </a:lnTo>
                <a:lnTo>
                  <a:pt x="39729" y="8335"/>
                </a:lnTo>
                <a:lnTo>
                  <a:pt x="39808" y="8453"/>
                </a:lnTo>
                <a:lnTo>
                  <a:pt x="39808" y="8806"/>
                </a:lnTo>
                <a:lnTo>
                  <a:pt x="40384" y="9158"/>
                </a:lnTo>
                <a:lnTo>
                  <a:pt x="40962" y="9158"/>
                </a:lnTo>
                <a:lnTo>
                  <a:pt x="42116" y="9510"/>
                </a:lnTo>
                <a:lnTo>
                  <a:pt x="43270" y="9158"/>
                </a:lnTo>
                <a:lnTo>
                  <a:pt x="44423" y="9158"/>
                </a:lnTo>
                <a:lnTo>
                  <a:pt x="45577" y="8806"/>
                </a:lnTo>
                <a:lnTo>
                  <a:pt x="45577" y="9862"/>
                </a:lnTo>
                <a:lnTo>
                  <a:pt x="44999" y="10215"/>
                </a:lnTo>
                <a:lnTo>
                  <a:pt x="43270" y="10215"/>
                </a:lnTo>
                <a:lnTo>
                  <a:pt x="42692" y="11976"/>
                </a:lnTo>
                <a:lnTo>
                  <a:pt x="40962" y="11976"/>
                </a:lnTo>
                <a:lnTo>
                  <a:pt x="40962" y="12328"/>
                </a:lnTo>
                <a:lnTo>
                  <a:pt x="38654" y="12328"/>
                </a:lnTo>
                <a:lnTo>
                  <a:pt x="38654" y="13737"/>
                </a:lnTo>
                <a:lnTo>
                  <a:pt x="36347" y="13737"/>
                </a:lnTo>
                <a:lnTo>
                  <a:pt x="34615" y="14442"/>
                </a:lnTo>
                <a:lnTo>
                  <a:pt x="32885" y="13385"/>
                </a:lnTo>
                <a:lnTo>
                  <a:pt x="31153" y="13385"/>
                </a:lnTo>
                <a:lnTo>
                  <a:pt x="31153" y="11976"/>
                </a:lnTo>
                <a:lnTo>
                  <a:pt x="29424" y="11976"/>
                </a:lnTo>
                <a:lnTo>
                  <a:pt x="28846" y="13385"/>
                </a:lnTo>
                <a:lnTo>
                  <a:pt x="27692" y="13385"/>
                </a:lnTo>
                <a:lnTo>
                  <a:pt x="25962" y="13033"/>
                </a:lnTo>
                <a:lnTo>
                  <a:pt x="25962" y="13737"/>
                </a:lnTo>
                <a:lnTo>
                  <a:pt x="20769" y="13737"/>
                </a:lnTo>
                <a:lnTo>
                  <a:pt x="19039" y="13385"/>
                </a:lnTo>
                <a:lnTo>
                  <a:pt x="19039" y="14442"/>
                </a:lnTo>
                <a:lnTo>
                  <a:pt x="21347" y="14794"/>
                </a:lnTo>
                <a:lnTo>
                  <a:pt x="20769" y="15146"/>
                </a:lnTo>
                <a:lnTo>
                  <a:pt x="18461" y="15146"/>
                </a:lnTo>
                <a:lnTo>
                  <a:pt x="18461" y="16555"/>
                </a:lnTo>
                <a:lnTo>
                  <a:pt x="19615" y="16907"/>
                </a:lnTo>
                <a:lnTo>
                  <a:pt x="20769" y="19021"/>
                </a:lnTo>
                <a:lnTo>
                  <a:pt x="21347" y="19021"/>
                </a:lnTo>
                <a:lnTo>
                  <a:pt x="21146" y="20307"/>
                </a:lnTo>
                <a:lnTo>
                  <a:pt x="20303" y="21274"/>
                </a:lnTo>
                <a:lnTo>
                  <a:pt x="20193" y="21487"/>
                </a:lnTo>
                <a:lnTo>
                  <a:pt x="19909" y="22172"/>
                </a:lnTo>
                <a:lnTo>
                  <a:pt x="19184" y="23414"/>
                </a:lnTo>
                <a:lnTo>
                  <a:pt x="18210" y="24951"/>
                </a:lnTo>
                <a:lnTo>
                  <a:pt x="17176" y="26522"/>
                </a:lnTo>
                <a:lnTo>
                  <a:pt x="16273" y="27865"/>
                </a:lnTo>
                <a:lnTo>
                  <a:pt x="15692" y="28717"/>
                </a:lnTo>
                <a:lnTo>
                  <a:pt x="15577" y="28884"/>
                </a:lnTo>
                <a:lnTo>
                  <a:pt x="15577" y="29588"/>
                </a:lnTo>
                <a:lnTo>
                  <a:pt x="12116" y="29588"/>
                </a:lnTo>
                <a:lnTo>
                  <a:pt x="10962" y="29940"/>
                </a:lnTo>
                <a:lnTo>
                  <a:pt x="10384" y="29940"/>
                </a:lnTo>
                <a:lnTo>
                  <a:pt x="8654" y="30293"/>
                </a:lnTo>
                <a:lnTo>
                  <a:pt x="7500" y="30645"/>
                </a:lnTo>
                <a:lnTo>
                  <a:pt x="5789" y="31431"/>
                </a:lnTo>
                <a:lnTo>
                  <a:pt x="4293" y="32167"/>
                </a:lnTo>
                <a:lnTo>
                  <a:pt x="4039" y="32407"/>
                </a:lnTo>
                <a:lnTo>
                  <a:pt x="3689" y="33406"/>
                </a:lnTo>
                <a:lnTo>
                  <a:pt x="3058" y="34405"/>
                </a:lnTo>
                <a:lnTo>
                  <a:pt x="2885" y="34520"/>
                </a:lnTo>
                <a:lnTo>
                  <a:pt x="2307" y="35225"/>
                </a:lnTo>
                <a:lnTo>
                  <a:pt x="1731" y="35576"/>
                </a:lnTo>
                <a:lnTo>
                  <a:pt x="1731" y="37690"/>
                </a:lnTo>
                <a:lnTo>
                  <a:pt x="0" y="36985"/>
                </a:lnTo>
                <a:lnTo>
                  <a:pt x="0" y="39452"/>
                </a:lnTo>
                <a:lnTo>
                  <a:pt x="1731" y="39452"/>
                </a:lnTo>
                <a:lnTo>
                  <a:pt x="1731" y="40861"/>
                </a:lnTo>
                <a:lnTo>
                  <a:pt x="577" y="41917"/>
                </a:lnTo>
                <a:lnTo>
                  <a:pt x="2885" y="42270"/>
                </a:lnTo>
                <a:lnTo>
                  <a:pt x="3461" y="42974"/>
                </a:lnTo>
                <a:lnTo>
                  <a:pt x="4838" y="43958"/>
                </a:lnTo>
                <a:lnTo>
                  <a:pt x="6339" y="44702"/>
                </a:lnTo>
                <a:lnTo>
                  <a:pt x="6347" y="45440"/>
                </a:lnTo>
                <a:lnTo>
                  <a:pt x="6923" y="45792"/>
                </a:lnTo>
                <a:lnTo>
                  <a:pt x="10962" y="45792"/>
                </a:lnTo>
                <a:lnTo>
                  <a:pt x="12692" y="45088"/>
                </a:lnTo>
                <a:lnTo>
                  <a:pt x="13845" y="44735"/>
                </a:lnTo>
                <a:lnTo>
                  <a:pt x="14999" y="44383"/>
                </a:lnTo>
                <a:lnTo>
                  <a:pt x="14423" y="45440"/>
                </a:lnTo>
                <a:lnTo>
                  <a:pt x="13845" y="52836"/>
                </a:lnTo>
                <a:lnTo>
                  <a:pt x="18461" y="53894"/>
                </a:lnTo>
                <a:lnTo>
                  <a:pt x="19615" y="53542"/>
                </a:lnTo>
                <a:lnTo>
                  <a:pt x="20193" y="53894"/>
                </a:lnTo>
                <a:lnTo>
                  <a:pt x="21347" y="54247"/>
                </a:lnTo>
                <a:lnTo>
                  <a:pt x="23076" y="53894"/>
                </a:lnTo>
                <a:lnTo>
                  <a:pt x="22500" y="53542"/>
                </a:lnTo>
                <a:lnTo>
                  <a:pt x="22500" y="52836"/>
                </a:lnTo>
                <a:lnTo>
                  <a:pt x="23654" y="52836"/>
                </a:lnTo>
                <a:lnTo>
                  <a:pt x="24808" y="52485"/>
                </a:lnTo>
                <a:lnTo>
                  <a:pt x="26674" y="50692"/>
                </a:lnTo>
                <a:lnTo>
                  <a:pt x="27778" y="49829"/>
                </a:lnTo>
                <a:lnTo>
                  <a:pt x="28756" y="49458"/>
                </a:lnTo>
                <a:lnTo>
                  <a:pt x="29424" y="49315"/>
                </a:lnTo>
                <a:lnTo>
                  <a:pt x="31322" y="49045"/>
                </a:lnTo>
                <a:lnTo>
                  <a:pt x="33415" y="48657"/>
                </a:lnTo>
                <a:lnTo>
                  <a:pt x="34039" y="48610"/>
                </a:lnTo>
                <a:lnTo>
                  <a:pt x="35769" y="48610"/>
                </a:lnTo>
                <a:lnTo>
                  <a:pt x="36922" y="49315"/>
                </a:lnTo>
                <a:lnTo>
                  <a:pt x="35244" y="50910"/>
                </a:lnTo>
                <a:lnTo>
                  <a:pt x="34882" y="51648"/>
                </a:lnTo>
                <a:lnTo>
                  <a:pt x="35193" y="52133"/>
                </a:lnTo>
                <a:lnTo>
                  <a:pt x="35769" y="52836"/>
                </a:lnTo>
                <a:lnTo>
                  <a:pt x="36347" y="53189"/>
                </a:lnTo>
                <a:lnTo>
                  <a:pt x="36922" y="53542"/>
                </a:lnTo>
                <a:lnTo>
                  <a:pt x="38076" y="53542"/>
                </a:lnTo>
                <a:lnTo>
                  <a:pt x="38076" y="53894"/>
                </a:lnTo>
                <a:lnTo>
                  <a:pt x="39230" y="53894"/>
                </a:lnTo>
                <a:lnTo>
                  <a:pt x="40511" y="53552"/>
                </a:lnTo>
                <a:lnTo>
                  <a:pt x="41708" y="53591"/>
                </a:lnTo>
                <a:lnTo>
                  <a:pt x="42116" y="53894"/>
                </a:lnTo>
                <a:lnTo>
                  <a:pt x="43270" y="54598"/>
                </a:lnTo>
                <a:lnTo>
                  <a:pt x="43846" y="54950"/>
                </a:lnTo>
                <a:lnTo>
                  <a:pt x="44999" y="55303"/>
                </a:lnTo>
                <a:lnTo>
                  <a:pt x="46731" y="55656"/>
                </a:lnTo>
                <a:lnTo>
                  <a:pt x="46153" y="56007"/>
                </a:lnTo>
                <a:lnTo>
                  <a:pt x="47307" y="56359"/>
                </a:lnTo>
                <a:lnTo>
                  <a:pt x="48461" y="57065"/>
                </a:lnTo>
                <a:lnTo>
                  <a:pt x="49039" y="57768"/>
                </a:lnTo>
                <a:lnTo>
                  <a:pt x="51922" y="57768"/>
                </a:lnTo>
                <a:lnTo>
                  <a:pt x="52500" y="58121"/>
                </a:lnTo>
                <a:lnTo>
                  <a:pt x="54808" y="58121"/>
                </a:lnTo>
                <a:lnTo>
                  <a:pt x="55384" y="57768"/>
                </a:lnTo>
                <a:lnTo>
                  <a:pt x="55962" y="58121"/>
                </a:lnTo>
                <a:lnTo>
                  <a:pt x="57116" y="58474"/>
                </a:lnTo>
                <a:lnTo>
                  <a:pt x="57116" y="59530"/>
                </a:lnTo>
                <a:lnTo>
                  <a:pt x="57692" y="60234"/>
                </a:lnTo>
                <a:lnTo>
                  <a:pt x="58270" y="60939"/>
                </a:lnTo>
                <a:lnTo>
                  <a:pt x="58846" y="61995"/>
                </a:lnTo>
                <a:lnTo>
                  <a:pt x="57692" y="62700"/>
                </a:lnTo>
                <a:lnTo>
                  <a:pt x="57116" y="63404"/>
                </a:lnTo>
                <a:lnTo>
                  <a:pt x="56538" y="63757"/>
                </a:lnTo>
                <a:lnTo>
                  <a:pt x="57116" y="64461"/>
                </a:lnTo>
                <a:lnTo>
                  <a:pt x="57692" y="65166"/>
                </a:lnTo>
                <a:lnTo>
                  <a:pt x="58846" y="66222"/>
                </a:lnTo>
                <a:lnTo>
                  <a:pt x="58846" y="66575"/>
                </a:lnTo>
                <a:lnTo>
                  <a:pt x="64615" y="66575"/>
                </a:lnTo>
                <a:lnTo>
                  <a:pt x="64039" y="67280"/>
                </a:lnTo>
                <a:lnTo>
                  <a:pt x="64615" y="67984"/>
                </a:lnTo>
                <a:lnTo>
                  <a:pt x="64615" y="69393"/>
                </a:lnTo>
                <a:lnTo>
                  <a:pt x="65769" y="69745"/>
                </a:lnTo>
                <a:lnTo>
                  <a:pt x="66923" y="70449"/>
                </a:lnTo>
                <a:lnTo>
                  <a:pt x="67500" y="70802"/>
                </a:lnTo>
                <a:lnTo>
                  <a:pt x="68076" y="71507"/>
                </a:lnTo>
                <a:lnTo>
                  <a:pt x="68652" y="71858"/>
                </a:lnTo>
                <a:lnTo>
                  <a:pt x="68076" y="72211"/>
                </a:lnTo>
                <a:lnTo>
                  <a:pt x="68076" y="72916"/>
                </a:lnTo>
                <a:lnTo>
                  <a:pt x="67724" y="74195"/>
                </a:lnTo>
                <a:lnTo>
                  <a:pt x="67123" y="75643"/>
                </a:lnTo>
                <a:lnTo>
                  <a:pt x="66923" y="76085"/>
                </a:lnTo>
                <a:lnTo>
                  <a:pt x="67500" y="77143"/>
                </a:lnTo>
                <a:lnTo>
                  <a:pt x="66345" y="77495"/>
                </a:lnTo>
                <a:lnTo>
                  <a:pt x="66923" y="77847"/>
                </a:lnTo>
                <a:lnTo>
                  <a:pt x="67500" y="78552"/>
                </a:lnTo>
                <a:lnTo>
                  <a:pt x="68076" y="78904"/>
                </a:lnTo>
                <a:lnTo>
                  <a:pt x="68506" y="79923"/>
                </a:lnTo>
                <a:lnTo>
                  <a:pt x="68187" y="81156"/>
                </a:lnTo>
                <a:lnTo>
                  <a:pt x="68076" y="81370"/>
                </a:lnTo>
                <a:lnTo>
                  <a:pt x="68076" y="82426"/>
                </a:lnTo>
                <a:lnTo>
                  <a:pt x="69230" y="82779"/>
                </a:lnTo>
                <a:lnTo>
                  <a:pt x="69230" y="83482"/>
                </a:lnTo>
                <a:lnTo>
                  <a:pt x="70215" y="83985"/>
                </a:lnTo>
                <a:lnTo>
                  <a:pt x="72617" y="84165"/>
                </a:lnTo>
                <a:lnTo>
                  <a:pt x="73845" y="84188"/>
                </a:lnTo>
                <a:lnTo>
                  <a:pt x="74999" y="83835"/>
                </a:lnTo>
                <a:lnTo>
                  <a:pt x="75577" y="84540"/>
                </a:lnTo>
                <a:lnTo>
                  <a:pt x="74999" y="85244"/>
                </a:lnTo>
                <a:lnTo>
                  <a:pt x="76729" y="85244"/>
                </a:lnTo>
                <a:lnTo>
                  <a:pt x="77883" y="85597"/>
                </a:lnTo>
                <a:lnTo>
                  <a:pt x="78461" y="85949"/>
                </a:lnTo>
                <a:lnTo>
                  <a:pt x="78461" y="90176"/>
                </a:lnTo>
                <a:lnTo>
                  <a:pt x="79037" y="91232"/>
                </a:lnTo>
                <a:lnTo>
                  <a:pt x="79615" y="90880"/>
                </a:lnTo>
                <a:lnTo>
                  <a:pt x="80769" y="90880"/>
                </a:lnTo>
                <a:lnTo>
                  <a:pt x="81922" y="90176"/>
                </a:lnTo>
                <a:lnTo>
                  <a:pt x="81922" y="90880"/>
                </a:lnTo>
                <a:lnTo>
                  <a:pt x="81859" y="91918"/>
                </a:lnTo>
                <a:lnTo>
                  <a:pt x="81418" y="93251"/>
                </a:lnTo>
                <a:lnTo>
                  <a:pt x="81347" y="93346"/>
                </a:lnTo>
                <a:lnTo>
                  <a:pt x="80882" y="94567"/>
                </a:lnTo>
                <a:lnTo>
                  <a:pt x="80771" y="95992"/>
                </a:lnTo>
                <a:lnTo>
                  <a:pt x="80769" y="96164"/>
                </a:lnTo>
                <a:lnTo>
                  <a:pt x="83076" y="97221"/>
                </a:lnTo>
                <a:lnTo>
                  <a:pt x="83076" y="96516"/>
                </a:lnTo>
                <a:lnTo>
                  <a:pt x="82498" y="95812"/>
                </a:lnTo>
                <a:lnTo>
                  <a:pt x="84230" y="96516"/>
                </a:lnTo>
                <a:lnTo>
                  <a:pt x="84230" y="97573"/>
                </a:lnTo>
                <a:lnTo>
                  <a:pt x="84806" y="98630"/>
                </a:lnTo>
                <a:lnTo>
                  <a:pt x="84806" y="101095"/>
                </a:lnTo>
                <a:lnTo>
                  <a:pt x="85384" y="101448"/>
                </a:lnTo>
                <a:lnTo>
                  <a:pt x="84230" y="101448"/>
                </a:lnTo>
                <a:lnTo>
                  <a:pt x="83652" y="102153"/>
                </a:lnTo>
                <a:lnTo>
                  <a:pt x="83076" y="102504"/>
                </a:lnTo>
                <a:lnTo>
                  <a:pt x="80191" y="102504"/>
                </a:lnTo>
                <a:lnTo>
                  <a:pt x="80191" y="103209"/>
                </a:lnTo>
                <a:lnTo>
                  <a:pt x="79615" y="103913"/>
                </a:lnTo>
                <a:lnTo>
                  <a:pt x="79037" y="104266"/>
                </a:lnTo>
                <a:lnTo>
                  <a:pt x="77883" y="104971"/>
                </a:lnTo>
                <a:lnTo>
                  <a:pt x="76729" y="105322"/>
                </a:lnTo>
                <a:lnTo>
                  <a:pt x="76153" y="105322"/>
                </a:lnTo>
                <a:lnTo>
                  <a:pt x="76153" y="106027"/>
                </a:lnTo>
                <a:lnTo>
                  <a:pt x="75577" y="106380"/>
                </a:lnTo>
                <a:lnTo>
                  <a:pt x="73270" y="106380"/>
                </a:lnTo>
                <a:lnTo>
                  <a:pt x="73270" y="108140"/>
                </a:lnTo>
                <a:lnTo>
                  <a:pt x="72692" y="108845"/>
                </a:lnTo>
                <a:lnTo>
                  <a:pt x="72114" y="109198"/>
                </a:lnTo>
                <a:lnTo>
                  <a:pt x="70962" y="109549"/>
                </a:lnTo>
                <a:lnTo>
                  <a:pt x="69808" y="109902"/>
                </a:lnTo>
                <a:lnTo>
                  <a:pt x="69808" y="110959"/>
                </a:lnTo>
                <a:lnTo>
                  <a:pt x="69230" y="112368"/>
                </a:lnTo>
                <a:lnTo>
                  <a:pt x="72114" y="111663"/>
                </a:lnTo>
                <a:lnTo>
                  <a:pt x="75577" y="113072"/>
                </a:lnTo>
                <a:lnTo>
                  <a:pt x="76153" y="113777"/>
                </a:lnTo>
                <a:lnTo>
                  <a:pt x="76729" y="114481"/>
                </a:lnTo>
                <a:lnTo>
                  <a:pt x="77910" y="115002"/>
                </a:lnTo>
                <a:lnTo>
                  <a:pt x="79509" y="115476"/>
                </a:lnTo>
                <a:lnTo>
                  <a:pt x="79615" y="115537"/>
                </a:lnTo>
                <a:lnTo>
                  <a:pt x="80191" y="116243"/>
                </a:lnTo>
                <a:lnTo>
                  <a:pt x="81922" y="116946"/>
                </a:lnTo>
                <a:lnTo>
                  <a:pt x="83535" y="117203"/>
                </a:lnTo>
                <a:lnTo>
                  <a:pt x="84752" y="117911"/>
                </a:lnTo>
                <a:lnTo>
                  <a:pt x="84806" y="118004"/>
                </a:lnTo>
                <a:lnTo>
                  <a:pt x="84806" y="118708"/>
                </a:lnTo>
                <a:lnTo>
                  <a:pt x="85384" y="119413"/>
                </a:lnTo>
                <a:lnTo>
                  <a:pt x="86538" y="119764"/>
                </a:lnTo>
                <a:lnTo>
                  <a:pt x="85384" y="21487"/>
                </a:lnTo>
                <a:lnTo>
                  <a:pt x="84806" y="21839"/>
                </a:lnTo>
                <a:lnTo>
                  <a:pt x="84829" y="21581"/>
                </a:lnTo>
                <a:lnTo>
                  <a:pt x="85100" y="21313"/>
                </a:lnTo>
                <a:lnTo>
                  <a:pt x="84806" y="21134"/>
                </a:lnTo>
                <a:lnTo>
                  <a:pt x="85384" y="20783"/>
                </a:lnTo>
                <a:lnTo>
                  <a:pt x="85960" y="20430"/>
                </a:lnTo>
                <a:lnTo>
                  <a:pt x="86050" y="20430"/>
                </a:lnTo>
                <a:lnTo>
                  <a:pt x="86538" y="20078"/>
                </a:lnTo>
                <a:lnTo>
                  <a:pt x="87114" y="20078"/>
                </a:lnTo>
                <a:lnTo>
                  <a:pt x="89182" y="19697"/>
                </a:lnTo>
                <a:lnTo>
                  <a:pt x="91018" y="19120"/>
                </a:lnTo>
                <a:lnTo>
                  <a:pt x="91079" y="19111"/>
                </a:lnTo>
                <a:lnTo>
                  <a:pt x="91153" y="19021"/>
                </a:lnTo>
                <a:lnTo>
                  <a:pt x="91729" y="19021"/>
                </a:lnTo>
                <a:lnTo>
                  <a:pt x="92307" y="18669"/>
                </a:lnTo>
                <a:lnTo>
                  <a:pt x="92883" y="19021"/>
                </a:lnTo>
                <a:lnTo>
                  <a:pt x="93461" y="18669"/>
                </a:lnTo>
                <a:lnTo>
                  <a:pt x="93461" y="17260"/>
                </a:lnTo>
                <a:lnTo>
                  <a:pt x="94037" y="16907"/>
                </a:lnTo>
                <a:lnTo>
                  <a:pt x="95191" y="16555"/>
                </a:lnTo>
                <a:lnTo>
                  <a:pt x="95191" y="15498"/>
                </a:lnTo>
                <a:lnTo>
                  <a:pt x="95769" y="15146"/>
                </a:lnTo>
                <a:lnTo>
                  <a:pt x="96923" y="14794"/>
                </a:lnTo>
                <a:lnTo>
                  <a:pt x="97498" y="14442"/>
                </a:lnTo>
                <a:lnTo>
                  <a:pt x="97498" y="13737"/>
                </a:lnTo>
                <a:lnTo>
                  <a:pt x="98652" y="13737"/>
                </a:lnTo>
                <a:lnTo>
                  <a:pt x="98652" y="14089"/>
                </a:lnTo>
                <a:lnTo>
                  <a:pt x="98076" y="14089"/>
                </a:lnTo>
                <a:lnTo>
                  <a:pt x="98076" y="14794"/>
                </a:lnTo>
                <a:lnTo>
                  <a:pt x="98652" y="15146"/>
                </a:lnTo>
                <a:lnTo>
                  <a:pt x="99230" y="15146"/>
                </a:lnTo>
                <a:lnTo>
                  <a:pt x="101538" y="15498"/>
                </a:lnTo>
                <a:lnTo>
                  <a:pt x="100960" y="14794"/>
                </a:lnTo>
                <a:lnTo>
                  <a:pt x="100960" y="14442"/>
                </a:lnTo>
                <a:lnTo>
                  <a:pt x="100384" y="14442"/>
                </a:lnTo>
                <a:lnTo>
                  <a:pt x="100384" y="13385"/>
                </a:lnTo>
                <a:lnTo>
                  <a:pt x="101538" y="13737"/>
                </a:lnTo>
                <a:lnTo>
                  <a:pt x="101538" y="12680"/>
                </a:lnTo>
                <a:lnTo>
                  <a:pt x="102114" y="11976"/>
                </a:lnTo>
                <a:lnTo>
                  <a:pt x="100384" y="11976"/>
                </a:lnTo>
                <a:lnTo>
                  <a:pt x="99806" y="12328"/>
                </a:lnTo>
                <a:lnTo>
                  <a:pt x="99806" y="12680"/>
                </a:lnTo>
                <a:lnTo>
                  <a:pt x="100384" y="12680"/>
                </a:lnTo>
                <a:lnTo>
                  <a:pt x="99806" y="13033"/>
                </a:lnTo>
                <a:lnTo>
                  <a:pt x="98652" y="13033"/>
                </a:lnTo>
                <a:lnTo>
                  <a:pt x="99703" y="12231"/>
                </a:lnTo>
                <a:lnTo>
                  <a:pt x="99906" y="11663"/>
                </a:lnTo>
                <a:lnTo>
                  <a:pt x="98652" y="10919"/>
                </a:lnTo>
                <a:lnTo>
                  <a:pt x="100335" y="10493"/>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5" name="Google Shape;575;p8"/>
          <p:cNvSpPr/>
          <p:nvPr/>
        </p:nvSpPr>
        <p:spPr>
          <a:xfrm>
            <a:off x="2866581" y="4864505"/>
            <a:ext cx="1044257" cy="1310881"/>
          </a:xfrm>
          <a:custGeom>
            <a:rect b="b" l="l" r="r" t="t"/>
            <a:pathLst>
              <a:path extrusionOk="0" h="120000" w="120000">
                <a:moveTo>
                  <a:pt x="76363" y="94211"/>
                </a:moveTo>
                <a:lnTo>
                  <a:pt x="77683" y="93793"/>
                </a:lnTo>
                <a:lnTo>
                  <a:pt x="78918" y="93255"/>
                </a:lnTo>
                <a:lnTo>
                  <a:pt x="79720" y="92836"/>
                </a:lnTo>
                <a:lnTo>
                  <a:pt x="79720" y="92493"/>
                </a:lnTo>
                <a:lnTo>
                  <a:pt x="80139" y="92149"/>
                </a:lnTo>
                <a:lnTo>
                  <a:pt x="80559" y="92149"/>
                </a:lnTo>
                <a:lnTo>
                  <a:pt x="81493" y="91664"/>
                </a:lnTo>
                <a:lnTo>
                  <a:pt x="82759" y="91324"/>
                </a:lnTo>
                <a:lnTo>
                  <a:pt x="83076" y="91118"/>
                </a:lnTo>
                <a:lnTo>
                  <a:pt x="83495" y="90085"/>
                </a:lnTo>
                <a:lnTo>
                  <a:pt x="84334" y="89398"/>
                </a:lnTo>
                <a:lnTo>
                  <a:pt x="85594" y="89742"/>
                </a:lnTo>
                <a:lnTo>
                  <a:pt x="86013" y="89742"/>
                </a:lnTo>
                <a:lnTo>
                  <a:pt x="86433" y="89742"/>
                </a:lnTo>
                <a:lnTo>
                  <a:pt x="86433" y="89398"/>
                </a:lnTo>
                <a:lnTo>
                  <a:pt x="86433" y="89054"/>
                </a:lnTo>
                <a:lnTo>
                  <a:pt x="88951" y="89054"/>
                </a:lnTo>
                <a:lnTo>
                  <a:pt x="88530" y="88367"/>
                </a:lnTo>
                <a:lnTo>
                  <a:pt x="88530" y="88023"/>
                </a:lnTo>
                <a:lnTo>
                  <a:pt x="88111" y="87679"/>
                </a:lnTo>
                <a:lnTo>
                  <a:pt x="88951" y="87679"/>
                </a:lnTo>
                <a:lnTo>
                  <a:pt x="89369" y="86992"/>
                </a:lnTo>
                <a:lnTo>
                  <a:pt x="89790" y="86992"/>
                </a:lnTo>
                <a:lnTo>
                  <a:pt x="90209" y="87335"/>
                </a:lnTo>
                <a:lnTo>
                  <a:pt x="90629" y="87335"/>
                </a:lnTo>
                <a:lnTo>
                  <a:pt x="91048" y="86647"/>
                </a:lnTo>
                <a:lnTo>
                  <a:pt x="91468" y="86647"/>
                </a:lnTo>
                <a:lnTo>
                  <a:pt x="93986" y="86647"/>
                </a:lnTo>
                <a:lnTo>
                  <a:pt x="93565" y="85615"/>
                </a:lnTo>
                <a:lnTo>
                  <a:pt x="93986" y="85959"/>
                </a:lnTo>
                <a:lnTo>
                  <a:pt x="94404" y="85615"/>
                </a:lnTo>
                <a:lnTo>
                  <a:pt x="94404" y="86303"/>
                </a:lnTo>
                <a:lnTo>
                  <a:pt x="94825" y="86303"/>
                </a:lnTo>
                <a:lnTo>
                  <a:pt x="94825" y="86647"/>
                </a:lnTo>
                <a:lnTo>
                  <a:pt x="95244" y="86647"/>
                </a:lnTo>
                <a:lnTo>
                  <a:pt x="96083" y="86303"/>
                </a:lnTo>
                <a:lnTo>
                  <a:pt x="96503" y="86647"/>
                </a:lnTo>
                <a:lnTo>
                  <a:pt x="96503" y="86303"/>
                </a:lnTo>
                <a:lnTo>
                  <a:pt x="96922" y="85959"/>
                </a:lnTo>
                <a:lnTo>
                  <a:pt x="97342" y="85615"/>
                </a:lnTo>
                <a:lnTo>
                  <a:pt x="96922" y="84928"/>
                </a:lnTo>
                <a:lnTo>
                  <a:pt x="97342" y="84928"/>
                </a:lnTo>
                <a:lnTo>
                  <a:pt x="98600" y="84240"/>
                </a:lnTo>
                <a:lnTo>
                  <a:pt x="98600" y="83897"/>
                </a:lnTo>
                <a:lnTo>
                  <a:pt x="99020" y="83553"/>
                </a:lnTo>
                <a:lnTo>
                  <a:pt x="98600" y="83209"/>
                </a:lnTo>
                <a:lnTo>
                  <a:pt x="98600" y="82177"/>
                </a:lnTo>
                <a:lnTo>
                  <a:pt x="97761" y="82177"/>
                </a:lnTo>
                <a:lnTo>
                  <a:pt x="98600" y="81833"/>
                </a:lnTo>
                <a:lnTo>
                  <a:pt x="98600" y="81146"/>
                </a:lnTo>
                <a:lnTo>
                  <a:pt x="99439" y="80802"/>
                </a:lnTo>
                <a:lnTo>
                  <a:pt x="99860" y="80114"/>
                </a:lnTo>
                <a:lnTo>
                  <a:pt x="99439" y="79771"/>
                </a:lnTo>
                <a:lnTo>
                  <a:pt x="99860" y="79083"/>
                </a:lnTo>
                <a:lnTo>
                  <a:pt x="99860" y="78738"/>
                </a:lnTo>
                <a:lnTo>
                  <a:pt x="101118" y="78396"/>
                </a:lnTo>
                <a:lnTo>
                  <a:pt x="101118" y="77707"/>
                </a:lnTo>
                <a:lnTo>
                  <a:pt x="101538" y="77707"/>
                </a:lnTo>
                <a:lnTo>
                  <a:pt x="101118" y="77363"/>
                </a:lnTo>
                <a:lnTo>
                  <a:pt x="101118" y="77020"/>
                </a:lnTo>
                <a:lnTo>
                  <a:pt x="101957" y="77020"/>
                </a:lnTo>
                <a:lnTo>
                  <a:pt x="101957" y="76332"/>
                </a:lnTo>
                <a:lnTo>
                  <a:pt x="102377" y="75988"/>
                </a:lnTo>
                <a:lnTo>
                  <a:pt x="103635" y="75301"/>
                </a:lnTo>
                <a:lnTo>
                  <a:pt x="103635" y="74957"/>
                </a:lnTo>
                <a:lnTo>
                  <a:pt x="103836" y="73867"/>
                </a:lnTo>
                <a:lnTo>
                  <a:pt x="103851" y="72702"/>
                </a:lnTo>
                <a:lnTo>
                  <a:pt x="104024" y="71600"/>
                </a:lnTo>
                <a:lnTo>
                  <a:pt x="104055" y="71518"/>
                </a:lnTo>
                <a:lnTo>
                  <a:pt x="104055" y="71175"/>
                </a:lnTo>
                <a:lnTo>
                  <a:pt x="105313" y="70487"/>
                </a:lnTo>
                <a:lnTo>
                  <a:pt x="105734" y="70142"/>
                </a:lnTo>
                <a:lnTo>
                  <a:pt x="105322" y="69189"/>
                </a:lnTo>
                <a:lnTo>
                  <a:pt x="105140" y="67990"/>
                </a:lnTo>
                <a:lnTo>
                  <a:pt x="105313" y="67049"/>
                </a:lnTo>
                <a:lnTo>
                  <a:pt x="105313" y="66705"/>
                </a:lnTo>
                <a:lnTo>
                  <a:pt x="106153" y="66705"/>
                </a:lnTo>
                <a:lnTo>
                  <a:pt x="106153" y="64985"/>
                </a:lnTo>
                <a:lnTo>
                  <a:pt x="106153" y="64298"/>
                </a:lnTo>
                <a:lnTo>
                  <a:pt x="106573" y="63954"/>
                </a:lnTo>
                <a:lnTo>
                  <a:pt x="106573" y="63266"/>
                </a:lnTo>
                <a:lnTo>
                  <a:pt x="106153" y="62235"/>
                </a:lnTo>
                <a:lnTo>
                  <a:pt x="105900" y="60937"/>
                </a:lnTo>
                <a:lnTo>
                  <a:pt x="105842" y="59826"/>
                </a:lnTo>
                <a:lnTo>
                  <a:pt x="105979" y="58768"/>
                </a:lnTo>
                <a:lnTo>
                  <a:pt x="106153" y="58109"/>
                </a:lnTo>
                <a:lnTo>
                  <a:pt x="105734" y="58109"/>
                </a:lnTo>
                <a:lnTo>
                  <a:pt x="105313" y="58109"/>
                </a:lnTo>
                <a:lnTo>
                  <a:pt x="105313" y="57764"/>
                </a:lnTo>
                <a:lnTo>
                  <a:pt x="106153" y="57077"/>
                </a:lnTo>
                <a:lnTo>
                  <a:pt x="106573" y="56389"/>
                </a:lnTo>
                <a:lnTo>
                  <a:pt x="105734" y="56389"/>
                </a:lnTo>
                <a:lnTo>
                  <a:pt x="106153" y="55702"/>
                </a:lnTo>
                <a:lnTo>
                  <a:pt x="106573" y="55358"/>
                </a:lnTo>
                <a:lnTo>
                  <a:pt x="106992" y="55358"/>
                </a:lnTo>
                <a:lnTo>
                  <a:pt x="107412" y="54670"/>
                </a:lnTo>
                <a:lnTo>
                  <a:pt x="107412" y="53294"/>
                </a:lnTo>
                <a:lnTo>
                  <a:pt x="108270" y="53650"/>
                </a:lnTo>
                <a:lnTo>
                  <a:pt x="108642" y="53818"/>
                </a:lnTo>
                <a:lnTo>
                  <a:pt x="109090" y="54327"/>
                </a:lnTo>
                <a:lnTo>
                  <a:pt x="109090" y="53983"/>
                </a:lnTo>
                <a:lnTo>
                  <a:pt x="109930" y="53294"/>
                </a:lnTo>
                <a:lnTo>
                  <a:pt x="109930" y="52607"/>
                </a:lnTo>
                <a:lnTo>
                  <a:pt x="110769" y="52263"/>
                </a:lnTo>
                <a:lnTo>
                  <a:pt x="111188" y="51575"/>
                </a:lnTo>
                <a:lnTo>
                  <a:pt x="110769" y="51232"/>
                </a:lnTo>
                <a:lnTo>
                  <a:pt x="110769" y="50544"/>
                </a:lnTo>
                <a:lnTo>
                  <a:pt x="111188" y="50200"/>
                </a:lnTo>
                <a:lnTo>
                  <a:pt x="111608" y="49857"/>
                </a:lnTo>
                <a:lnTo>
                  <a:pt x="112027" y="49512"/>
                </a:lnTo>
                <a:lnTo>
                  <a:pt x="112447" y="48824"/>
                </a:lnTo>
                <a:lnTo>
                  <a:pt x="112447" y="48481"/>
                </a:lnTo>
                <a:lnTo>
                  <a:pt x="112447" y="48137"/>
                </a:lnTo>
                <a:lnTo>
                  <a:pt x="113610" y="47309"/>
                </a:lnTo>
                <a:lnTo>
                  <a:pt x="114540" y="46451"/>
                </a:lnTo>
                <a:lnTo>
                  <a:pt x="114544" y="46418"/>
                </a:lnTo>
                <a:lnTo>
                  <a:pt x="115804" y="46418"/>
                </a:lnTo>
                <a:lnTo>
                  <a:pt x="116222" y="46074"/>
                </a:lnTo>
                <a:lnTo>
                  <a:pt x="115804" y="45731"/>
                </a:lnTo>
                <a:lnTo>
                  <a:pt x="116222" y="45731"/>
                </a:lnTo>
                <a:lnTo>
                  <a:pt x="117482" y="44698"/>
                </a:lnTo>
                <a:lnTo>
                  <a:pt x="117482" y="44355"/>
                </a:lnTo>
                <a:lnTo>
                  <a:pt x="117482" y="44011"/>
                </a:lnTo>
                <a:lnTo>
                  <a:pt x="117901" y="44011"/>
                </a:lnTo>
                <a:lnTo>
                  <a:pt x="117901" y="43667"/>
                </a:lnTo>
                <a:lnTo>
                  <a:pt x="118582" y="42558"/>
                </a:lnTo>
                <a:lnTo>
                  <a:pt x="118943" y="41516"/>
                </a:lnTo>
                <a:lnTo>
                  <a:pt x="119160" y="40916"/>
                </a:lnTo>
                <a:lnTo>
                  <a:pt x="119579" y="40572"/>
                </a:lnTo>
                <a:lnTo>
                  <a:pt x="120000" y="40228"/>
                </a:lnTo>
                <a:lnTo>
                  <a:pt x="119579" y="39541"/>
                </a:lnTo>
                <a:lnTo>
                  <a:pt x="119579" y="39197"/>
                </a:lnTo>
                <a:lnTo>
                  <a:pt x="119579" y="38853"/>
                </a:lnTo>
                <a:lnTo>
                  <a:pt x="120000" y="37822"/>
                </a:lnTo>
                <a:lnTo>
                  <a:pt x="119579" y="37134"/>
                </a:lnTo>
                <a:lnTo>
                  <a:pt x="119160" y="36790"/>
                </a:lnTo>
                <a:lnTo>
                  <a:pt x="119143" y="36072"/>
                </a:lnTo>
                <a:lnTo>
                  <a:pt x="119218" y="34892"/>
                </a:lnTo>
                <a:lnTo>
                  <a:pt x="119160" y="34727"/>
                </a:lnTo>
                <a:lnTo>
                  <a:pt x="119160" y="34384"/>
                </a:lnTo>
                <a:lnTo>
                  <a:pt x="118321" y="34384"/>
                </a:lnTo>
                <a:lnTo>
                  <a:pt x="117901" y="34040"/>
                </a:lnTo>
                <a:lnTo>
                  <a:pt x="117901" y="33696"/>
                </a:lnTo>
                <a:lnTo>
                  <a:pt x="118321" y="33696"/>
                </a:lnTo>
                <a:lnTo>
                  <a:pt x="117901" y="33351"/>
                </a:lnTo>
                <a:lnTo>
                  <a:pt x="117482" y="33351"/>
                </a:lnTo>
                <a:lnTo>
                  <a:pt x="117482" y="33009"/>
                </a:lnTo>
                <a:lnTo>
                  <a:pt x="117049" y="31725"/>
                </a:lnTo>
                <a:lnTo>
                  <a:pt x="116228" y="30762"/>
                </a:lnTo>
                <a:lnTo>
                  <a:pt x="115383" y="30601"/>
                </a:lnTo>
                <a:lnTo>
                  <a:pt x="114965" y="30601"/>
                </a:lnTo>
                <a:lnTo>
                  <a:pt x="114544" y="30945"/>
                </a:lnTo>
                <a:lnTo>
                  <a:pt x="114125" y="30945"/>
                </a:lnTo>
                <a:lnTo>
                  <a:pt x="114125" y="30258"/>
                </a:lnTo>
                <a:lnTo>
                  <a:pt x="113705" y="29914"/>
                </a:lnTo>
                <a:lnTo>
                  <a:pt x="112866" y="29570"/>
                </a:lnTo>
                <a:lnTo>
                  <a:pt x="112447" y="30258"/>
                </a:lnTo>
                <a:lnTo>
                  <a:pt x="112027" y="30601"/>
                </a:lnTo>
                <a:lnTo>
                  <a:pt x="111608" y="30258"/>
                </a:lnTo>
                <a:lnTo>
                  <a:pt x="112027" y="29914"/>
                </a:lnTo>
                <a:lnTo>
                  <a:pt x="111188" y="29914"/>
                </a:lnTo>
                <a:lnTo>
                  <a:pt x="111188" y="29570"/>
                </a:lnTo>
                <a:lnTo>
                  <a:pt x="111188" y="28881"/>
                </a:lnTo>
                <a:lnTo>
                  <a:pt x="109930" y="27506"/>
                </a:lnTo>
                <a:lnTo>
                  <a:pt x="109509" y="27506"/>
                </a:lnTo>
                <a:lnTo>
                  <a:pt x="109509" y="27850"/>
                </a:lnTo>
                <a:lnTo>
                  <a:pt x="108392" y="27099"/>
                </a:lnTo>
                <a:lnTo>
                  <a:pt x="107368" y="26272"/>
                </a:lnTo>
                <a:lnTo>
                  <a:pt x="106267" y="25507"/>
                </a:lnTo>
                <a:lnTo>
                  <a:pt x="106153" y="25444"/>
                </a:lnTo>
                <a:lnTo>
                  <a:pt x="105734" y="25100"/>
                </a:lnTo>
                <a:lnTo>
                  <a:pt x="104895" y="25444"/>
                </a:lnTo>
                <a:lnTo>
                  <a:pt x="104474" y="25100"/>
                </a:lnTo>
                <a:lnTo>
                  <a:pt x="103635" y="24412"/>
                </a:lnTo>
                <a:lnTo>
                  <a:pt x="102206" y="24267"/>
                </a:lnTo>
                <a:lnTo>
                  <a:pt x="100847" y="24391"/>
                </a:lnTo>
                <a:lnTo>
                  <a:pt x="100278" y="24412"/>
                </a:lnTo>
                <a:lnTo>
                  <a:pt x="98733" y="24015"/>
                </a:lnTo>
                <a:lnTo>
                  <a:pt x="97749" y="23775"/>
                </a:lnTo>
                <a:lnTo>
                  <a:pt x="96503" y="24068"/>
                </a:lnTo>
                <a:lnTo>
                  <a:pt x="96083" y="23380"/>
                </a:lnTo>
                <a:lnTo>
                  <a:pt x="95664" y="22693"/>
                </a:lnTo>
                <a:lnTo>
                  <a:pt x="95244" y="22693"/>
                </a:lnTo>
                <a:lnTo>
                  <a:pt x="94404" y="22349"/>
                </a:lnTo>
                <a:lnTo>
                  <a:pt x="93986" y="22693"/>
                </a:lnTo>
                <a:lnTo>
                  <a:pt x="93146" y="22693"/>
                </a:lnTo>
                <a:lnTo>
                  <a:pt x="92440" y="23779"/>
                </a:lnTo>
                <a:lnTo>
                  <a:pt x="91161" y="24410"/>
                </a:lnTo>
                <a:lnTo>
                  <a:pt x="91048" y="24412"/>
                </a:lnTo>
                <a:lnTo>
                  <a:pt x="90209" y="24068"/>
                </a:lnTo>
                <a:lnTo>
                  <a:pt x="90629" y="23037"/>
                </a:lnTo>
                <a:lnTo>
                  <a:pt x="91048" y="22693"/>
                </a:lnTo>
                <a:lnTo>
                  <a:pt x="90209" y="22693"/>
                </a:lnTo>
                <a:lnTo>
                  <a:pt x="90209" y="22349"/>
                </a:lnTo>
                <a:lnTo>
                  <a:pt x="90629" y="22005"/>
                </a:lnTo>
                <a:lnTo>
                  <a:pt x="90629" y="21662"/>
                </a:lnTo>
                <a:lnTo>
                  <a:pt x="90209" y="21318"/>
                </a:lnTo>
                <a:lnTo>
                  <a:pt x="89790" y="21318"/>
                </a:lnTo>
                <a:lnTo>
                  <a:pt x="89790" y="20973"/>
                </a:lnTo>
                <a:lnTo>
                  <a:pt x="89369" y="20973"/>
                </a:lnTo>
                <a:lnTo>
                  <a:pt x="89369" y="20286"/>
                </a:lnTo>
                <a:lnTo>
                  <a:pt x="89369" y="19942"/>
                </a:lnTo>
                <a:lnTo>
                  <a:pt x="88951" y="19598"/>
                </a:lnTo>
                <a:lnTo>
                  <a:pt x="88951" y="19942"/>
                </a:lnTo>
                <a:lnTo>
                  <a:pt x="88111" y="19598"/>
                </a:lnTo>
                <a:lnTo>
                  <a:pt x="87691" y="19942"/>
                </a:lnTo>
                <a:lnTo>
                  <a:pt x="87272" y="20286"/>
                </a:lnTo>
                <a:lnTo>
                  <a:pt x="87272" y="20629"/>
                </a:lnTo>
                <a:lnTo>
                  <a:pt x="87272" y="19942"/>
                </a:lnTo>
                <a:lnTo>
                  <a:pt x="87691" y="19942"/>
                </a:lnTo>
                <a:lnTo>
                  <a:pt x="87691" y="19254"/>
                </a:lnTo>
                <a:lnTo>
                  <a:pt x="86852" y="19254"/>
                </a:lnTo>
                <a:lnTo>
                  <a:pt x="86852" y="18910"/>
                </a:lnTo>
                <a:lnTo>
                  <a:pt x="86013" y="18910"/>
                </a:lnTo>
                <a:lnTo>
                  <a:pt x="86013" y="18223"/>
                </a:lnTo>
                <a:lnTo>
                  <a:pt x="85594" y="18223"/>
                </a:lnTo>
                <a:lnTo>
                  <a:pt x="85174" y="18567"/>
                </a:lnTo>
                <a:lnTo>
                  <a:pt x="84755" y="18567"/>
                </a:lnTo>
                <a:lnTo>
                  <a:pt x="84334" y="18223"/>
                </a:lnTo>
                <a:lnTo>
                  <a:pt x="83495" y="17535"/>
                </a:lnTo>
                <a:lnTo>
                  <a:pt x="83495" y="17192"/>
                </a:lnTo>
                <a:lnTo>
                  <a:pt x="82656" y="16848"/>
                </a:lnTo>
                <a:lnTo>
                  <a:pt x="81143" y="16913"/>
                </a:lnTo>
                <a:lnTo>
                  <a:pt x="80005" y="17476"/>
                </a:lnTo>
                <a:lnTo>
                  <a:pt x="79016" y="18211"/>
                </a:lnTo>
                <a:lnTo>
                  <a:pt x="78460" y="18567"/>
                </a:lnTo>
                <a:lnTo>
                  <a:pt x="78881" y="18910"/>
                </a:lnTo>
                <a:lnTo>
                  <a:pt x="78881" y="19254"/>
                </a:lnTo>
                <a:lnTo>
                  <a:pt x="78460" y="19598"/>
                </a:lnTo>
                <a:lnTo>
                  <a:pt x="78041" y="19254"/>
                </a:lnTo>
                <a:lnTo>
                  <a:pt x="77621" y="19254"/>
                </a:lnTo>
                <a:lnTo>
                  <a:pt x="76782" y="20629"/>
                </a:lnTo>
                <a:lnTo>
                  <a:pt x="76806" y="20698"/>
                </a:lnTo>
                <a:lnTo>
                  <a:pt x="76169" y="20780"/>
                </a:lnTo>
                <a:lnTo>
                  <a:pt x="76157" y="20690"/>
                </a:lnTo>
                <a:lnTo>
                  <a:pt x="76363" y="20629"/>
                </a:lnTo>
                <a:lnTo>
                  <a:pt x="74730" y="20649"/>
                </a:lnTo>
                <a:lnTo>
                  <a:pt x="73411" y="20785"/>
                </a:lnTo>
                <a:lnTo>
                  <a:pt x="72586" y="20973"/>
                </a:lnTo>
                <a:lnTo>
                  <a:pt x="72167" y="20629"/>
                </a:lnTo>
                <a:lnTo>
                  <a:pt x="72167" y="20286"/>
                </a:lnTo>
                <a:lnTo>
                  <a:pt x="71747" y="19598"/>
                </a:lnTo>
                <a:lnTo>
                  <a:pt x="72673" y="20372"/>
                </a:lnTo>
                <a:lnTo>
                  <a:pt x="73402" y="20459"/>
                </a:lnTo>
                <a:lnTo>
                  <a:pt x="74264" y="20286"/>
                </a:lnTo>
                <a:lnTo>
                  <a:pt x="75943" y="20286"/>
                </a:lnTo>
                <a:lnTo>
                  <a:pt x="75943" y="19942"/>
                </a:lnTo>
                <a:lnTo>
                  <a:pt x="76363" y="19942"/>
                </a:lnTo>
                <a:lnTo>
                  <a:pt x="76782" y="19598"/>
                </a:lnTo>
                <a:lnTo>
                  <a:pt x="76782" y="19254"/>
                </a:lnTo>
                <a:lnTo>
                  <a:pt x="77621" y="19254"/>
                </a:lnTo>
                <a:lnTo>
                  <a:pt x="78041" y="18910"/>
                </a:lnTo>
                <a:lnTo>
                  <a:pt x="77621" y="18567"/>
                </a:lnTo>
                <a:lnTo>
                  <a:pt x="77621" y="18223"/>
                </a:lnTo>
                <a:lnTo>
                  <a:pt x="78460" y="18223"/>
                </a:lnTo>
                <a:lnTo>
                  <a:pt x="78460" y="17535"/>
                </a:lnTo>
                <a:lnTo>
                  <a:pt x="78041" y="17192"/>
                </a:lnTo>
                <a:lnTo>
                  <a:pt x="78041" y="16503"/>
                </a:lnTo>
                <a:lnTo>
                  <a:pt x="78881" y="16503"/>
                </a:lnTo>
                <a:lnTo>
                  <a:pt x="78041" y="15472"/>
                </a:lnTo>
                <a:lnTo>
                  <a:pt x="75943" y="15472"/>
                </a:lnTo>
                <a:lnTo>
                  <a:pt x="76363" y="15472"/>
                </a:lnTo>
                <a:lnTo>
                  <a:pt x="76363" y="14441"/>
                </a:lnTo>
                <a:lnTo>
                  <a:pt x="75943" y="14441"/>
                </a:lnTo>
                <a:lnTo>
                  <a:pt x="74488" y="14610"/>
                </a:lnTo>
                <a:lnTo>
                  <a:pt x="73695" y="15322"/>
                </a:lnTo>
                <a:lnTo>
                  <a:pt x="73425" y="15472"/>
                </a:lnTo>
                <a:lnTo>
                  <a:pt x="73006" y="15816"/>
                </a:lnTo>
                <a:lnTo>
                  <a:pt x="72586" y="15816"/>
                </a:lnTo>
                <a:lnTo>
                  <a:pt x="72167" y="15816"/>
                </a:lnTo>
                <a:lnTo>
                  <a:pt x="72167" y="16848"/>
                </a:lnTo>
                <a:lnTo>
                  <a:pt x="71747" y="17192"/>
                </a:lnTo>
                <a:lnTo>
                  <a:pt x="71328" y="17192"/>
                </a:lnTo>
                <a:lnTo>
                  <a:pt x="70908" y="18223"/>
                </a:lnTo>
                <a:lnTo>
                  <a:pt x="71328" y="18910"/>
                </a:lnTo>
                <a:lnTo>
                  <a:pt x="71328" y="19254"/>
                </a:lnTo>
                <a:lnTo>
                  <a:pt x="70908" y="18910"/>
                </a:lnTo>
                <a:lnTo>
                  <a:pt x="70528" y="18118"/>
                </a:lnTo>
                <a:lnTo>
                  <a:pt x="70072" y="18504"/>
                </a:lnTo>
                <a:lnTo>
                  <a:pt x="69650" y="18910"/>
                </a:lnTo>
                <a:lnTo>
                  <a:pt x="68811" y="18910"/>
                </a:lnTo>
                <a:lnTo>
                  <a:pt x="68956" y="19887"/>
                </a:lnTo>
                <a:lnTo>
                  <a:pt x="68886" y="21165"/>
                </a:lnTo>
                <a:lnTo>
                  <a:pt x="68811" y="21318"/>
                </a:lnTo>
                <a:lnTo>
                  <a:pt x="67972" y="22005"/>
                </a:lnTo>
                <a:lnTo>
                  <a:pt x="67972" y="22693"/>
                </a:lnTo>
                <a:lnTo>
                  <a:pt x="68390" y="21318"/>
                </a:lnTo>
                <a:lnTo>
                  <a:pt x="68390" y="20629"/>
                </a:lnTo>
                <a:lnTo>
                  <a:pt x="67972" y="19598"/>
                </a:lnTo>
                <a:lnTo>
                  <a:pt x="67972" y="19254"/>
                </a:lnTo>
                <a:lnTo>
                  <a:pt x="67972" y="18567"/>
                </a:lnTo>
                <a:lnTo>
                  <a:pt x="67132" y="18567"/>
                </a:lnTo>
                <a:lnTo>
                  <a:pt x="66293" y="18567"/>
                </a:lnTo>
                <a:lnTo>
                  <a:pt x="65873" y="19254"/>
                </a:lnTo>
                <a:lnTo>
                  <a:pt x="65034" y="19598"/>
                </a:lnTo>
                <a:lnTo>
                  <a:pt x="63355" y="19598"/>
                </a:lnTo>
                <a:lnTo>
                  <a:pt x="64860" y="19227"/>
                </a:lnTo>
                <a:lnTo>
                  <a:pt x="66195" y="18663"/>
                </a:lnTo>
                <a:lnTo>
                  <a:pt x="66712" y="18567"/>
                </a:lnTo>
                <a:lnTo>
                  <a:pt x="67132" y="18223"/>
                </a:lnTo>
                <a:lnTo>
                  <a:pt x="67551" y="18567"/>
                </a:lnTo>
                <a:lnTo>
                  <a:pt x="67972" y="18223"/>
                </a:lnTo>
                <a:lnTo>
                  <a:pt x="67972" y="17192"/>
                </a:lnTo>
                <a:lnTo>
                  <a:pt x="67972" y="16848"/>
                </a:lnTo>
                <a:lnTo>
                  <a:pt x="68390" y="16503"/>
                </a:lnTo>
                <a:lnTo>
                  <a:pt x="69229" y="16159"/>
                </a:lnTo>
                <a:lnTo>
                  <a:pt x="69229" y="15472"/>
                </a:lnTo>
                <a:lnTo>
                  <a:pt x="69229" y="15128"/>
                </a:lnTo>
                <a:lnTo>
                  <a:pt x="69650" y="14784"/>
                </a:lnTo>
                <a:lnTo>
                  <a:pt x="70489" y="14441"/>
                </a:lnTo>
                <a:lnTo>
                  <a:pt x="70908" y="14097"/>
                </a:lnTo>
                <a:lnTo>
                  <a:pt x="70908" y="13409"/>
                </a:lnTo>
                <a:lnTo>
                  <a:pt x="71328" y="13409"/>
                </a:lnTo>
                <a:lnTo>
                  <a:pt x="71747" y="13409"/>
                </a:lnTo>
                <a:lnTo>
                  <a:pt x="71747" y="13753"/>
                </a:lnTo>
                <a:lnTo>
                  <a:pt x="71328" y="13753"/>
                </a:lnTo>
                <a:lnTo>
                  <a:pt x="71328" y="14097"/>
                </a:lnTo>
                <a:lnTo>
                  <a:pt x="71328" y="14441"/>
                </a:lnTo>
                <a:lnTo>
                  <a:pt x="71747" y="14784"/>
                </a:lnTo>
                <a:lnTo>
                  <a:pt x="72167" y="14784"/>
                </a:lnTo>
                <a:lnTo>
                  <a:pt x="73846" y="15128"/>
                </a:lnTo>
                <a:lnTo>
                  <a:pt x="73425" y="14441"/>
                </a:lnTo>
                <a:lnTo>
                  <a:pt x="73425" y="14097"/>
                </a:lnTo>
                <a:lnTo>
                  <a:pt x="73006" y="14097"/>
                </a:lnTo>
                <a:lnTo>
                  <a:pt x="73006" y="13066"/>
                </a:lnTo>
                <a:lnTo>
                  <a:pt x="73846" y="13409"/>
                </a:lnTo>
                <a:lnTo>
                  <a:pt x="73846" y="12722"/>
                </a:lnTo>
                <a:lnTo>
                  <a:pt x="73846" y="12377"/>
                </a:lnTo>
                <a:lnTo>
                  <a:pt x="74264" y="11690"/>
                </a:lnTo>
                <a:lnTo>
                  <a:pt x="73006" y="11690"/>
                </a:lnTo>
                <a:lnTo>
                  <a:pt x="72586" y="12033"/>
                </a:lnTo>
                <a:lnTo>
                  <a:pt x="72586" y="12377"/>
                </a:lnTo>
                <a:lnTo>
                  <a:pt x="73006" y="12377"/>
                </a:lnTo>
                <a:lnTo>
                  <a:pt x="72586" y="12722"/>
                </a:lnTo>
                <a:lnTo>
                  <a:pt x="71747" y="12722"/>
                </a:lnTo>
                <a:lnTo>
                  <a:pt x="72511" y="11939"/>
                </a:lnTo>
                <a:lnTo>
                  <a:pt x="72659" y="11385"/>
                </a:lnTo>
                <a:lnTo>
                  <a:pt x="71747" y="10658"/>
                </a:lnTo>
                <a:lnTo>
                  <a:pt x="72971" y="10242"/>
                </a:lnTo>
                <a:lnTo>
                  <a:pt x="73351" y="9936"/>
                </a:lnTo>
                <a:lnTo>
                  <a:pt x="73648" y="9287"/>
                </a:lnTo>
                <a:lnTo>
                  <a:pt x="73846" y="8940"/>
                </a:lnTo>
                <a:lnTo>
                  <a:pt x="71747" y="8940"/>
                </a:lnTo>
                <a:lnTo>
                  <a:pt x="71747" y="8596"/>
                </a:lnTo>
                <a:lnTo>
                  <a:pt x="72167" y="7563"/>
                </a:lnTo>
                <a:lnTo>
                  <a:pt x="71747" y="6876"/>
                </a:lnTo>
                <a:lnTo>
                  <a:pt x="71328" y="6876"/>
                </a:lnTo>
                <a:lnTo>
                  <a:pt x="70908" y="6532"/>
                </a:lnTo>
                <a:lnTo>
                  <a:pt x="70908" y="5501"/>
                </a:lnTo>
                <a:lnTo>
                  <a:pt x="71328" y="5157"/>
                </a:lnTo>
                <a:lnTo>
                  <a:pt x="70908" y="4470"/>
                </a:lnTo>
                <a:lnTo>
                  <a:pt x="70908" y="4125"/>
                </a:lnTo>
                <a:lnTo>
                  <a:pt x="70069" y="3437"/>
                </a:lnTo>
                <a:lnTo>
                  <a:pt x="69650" y="2750"/>
                </a:lnTo>
                <a:lnTo>
                  <a:pt x="69650" y="2406"/>
                </a:lnTo>
                <a:lnTo>
                  <a:pt x="70069" y="2062"/>
                </a:lnTo>
                <a:lnTo>
                  <a:pt x="69650" y="2062"/>
                </a:lnTo>
                <a:lnTo>
                  <a:pt x="69650" y="1719"/>
                </a:lnTo>
                <a:lnTo>
                  <a:pt x="68811" y="1719"/>
                </a:lnTo>
                <a:lnTo>
                  <a:pt x="67551" y="3781"/>
                </a:lnTo>
                <a:lnTo>
                  <a:pt x="67132" y="5157"/>
                </a:lnTo>
                <a:lnTo>
                  <a:pt x="66794" y="7118"/>
                </a:lnTo>
                <a:lnTo>
                  <a:pt x="66714" y="7756"/>
                </a:lnTo>
                <a:lnTo>
                  <a:pt x="66712" y="7907"/>
                </a:lnTo>
                <a:lnTo>
                  <a:pt x="65684" y="9033"/>
                </a:lnTo>
                <a:lnTo>
                  <a:pt x="64687" y="9911"/>
                </a:lnTo>
                <a:lnTo>
                  <a:pt x="64615" y="9971"/>
                </a:lnTo>
                <a:lnTo>
                  <a:pt x="63355" y="9283"/>
                </a:lnTo>
                <a:lnTo>
                  <a:pt x="62097" y="9627"/>
                </a:lnTo>
                <a:lnTo>
                  <a:pt x="60838" y="10315"/>
                </a:lnTo>
                <a:lnTo>
                  <a:pt x="60419" y="9971"/>
                </a:lnTo>
                <a:lnTo>
                  <a:pt x="59580" y="9627"/>
                </a:lnTo>
                <a:lnTo>
                  <a:pt x="59161" y="8596"/>
                </a:lnTo>
                <a:lnTo>
                  <a:pt x="57902" y="8596"/>
                </a:lnTo>
                <a:lnTo>
                  <a:pt x="57481" y="8251"/>
                </a:lnTo>
                <a:lnTo>
                  <a:pt x="56642" y="8596"/>
                </a:lnTo>
                <a:lnTo>
                  <a:pt x="54545" y="7907"/>
                </a:lnTo>
                <a:lnTo>
                  <a:pt x="54125" y="9283"/>
                </a:lnTo>
                <a:lnTo>
                  <a:pt x="54965" y="9971"/>
                </a:lnTo>
                <a:lnTo>
                  <a:pt x="54125" y="11002"/>
                </a:lnTo>
                <a:lnTo>
                  <a:pt x="52446" y="10315"/>
                </a:lnTo>
                <a:lnTo>
                  <a:pt x="51188" y="10658"/>
                </a:lnTo>
                <a:lnTo>
                  <a:pt x="50349" y="11002"/>
                </a:lnTo>
                <a:lnTo>
                  <a:pt x="49510" y="10658"/>
                </a:lnTo>
                <a:lnTo>
                  <a:pt x="48671" y="10315"/>
                </a:lnTo>
                <a:lnTo>
                  <a:pt x="49091" y="11002"/>
                </a:lnTo>
                <a:lnTo>
                  <a:pt x="48250" y="11002"/>
                </a:lnTo>
                <a:lnTo>
                  <a:pt x="47413" y="11002"/>
                </a:lnTo>
                <a:lnTo>
                  <a:pt x="47832" y="12033"/>
                </a:lnTo>
                <a:lnTo>
                  <a:pt x="47413" y="11690"/>
                </a:lnTo>
                <a:lnTo>
                  <a:pt x="46574" y="11690"/>
                </a:lnTo>
                <a:lnTo>
                  <a:pt x="46574" y="12722"/>
                </a:lnTo>
                <a:lnTo>
                  <a:pt x="46153" y="12722"/>
                </a:lnTo>
                <a:lnTo>
                  <a:pt x="45314" y="12722"/>
                </a:lnTo>
                <a:lnTo>
                  <a:pt x="44895" y="12377"/>
                </a:lnTo>
                <a:lnTo>
                  <a:pt x="44895" y="12033"/>
                </a:lnTo>
                <a:lnTo>
                  <a:pt x="44895" y="11346"/>
                </a:lnTo>
                <a:lnTo>
                  <a:pt x="43636" y="11346"/>
                </a:lnTo>
                <a:lnTo>
                  <a:pt x="43217" y="11002"/>
                </a:lnTo>
                <a:lnTo>
                  <a:pt x="42797" y="10658"/>
                </a:lnTo>
                <a:lnTo>
                  <a:pt x="41958" y="10315"/>
                </a:lnTo>
                <a:lnTo>
                  <a:pt x="42378" y="9283"/>
                </a:lnTo>
                <a:lnTo>
                  <a:pt x="42657" y="8132"/>
                </a:lnTo>
                <a:lnTo>
                  <a:pt x="42772" y="6575"/>
                </a:lnTo>
                <a:lnTo>
                  <a:pt x="42796" y="5559"/>
                </a:lnTo>
                <a:lnTo>
                  <a:pt x="42797" y="5501"/>
                </a:lnTo>
                <a:lnTo>
                  <a:pt x="43636" y="5157"/>
                </a:lnTo>
                <a:lnTo>
                  <a:pt x="44475" y="4470"/>
                </a:lnTo>
                <a:lnTo>
                  <a:pt x="44895" y="4125"/>
                </a:lnTo>
                <a:lnTo>
                  <a:pt x="44475" y="3437"/>
                </a:lnTo>
                <a:lnTo>
                  <a:pt x="43636" y="3094"/>
                </a:lnTo>
                <a:lnTo>
                  <a:pt x="44895" y="2406"/>
                </a:lnTo>
                <a:lnTo>
                  <a:pt x="44475" y="2406"/>
                </a:lnTo>
                <a:lnTo>
                  <a:pt x="43636" y="2406"/>
                </a:lnTo>
                <a:lnTo>
                  <a:pt x="42797" y="1719"/>
                </a:lnTo>
                <a:lnTo>
                  <a:pt x="43636" y="1031"/>
                </a:lnTo>
                <a:lnTo>
                  <a:pt x="43636" y="0"/>
                </a:lnTo>
                <a:lnTo>
                  <a:pt x="42797" y="344"/>
                </a:lnTo>
                <a:lnTo>
                  <a:pt x="42378" y="687"/>
                </a:lnTo>
                <a:lnTo>
                  <a:pt x="40699" y="0"/>
                </a:lnTo>
                <a:lnTo>
                  <a:pt x="40699" y="687"/>
                </a:lnTo>
                <a:lnTo>
                  <a:pt x="40279" y="1375"/>
                </a:lnTo>
                <a:lnTo>
                  <a:pt x="39440" y="1719"/>
                </a:lnTo>
                <a:lnTo>
                  <a:pt x="39021" y="1719"/>
                </a:lnTo>
                <a:lnTo>
                  <a:pt x="38182" y="1719"/>
                </a:lnTo>
                <a:lnTo>
                  <a:pt x="38182" y="2750"/>
                </a:lnTo>
                <a:lnTo>
                  <a:pt x="37762" y="2750"/>
                </a:lnTo>
                <a:lnTo>
                  <a:pt x="36923" y="2750"/>
                </a:lnTo>
                <a:lnTo>
                  <a:pt x="37343" y="3437"/>
                </a:lnTo>
                <a:lnTo>
                  <a:pt x="36504" y="3437"/>
                </a:lnTo>
                <a:lnTo>
                  <a:pt x="34825" y="3437"/>
                </a:lnTo>
                <a:lnTo>
                  <a:pt x="33986" y="3094"/>
                </a:lnTo>
                <a:lnTo>
                  <a:pt x="33566" y="3781"/>
                </a:lnTo>
                <a:lnTo>
                  <a:pt x="33147" y="4125"/>
                </a:lnTo>
                <a:lnTo>
                  <a:pt x="33986" y="4470"/>
                </a:lnTo>
                <a:lnTo>
                  <a:pt x="32727" y="4470"/>
                </a:lnTo>
                <a:lnTo>
                  <a:pt x="32308" y="4125"/>
                </a:lnTo>
                <a:lnTo>
                  <a:pt x="31469" y="3437"/>
                </a:lnTo>
                <a:lnTo>
                  <a:pt x="30209" y="3437"/>
                </a:lnTo>
                <a:lnTo>
                  <a:pt x="29370" y="3094"/>
                </a:lnTo>
                <a:lnTo>
                  <a:pt x="28112" y="3094"/>
                </a:lnTo>
                <a:lnTo>
                  <a:pt x="26853" y="2750"/>
                </a:lnTo>
                <a:lnTo>
                  <a:pt x="27273" y="3094"/>
                </a:lnTo>
                <a:lnTo>
                  <a:pt x="27692" y="3437"/>
                </a:lnTo>
                <a:lnTo>
                  <a:pt x="28112" y="3437"/>
                </a:lnTo>
                <a:lnTo>
                  <a:pt x="27692" y="4125"/>
                </a:lnTo>
                <a:lnTo>
                  <a:pt x="28112" y="4813"/>
                </a:lnTo>
                <a:lnTo>
                  <a:pt x="28951" y="5501"/>
                </a:lnTo>
                <a:lnTo>
                  <a:pt x="28951" y="6188"/>
                </a:lnTo>
                <a:lnTo>
                  <a:pt x="28968" y="7028"/>
                </a:lnTo>
                <a:lnTo>
                  <a:pt x="28893" y="8136"/>
                </a:lnTo>
                <a:lnTo>
                  <a:pt x="28951" y="8251"/>
                </a:lnTo>
                <a:lnTo>
                  <a:pt x="28951" y="8596"/>
                </a:lnTo>
                <a:lnTo>
                  <a:pt x="29370" y="8940"/>
                </a:lnTo>
                <a:lnTo>
                  <a:pt x="29790" y="8940"/>
                </a:lnTo>
                <a:lnTo>
                  <a:pt x="30630" y="9283"/>
                </a:lnTo>
                <a:lnTo>
                  <a:pt x="31469" y="8940"/>
                </a:lnTo>
                <a:lnTo>
                  <a:pt x="32308" y="8940"/>
                </a:lnTo>
                <a:lnTo>
                  <a:pt x="33147" y="8596"/>
                </a:lnTo>
                <a:lnTo>
                  <a:pt x="33147" y="9627"/>
                </a:lnTo>
                <a:lnTo>
                  <a:pt x="32727" y="9971"/>
                </a:lnTo>
                <a:lnTo>
                  <a:pt x="32308" y="9971"/>
                </a:lnTo>
                <a:lnTo>
                  <a:pt x="31469" y="9971"/>
                </a:lnTo>
                <a:lnTo>
                  <a:pt x="31048" y="11690"/>
                </a:lnTo>
                <a:lnTo>
                  <a:pt x="30630" y="11690"/>
                </a:lnTo>
                <a:lnTo>
                  <a:pt x="29790" y="11690"/>
                </a:lnTo>
                <a:lnTo>
                  <a:pt x="29790" y="12033"/>
                </a:lnTo>
                <a:lnTo>
                  <a:pt x="28951" y="12033"/>
                </a:lnTo>
                <a:lnTo>
                  <a:pt x="28112" y="12033"/>
                </a:lnTo>
                <a:lnTo>
                  <a:pt x="28112" y="13409"/>
                </a:lnTo>
                <a:lnTo>
                  <a:pt x="27273" y="13409"/>
                </a:lnTo>
                <a:lnTo>
                  <a:pt x="26434" y="13409"/>
                </a:lnTo>
                <a:lnTo>
                  <a:pt x="25174" y="14097"/>
                </a:lnTo>
                <a:lnTo>
                  <a:pt x="23916" y="13066"/>
                </a:lnTo>
                <a:lnTo>
                  <a:pt x="22657" y="13066"/>
                </a:lnTo>
                <a:lnTo>
                  <a:pt x="22657" y="11690"/>
                </a:lnTo>
                <a:lnTo>
                  <a:pt x="21399" y="11690"/>
                </a:lnTo>
                <a:lnTo>
                  <a:pt x="20978" y="13066"/>
                </a:lnTo>
                <a:lnTo>
                  <a:pt x="20139" y="13066"/>
                </a:lnTo>
                <a:lnTo>
                  <a:pt x="18881" y="12722"/>
                </a:lnTo>
                <a:lnTo>
                  <a:pt x="18881" y="13409"/>
                </a:lnTo>
                <a:lnTo>
                  <a:pt x="15944" y="13409"/>
                </a:lnTo>
                <a:lnTo>
                  <a:pt x="15104" y="13409"/>
                </a:lnTo>
                <a:lnTo>
                  <a:pt x="13846" y="13066"/>
                </a:lnTo>
                <a:lnTo>
                  <a:pt x="13846" y="14097"/>
                </a:lnTo>
                <a:lnTo>
                  <a:pt x="15525" y="14441"/>
                </a:lnTo>
                <a:lnTo>
                  <a:pt x="15104" y="14784"/>
                </a:lnTo>
                <a:lnTo>
                  <a:pt x="13426" y="14784"/>
                </a:lnTo>
                <a:lnTo>
                  <a:pt x="13426" y="16159"/>
                </a:lnTo>
                <a:lnTo>
                  <a:pt x="14265" y="16503"/>
                </a:lnTo>
                <a:lnTo>
                  <a:pt x="15104" y="18567"/>
                </a:lnTo>
                <a:lnTo>
                  <a:pt x="15525" y="18567"/>
                </a:lnTo>
                <a:lnTo>
                  <a:pt x="15379" y="19822"/>
                </a:lnTo>
                <a:lnTo>
                  <a:pt x="14765" y="20766"/>
                </a:lnTo>
                <a:lnTo>
                  <a:pt x="14686" y="20973"/>
                </a:lnTo>
                <a:lnTo>
                  <a:pt x="14479" y="21642"/>
                </a:lnTo>
                <a:lnTo>
                  <a:pt x="13952" y="22855"/>
                </a:lnTo>
                <a:lnTo>
                  <a:pt x="13243" y="24356"/>
                </a:lnTo>
                <a:lnTo>
                  <a:pt x="12491" y="25889"/>
                </a:lnTo>
                <a:lnTo>
                  <a:pt x="11835" y="27199"/>
                </a:lnTo>
                <a:lnTo>
                  <a:pt x="11412" y="28031"/>
                </a:lnTo>
                <a:lnTo>
                  <a:pt x="11329" y="28194"/>
                </a:lnTo>
                <a:lnTo>
                  <a:pt x="11329" y="28881"/>
                </a:lnTo>
                <a:lnTo>
                  <a:pt x="10490" y="28881"/>
                </a:lnTo>
                <a:lnTo>
                  <a:pt x="9651" y="28881"/>
                </a:lnTo>
                <a:lnTo>
                  <a:pt x="8811" y="28881"/>
                </a:lnTo>
                <a:lnTo>
                  <a:pt x="7972" y="29225"/>
                </a:lnTo>
                <a:lnTo>
                  <a:pt x="7552" y="29225"/>
                </a:lnTo>
                <a:lnTo>
                  <a:pt x="6294" y="29570"/>
                </a:lnTo>
                <a:lnTo>
                  <a:pt x="5455" y="29914"/>
                </a:lnTo>
                <a:lnTo>
                  <a:pt x="4210" y="30680"/>
                </a:lnTo>
                <a:lnTo>
                  <a:pt x="3122" y="31399"/>
                </a:lnTo>
                <a:lnTo>
                  <a:pt x="2937" y="31633"/>
                </a:lnTo>
                <a:lnTo>
                  <a:pt x="2683" y="32608"/>
                </a:lnTo>
                <a:lnTo>
                  <a:pt x="2224" y="33584"/>
                </a:lnTo>
                <a:lnTo>
                  <a:pt x="2098" y="33696"/>
                </a:lnTo>
                <a:lnTo>
                  <a:pt x="1678" y="34384"/>
                </a:lnTo>
                <a:lnTo>
                  <a:pt x="1259" y="34727"/>
                </a:lnTo>
                <a:lnTo>
                  <a:pt x="1259" y="35415"/>
                </a:lnTo>
                <a:lnTo>
                  <a:pt x="1259" y="36790"/>
                </a:lnTo>
                <a:lnTo>
                  <a:pt x="0" y="36102"/>
                </a:lnTo>
                <a:lnTo>
                  <a:pt x="0" y="36790"/>
                </a:lnTo>
                <a:lnTo>
                  <a:pt x="0" y="37134"/>
                </a:lnTo>
                <a:lnTo>
                  <a:pt x="0" y="38510"/>
                </a:lnTo>
                <a:lnTo>
                  <a:pt x="420" y="38510"/>
                </a:lnTo>
                <a:lnTo>
                  <a:pt x="1259" y="38510"/>
                </a:lnTo>
                <a:lnTo>
                  <a:pt x="1259" y="39885"/>
                </a:lnTo>
                <a:lnTo>
                  <a:pt x="420" y="40916"/>
                </a:lnTo>
                <a:lnTo>
                  <a:pt x="2098" y="41260"/>
                </a:lnTo>
                <a:lnTo>
                  <a:pt x="2517" y="41948"/>
                </a:lnTo>
                <a:lnTo>
                  <a:pt x="3518" y="42909"/>
                </a:lnTo>
                <a:lnTo>
                  <a:pt x="4610" y="43635"/>
                </a:lnTo>
                <a:lnTo>
                  <a:pt x="4616" y="43667"/>
                </a:lnTo>
                <a:lnTo>
                  <a:pt x="4616" y="44355"/>
                </a:lnTo>
                <a:lnTo>
                  <a:pt x="5034" y="44698"/>
                </a:lnTo>
                <a:lnTo>
                  <a:pt x="7972" y="44698"/>
                </a:lnTo>
                <a:lnTo>
                  <a:pt x="9230" y="44011"/>
                </a:lnTo>
                <a:lnTo>
                  <a:pt x="10069" y="43667"/>
                </a:lnTo>
                <a:lnTo>
                  <a:pt x="10909" y="43323"/>
                </a:lnTo>
                <a:lnTo>
                  <a:pt x="10490" y="44355"/>
                </a:lnTo>
                <a:lnTo>
                  <a:pt x="10069" y="51575"/>
                </a:lnTo>
                <a:lnTo>
                  <a:pt x="13426" y="52607"/>
                </a:lnTo>
                <a:lnTo>
                  <a:pt x="14265" y="52263"/>
                </a:lnTo>
                <a:lnTo>
                  <a:pt x="14686" y="52607"/>
                </a:lnTo>
                <a:lnTo>
                  <a:pt x="15525" y="52951"/>
                </a:lnTo>
                <a:lnTo>
                  <a:pt x="16783" y="52607"/>
                </a:lnTo>
                <a:lnTo>
                  <a:pt x="16364" y="52263"/>
                </a:lnTo>
                <a:lnTo>
                  <a:pt x="16364" y="51575"/>
                </a:lnTo>
                <a:lnTo>
                  <a:pt x="17203" y="51575"/>
                </a:lnTo>
                <a:lnTo>
                  <a:pt x="18042" y="51232"/>
                </a:lnTo>
                <a:lnTo>
                  <a:pt x="19399" y="49482"/>
                </a:lnTo>
                <a:lnTo>
                  <a:pt x="20202" y="48639"/>
                </a:lnTo>
                <a:lnTo>
                  <a:pt x="20914" y="48277"/>
                </a:lnTo>
                <a:lnTo>
                  <a:pt x="21399" y="48137"/>
                </a:lnTo>
                <a:lnTo>
                  <a:pt x="22780" y="47874"/>
                </a:lnTo>
                <a:lnTo>
                  <a:pt x="24302" y="47495"/>
                </a:lnTo>
                <a:lnTo>
                  <a:pt x="24755" y="47449"/>
                </a:lnTo>
                <a:lnTo>
                  <a:pt x="26013" y="47449"/>
                </a:lnTo>
                <a:lnTo>
                  <a:pt x="26853" y="48137"/>
                </a:lnTo>
                <a:lnTo>
                  <a:pt x="25632" y="49694"/>
                </a:lnTo>
                <a:lnTo>
                  <a:pt x="25369" y="50415"/>
                </a:lnTo>
                <a:lnTo>
                  <a:pt x="25595" y="50888"/>
                </a:lnTo>
                <a:lnTo>
                  <a:pt x="26013" y="51575"/>
                </a:lnTo>
                <a:lnTo>
                  <a:pt x="26434" y="51919"/>
                </a:lnTo>
                <a:lnTo>
                  <a:pt x="26853" y="52263"/>
                </a:lnTo>
                <a:lnTo>
                  <a:pt x="27692" y="52263"/>
                </a:lnTo>
                <a:lnTo>
                  <a:pt x="27692" y="52607"/>
                </a:lnTo>
                <a:lnTo>
                  <a:pt x="28531" y="52607"/>
                </a:lnTo>
                <a:lnTo>
                  <a:pt x="29462" y="52274"/>
                </a:lnTo>
                <a:lnTo>
                  <a:pt x="30333" y="52311"/>
                </a:lnTo>
                <a:lnTo>
                  <a:pt x="30630" y="52607"/>
                </a:lnTo>
                <a:lnTo>
                  <a:pt x="31469" y="53294"/>
                </a:lnTo>
                <a:lnTo>
                  <a:pt x="31888" y="53638"/>
                </a:lnTo>
                <a:lnTo>
                  <a:pt x="32727" y="53983"/>
                </a:lnTo>
                <a:lnTo>
                  <a:pt x="33986" y="54327"/>
                </a:lnTo>
                <a:lnTo>
                  <a:pt x="33566" y="54670"/>
                </a:lnTo>
                <a:lnTo>
                  <a:pt x="34405" y="55014"/>
                </a:lnTo>
                <a:lnTo>
                  <a:pt x="35244" y="55702"/>
                </a:lnTo>
                <a:lnTo>
                  <a:pt x="35665" y="56389"/>
                </a:lnTo>
                <a:lnTo>
                  <a:pt x="36504" y="56389"/>
                </a:lnTo>
                <a:lnTo>
                  <a:pt x="37762" y="56389"/>
                </a:lnTo>
                <a:lnTo>
                  <a:pt x="38182" y="56733"/>
                </a:lnTo>
                <a:lnTo>
                  <a:pt x="39021" y="56733"/>
                </a:lnTo>
                <a:lnTo>
                  <a:pt x="39860" y="56733"/>
                </a:lnTo>
                <a:lnTo>
                  <a:pt x="40279" y="56389"/>
                </a:lnTo>
                <a:lnTo>
                  <a:pt x="40699" y="56733"/>
                </a:lnTo>
                <a:lnTo>
                  <a:pt x="41539" y="57077"/>
                </a:lnTo>
                <a:lnTo>
                  <a:pt x="41539" y="58109"/>
                </a:lnTo>
                <a:lnTo>
                  <a:pt x="41958" y="58796"/>
                </a:lnTo>
                <a:lnTo>
                  <a:pt x="42378" y="59484"/>
                </a:lnTo>
                <a:lnTo>
                  <a:pt x="42797" y="60515"/>
                </a:lnTo>
                <a:lnTo>
                  <a:pt x="41958" y="61203"/>
                </a:lnTo>
                <a:lnTo>
                  <a:pt x="41539" y="61890"/>
                </a:lnTo>
                <a:lnTo>
                  <a:pt x="41118" y="62235"/>
                </a:lnTo>
                <a:lnTo>
                  <a:pt x="41539" y="62922"/>
                </a:lnTo>
                <a:lnTo>
                  <a:pt x="41958" y="63610"/>
                </a:lnTo>
                <a:lnTo>
                  <a:pt x="42797" y="64641"/>
                </a:lnTo>
                <a:lnTo>
                  <a:pt x="42797" y="64985"/>
                </a:lnTo>
                <a:lnTo>
                  <a:pt x="46993" y="64985"/>
                </a:lnTo>
                <a:lnTo>
                  <a:pt x="46574" y="65673"/>
                </a:lnTo>
                <a:lnTo>
                  <a:pt x="46993" y="66360"/>
                </a:lnTo>
                <a:lnTo>
                  <a:pt x="46993" y="67392"/>
                </a:lnTo>
                <a:lnTo>
                  <a:pt x="46993" y="67736"/>
                </a:lnTo>
                <a:lnTo>
                  <a:pt x="47832" y="68080"/>
                </a:lnTo>
                <a:lnTo>
                  <a:pt x="48671" y="68767"/>
                </a:lnTo>
                <a:lnTo>
                  <a:pt x="49091" y="69111"/>
                </a:lnTo>
                <a:lnTo>
                  <a:pt x="49510" y="69799"/>
                </a:lnTo>
                <a:lnTo>
                  <a:pt x="49929" y="70142"/>
                </a:lnTo>
                <a:lnTo>
                  <a:pt x="49510" y="70487"/>
                </a:lnTo>
                <a:lnTo>
                  <a:pt x="49510" y="71175"/>
                </a:lnTo>
                <a:lnTo>
                  <a:pt x="49253" y="72423"/>
                </a:lnTo>
                <a:lnTo>
                  <a:pt x="48817" y="73837"/>
                </a:lnTo>
                <a:lnTo>
                  <a:pt x="48671" y="74268"/>
                </a:lnTo>
                <a:lnTo>
                  <a:pt x="49091" y="75301"/>
                </a:lnTo>
                <a:lnTo>
                  <a:pt x="48250" y="75645"/>
                </a:lnTo>
                <a:lnTo>
                  <a:pt x="48671" y="75988"/>
                </a:lnTo>
                <a:lnTo>
                  <a:pt x="49091" y="76676"/>
                </a:lnTo>
                <a:lnTo>
                  <a:pt x="49510" y="77020"/>
                </a:lnTo>
                <a:lnTo>
                  <a:pt x="49823" y="78015"/>
                </a:lnTo>
                <a:lnTo>
                  <a:pt x="49591" y="79218"/>
                </a:lnTo>
                <a:lnTo>
                  <a:pt x="49510" y="79427"/>
                </a:lnTo>
                <a:lnTo>
                  <a:pt x="49510" y="80458"/>
                </a:lnTo>
                <a:lnTo>
                  <a:pt x="50349" y="80802"/>
                </a:lnTo>
                <a:lnTo>
                  <a:pt x="50349" y="81489"/>
                </a:lnTo>
                <a:lnTo>
                  <a:pt x="51065" y="81980"/>
                </a:lnTo>
                <a:lnTo>
                  <a:pt x="52812" y="82155"/>
                </a:lnTo>
                <a:lnTo>
                  <a:pt x="53706" y="82177"/>
                </a:lnTo>
                <a:lnTo>
                  <a:pt x="54545" y="81833"/>
                </a:lnTo>
                <a:lnTo>
                  <a:pt x="54965" y="82521"/>
                </a:lnTo>
                <a:lnTo>
                  <a:pt x="54545" y="83209"/>
                </a:lnTo>
                <a:lnTo>
                  <a:pt x="55803" y="83209"/>
                </a:lnTo>
                <a:lnTo>
                  <a:pt x="56642" y="83553"/>
                </a:lnTo>
                <a:lnTo>
                  <a:pt x="57062" y="83897"/>
                </a:lnTo>
                <a:lnTo>
                  <a:pt x="57062" y="84584"/>
                </a:lnTo>
                <a:lnTo>
                  <a:pt x="57062" y="87335"/>
                </a:lnTo>
                <a:lnTo>
                  <a:pt x="57062" y="88023"/>
                </a:lnTo>
                <a:lnTo>
                  <a:pt x="57481" y="89054"/>
                </a:lnTo>
                <a:lnTo>
                  <a:pt x="57902" y="88710"/>
                </a:lnTo>
                <a:lnTo>
                  <a:pt x="58741" y="88710"/>
                </a:lnTo>
                <a:lnTo>
                  <a:pt x="59580" y="88023"/>
                </a:lnTo>
                <a:lnTo>
                  <a:pt x="59580" y="88710"/>
                </a:lnTo>
                <a:lnTo>
                  <a:pt x="59534" y="89723"/>
                </a:lnTo>
                <a:lnTo>
                  <a:pt x="59213" y="91024"/>
                </a:lnTo>
                <a:lnTo>
                  <a:pt x="59161" y="91118"/>
                </a:lnTo>
                <a:lnTo>
                  <a:pt x="58823" y="92309"/>
                </a:lnTo>
                <a:lnTo>
                  <a:pt x="58743" y="93700"/>
                </a:lnTo>
                <a:lnTo>
                  <a:pt x="58741" y="93868"/>
                </a:lnTo>
                <a:lnTo>
                  <a:pt x="60419" y="94899"/>
                </a:lnTo>
                <a:lnTo>
                  <a:pt x="60419" y="94211"/>
                </a:lnTo>
                <a:lnTo>
                  <a:pt x="59999" y="93524"/>
                </a:lnTo>
                <a:lnTo>
                  <a:pt x="61258" y="94211"/>
                </a:lnTo>
                <a:lnTo>
                  <a:pt x="61258" y="95244"/>
                </a:lnTo>
                <a:lnTo>
                  <a:pt x="61677" y="96275"/>
                </a:lnTo>
                <a:lnTo>
                  <a:pt x="61677" y="98681"/>
                </a:lnTo>
                <a:lnTo>
                  <a:pt x="62097" y="99025"/>
                </a:lnTo>
                <a:lnTo>
                  <a:pt x="61258" y="99025"/>
                </a:lnTo>
                <a:lnTo>
                  <a:pt x="60838" y="99714"/>
                </a:lnTo>
                <a:lnTo>
                  <a:pt x="60419" y="100057"/>
                </a:lnTo>
                <a:lnTo>
                  <a:pt x="58320" y="100057"/>
                </a:lnTo>
                <a:lnTo>
                  <a:pt x="58320" y="100745"/>
                </a:lnTo>
                <a:lnTo>
                  <a:pt x="57902" y="101432"/>
                </a:lnTo>
                <a:lnTo>
                  <a:pt x="57481" y="101776"/>
                </a:lnTo>
                <a:lnTo>
                  <a:pt x="56642" y="102464"/>
                </a:lnTo>
                <a:lnTo>
                  <a:pt x="55803" y="102807"/>
                </a:lnTo>
                <a:lnTo>
                  <a:pt x="55384" y="102807"/>
                </a:lnTo>
                <a:lnTo>
                  <a:pt x="55384" y="103496"/>
                </a:lnTo>
                <a:lnTo>
                  <a:pt x="54965" y="103840"/>
                </a:lnTo>
                <a:lnTo>
                  <a:pt x="53287" y="103840"/>
                </a:lnTo>
                <a:lnTo>
                  <a:pt x="53287" y="104527"/>
                </a:lnTo>
                <a:lnTo>
                  <a:pt x="53287" y="105558"/>
                </a:lnTo>
                <a:lnTo>
                  <a:pt x="52867" y="106246"/>
                </a:lnTo>
                <a:lnTo>
                  <a:pt x="52446" y="106590"/>
                </a:lnTo>
                <a:lnTo>
                  <a:pt x="51609" y="106933"/>
                </a:lnTo>
                <a:lnTo>
                  <a:pt x="50769" y="107277"/>
                </a:lnTo>
                <a:lnTo>
                  <a:pt x="50769" y="107966"/>
                </a:lnTo>
                <a:lnTo>
                  <a:pt x="50769" y="108310"/>
                </a:lnTo>
                <a:lnTo>
                  <a:pt x="50349" y="109685"/>
                </a:lnTo>
                <a:lnTo>
                  <a:pt x="52446" y="108997"/>
                </a:lnTo>
                <a:lnTo>
                  <a:pt x="54965" y="110372"/>
                </a:lnTo>
                <a:lnTo>
                  <a:pt x="55384" y="111060"/>
                </a:lnTo>
                <a:lnTo>
                  <a:pt x="55803" y="111747"/>
                </a:lnTo>
                <a:lnTo>
                  <a:pt x="56662" y="112256"/>
                </a:lnTo>
                <a:lnTo>
                  <a:pt x="57825" y="112719"/>
                </a:lnTo>
                <a:lnTo>
                  <a:pt x="57902" y="112779"/>
                </a:lnTo>
                <a:lnTo>
                  <a:pt x="58320" y="113467"/>
                </a:lnTo>
                <a:lnTo>
                  <a:pt x="59580" y="114154"/>
                </a:lnTo>
                <a:lnTo>
                  <a:pt x="60752" y="114404"/>
                </a:lnTo>
                <a:lnTo>
                  <a:pt x="61638" y="115096"/>
                </a:lnTo>
                <a:lnTo>
                  <a:pt x="61677" y="115186"/>
                </a:lnTo>
                <a:lnTo>
                  <a:pt x="61677" y="115874"/>
                </a:lnTo>
                <a:lnTo>
                  <a:pt x="62097" y="116562"/>
                </a:lnTo>
                <a:lnTo>
                  <a:pt x="62937" y="116905"/>
                </a:lnTo>
                <a:lnTo>
                  <a:pt x="63776" y="116905"/>
                </a:lnTo>
                <a:lnTo>
                  <a:pt x="64195" y="117593"/>
                </a:lnTo>
                <a:lnTo>
                  <a:pt x="62937" y="119312"/>
                </a:lnTo>
                <a:lnTo>
                  <a:pt x="62937" y="120000"/>
                </a:lnTo>
                <a:lnTo>
                  <a:pt x="64004" y="119096"/>
                </a:lnTo>
                <a:lnTo>
                  <a:pt x="64859" y="118193"/>
                </a:lnTo>
                <a:lnTo>
                  <a:pt x="65034" y="117937"/>
                </a:lnTo>
                <a:lnTo>
                  <a:pt x="65034" y="117249"/>
                </a:lnTo>
                <a:lnTo>
                  <a:pt x="64615" y="116905"/>
                </a:lnTo>
                <a:lnTo>
                  <a:pt x="64615" y="116218"/>
                </a:lnTo>
                <a:lnTo>
                  <a:pt x="65507" y="115314"/>
                </a:lnTo>
                <a:lnTo>
                  <a:pt x="66520" y="114411"/>
                </a:lnTo>
                <a:lnTo>
                  <a:pt x="66712" y="114154"/>
                </a:lnTo>
                <a:lnTo>
                  <a:pt x="66712" y="113811"/>
                </a:lnTo>
                <a:lnTo>
                  <a:pt x="66293" y="113467"/>
                </a:lnTo>
                <a:lnTo>
                  <a:pt x="66712" y="113467"/>
                </a:lnTo>
                <a:lnTo>
                  <a:pt x="66712" y="113123"/>
                </a:lnTo>
                <a:lnTo>
                  <a:pt x="67551" y="113123"/>
                </a:lnTo>
                <a:lnTo>
                  <a:pt x="67551" y="112779"/>
                </a:lnTo>
                <a:lnTo>
                  <a:pt x="67551" y="112436"/>
                </a:lnTo>
                <a:lnTo>
                  <a:pt x="68596" y="111740"/>
                </a:lnTo>
                <a:lnTo>
                  <a:pt x="68809" y="110452"/>
                </a:lnTo>
                <a:lnTo>
                  <a:pt x="68811" y="110028"/>
                </a:lnTo>
                <a:lnTo>
                  <a:pt x="69229" y="110372"/>
                </a:lnTo>
                <a:lnTo>
                  <a:pt x="69650" y="110028"/>
                </a:lnTo>
                <a:lnTo>
                  <a:pt x="69650" y="110372"/>
                </a:lnTo>
                <a:lnTo>
                  <a:pt x="69650" y="110716"/>
                </a:lnTo>
                <a:lnTo>
                  <a:pt x="70489" y="110716"/>
                </a:lnTo>
                <a:lnTo>
                  <a:pt x="70908" y="110372"/>
                </a:lnTo>
                <a:lnTo>
                  <a:pt x="70489" y="110372"/>
                </a:lnTo>
                <a:lnTo>
                  <a:pt x="71328" y="110372"/>
                </a:lnTo>
                <a:lnTo>
                  <a:pt x="71328" y="110716"/>
                </a:lnTo>
                <a:lnTo>
                  <a:pt x="70908" y="111403"/>
                </a:lnTo>
                <a:lnTo>
                  <a:pt x="70654" y="112394"/>
                </a:lnTo>
                <a:lnTo>
                  <a:pt x="70194" y="113308"/>
                </a:lnTo>
                <a:lnTo>
                  <a:pt x="70069" y="113467"/>
                </a:lnTo>
                <a:lnTo>
                  <a:pt x="69650" y="113811"/>
                </a:lnTo>
                <a:lnTo>
                  <a:pt x="69742" y="114267"/>
                </a:lnTo>
                <a:lnTo>
                  <a:pt x="70362" y="113742"/>
                </a:lnTo>
                <a:lnTo>
                  <a:pt x="70871" y="113167"/>
                </a:lnTo>
                <a:lnTo>
                  <a:pt x="70908" y="113123"/>
                </a:lnTo>
                <a:lnTo>
                  <a:pt x="71358" y="111933"/>
                </a:lnTo>
                <a:lnTo>
                  <a:pt x="71808" y="110761"/>
                </a:lnTo>
                <a:lnTo>
                  <a:pt x="72167" y="110028"/>
                </a:lnTo>
                <a:lnTo>
                  <a:pt x="72547" y="108821"/>
                </a:lnTo>
                <a:lnTo>
                  <a:pt x="73003" y="107743"/>
                </a:lnTo>
                <a:lnTo>
                  <a:pt x="73425" y="107277"/>
                </a:lnTo>
                <a:lnTo>
                  <a:pt x="74436" y="106324"/>
                </a:lnTo>
                <a:lnTo>
                  <a:pt x="75483" y="105562"/>
                </a:lnTo>
                <a:lnTo>
                  <a:pt x="75524" y="105558"/>
                </a:lnTo>
                <a:lnTo>
                  <a:pt x="75943" y="105215"/>
                </a:lnTo>
                <a:lnTo>
                  <a:pt x="75943" y="105558"/>
                </a:lnTo>
                <a:lnTo>
                  <a:pt x="76363" y="105215"/>
                </a:lnTo>
                <a:lnTo>
                  <a:pt x="76363" y="104183"/>
                </a:lnTo>
                <a:lnTo>
                  <a:pt x="76782" y="103840"/>
                </a:lnTo>
                <a:lnTo>
                  <a:pt x="76597" y="103056"/>
                </a:lnTo>
                <a:lnTo>
                  <a:pt x="76664" y="101710"/>
                </a:lnTo>
                <a:lnTo>
                  <a:pt x="76772" y="100374"/>
                </a:lnTo>
                <a:lnTo>
                  <a:pt x="76782" y="100057"/>
                </a:lnTo>
                <a:lnTo>
                  <a:pt x="76363" y="100057"/>
                </a:lnTo>
                <a:lnTo>
                  <a:pt x="75943" y="99370"/>
                </a:lnTo>
                <a:lnTo>
                  <a:pt x="76363" y="99370"/>
                </a:lnTo>
                <a:lnTo>
                  <a:pt x="76363" y="99025"/>
                </a:lnTo>
                <a:lnTo>
                  <a:pt x="75943" y="99025"/>
                </a:lnTo>
                <a:lnTo>
                  <a:pt x="75943" y="98338"/>
                </a:lnTo>
                <a:lnTo>
                  <a:pt x="76363" y="98681"/>
                </a:lnTo>
                <a:lnTo>
                  <a:pt x="76363" y="97994"/>
                </a:lnTo>
                <a:lnTo>
                  <a:pt x="76363" y="96619"/>
                </a:lnTo>
                <a:lnTo>
                  <a:pt x="75524" y="96619"/>
                </a:lnTo>
                <a:lnTo>
                  <a:pt x="75943" y="96275"/>
                </a:lnTo>
                <a:lnTo>
                  <a:pt x="75943" y="95931"/>
                </a:lnTo>
                <a:lnTo>
                  <a:pt x="76363" y="95587"/>
                </a:lnTo>
                <a:lnTo>
                  <a:pt x="76782" y="94899"/>
                </a:lnTo>
                <a:lnTo>
                  <a:pt x="76363" y="94899"/>
                </a:lnTo>
                <a:lnTo>
                  <a:pt x="76363" y="94211"/>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6" name="Google Shape;576;p8"/>
          <p:cNvSpPr/>
          <p:nvPr/>
        </p:nvSpPr>
        <p:spPr>
          <a:xfrm>
            <a:off x="5315112" y="5625792"/>
            <a:ext cx="254469" cy="312661"/>
          </a:xfrm>
          <a:custGeom>
            <a:rect b="b" l="l" r="r" t="t"/>
            <a:pathLst>
              <a:path extrusionOk="0" h="120000" w="120000">
                <a:moveTo>
                  <a:pt x="107057" y="63708"/>
                </a:moveTo>
                <a:lnTo>
                  <a:pt x="107998" y="63614"/>
                </a:lnTo>
                <a:lnTo>
                  <a:pt x="109901" y="62263"/>
                </a:lnTo>
                <a:lnTo>
                  <a:pt x="112519" y="60739"/>
                </a:lnTo>
                <a:lnTo>
                  <a:pt x="113142" y="60723"/>
                </a:lnTo>
                <a:lnTo>
                  <a:pt x="118287" y="62166"/>
                </a:lnTo>
                <a:lnTo>
                  <a:pt x="120000" y="56385"/>
                </a:lnTo>
                <a:lnTo>
                  <a:pt x="116568" y="56385"/>
                </a:lnTo>
                <a:lnTo>
                  <a:pt x="114855" y="53495"/>
                </a:lnTo>
                <a:lnTo>
                  <a:pt x="113133" y="52652"/>
                </a:lnTo>
                <a:lnTo>
                  <a:pt x="110727" y="52758"/>
                </a:lnTo>
                <a:lnTo>
                  <a:pt x="109711" y="52047"/>
                </a:lnTo>
                <a:lnTo>
                  <a:pt x="106285" y="49157"/>
                </a:lnTo>
                <a:lnTo>
                  <a:pt x="104572" y="52047"/>
                </a:lnTo>
                <a:lnTo>
                  <a:pt x="104572" y="44818"/>
                </a:lnTo>
                <a:lnTo>
                  <a:pt x="102853" y="43371"/>
                </a:lnTo>
                <a:lnTo>
                  <a:pt x="106285" y="41928"/>
                </a:lnTo>
                <a:lnTo>
                  <a:pt x="104489" y="39789"/>
                </a:lnTo>
                <a:lnTo>
                  <a:pt x="101158" y="37837"/>
                </a:lnTo>
                <a:lnTo>
                  <a:pt x="101140" y="36142"/>
                </a:lnTo>
                <a:lnTo>
                  <a:pt x="99428" y="36142"/>
                </a:lnTo>
                <a:lnTo>
                  <a:pt x="97715" y="34699"/>
                </a:lnTo>
                <a:lnTo>
                  <a:pt x="95996" y="31804"/>
                </a:lnTo>
                <a:lnTo>
                  <a:pt x="95996" y="28914"/>
                </a:lnTo>
                <a:lnTo>
                  <a:pt x="90857" y="27466"/>
                </a:lnTo>
                <a:lnTo>
                  <a:pt x="89139" y="24576"/>
                </a:lnTo>
                <a:lnTo>
                  <a:pt x="89139" y="26023"/>
                </a:lnTo>
                <a:lnTo>
                  <a:pt x="85713" y="24576"/>
                </a:lnTo>
                <a:lnTo>
                  <a:pt x="80569" y="24576"/>
                </a:lnTo>
                <a:lnTo>
                  <a:pt x="84000" y="21685"/>
                </a:lnTo>
                <a:lnTo>
                  <a:pt x="82288" y="21685"/>
                </a:lnTo>
                <a:lnTo>
                  <a:pt x="77371" y="17552"/>
                </a:lnTo>
                <a:lnTo>
                  <a:pt x="73937" y="13320"/>
                </a:lnTo>
                <a:lnTo>
                  <a:pt x="73711" y="13009"/>
                </a:lnTo>
                <a:lnTo>
                  <a:pt x="73711" y="7228"/>
                </a:lnTo>
                <a:lnTo>
                  <a:pt x="68573" y="7228"/>
                </a:lnTo>
                <a:lnTo>
                  <a:pt x="66854" y="1442"/>
                </a:lnTo>
                <a:lnTo>
                  <a:pt x="61715" y="0"/>
                </a:lnTo>
                <a:lnTo>
                  <a:pt x="61715" y="4333"/>
                </a:lnTo>
                <a:lnTo>
                  <a:pt x="59503" y="4827"/>
                </a:lnTo>
                <a:lnTo>
                  <a:pt x="55862" y="3512"/>
                </a:lnTo>
                <a:lnTo>
                  <a:pt x="54858" y="4333"/>
                </a:lnTo>
                <a:lnTo>
                  <a:pt x="54858" y="7228"/>
                </a:lnTo>
                <a:lnTo>
                  <a:pt x="51426" y="5780"/>
                </a:lnTo>
                <a:lnTo>
                  <a:pt x="23997" y="8671"/>
                </a:lnTo>
                <a:lnTo>
                  <a:pt x="13714" y="8671"/>
                </a:lnTo>
                <a:lnTo>
                  <a:pt x="13714" y="52047"/>
                </a:lnTo>
                <a:lnTo>
                  <a:pt x="0" y="52047"/>
                </a:lnTo>
                <a:lnTo>
                  <a:pt x="0" y="98314"/>
                </a:lnTo>
                <a:lnTo>
                  <a:pt x="4834" y="100224"/>
                </a:lnTo>
                <a:lnTo>
                  <a:pt x="8275" y="105045"/>
                </a:lnTo>
                <a:lnTo>
                  <a:pt x="8569" y="105542"/>
                </a:lnTo>
                <a:lnTo>
                  <a:pt x="10282" y="109881"/>
                </a:lnTo>
                <a:lnTo>
                  <a:pt x="10282" y="111328"/>
                </a:lnTo>
                <a:lnTo>
                  <a:pt x="8569" y="114219"/>
                </a:lnTo>
                <a:lnTo>
                  <a:pt x="6857" y="117109"/>
                </a:lnTo>
                <a:lnTo>
                  <a:pt x="8569" y="120000"/>
                </a:lnTo>
                <a:lnTo>
                  <a:pt x="15427" y="120000"/>
                </a:lnTo>
                <a:lnTo>
                  <a:pt x="13714" y="118557"/>
                </a:lnTo>
                <a:lnTo>
                  <a:pt x="17140" y="118557"/>
                </a:lnTo>
                <a:lnTo>
                  <a:pt x="24434" y="116673"/>
                </a:lnTo>
                <a:lnTo>
                  <a:pt x="28988" y="114313"/>
                </a:lnTo>
                <a:lnTo>
                  <a:pt x="29142" y="114219"/>
                </a:lnTo>
                <a:lnTo>
                  <a:pt x="38186" y="109708"/>
                </a:lnTo>
                <a:lnTo>
                  <a:pt x="40947" y="107327"/>
                </a:lnTo>
                <a:lnTo>
                  <a:pt x="41144" y="105542"/>
                </a:lnTo>
                <a:lnTo>
                  <a:pt x="41144" y="104095"/>
                </a:lnTo>
                <a:lnTo>
                  <a:pt x="39425" y="102652"/>
                </a:lnTo>
                <a:lnTo>
                  <a:pt x="46282" y="99761"/>
                </a:lnTo>
                <a:lnTo>
                  <a:pt x="48001" y="99761"/>
                </a:lnTo>
                <a:lnTo>
                  <a:pt x="48001" y="101204"/>
                </a:lnTo>
                <a:lnTo>
                  <a:pt x="51426" y="102652"/>
                </a:lnTo>
                <a:lnTo>
                  <a:pt x="54040" y="102198"/>
                </a:lnTo>
                <a:lnTo>
                  <a:pt x="57740" y="102243"/>
                </a:lnTo>
                <a:lnTo>
                  <a:pt x="58284" y="102652"/>
                </a:lnTo>
                <a:lnTo>
                  <a:pt x="61715" y="104095"/>
                </a:lnTo>
                <a:lnTo>
                  <a:pt x="65141" y="102652"/>
                </a:lnTo>
                <a:lnTo>
                  <a:pt x="68573" y="102652"/>
                </a:lnTo>
                <a:lnTo>
                  <a:pt x="70286" y="104095"/>
                </a:lnTo>
                <a:lnTo>
                  <a:pt x="73711" y="105542"/>
                </a:lnTo>
                <a:lnTo>
                  <a:pt x="73711" y="102652"/>
                </a:lnTo>
                <a:lnTo>
                  <a:pt x="74162" y="98217"/>
                </a:lnTo>
                <a:lnTo>
                  <a:pt x="74995" y="91541"/>
                </a:lnTo>
                <a:lnTo>
                  <a:pt x="75430" y="88195"/>
                </a:lnTo>
                <a:lnTo>
                  <a:pt x="78855" y="85300"/>
                </a:lnTo>
                <a:lnTo>
                  <a:pt x="80569" y="85300"/>
                </a:lnTo>
                <a:lnTo>
                  <a:pt x="82865" y="82199"/>
                </a:lnTo>
                <a:lnTo>
                  <a:pt x="84156" y="76865"/>
                </a:lnTo>
                <a:lnTo>
                  <a:pt x="85713" y="75180"/>
                </a:lnTo>
                <a:lnTo>
                  <a:pt x="90956" y="71607"/>
                </a:lnTo>
                <a:lnTo>
                  <a:pt x="94842" y="68179"/>
                </a:lnTo>
                <a:lnTo>
                  <a:pt x="95996" y="67952"/>
                </a:lnTo>
                <a:lnTo>
                  <a:pt x="101434" y="66068"/>
                </a:lnTo>
                <a:lnTo>
                  <a:pt x="107057" y="6370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7" name="Google Shape;577;p8"/>
          <p:cNvSpPr/>
          <p:nvPr/>
        </p:nvSpPr>
        <p:spPr>
          <a:xfrm>
            <a:off x="5315112" y="5625792"/>
            <a:ext cx="254469" cy="312661"/>
          </a:xfrm>
          <a:custGeom>
            <a:rect b="b" l="l" r="r" t="t"/>
            <a:pathLst>
              <a:path extrusionOk="0" h="120000" w="120000">
                <a:moveTo>
                  <a:pt x="0" y="98314"/>
                </a:moveTo>
                <a:lnTo>
                  <a:pt x="4834" y="100224"/>
                </a:lnTo>
                <a:lnTo>
                  <a:pt x="8275" y="105045"/>
                </a:lnTo>
                <a:lnTo>
                  <a:pt x="8569" y="105542"/>
                </a:lnTo>
                <a:lnTo>
                  <a:pt x="10282" y="109881"/>
                </a:lnTo>
                <a:lnTo>
                  <a:pt x="10282" y="111328"/>
                </a:lnTo>
                <a:lnTo>
                  <a:pt x="8569" y="114219"/>
                </a:lnTo>
                <a:lnTo>
                  <a:pt x="6857" y="117109"/>
                </a:lnTo>
                <a:lnTo>
                  <a:pt x="8569" y="120000"/>
                </a:lnTo>
                <a:lnTo>
                  <a:pt x="12001" y="120000"/>
                </a:lnTo>
                <a:lnTo>
                  <a:pt x="15427" y="120000"/>
                </a:lnTo>
                <a:lnTo>
                  <a:pt x="13714" y="118557"/>
                </a:lnTo>
                <a:lnTo>
                  <a:pt x="17140" y="118557"/>
                </a:lnTo>
                <a:lnTo>
                  <a:pt x="24434" y="116673"/>
                </a:lnTo>
                <a:lnTo>
                  <a:pt x="28988" y="114313"/>
                </a:lnTo>
                <a:lnTo>
                  <a:pt x="29142" y="114219"/>
                </a:lnTo>
                <a:lnTo>
                  <a:pt x="38186" y="109708"/>
                </a:lnTo>
                <a:lnTo>
                  <a:pt x="40947" y="107327"/>
                </a:lnTo>
                <a:lnTo>
                  <a:pt x="41144" y="105542"/>
                </a:lnTo>
                <a:lnTo>
                  <a:pt x="41144" y="104095"/>
                </a:lnTo>
                <a:lnTo>
                  <a:pt x="39425" y="102652"/>
                </a:lnTo>
                <a:lnTo>
                  <a:pt x="46282" y="99761"/>
                </a:lnTo>
                <a:lnTo>
                  <a:pt x="48001" y="99761"/>
                </a:lnTo>
                <a:lnTo>
                  <a:pt x="48001" y="101204"/>
                </a:lnTo>
                <a:lnTo>
                  <a:pt x="51426" y="102652"/>
                </a:lnTo>
                <a:lnTo>
                  <a:pt x="54040" y="102198"/>
                </a:lnTo>
                <a:lnTo>
                  <a:pt x="57740" y="102243"/>
                </a:lnTo>
                <a:lnTo>
                  <a:pt x="58284" y="102652"/>
                </a:lnTo>
                <a:lnTo>
                  <a:pt x="61715" y="104095"/>
                </a:lnTo>
                <a:lnTo>
                  <a:pt x="65141" y="102652"/>
                </a:lnTo>
                <a:lnTo>
                  <a:pt x="68573" y="102652"/>
                </a:lnTo>
                <a:lnTo>
                  <a:pt x="70286" y="104095"/>
                </a:lnTo>
                <a:lnTo>
                  <a:pt x="73711" y="105542"/>
                </a:lnTo>
                <a:lnTo>
                  <a:pt x="73711" y="102652"/>
                </a:lnTo>
                <a:lnTo>
                  <a:pt x="74162" y="98217"/>
                </a:lnTo>
                <a:lnTo>
                  <a:pt x="74995" y="91541"/>
                </a:lnTo>
                <a:lnTo>
                  <a:pt x="75430" y="88195"/>
                </a:lnTo>
                <a:lnTo>
                  <a:pt x="78855" y="85300"/>
                </a:lnTo>
                <a:lnTo>
                  <a:pt x="80569" y="85300"/>
                </a:lnTo>
                <a:lnTo>
                  <a:pt x="82865" y="82199"/>
                </a:lnTo>
                <a:lnTo>
                  <a:pt x="84156" y="76865"/>
                </a:lnTo>
                <a:lnTo>
                  <a:pt x="85713" y="75180"/>
                </a:lnTo>
                <a:lnTo>
                  <a:pt x="90956" y="71607"/>
                </a:lnTo>
                <a:lnTo>
                  <a:pt x="94842" y="68179"/>
                </a:lnTo>
                <a:lnTo>
                  <a:pt x="95996" y="67952"/>
                </a:lnTo>
                <a:lnTo>
                  <a:pt x="101434" y="66068"/>
                </a:lnTo>
                <a:lnTo>
                  <a:pt x="107057" y="63708"/>
                </a:lnTo>
                <a:lnTo>
                  <a:pt x="107998" y="63614"/>
                </a:lnTo>
                <a:lnTo>
                  <a:pt x="109901" y="62263"/>
                </a:lnTo>
                <a:lnTo>
                  <a:pt x="112519" y="60739"/>
                </a:lnTo>
                <a:lnTo>
                  <a:pt x="113142" y="60723"/>
                </a:lnTo>
                <a:lnTo>
                  <a:pt x="118287" y="62166"/>
                </a:lnTo>
                <a:lnTo>
                  <a:pt x="120000" y="56385"/>
                </a:lnTo>
                <a:lnTo>
                  <a:pt x="116568" y="56385"/>
                </a:lnTo>
                <a:lnTo>
                  <a:pt x="114855" y="53495"/>
                </a:lnTo>
                <a:lnTo>
                  <a:pt x="113133" y="52652"/>
                </a:lnTo>
                <a:lnTo>
                  <a:pt x="110727" y="52758"/>
                </a:lnTo>
                <a:lnTo>
                  <a:pt x="109711" y="52047"/>
                </a:lnTo>
                <a:lnTo>
                  <a:pt x="106285" y="49157"/>
                </a:lnTo>
                <a:lnTo>
                  <a:pt x="104572" y="52047"/>
                </a:lnTo>
                <a:lnTo>
                  <a:pt x="104572" y="49157"/>
                </a:lnTo>
                <a:lnTo>
                  <a:pt x="104572" y="44818"/>
                </a:lnTo>
                <a:lnTo>
                  <a:pt x="102853" y="43371"/>
                </a:lnTo>
                <a:lnTo>
                  <a:pt x="106285" y="41928"/>
                </a:lnTo>
                <a:lnTo>
                  <a:pt x="104489" y="39789"/>
                </a:lnTo>
                <a:lnTo>
                  <a:pt x="101158" y="37837"/>
                </a:lnTo>
                <a:lnTo>
                  <a:pt x="101140" y="37590"/>
                </a:lnTo>
                <a:lnTo>
                  <a:pt x="101140" y="36142"/>
                </a:lnTo>
                <a:lnTo>
                  <a:pt x="99428" y="36142"/>
                </a:lnTo>
                <a:lnTo>
                  <a:pt x="97715" y="34699"/>
                </a:lnTo>
                <a:lnTo>
                  <a:pt x="95996" y="31804"/>
                </a:lnTo>
                <a:lnTo>
                  <a:pt x="95996" y="28914"/>
                </a:lnTo>
                <a:lnTo>
                  <a:pt x="90857" y="27466"/>
                </a:lnTo>
                <a:lnTo>
                  <a:pt x="89139" y="24576"/>
                </a:lnTo>
                <a:lnTo>
                  <a:pt x="89139" y="21685"/>
                </a:lnTo>
                <a:lnTo>
                  <a:pt x="89139" y="26023"/>
                </a:lnTo>
                <a:lnTo>
                  <a:pt x="85713" y="24576"/>
                </a:lnTo>
                <a:lnTo>
                  <a:pt x="80569" y="24576"/>
                </a:lnTo>
                <a:lnTo>
                  <a:pt x="84000" y="21685"/>
                </a:lnTo>
                <a:lnTo>
                  <a:pt x="82288" y="21685"/>
                </a:lnTo>
                <a:lnTo>
                  <a:pt x="77371" y="17552"/>
                </a:lnTo>
                <a:lnTo>
                  <a:pt x="73937" y="13320"/>
                </a:lnTo>
                <a:lnTo>
                  <a:pt x="73711" y="13009"/>
                </a:lnTo>
                <a:lnTo>
                  <a:pt x="73711" y="7228"/>
                </a:lnTo>
                <a:lnTo>
                  <a:pt x="71998" y="7228"/>
                </a:lnTo>
                <a:lnTo>
                  <a:pt x="68573" y="7228"/>
                </a:lnTo>
                <a:lnTo>
                  <a:pt x="66854" y="1442"/>
                </a:lnTo>
                <a:lnTo>
                  <a:pt x="61715" y="0"/>
                </a:lnTo>
                <a:lnTo>
                  <a:pt x="61715" y="4333"/>
                </a:lnTo>
                <a:lnTo>
                  <a:pt x="59503" y="4827"/>
                </a:lnTo>
                <a:lnTo>
                  <a:pt x="55862" y="3512"/>
                </a:lnTo>
                <a:lnTo>
                  <a:pt x="54858" y="4333"/>
                </a:lnTo>
                <a:lnTo>
                  <a:pt x="54858" y="7228"/>
                </a:lnTo>
                <a:lnTo>
                  <a:pt x="51426" y="5780"/>
                </a:lnTo>
                <a:lnTo>
                  <a:pt x="23997" y="8671"/>
                </a:lnTo>
                <a:lnTo>
                  <a:pt x="13714" y="8671"/>
                </a:lnTo>
                <a:lnTo>
                  <a:pt x="13714" y="52047"/>
                </a:lnTo>
                <a:lnTo>
                  <a:pt x="0" y="52047"/>
                </a:lnTo>
                <a:lnTo>
                  <a:pt x="0" y="9831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8" name="Google Shape;578;p8"/>
          <p:cNvSpPr/>
          <p:nvPr/>
        </p:nvSpPr>
        <p:spPr>
          <a:xfrm>
            <a:off x="5215209" y="3456510"/>
            <a:ext cx="103733" cy="108762"/>
          </a:xfrm>
          <a:custGeom>
            <a:rect b="b" l="l" r="r" t="t"/>
            <a:pathLst>
              <a:path extrusionOk="0" h="120000" w="120000">
                <a:moveTo>
                  <a:pt x="120000" y="70340"/>
                </a:moveTo>
                <a:lnTo>
                  <a:pt x="120000" y="66207"/>
                </a:lnTo>
                <a:lnTo>
                  <a:pt x="116173" y="60666"/>
                </a:lnTo>
                <a:lnTo>
                  <a:pt x="107329" y="57549"/>
                </a:lnTo>
                <a:lnTo>
                  <a:pt x="107145" y="53792"/>
                </a:lnTo>
                <a:lnTo>
                  <a:pt x="107145" y="49658"/>
                </a:lnTo>
                <a:lnTo>
                  <a:pt x="115724" y="53792"/>
                </a:lnTo>
                <a:lnTo>
                  <a:pt x="120000" y="45511"/>
                </a:lnTo>
                <a:lnTo>
                  <a:pt x="120000" y="41378"/>
                </a:lnTo>
                <a:lnTo>
                  <a:pt x="111434" y="41378"/>
                </a:lnTo>
                <a:lnTo>
                  <a:pt x="111434" y="24829"/>
                </a:lnTo>
                <a:lnTo>
                  <a:pt x="85724" y="28962"/>
                </a:lnTo>
                <a:lnTo>
                  <a:pt x="85724" y="20695"/>
                </a:lnTo>
                <a:lnTo>
                  <a:pt x="81435" y="12414"/>
                </a:lnTo>
                <a:lnTo>
                  <a:pt x="77144" y="16547"/>
                </a:lnTo>
                <a:lnTo>
                  <a:pt x="72869" y="16547"/>
                </a:lnTo>
                <a:lnTo>
                  <a:pt x="64290" y="12414"/>
                </a:lnTo>
                <a:lnTo>
                  <a:pt x="51379" y="13242"/>
                </a:lnTo>
                <a:lnTo>
                  <a:pt x="38400" y="17290"/>
                </a:lnTo>
                <a:lnTo>
                  <a:pt x="34289" y="16547"/>
                </a:lnTo>
                <a:lnTo>
                  <a:pt x="29999" y="12414"/>
                </a:lnTo>
                <a:lnTo>
                  <a:pt x="25724" y="4147"/>
                </a:lnTo>
                <a:lnTo>
                  <a:pt x="21434" y="12414"/>
                </a:lnTo>
                <a:lnTo>
                  <a:pt x="17144" y="16547"/>
                </a:lnTo>
                <a:lnTo>
                  <a:pt x="12854" y="8280"/>
                </a:lnTo>
                <a:lnTo>
                  <a:pt x="12854" y="4147"/>
                </a:lnTo>
                <a:lnTo>
                  <a:pt x="8578" y="0"/>
                </a:lnTo>
                <a:lnTo>
                  <a:pt x="0" y="0"/>
                </a:lnTo>
                <a:lnTo>
                  <a:pt x="0" y="16547"/>
                </a:lnTo>
                <a:lnTo>
                  <a:pt x="14610" y="31528"/>
                </a:lnTo>
                <a:lnTo>
                  <a:pt x="17141" y="40030"/>
                </a:lnTo>
                <a:lnTo>
                  <a:pt x="17144" y="41378"/>
                </a:lnTo>
                <a:lnTo>
                  <a:pt x="17305" y="47266"/>
                </a:lnTo>
                <a:lnTo>
                  <a:pt x="14490" y="47690"/>
                </a:lnTo>
                <a:lnTo>
                  <a:pt x="15876" y="51893"/>
                </a:lnTo>
                <a:lnTo>
                  <a:pt x="17144" y="53792"/>
                </a:lnTo>
                <a:lnTo>
                  <a:pt x="25268" y="63471"/>
                </a:lnTo>
                <a:lnTo>
                  <a:pt x="37285" y="74061"/>
                </a:lnTo>
                <a:lnTo>
                  <a:pt x="47144" y="82756"/>
                </a:lnTo>
                <a:lnTo>
                  <a:pt x="51434" y="91036"/>
                </a:lnTo>
                <a:lnTo>
                  <a:pt x="55724" y="95170"/>
                </a:lnTo>
                <a:lnTo>
                  <a:pt x="59999" y="99303"/>
                </a:lnTo>
                <a:lnTo>
                  <a:pt x="72869" y="103452"/>
                </a:lnTo>
                <a:lnTo>
                  <a:pt x="72869" y="107585"/>
                </a:lnTo>
                <a:lnTo>
                  <a:pt x="77144" y="111719"/>
                </a:lnTo>
                <a:lnTo>
                  <a:pt x="81435" y="115852"/>
                </a:lnTo>
                <a:lnTo>
                  <a:pt x="85724" y="119999"/>
                </a:lnTo>
                <a:lnTo>
                  <a:pt x="85724" y="115852"/>
                </a:lnTo>
                <a:lnTo>
                  <a:pt x="81435" y="111719"/>
                </a:lnTo>
                <a:lnTo>
                  <a:pt x="81435" y="95170"/>
                </a:lnTo>
                <a:lnTo>
                  <a:pt x="85724" y="91036"/>
                </a:lnTo>
                <a:lnTo>
                  <a:pt x="90000" y="86889"/>
                </a:lnTo>
                <a:lnTo>
                  <a:pt x="94289" y="82756"/>
                </a:lnTo>
                <a:lnTo>
                  <a:pt x="98579" y="86889"/>
                </a:lnTo>
                <a:lnTo>
                  <a:pt x="98579" y="82756"/>
                </a:lnTo>
                <a:lnTo>
                  <a:pt x="102869" y="78621"/>
                </a:lnTo>
                <a:lnTo>
                  <a:pt x="102869" y="74474"/>
                </a:lnTo>
                <a:lnTo>
                  <a:pt x="107145" y="70340"/>
                </a:lnTo>
                <a:lnTo>
                  <a:pt x="120000" y="7034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79" name="Google Shape;579;p8"/>
          <p:cNvSpPr/>
          <p:nvPr/>
        </p:nvSpPr>
        <p:spPr>
          <a:xfrm>
            <a:off x="5215209" y="3456510"/>
            <a:ext cx="103733" cy="108762"/>
          </a:xfrm>
          <a:custGeom>
            <a:rect b="b" l="l" r="r" t="t"/>
            <a:pathLst>
              <a:path extrusionOk="0" h="120000" w="120000">
                <a:moveTo>
                  <a:pt x="111434" y="24829"/>
                </a:moveTo>
                <a:lnTo>
                  <a:pt x="85724" y="28962"/>
                </a:lnTo>
                <a:lnTo>
                  <a:pt x="85724" y="20695"/>
                </a:lnTo>
                <a:lnTo>
                  <a:pt x="81435" y="12414"/>
                </a:lnTo>
                <a:lnTo>
                  <a:pt x="77144" y="16547"/>
                </a:lnTo>
                <a:lnTo>
                  <a:pt x="72869" y="16547"/>
                </a:lnTo>
                <a:lnTo>
                  <a:pt x="64290" y="12414"/>
                </a:lnTo>
                <a:lnTo>
                  <a:pt x="51379" y="13242"/>
                </a:lnTo>
                <a:lnTo>
                  <a:pt x="38400" y="17290"/>
                </a:lnTo>
                <a:lnTo>
                  <a:pt x="34289" y="16547"/>
                </a:lnTo>
                <a:lnTo>
                  <a:pt x="29999" y="12414"/>
                </a:lnTo>
                <a:lnTo>
                  <a:pt x="25724" y="4147"/>
                </a:lnTo>
                <a:lnTo>
                  <a:pt x="21434" y="12414"/>
                </a:lnTo>
                <a:lnTo>
                  <a:pt x="17144" y="16547"/>
                </a:lnTo>
                <a:lnTo>
                  <a:pt x="12854" y="8280"/>
                </a:lnTo>
                <a:lnTo>
                  <a:pt x="12854" y="4147"/>
                </a:lnTo>
                <a:lnTo>
                  <a:pt x="8578" y="0"/>
                </a:lnTo>
                <a:lnTo>
                  <a:pt x="0" y="0"/>
                </a:lnTo>
                <a:lnTo>
                  <a:pt x="0" y="8280"/>
                </a:lnTo>
                <a:lnTo>
                  <a:pt x="0" y="16547"/>
                </a:lnTo>
                <a:lnTo>
                  <a:pt x="14610" y="31528"/>
                </a:lnTo>
                <a:lnTo>
                  <a:pt x="17141" y="40030"/>
                </a:lnTo>
                <a:lnTo>
                  <a:pt x="17144" y="41378"/>
                </a:lnTo>
                <a:lnTo>
                  <a:pt x="17305" y="47266"/>
                </a:lnTo>
                <a:lnTo>
                  <a:pt x="14490" y="47690"/>
                </a:lnTo>
                <a:lnTo>
                  <a:pt x="15876" y="51893"/>
                </a:lnTo>
                <a:lnTo>
                  <a:pt x="17144" y="53792"/>
                </a:lnTo>
                <a:lnTo>
                  <a:pt x="25268" y="63471"/>
                </a:lnTo>
                <a:lnTo>
                  <a:pt x="37285" y="74061"/>
                </a:lnTo>
                <a:lnTo>
                  <a:pt x="47144" y="82756"/>
                </a:lnTo>
                <a:lnTo>
                  <a:pt x="51434" y="91036"/>
                </a:lnTo>
                <a:lnTo>
                  <a:pt x="55724" y="95170"/>
                </a:lnTo>
                <a:lnTo>
                  <a:pt x="59999" y="99303"/>
                </a:lnTo>
                <a:lnTo>
                  <a:pt x="72869" y="103452"/>
                </a:lnTo>
                <a:lnTo>
                  <a:pt x="72869" y="107585"/>
                </a:lnTo>
                <a:lnTo>
                  <a:pt x="77144" y="111719"/>
                </a:lnTo>
                <a:lnTo>
                  <a:pt x="81435" y="115852"/>
                </a:lnTo>
                <a:lnTo>
                  <a:pt x="85724" y="119999"/>
                </a:lnTo>
                <a:lnTo>
                  <a:pt x="85724" y="115852"/>
                </a:lnTo>
                <a:lnTo>
                  <a:pt x="81435" y="111719"/>
                </a:lnTo>
                <a:lnTo>
                  <a:pt x="81435" y="103452"/>
                </a:lnTo>
                <a:lnTo>
                  <a:pt x="81435" y="95170"/>
                </a:lnTo>
                <a:lnTo>
                  <a:pt x="85724" y="91036"/>
                </a:lnTo>
                <a:lnTo>
                  <a:pt x="90000" y="86889"/>
                </a:lnTo>
                <a:lnTo>
                  <a:pt x="94289" y="82756"/>
                </a:lnTo>
                <a:lnTo>
                  <a:pt x="98579" y="86889"/>
                </a:lnTo>
                <a:lnTo>
                  <a:pt x="98579" y="82756"/>
                </a:lnTo>
                <a:lnTo>
                  <a:pt x="102869" y="78621"/>
                </a:lnTo>
                <a:lnTo>
                  <a:pt x="102869" y="74474"/>
                </a:lnTo>
                <a:lnTo>
                  <a:pt x="107145" y="70340"/>
                </a:lnTo>
                <a:lnTo>
                  <a:pt x="111434" y="70340"/>
                </a:lnTo>
                <a:lnTo>
                  <a:pt x="120000" y="70340"/>
                </a:lnTo>
                <a:lnTo>
                  <a:pt x="120000" y="66207"/>
                </a:lnTo>
                <a:lnTo>
                  <a:pt x="116173" y="60666"/>
                </a:lnTo>
                <a:lnTo>
                  <a:pt x="107329" y="57549"/>
                </a:lnTo>
                <a:lnTo>
                  <a:pt x="107145" y="53792"/>
                </a:lnTo>
                <a:lnTo>
                  <a:pt x="107145" y="49658"/>
                </a:lnTo>
                <a:lnTo>
                  <a:pt x="115724" y="53792"/>
                </a:lnTo>
                <a:lnTo>
                  <a:pt x="120000" y="45511"/>
                </a:lnTo>
                <a:lnTo>
                  <a:pt x="120000" y="41378"/>
                </a:lnTo>
                <a:lnTo>
                  <a:pt x="111434" y="41378"/>
                </a:lnTo>
                <a:lnTo>
                  <a:pt x="111434" y="33110"/>
                </a:lnTo>
                <a:lnTo>
                  <a:pt x="111434" y="2482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0" name="Google Shape;580;p8"/>
          <p:cNvSpPr/>
          <p:nvPr/>
        </p:nvSpPr>
        <p:spPr>
          <a:xfrm>
            <a:off x="2983443" y="5563373"/>
            <a:ext cx="87884" cy="390728"/>
          </a:xfrm>
          <a:custGeom>
            <a:rect b="b" l="l" r="r" t="t"/>
            <a:pathLst>
              <a:path extrusionOk="0" h="120000" w="120000">
                <a:moveTo>
                  <a:pt x="27498" y="1150"/>
                </a:moveTo>
                <a:lnTo>
                  <a:pt x="25005" y="0"/>
                </a:lnTo>
                <a:lnTo>
                  <a:pt x="25005" y="1150"/>
                </a:lnTo>
                <a:lnTo>
                  <a:pt x="27498" y="1150"/>
                </a:lnTo>
                <a:close/>
              </a:path>
              <a:path extrusionOk="0" h="120000" w="120000">
                <a:moveTo>
                  <a:pt x="100005" y="31152"/>
                </a:moveTo>
                <a:lnTo>
                  <a:pt x="92102" y="28555"/>
                </a:lnTo>
                <a:lnTo>
                  <a:pt x="94994" y="64614"/>
                </a:lnTo>
                <a:lnTo>
                  <a:pt x="120001" y="60000"/>
                </a:lnTo>
                <a:lnTo>
                  <a:pt x="105000" y="26538"/>
                </a:lnTo>
                <a:lnTo>
                  <a:pt x="100005" y="31152"/>
                </a:lnTo>
                <a:close/>
              </a:path>
              <a:path extrusionOk="0" h="120000" w="120000">
                <a:moveTo>
                  <a:pt x="424980" y="38075"/>
                </a:moveTo>
                <a:lnTo>
                  <a:pt x="419987" y="34615"/>
                </a:lnTo>
                <a:lnTo>
                  <a:pt x="427442" y="28472"/>
                </a:lnTo>
                <a:lnTo>
                  <a:pt x="429786" y="25776"/>
                </a:lnTo>
                <a:lnTo>
                  <a:pt x="429975" y="24229"/>
                </a:lnTo>
                <a:lnTo>
                  <a:pt x="429975" y="21920"/>
                </a:lnTo>
                <a:lnTo>
                  <a:pt x="434970" y="20769"/>
                </a:lnTo>
                <a:lnTo>
                  <a:pt x="429975" y="19615"/>
                </a:lnTo>
                <a:lnTo>
                  <a:pt x="424980" y="17305"/>
                </a:lnTo>
                <a:lnTo>
                  <a:pt x="419987" y="16151"/>
                </a:lnTo>
                <a:lnTo>
                  <a:pt x="409980" y="13846"/>
                </a:lnTo>
                <a:lnTo>
                  <a:pt x="399974" y="12691"/>
                </a:lnTo>
                <a:lnTo>
                  <a:pt x="399974" y="8073"/>
                </a:lnTo>
                <a:lnTo>
                  <a:pt x="394980" y="5768"/>
                </a:lnTo>
                <a:lnTo>
                  <a:pt x="399974" y="3459"/>
                </a:lnTo>
                <a:lnTo>
                  <a:pt x="349980" y="3459"/>
                </a:lnTo>
                <a:lnTo>
                  <a:pt x="349980" y="2304"/>
                </a:lnTo>
                <a:lnTo>
                  <a:pt x="339992" y="-1154"/>
                </a:lnTo>
                <a:lnTo>
                  <a:pt x="334979" y="-3463"/>
                </a:lnTo>
                <a:lnTo>
                  <a:pt x="329986" y="-5768"/>
                </a:lnTo>
                <a:lnTo>
                  <a:pt x="334979" y="-6923"/>
                </a:lnTo>
                <a:lnTo>
                  <a:pt x="339992" y="-9231"/>
                </a:lnTo>
                <a:lnTo>
                  <a:pt x="349980" y="-11541"/>
                </a:lnTo>
                <a:lnTo>
                  <a:pt x="344985" y="-15000"/>
                </a:lnTo>
                <a:lnTo>
                  <a:pt x="339992" y="-17309"/>
                </a:lnTo>
                <a:lnTo>
                  <a:pt x="334979" y="-19615"/>
                </a:lnTo>
                <a:lnTo>
                  <a:pt x="334979" y="-23078"/>
                </a:lnTo>
                <a:lnTo>
                  <a:pt x="324991" y="-24233"/>
                </a:lnTo>
                <a:lnTo>
                  <a:pt x="319979" y="-25387"/>
                </a:lnTo>
                <a:lnTo>
                  <a:pt x="314985" y="-24233"/>
                </a:lnTo>
                <a:lnTo>
                  <a:pt x="294990" y="-24233"/>
                </a:lnTo>
                <a:lnTo>
                  <a:pt x="289979" y="-25387"/>
                </a:lnTo>
                <a:lnTo>
                  <a:pt x="264990" y="-25387"/>
                </a:lnTo>
                <a:lnTo>
                  <a:pt x="259997" y="-27692"/>
                </a:lnTo>
                <a:lnTo>
                  <a:pt x="249991" y="-30001"/>
                </a:lnTo>
                <a:lnTo>
                  <a:pt x="239984" y="-31156"/>
                </a:lnTo>
                <a:lnTo>
                  <a:pt x="244996" y="-32310"/>
                </a:lnTo>
                <a:lnTo>
                  <a:pt x="229996" y="-33461"/>
                </a:lnTo>
                <a:lnTo>
                  <a:pt x="219990" y="-34615"/>
                </a:lnTo>
                <a:lnTo>
                  <a:pt x="214995" y="-35770"/>
                </a:lnTo>
                <a:lnTo>
                  <a:pt x="204989" y="-38079"/>
                </a:lnTo>
                <a:lnTo>
                  <a:pt x="193903" y="-39516"/>
                </a:lnTo>
                <a:lnTo>
                  <a:pt x="183531" y="-38221"/>
                </a:lnTo>
                <a:lnTo>
                  <a:pt x="180002" y="-38079"/>
                </a:lnTo>
                <a:lnTo>
                  <a:pt x="169996" y="-38079"/>
                </a:lnTo>
                <a:lnTo>
                  <a:pt x="169996" y="-39234"/>
                </a:lnTo>
                <a:lnTo>
                  <a:pt x="159989" y="-39234"/>
                </a:lnTo>
                <a:lnTo>
                  <a:pt x="154995" y="-40384"/>
                </a:lnTo>
                <a:lnTo>
                  <a:pt x="150001" y="-41539"/>
                </a:lnTo>
                <a:lnTo>
                  <a:pt x="144989" y="-43848"/>
                </a:lnTo>
                <a:lnTo>
                  <a:pt x="147231" y="-47608"/>
                </a:lnTo>
                <a:lnTo>
                  <a:pt x="156314" y="-51720"/>
                </a:lnTo>
                <a:lnTo>
                  <a:pt x="159989" y="-53080"/>
                </a:lnTo>
                <a:lnTo>
                  <a:pt x="150001" y="-55385"/>
                </a:lnTo>
                <a:lnTo>
                  <a:pt x="135000" y="-55385"/>
                </a:lnTo>
                <a:lnTo>
                  <a:pt x="118592" y="-54507"/>
                </a:lnTo>
                <a:lnTo>
                  <a:pt x="100490" y="-53239"/>
                </a:lnTo>
                <a:lnTo>
                  <a:pt x="94994" y="-53080"/>
                </a:lnTo>
                <a:lnTo>
                  <a:pt x="80605" y="-50540"/>
                </a:lnTo>
                <a:lnTo>
                  <a:pt x="66187" y="-46470"/>
                </a:lnTo>
                <a:lnTo>
                  <a:pt x="56541" y="-43246"/>
                </a:lnTo>
                <a:lnTo>
                  <a:pt x="55005" y="-42693"/>
                </a:lnTo>
                <a:lnTo>
                  <a:pt x="44999" y="-41539"/>
                </a:lnTo>
                <a:lnTo>
                  <a:pt x="35011" y="-41539"/>
                </a:lnTo>
                <a:lnTo>
                  <a:pt x="35011" y="-39234"/>
                </a:lnTo>
                <a:lnTo>
                  <a:pt x="40005" y="-38079"/>
                </a:lnTo>
                <a:lnTo>
                  <a:pt x="25005" y="-36924"/>
                </a:lnTo>
                <a:lnTo>
                  <a:pt x="14999" y="-38079"/>
                </a:lnTo>
                <a:lnTo>
                  <a:pt x="10004" y="-39234"/>
                </a:lnTo>
                <a:lnTo>
                  <a:pt x="0" y="-38079"/>
                </a:lnTo>
                <a:lnTo>
                  <a:pt x="20010" y="-27692"/>
                </a:lnTo>
                <a:lnTo>
                  <a:pt x="10004" y="-21923"/>
                </a:lnTo>
                <a:lnTo>
                  <a:pt x="5011" y="-17309"/>
                </a:lnTo>
                <a:lnTo>
                  <a:pt x="10004" y="-15000"/>
                </a:lnTo>
                <a:lnTo>
                  <a:pt x="14999" y="-12691"/>
                </a:lnTo>
                <a:lnTo>
                  <a:pt x="20010" y="-9231"/>
                </a:lnTo>
                <a:lnTo>
                  <a:pt x="10004" y="-8077"/>
                </a:lnTo>
                <a:lnTo>
                  <a:pt x="14999" y="-6923"/>
                </a:lnTo>
                <a:lnTo>
                  <a:pt x="20010" y="-4617"/>
                </a:lnTo>
                <a:lnTo>
                  <a:pt x="20010" y="-2308"/>
                </a:lnTo>
                <a:lnTo>
                  <a:pt x="30000" y="-2308"/>
                </a:lnTo>
                <a:lnTo>
                  <a:pt x="35011" y="-1154"/>
                </a:lnTo>
                <a:lnTo>
                  <a:pt x="35011" y="1150"/>
                </a:lnTo>
                <a:lnTo>
                  <a:pt x="27498" y="1150"/>
                </a:lnTo>
                <a:lnTo>
                  <a:pt x="30000" y="2304"/>
                </a:lnTo>
                <a:lnTo>
                  <a:pt x="25005" y="4614"/>
                </a:lnTo>
                <a:lnTo>
                  <a:pt x="15219" y="8690"/>
                </a:lnTo>
                <a:lnTo>
                  <a:pt x="6013" y="12304"/>
                </a:lnTo>
                <a:lnTo>
                  <a:pt x="5011" y="12691"/>
                </a:lnTo>
                <a:lnTo>
                  <a:pt x="10004" y="17305"/>
                </a:lnTo>
                <a:lnTo>
                  <a:pt x="15974" y="19979"/>
                </a:lnTo>
                <a:lnTo>
                  <a:pt x="23590" y="24713"/>
                </a:lnTo>
                <a:lnTo>
                  <a:pt x="30000" y="26538"/>
                </a:lnTo>
                <a:lnTo>
                  <a:pt x="35011" y="27692"/>
                </a:lnTo>
                <a:lnTo>
                  <a:pt x="44999" y="31152"/>
                </a:lnTo>
                <a:lnTo>
                  <a:pt x="49747" y="36270"/>
                </a:lnTo>
                <a:lnTo>
                  <a:pt x="54030" y="38778"/>
                </a:lnTo>
                <a:lnTo>
                  <a:pt x="55005" y="39230"/>
                </a:lnTo>
                <a:lnTo>
                  <a:pt x="59738" y="42968"/>
                </a:lnTo>
                <a:lnTo>
                  <a:pt x="64020" y="46809"/>
                </a:lnTo>
                <a:lnTo>
                  <a:pt x="64994" y="47307"/>
                </a:lnTo>
                <a:lnTo>
                  <a:pt x="69293" y="51533"/>
                </a:lnTo>
                <a:lnTo>
                  <a:pt x="70005" y="55385"/>
                </a:lnTo>
                <a:lnTo>
                  <a:pt x="75000" y="62308"/>
                </a:lnTo>
                <a:lnTo>
                  <a:pt x="94994" y="64614"/>
                </a:lnTo>
                <a:lnTo>
                  <a:pt x="92102" y="28555"/>
                </a:lnTo>
                <a:lnTo>
                  <a:pt x="86650" y="25679"/>
                </a:lnTo>
                <a:lnTo>
                  <a:pt x="90001" y="25383"/>
                </a:lnTo>
                <a:lnTo>
                  <a:pt x="105000" y="26538"/>
                </a:lnTo>
                <a:lnTo>
                  <a:pt x="120001" y="60000"/>
                </a:lnTo>
                <a:lnTo>
                  <a:pt x="139995" y="62308"/>
                </a:lnTo>
                <a:lnTo>
                  <a:pt x="174989" y="62308"/>
                </a:lnTo>
                <a:lnTo>
                  <a:pt x="184995" y="65768"/>
                </a:lnTo>
                <a:lnTo>
                  <a:pt x="189990" y="66923"/>
                </a:lnTo>
                <a:lnTo>
                  <a:pt x="189990" y="68077"/>
                </a:lnTo>
                <a:lnTo>
                  <a:pt x="195001" y="66923"/>
                </a:lnTo>
                <a:lnTo>
                  <a:pt x="199996" y="63459"/>
                </a:lnTo>
                <a:lnTo>
                  <a:pt x="209984" y="58845"/>
                </a:lnTo>
                <a:lnTo>
                  <a:pt x="214995" y="61154"/>
                </a:lnTo>
                <a:lnTo>
                  <a:pt x="264990" y="61154"/>
                </a:lnTo>
                <a:lnTo>
                  <a:pt x="289979" y="49612"/>
                </a:lnTo>
                <a:lnTo>
                  <a:pt x="289979" y="46153"/>
                </a:lnTo>
                <a:lnTo>
                  <a:pt x="299985" y="42689"/>
                </a:lnTo>
                <a:lnTo>
                  <a:pt x="299985" y="41539"/>
                </a:lnTo>
                <a:lnTo>
                  <a:pt x="307658" y="37462"/>
                </a:lnTo>
                <a:lnTo>
                  <a:pt x="318667" y="33848"/>
                </a:lnTo>
                <a:lnTo>
                  <a:pt x="319979" y="33461"/>
                </a:lnTo>
                <a:lnTo>
                  <a:pt x="364979" y="32307"/>
                </a:lnTo>
                <a:lnTo>
                  <a:pt x="394980" y="34615"/>
                </a:lnTo>
                <a:lnTo>
                  <a:pt x="414975" y="39230"/>
                </a:lnTo>
                <a:lnTo>
                  <a:pt x="424980" y="38075"/>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1" name="Google Shape;581;p8"/>
          <p:cNvSpPr/>
          <p:nvPr/>
        </p:nvSpPr>
        <p:spPr>
          <a:xfrm>
            <a:off x="2983443" y="5383033"/>
            <a:ext cx="318554" cy="402005"/>
          </a:xfrm>
          <a:custGeom>
            <a:rect b="b" l="l" r="r" t="t"/>
            <a:pathLst>
              <a:path extrusionOk="0" h="120000" w="120000">
                <a:moveTo>
                  <a:pt x="6898" y="51587"/>
                </a:moveTo>
                <a:lnTo>
                  <a:pt x="8276" y="51587"/>
                </a:lnTo>
                <a:lnTo>
                  <a:pt x="9659" y="52709"/>
                </a:lnTo>
                <a:lnTo>
                  <a:pt x="9659" y="54950"/>
                </a:lnTo>
                <a:lnTo>
                  <a:pt x="8276" y="54950"/>
                </a:lnTo>
                <a:lnTo>
                  <a:pt x="6898" y="54950"/>
                </a:lnTo>
                <a:lnTo>
                  <a:pt x="6898" y="53831"/>
                </a:lnTo>
                <a:lnTo>
                  <a:pt x="8276" y="56072"/>
                </a:lnTo>
                <a:lnTo>
                  <a:pt x="6898" y="58316"/>
                </a:lnTo>
                <a:lnTo>
                  <a:pt x="4198" y="62279"/>
                </a:lnTo>
                <a:lnTo>
                  <a:pt x="1658" y="65791"/>
                </a:lnTo>
                <a:lnTo>
                  <a:pt x="1382" y="66167"/>
                </a:lnTo>
                <a:lnTo>
                  <a:pt x="2760" y="70652"/>
                </a:lnTo>
                <a:lnTo>
                  <a:pt x="4407" y="73251"/>
                </a:lnTo>
                <a:lnTo>
                  <a:pt x="6508" y="77852"/>
                </a:lnTo>
                <a:lnTo>
                  <a:pt x="8276" y="79625"/>
                </a:lnTo>
                <a:lnTo>
                  <a:pt x="9659" y="80747"/>
                </a:lnTo>
                <a:lnTo>
                  <a:pt x="12414" y="84110"/>
                </a:lnTo>
                <a:lnTo>
                  <a:pt x="13724" y="89085"/>
                </a:lnTo>
                <a:lnTo>
                  <a:pt x="14906" y="91522"/>
                </a:lnTo>
                <a:lnTo>
                  <a:pt x="15175" y="91961"/>
                </a:lnTo>
                <a:lnTo>
                  <a:pt x="16480" y="95594"/>
                </a:lnTo>
                <a:lnTo>
                  <a:pt x="17662" y="99328"/>
                </a:lnTo>
                <a:lnTo>
                  <a:pt x="17930" y="99813"/>
                </a:lnTo>
                <a:lnTo>
                  <a:pt x="19116" y="103920"/>
                </a:lnTo>
                <a:lnTo>
                  <a:pt x="19313" y="107664"/>
                </a:lnTo>
                <a:lnTo>
                  <a:pt x="20691" y="114393"/>
                </a:lnTo>
                <a:lnTo>
                  <a:pt x="26207" y="116633"/>
                </a:lnTo>
                <a:lnTo>
                  <a:pt x="33106" y="112149"/>
                </a:lnTo>
                <a:lnTo>
                  <a:pt x="38622" y="114393"/>
                </a:lnTo>
                <a:lnTo>
                  <a:pt x="41382" y="114393"/>
                </a:lnTo>
                <a:lnTo>
                  <a:pt x="48276" y="114393"/>
                </a:lnTo>
                <a:lnTo>
                  <a:pt x="51036" y="117755"/>
                </a:lnTo>
                <a:lnTo>
                  <a:pt x="52414" y="118877"/>
                </a:lnTo>
                <a:lnTo>
                  <a:pt x="52414" y="119999"/>
                </a:lnTo>
                <a:lnTo>
                  <a:pt x="53797" y="118877"/>
                </a:lnTo>
                <a:lnTo>
                  <a:pt x="55175" y="115511"/>
                </a:lnTo>
                <a:lnTo>
                  <a:pt x="57930" y="111026"/>
                </a:lnTo>
                <a:lnTo>
                  <a:pt x="59313" y="113271"/>
                </a:lnTo>
                <a:lnTo>
                  <a:pt x="73105" y="113271"/>
                </a:lnTo>
                <a:lnTo>
                  <a:pt x="79999" y="102053"/>
                </a:lnTo>
                <a:lnTo>
                  <a:pt x="79999" y="98691"/>
                </a:lnTo>
                <a:lnTo>
                  <a:pt x="82760" y="95324"/>
                </a:lnTo>
                <a:lnTo>
                  <a:pt x="82760" y="94205"/>
                </a:lnTo>
                <a:lnTo>
                  <a:pt x="84877" y="90243"/>
                </a:lnTo>
                <a:lnTo>
                  <a:pt x="87914" y="86731"/>
                </a:lnTo>
                <a:lnTo>
                  <a:pt x="88276" y="86355"/>
                </a:lnTo>
                <a:lnTo>
                  <a:pt x="100690" y="85232"/>
                </a:lnTo>
                <a:lnTo>
                  <a:pt x="108967" y="87477"/>
                </a:lnTo>
                <a:lnTo>
                  <a:pt x="114483" y="91961"/>
                </a:lnTo>
                <a:lnTo>
                  <a:pt x="117244" y="90839"/>
                </a:lnTo>
                <a:lnTo>
                  <a:pt x="115866" y="87477"/>
                </a:lnTo>
                <a:lnTo>
                  <a:pt x="117923" y="81506"/>
                </a:lnTo>
                <a:lnTo>
                  <a:pt x="118570" y="78885"/>
                </a:lnTo>
                <a:lnTo>
                  <a:pt x="118622" y="77381"/>
                </a:lnTo>
                <a:lnTo>
                  <a:pt x="118622" y="75137"/>
                </a:lnTo>
                <a:lnTo>
                  <a:pt x="120000" y="74019"/>
                </a:lnTo>
                <a:lnTo>
                  <a:pt x="118622" y="72897"/>
                </a:lnTo>
                <a:lnTo>
                  <a:pt x="117244" y="70652"/>
                </a:lnTo>
                <a:lnTo>
                  <a:pt x="115866" y="69530"/>
                </a:lnTo>
                <a:lnTo>
                  <a:pt x="113105" y="67289"/>
                </a:lnTo>
                <a:lnTo>
                  <a:pt x="110345" y="66167"/>
                </a:lnTo>
                <a:lnTo>
                  <a:pt x="110345" y="65045"/>
                </a:lnTo>
                <a:lnTo>
                  <a:pt x="110345" y="61679"/>
                </a:lnTo>
                <a:lnTo>
                  <a:pt x="108967" y="59438"/>
                </a:lnTo>
                <a:lnTo>
                  <a:pt x="110345" y="57194"/>
                </a:lnTo>
                <a:lnTo>
                  <a:pt x="96552" y="57194"/>
                </a:lnTo>
                <a:lnTo>
                  <a:pt x="96552" y="56072"/>
                </a:lnTo>
                <a:lnTo>
                  <a:pt x="93797" y="52709"/>
                </a:lnTo>
                <a:lnTo>
                  <a:pt x="92414" y="50465"/>
                </a:lnTo>
                <a:lnTo>
                  <a:pt x="91036" y="48225"/>
                </a:lnTo>
                <a:lnTo>
                  <a:pt x="92414" y="47102"/>
                </a:lnTo>
                <a:lnTo>
                  <a:pt x="93797" y="44858"/>
                </a:lnTo>
                <a:lnTo>
                  <a:pt x="96552" y="42614"/>
                </a:lnTo>
                <a:lnTo>
                  <a:pt x="95174" y="39251"/>
                </a:lnTo>
                <a:lnTo>
                  <a:pt x="93797" y="37007"/>
                </a:lnTo>
                <a:lnTo>
                  <a:pt x="92414" y="34767"/>
                </a:lnTo>
                <a:lnTo>
                  <a:pt x="92414" y="31400"/>
                </a:lnTo>
                <a:lnTo>
                  <a:pt x="89658" y="30278"/>
                </a:lnTo>
                <a:lnTo>
                  <a:pt x="88276" y="29156"/>
                </a:lnTo>
                <a:lnTo>
                  <a:pt x="86898" y="30278"/>
                </a:lnTo>
                <a:lnTo>
                  <a:pt x="84137" y="30278"/>
                </a:lnTo>
                <a:lnTo>
                  <a:pt x="81382" y="30278"/>
                </a:lnTo>
                <a:lnTo>
                  <a:pt x="79999" y="29156"/>
                </a:lnTo>
                <a:lnTo>
                  <a:pt x="75866" y="29156"/>
                </a:lnTo>
                <a:lnTo>
                  <a:pt x="73105" y="29156"/>
                </a:lnTo>
                <a:lnTo>
                  <a:pt x="71728" y="26915"/>
                </a:lnTo>
                <a:lnTo>
                  <a:pt x="68967" y="24671"/>
                </a:lnTo>
                <a:lnTo>
                  <a:pt x="66207" y="23549"/>
                </a:lnTo>
                <a:lnTo>
                  <a:pt x="67589" y="22427"/>
                </a:lnTo>
                <a:lnTo>
                  <a:pt x="63451" y="21308"/>
                </a:lnTo>
                <a:lnTo>
                  <a:pt x="60691" y="20186"/>
                </a:lnTo>
                <a:lnTo>
                  <a:pt x="59313" y="19064"/>
                </a:lnTo>
                <a:lnTo>
                  <a:pt x="56552" y="16820"/>
                </a:lnTo>
                <a:lnTo>
                  <a:pt x="53494" y="15424"/>
                </a:lnTo>
                <a:lnTo>
                  <a:pt x="50632" y="16682"/>
                </a:lnTo>
                <a:lnTo>
                  <a:pt x="49659" y="16820"/>
                </a:lnTo>
                <a:lnTo>
                  <a:pt x="46898" y="16820"/>
                </a:lnTo>
                <a:lnTo>
                  <a:pt x="46898" y="15698"/>
                </a:lnTo>
                <a:lnTo>
                  <a:pt x="44138" y="15698"/>
                </a:lnTo>
                <a:lnTo>
                  <a:pt x="42760" y="14580"/>
                </a:lnTo>
                <a:lnTo>
                  <a:pt x="41382" y="13457"/>
                </a:lnTo>
                <a:lnTo>
                  <a:pt x="39999" y="11213"/>
                </a:lnTo>
                <a:lnTo>
                  <a:pt x="40618" y="7559"/>
                </a:lnTo>
                <a:lnTo>
                  <a:pt x="43124" y="3562"/>
                </a:lnTo>
                <a:lnTo>
                  <a:pt x="44138" y="2240"/>
                </a:lnTo>
                <a:lnTo>
                  <a:pt x="41382" y="0"/>
                </a:lnTo>
                <a:lnTo>
                  <a:pt x="37244" y="0"/>
                </a:lnTo>
                <a:lnTo>
                  <a:pt x="32717" y="853"/>
                </a:lnTo>
                <a:lnTo>
                  <a:pt x="27723" y="2086"/>
                </a:lnTo>
                <a:lnTo>
                  <a:pt x="26207" y="2240"/>
                </a:lnTo>
                <a:lnTo>
                  <a:pt x="22237" y="4709"/>
                </a:lnTo>
                <a:lnTo>
                  <a:pt x="18259" y="8664"/>
                </a:lnTo>
                <a:lnTo>
                  <a:pt x="15598" y="11798"/>
                </a:lnTo>
                <a:lnTo>
                  <a:pt x="15175" y="12335"/>
                </a:lnTo>
                <a:lnTo>
                  <a:pt x="12414" y="13457"/>
                </a:lnTo>
                <a:lnTo>
                  <a:pt x="9659" y="13457"/>
                </a:lnTo>
                <a:lnTo>
                  <a:pt x="9659" y="15698"/>
                </a:lnTo>
                <a:lnTo>
                  <a:pt x="11036" y="16820"/>
                </a:lnTo>
                <a:lnTo>
                  <a:pt x="6898" y="17942"/>
                </a:lnTo>
                <a:lnTo>
                  <a:pt x="4138" y="16820"/>
                </a:lnTo>
                <a:lnTo>
                  <a:pt x="2760" y="15698"/>
                </a:lnTo>
                <a:lnTo>
                  <a:pt x="0" y="16820"/>
                </a:lnTo>
                <a:lnTo>
                  <a:pt x="5520" y="26915"/>
                </a:lnTo>
                <a:lnTo>
                  <a:pt x="2760" y="32522"/>
                </a:lnTo>
                <a:lnTo>
                  <a:pt x="1382" y="37007"/>
                </a:lnTo>
                <a:lnTo>
                  <a:pt x="2760" y="39251"/>
                </a:lnTo>
                <a:lnTo>
                  <a:pt x="4138" y="41496"/>
                </a:lnTo>
                <a:lnTo>
                  <a:pt x="5520" y="44858"/>
                </a:lnTo>
                <a:lnTo>
                  <a:pt x="2760" y="45980"/>
                </a:lnTo>
                <a:lnTo>
                  <a:pt x="4138" y="47102"/>
                </a:lnTo>
                <a:lnTo>
                  <a:pt x="5520" y="49343"/>
                </a:lnTo>
                <a:lnTo>
                  <a:pt x="5520" y="51587"/>
                </a:lnTo>
                <a:lnTo>
                  <a:pt x="6898" y="5158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2" name="Google Shape;582;p8"/>
          <p:cNvSpPr/>
          <p:nvPr/>
        </p:nvSpPr>
        <p:spPr>
          <a:xfrm>
            <a:off x="7126536" y="4083792"/>
            <a:ext cx="77279" cy="45720"/>
          </a:xfrm>
          <a:custGeom>
            <a:rect b="b" l="l" r="r" t="t"/>
            <a:pathLst>
              <a:path extrusionOk="0" h="120000" w="120000">
                <a:moveTo>
                  <a:pt x="0" y="57398"/>
                </a:moveTo>
                <a:lnTo>
                  <a:pt x="0" y="88698"/>
                </a:lnTo>
                <a:lnTo>
                  <a:pt x="11712" y="119997"/>
                </a:lnTo>
                <a:lnTo>
                  <a:pt x="29264" y="109564"/>
                </a:lnTo>
                <a:lnTo>
                  <a:pt x="52693" y="109564"/>
                </a:lnTo>
                <a:lnTo>
                  <a:pt x="76101" y="119997"/>
                </a:lnTo>
                <a:lnTo>
                  <a:pt x="108305" y="119997"/>
                </a:lnTo>
                <a:lnTo>
                  <a:pt x="120000" y="109564"/>
                </a:lnTo>
                <a:lnTo>
                  <a:pt x="120000" y="67832"/>
                </a:lnTo>
                <a:lnTo>
                  <a:pt x="114142" y="20866"/>
                </a:lnTo>
                <a:lnTo>
                  <a:pt x="70244" y="20866"/>
                </a:lnTo>
                <a:lnTo>
                  <a:pt x="46836" y="0"/>
                </a:lnTo>
                <a:lnTo>
                  <a:pt x="29264" y="0"/>
                </a:lnTo>
                <a:lnTo>
                  <a:pt x="11712" y="20866"/>
                </a:lnTo>
                <a:lnTo>
                  <a:pt x="0" y="573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3" name="Google Shape;583;p8"/>
          <p:cNvSpPr/>
          <p:nvPr/>
        </p:nvSpPr>
        <p:spPr>
          <a:xfrm>
            <a:off x="4821257" y="4602327"/>
            <a:ext cx="77279" cy="229158"/>
          </a:xfrm>
          <a:custGeom>
            <a:rect b="b" l="l" r="r" t="t"/>
            <a:pathLst>
              <a:path extrusionOk="0" h="120000" w="120000">
                <a:moveTo>
                  <a:pt x="91443" y="60983"/>
                </a:moveTo>
                <a:lnTo>
                  <a:pt x="91443" y="59015"/>
                </a:lnTo>
                <a:lnTo>
                  <a:pt x="97144" y="59015"/>
                </a:lnTo>
                <a:lnTo>
                  <a:pt x="102863" y="55085"/>
                </a:lnTo>
                <a:lnTo>
                  <a:pt x="102863" y="41312"/>
                </a:lnTo>
                <a:lnTo>
                  <a:pt x="120000" y="41312"/>
                </a:lnTo>
                <a:lnTo>
                  <a:pt x="108582" y="37374"/>
                </a:lnTo>
                <a:lnTo>
                  <a:pt x="114301" y="31476"/>
                </a:lnTo>
                <a:lnTo>
                  <a:pt x="120000" y="27539"/>
                </a:lnTo>
                <a:lnTo>
                  <a:pt x="120000" y="25570"/>
                </a:lnTo>
                <a:lnTo>
                  <a:pt x="108582" y="23608"/>
                </a:lnTo>
                <a:lnTo>
                  <a:pt x="102863" y="21640"/>
                </a:lnTo>
                <a:lnTo>
                  <a:pt x="97144" y="21640"/>
                </a:lnTo>
                <a:lnTo>
                  <a:pt x="102863" y="19671"/>
                </a:lnTo>
                <a:lnTo>
                  <a:pt x="108582" y="15734"/>
                </a:lnTo>
                <a:lnTo>
                  <a:pt x="102863" y="9835"/>
                </a:lnTo>
                <a:lnTo>
                  <a:pt x="80005" y="7867"/>
                </a:lnTo>
                <a:lnTo>
                  <a:pt x="85724" y="3936"/>
                </a:lnTo>
                <a:lnTo>
                  <a:pt x="74286" y="1968"/>
                </a:lnTo>
                <a:lnTo>
                  <a:pt x="68567" y="0"/>
                </a:lnTo>
                <a:lnTo>
                  <a:pt x="57149" y="0"/>
                </a:lnTo>
                <a:lnTo>
                  <a:pt x="40012" y="7867"/>
                </a:lnTo>
                <a:lnTo>
                  <a:pt x="45711" y="9835"/>
                </a:lnTo>
                <a:lnTo>
                  <a:pt x="34293" y="11804"/>
                </a:lnTo>
                <a:lnTo>
                  <a:pt x="28574" y="15734"/>
                </a:lnTo>
                <a:lnTo>
                  <a:pt x="22855" y="15734"/>
                </a:lnTo>
                <a:lnTo>
                  <a:pt x="22855" y="19671"/>
                </a:lnTo>
                <a:lnTo>
                  <a:pt x="5719" y="19671"/>
                </a:lnTo>
                <a:lnTo>
                  <a:pt x="0" y="35406"/>
                </a:lnTo>
                <a:lnTo>
                  <a:pt x="34293" y="37374"/>
                </a:lnTo>
                <a:lnTo>
                  <a:pt x="40012" y="43280"/>
                </a:lnTo>
                <a:lnTo>
                  <a:pt x="34293" y="47211"/>
                </a:lnTo>
                <a:lnTo>
                  <a:pt x="34293" y="51148"/>
                </a:lnTo>
                <a:lnTo>
                  <a:pt x="40012" y="55085"/>
                </a:lnTo>
                <a:lnTo>
                  <a:pt x="45711" y="59015"/>
                </a:lnTo>
                <a:lnTo>
                  <a:pt x="40012" y="64921"/>
                </a:lnTo>
                <a:lnTo>
                  <a:pt x="37730" y="71393"/>
                </a:lnTo>
                <a:lnTo>
                  <a:pt x="39935" y="77509"/>
                </a:lnTo>
                <a:lnTo>
                  <a:pt x="40012" y="84592"/>
                </a:lnTo>
                <a:lnTo>
                  <a:pt x="34293" y="88523"/>
                </a:lnTo>
                <a:lnTo>
                  <a:pt x="34293" y="98359"/>
                </a:lnTo>
                <a:lnTo>
                  <a:pt x="40012" y="102296"/>
                </a:lnTo>
                <a:lnTo>
                  <a:pt x="34293" y="108195"/>
                </a:lnTo>
                <a:lnTo>
                  <a:pt x="40012" y="112132"/>
                </a:lnTo>
                <a:lnTo>
                  <a:pt x="45711" y="114101"/>
                </a:lnTo>
                <a:lnTo>
                  <a:pt x="51430" y="120000"/>
                </a:lnTo>
                <a:lnTo>
                  <a:pt x="57149" y="114101"/>
                </a:lnTo>
                <a:lnTo>
                  <a:pt x="68567" y="114101"/>
                </a:lnTo>
                <a:lnTo>
                  <a:pt x="80005" y="112132"/>
                </a:lnTo>
                <a:lnTo>
                  <a:pt x="85724" y="104265"/>
                </a:lnTo>
                <a:lnTo>
                  <a:pt x="85724" y="96397"/>
                </a:lnTo>
                <a:lnTo>
                  <a:pt x="91443" y="94429"/>
                </a:lnTo>
                <a:lnTo>
                  <a:pt x="80005" y="90491"/>
                </a:lnTo>
                <a:lnTo>
                  <a:pt x="79842" y="85173"/>
                </a:lnTo>
                <a:lnTo>
                  <a:pt x="84647" y="78147"/>
                </a:lnTo>
                <a:lnTo>
                  <a:pt x="86743" y="72052"/>
                </a:lnTo>
                <a:lnTo>
                  <a:pt x="85724" y="70820"/>
                </a:lnTo>
                <a:lnTo>
                  <a:pt x="80005" y="66882"/>
                </a:lnTo>
                <a:lnTo>
                  <a:pt x="80005" y="64921"/>
                </a:lnTo>
                <a:lnTo>
                  <a:pt x="85724" y="66882"/>
                </a:lnTo>
                <a:lnTo>
                  <a:pt x="97144" y="66882"/>
                </a:lnTo>
                <a:lnTo>
                  <a:pt x="97144" y="62952"/>
                </a:lnTo>
                <a:lnTo>
                  <a:pt x="91443" y="6098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4" name="Google Shape;584;p8"/>
          <p:cNvSpPr/>
          <p:nvPr/>
        </p:nvSpPr>
        <p:spPr>
          <a:xfrm>
            <a:off x="4821257" y="4602327"/>
            <a:ext cx="77279" cy="229158"/>
          </a:xfrm>
          <a:custGeom>
            <a:rect b="b" l="l" r="r" t="t"/>
            <a:pathLst>
              <a:path extrusionOk="0" h="120000" w="120000">
                <a:moveTo>
                  <a:pt x="80005" y="112132"/>
                </a:moveTo>
                <a:lnTo>
                  <a:pt x="85724" y="104265"/>
                </a:lnTo>
                <a:lnTo>
                  <a:pt x="85724" y="100328"/>
                </a:lnTo>
                <a:lnTo>
                  <a:pt x="85724" y="96397"/>
                </a:lnTo>
                <a:lnTo>
                  <a:pt x="91443" y="94429"/>
                </a:lnTo>
                <a:lnTo>
                  <a:pt x="80005" y="90491"/>
                </a:lnTo>
                <a:lnTo>
                  <a:pt x="79842" y="85173"/>
                </a:lnTo>
                <a:lnTo>
                  <a:pt x="84647" y="78147"/>
                </a:lnTo>
                <a:lnTo>
                  <a:pt x="86743" y="72052"/>
                </a:lnTo>
                <a:lnTo>
                  <a:pt x="85724" y="70820"/>
                </a:lnTo>
                <a:lnTo>
                  <a:pt x="80005" y="66882"/>
                </a:lnTo>
                <a:lnTo>
                  <a:pt x="80005" y="64921"/>
                </a:lnTo>
                <a:lnTo>
                  <a:pt x="85724" y="66882"/>
                </a:lnTo>
                <a:lnTo>
                  <a:pt x="97144" y="66882"/>
                </a:lnTo>
                <a:lnTo>
                  <a:pt x="97144" y="62952"/>
                </a:lnTo>
                <a:lnTo>
                  <a:pt x="91443" y="60983"/>
                </a:lnTo>
                <a:lnTo>
                  <a:pt x="91443" y="59015"/>
                </a:lnTo>
                <a:lnTo>
                  <a:pt x="97144" y="59015"/>
                </a:lnTo>
                <a:lnTo>
                  <a:pt x="102863" y="55085"/>
                </a:lnTo>
                <a:lnTo>
                  <a:pt x="102863" y="45249"/>
                </a:lnTo>
                <a:lnTo>
                  <a:pt x="102863" y="41312"/>
                </a:lnTo>
                <a:lnTo>
                  <a:pt x="114301" y="41312"/>
                </a:lnTo>
                <a:lnTo>
                  <a:pt x="120000" y="41312"/>
                </a:lnTo>
                <a:lnTo>
                  <a:pt x="108582" y="37374"/>
                </a:lnTo>
                <a:lnTo>
                  <a:pt x="114301" y="31476"/>
                </a:lnTo>
                <a:lnTo>
                  <a:pt x="120000" y="27539"/>
                </a:lnTo>
                <a:lnTo>
                  <a:pt x="120000" y="25570"/>
                </a:lnTo>
                <a:lnTo>
                  <a:pt x="108582" y="23608"/>
                </a:lnTo>
                <a:lnTo>
                  <a:pt x="102863" y="21640"/>
                </a:lnTo>
                <a:lnTo>
                  <a:pt x="97144" y="21640"/>
                </a:lnTo>
                <a:lnTo>
                  <a:pt x="102863" y="19671"/>
                </a:lnTo>
                <a:lnTo>
                  <a:pt x="108582" y="15734"/>
                </a:lnTo>
                <a:lnTo>
                  <a:pt x="102863" y="9835"/>
                </a:lnTo>
                <a:lnTo>
                  <a:pt x="80005" y="7867"/>
                </a:lnTo>
                <a:lnTo>
                  <a:pt x="85724" y="3936"/>
                </a:lnTo>
                <a:lnTo>
                  <a:pt x="74286" y="1968"/>
                </a:lnTo>
                <a:lnTo>
                  <a:pt x="68567" y="0"/>
                </a:lnTo>
                <a:lnTo>
                  <a:pt x="57149" y="0"/>
                </a:lnTo>
                <a:lnTo>
                  <a:pt x="40012" y="7867"/>
                </a:lnTo>
                <a:lnTo>
                  <a:pt x="45711" y="9835"/>
                </a:lnTo>
                <a:lnTo>
                  <a:pt x="34293" y="11804"/>
                </a:lnTo>
                <a:lnTo>
                  <a:pt x="28574" y="15734"/>
                </a:lnTo>
                <a:lnTo>
                  <a:pt x="22855" y="15734"/>
                </a:lnTo>
                <a:lnTo>
                  <a:pt x="22855" y="19671"/>
                </a:lnTo>
                <a:lnTo>
                  <a:pt x="17136" y="19671"/>
                </a:lnTo>
                <a:lnTo>
                  <a:pt x="5719" y="19671"/>
                </a:lnTo>
                <a:lnTo>
                  <a:pt x="0" y="35406"/>
                </a:lnTo>
                <a:lnTo>
                  <a:pt x="34293" y="37374"/>
                </a:lnTo>
                <a:lnTo>
                  <a:pt x="40012" y="43280"/>
                </a:lnTo>
                <a:lnTo>
                  <a:pt x="34293" y="47211"/>
                </a:lnTo>
                <a:lnTo>
                  <a:pt x="34293" y="51148"/>
                </a:lnTo>
                <a:lnTo>
                  <a:pt x="40012" y="55085"/>
                </a:lnTo>
                <a:lnTo>
                  <a:pt x="45711" y="59015"/>
                </a:lnTo>
                <a:lnTo>
                  <a:pt x="40012" y="64921"/>
                </a:lnTo>
                <a:lnTo>
                  <a:pt x="37730" y="71393"/>
                </a:lnTo>
                <a:lnTo>
                  <a:pt x="39935" y="77509"/>
                </a:lnTo>
                <a:lnTo>
                  <a:pt x="40012" y="78687"/>
                </a:lnTo>
                <a:lnTo>
                  <a:pt x="40012" y="82624"/>
                </a:lnTo>
                <a:lnTo>
                  <a:pt x="40012" y="84592"/>
                </a:lnTo>
                <a:lnTo>
                  <a:pt x="34293" y="88523"/>
                </a:lnTo>
                <a:lnTo>
                  <a:pt x="34293" y="98359"/>
                </a:lnTo>
                <a:lnTo>
                  <a:pt x="40012" y="102296"/>
                </a:lnTo>
                <a:lnTo>
                  <a:pt x="34293" y="108195"/>
                </a:lnTo>
                <a:lnTo>
                  <a:pt x="40012" y="112132"/>
                </a:lnTo>
                <a:lnTo>
                  <a:pt x="45711" y="114101"/>
                </a:lnTo>
                <a:lnTo>
                  <a:pt x="51430" y="120000"/>
                </a:lnTo>
                <a:lnTo>
                  <a:pt x="57149" y="114101"/>
                </a:lnTo>
                <a:lnTo>
                  <a:pt x="62868" y="114101"/>
                </a:lnTo>
                <a:lnTo>
                  <a:pt x="68567" y="114101"/>
                </a:lnTo>
                <a:lnTo>
                  <a:pt x="80005" y="11213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5" name="Google Shape;585;p8"/>
          <p:cNvSpPr/>
          <p:nvPr/>
        </p:nvSpPr>
        <p:spPr>
          <a:xfrm>
            <a:off x="2474034" y="4410066"/>
            <a:ext cx="41148" cy="89331"/>
          </a:xfrm>
          <a:custGeom>
            <a:rect b="b" l="l" r="r" t="t"/>
            <a:pathLst>
              <a:path extrusionOk="0" h="120000" w="120000">
                <a:moveTo>
                  <a:pt x="120000" y="9996"/>
                </a:moveTo>
                <a:lnTo>
                  <a:pt x="93333" y="9996"/>
                </a:lnTo>
                <a:lnTo>
                  <a:pt x="80000" y="4998"/>
                </a:lnTo>
                <a:lnTo>
                  <a:pt x="66666" y="0"/>
                </a:lnTo>
                <a:lnTo>
                  <a:pt x="40000" y="9996"/>
                </a:lnTo>
                <a:lnTo>
                  <a:pt x="13333" y="19993"/>
                </a:lnTo>
                <a:lnTo>
                  <a:pt x="0" y="120000"/>
                </a:lnTo>
                <a:lnTo>
                  <a:pt x="40000" y="120000"/>
                </a:lnTo>
                <a:lnTo>
                  <a:pt x="59480" y="109043"/>
                </a:lnTo>
                <a:lnTo>
                  <a:pt x="81536" y="95466"/>
                </a:lnTo>
                <a:lnTo>
                  <a:pt x="99259" y="81387"/>
                </a:lnTo>
                <a:lnTo>
                  <a:pt x="105748" y="68925"/>
                </a:lnTo>
                <a:lnTo>
                  <a:pt x="94100" y="60198"/>
                </a:lnTo>
                <a:lnTo>
                  <a:pt x="93333" y="59999"/>
                </a:lnTo>
                <a:lnTo>
                  <a:pt x="120000" y="50002"/>
                </a:lnTo>
                <a:lnTo>
                  <a:pt x="120000" y="9996"/>
                </a:lnTo>
                <a:close/>
              </a:path>
            </a:pathLst>
          </a:custGeom>
          <a:solidFill>
            <a:srgbClr val="ACB2B8"/>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6" name="Google Shape;586;p8"/>
          <p:cNvSpPr/>
          <p:nvPr/>
        </p:nvSpPr>
        <p:spPr>
          <a:xfrm>
            <a:off x="4862725" y="3205989"/>
            <a:ext cx="105562" cy="73799"/>
          </a:xfrm>
          <a:custGeom>
            <a:rect b="b" l="l" r="r" t="t"/>
            <a:pathLst>
              <a:path extrusionOk="0" h="120000" w="120000">
                <a:moveTo>
                  <a:pt x="103440" y="89994"/>
                </a:moveTo>
                <a:lnTo>
                  <a:pt x="115856" y="89994"/>
                </a:lnTo>
                <a:lnTo>
                  <a:pt x="120000" y="65999"/>
                </a:lnTo>
                <a:lnTo>
                  <a:pt x="111712" y="59989"/>
                </a:lnTo>
                <a:lnTo>
                  <a:pt x="111907" y="52038"/>
                </a:lnTo>
                <a:lnTo>
                  <a:pt x="116278" y="48023"/>
                </a:lnTo>
                <a:lnTo>
                  <a:pt x="107584" y="47990"/>
                </a:lnTo>
                <a:lnTo>
                  <a:pt x="103440" y="35993"/>
                </a:lnTo>
                <a:lnTo>
                  <a:pt x="91024" y="35993"/>
                </a:lnTo>
                <a:lnTo>
                  <a:pt x="91024" y="11996"/>
                </a:lnTo>
                <a:lnTo>
                  <a:pt x="82752" y="18006"/>
                </a:lnTo>
                <a:lnTo>
                  <a:pt x="70336" y="18006"/>
                </a:lnTo>
                <a:lnTo>
                  <a:pt x="66207" y="30005"/>
                </a:lnTo>
                <a:lnTo>
                  <a:pt x="57935" y="30005"/>
                </a:lnTo>
                <a:lnTo>
                  <a:pt x="40773" y="15031"/>
                </a:lnTo>
                <a:lnTo>
                  <a:pt x="33413" y="839"/>
                </a:lnTo>
                <a:lnTo>
                  <a:pt x="33103" y="0"/>
                </a:lnTo>
                <a:lnTo>
                  <a:pt x="24831" y="6008"/>
                </a:lnTo>
                <a:lnTo>
                  <a:pt x="20688" y="6008"/>
                </a:lnTo>
                <a:lnTo>
                  <a:pt x="12415" y="11996"/>
                </a:lnTo>
                <a:lnTo>
                  <a:pt x="8272" y="11996"/>
                </a:lnTo>
                <a:lnTo>
                  <a:pt x="0" y="18006"/>
                </a:lnTo>
                <a:lnTo>
                  <a:pt x="8272" y="30005"/>
                </a:lnTo>
                <a:lnTo>
                  <a:pt x="12415" y="23995"/>
                </a:lnTo>
                <a:lnTo>
                  <a:pt x="16558" y="35993"/>
                </a:lnTo>
                <a:lnTo>
                  <a:pt x="16558" y="47990"/>
                </a:lnTo>
                <a:lnTo>
                  <a:pt x="20688" y="54000"/>
                </a:lnTo>
                <a:lnTo>
                  <a:pt x="24831" y="54000"/>
                </a:lnTo>
                <a:lnTo>
                  <a:pt x="33103" y="65999"/>
                </a:lnTo>
                <a:lnTo>
                  <a:pt x="41376" y="84006"/>
                </a:lnTo>
                <a:lnTo>
                  <a:pt x="45519" y="72007"/>
                </a:lnTo>
                <a:lnTo>
                  <a:pt x="45519" y="77996"/>
                </a:lnTo>
                <a:lnTo>
                  <a:pt x="49648" y="89994"/>
                </a:lnTo>
                <a:lnTo>
                  <a:pt x="57935" y="96004"/>
                </a:lnTo>
                <a:lnTo>
                  <a:pt x="62064" y="96004"/>
                </a:lnTo>
                <a:lnTo>
                  <a:pt x="66207" y="101993"/>
                </a:lnTo>
                <a:lnTo>
                  <a:pt x="72419" y="99339"/>
                </a:lnTo>
                <a:lnTo>
                  <a:pt x="77787" y="95754"/>
                </a:lnTo>
                <a:lnTo>
                  <a:pt x="78623" y="101993"/>
                </a:lnTo>
                <a:lnTo>
                  <a:pt x="78623" y="120000"/>
                </a:lnTo>
                <a:lnTo>
                  <a:pt x="95168" y="120000"/>
                </a:lnTo>
                <a:lnTo>
                  <a:pt x="107584" y="113991"/>
                </a:lnTo>
                <a:lnTo>
                  <a:pt x="107584" y="108003"/>
                </a:lnTo>
                <a:lnTo>
                  <a:pt x="111712" y="101993"/>
                </a:lnTo>
                <a:lnTo>
                  <a:pt x="103440" y="8999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7" name="Google Shape;587;p8"/>
          <p:cNvSpPr/>
          <p:nvPr/>
        </p:nvSpPr>
        <p:spPr>
          <a:xfrm>
            <a:off x="5445173" y="3005735"/>
            <a:ext cx="197916" cy="188897"/>
          </a:xfrm>
          <a:custGeom>
            <a:rect b="b" l="l" r="r" t="t"/>
            <a:pathLst>
              <a:path extrusionOk="0" h="120000" w="120000">
                <a:moveTo>
                  <a:pt x="102220" y="105495"/>
                </a:moveTo>
                <a:lnTo>
                  <a:pt x="104445" y="103099"/>
                </a:lnTo>
                <a:lnTo>
                  <a:pt x="111114" y="103099"/>
                </a:lnTo>
                <a:lnTo>
                  <a:pt x="111114" y="79121"/>
                </a:lnTo>
                <a:lnTo>
                  <a:pt x="102220" y="79121"/>
                </a:lnTo>
                <a:lnTo>
                  <a:pt x="104445" y="74329"/>
                </a:lnTo>
                <a:lnTo>
                  <a:pt x="104617" y="73966"/>
                </a:lnTo>
                <a:lnTo>
                  <a:pt x="108402" y="69972"/>
                </a:lnTo>
                <a:lnTo>
                  <a:pt x="111734" y="71515"/>
                </a:lnTo>
                <a:lnTo>
                  <a:pt x="115556" y="71933"/>
                </a:lnTo>
                <a:lnTo>
                  <a:pt x="120000" y="69528"/>
                </a:lnTo>
                <a:lnTo>
                  <a:pt x="117782" y="64736"/>
                </a:lnTo>
                <a:lnTo>
                  <a:pt x="115556" y="59943"/>
                </a:lnTo>
                <a:lnTo>
                  <a:pt x="113331" y="52747"/>
                </a:lnTo>
                <a:lnTo>
                  <a:pt x="108888" y="52747"/>
                </a:lnTo>
                <a:lnTo>
                  <a:pt x="106671" y="50351"/>
                </a:lnTo>
                <a:lnTo>
                  <a:pt x="102220" y="45558"/>
                </a:lnTo>
                <a:lnTo>
                  <a:pt x="104445" y="43154"/>
                </a:lnTo>
                <a:lnTo>
                  <a:pt x="104445" y="26373"/>
                </a:lnTo>
                <a:lnTo>
                  <a:pt x="100002" y="26373"/>
                </a:lnTo>
                <a:lnTo>
                  <a:pt x="100002" y="14384"/>
                </a:lnTo>
                <a:lnTo>
                  <a:pt x="95559" y="16780"/>
                </a:lnTo>
                <a:lnTo>
                  <a:pt x="93334" y="11988"/>
                </a:lnTo>
                <a:lnTo>
                  <a:pt x="93334" y="7196"/>
                </a:lnTo>
                <a:lnTo>
                  <a:pt x="88891" y="7196"/>
                </a:lnTo>
                <a:lnTo>
                  <a:pt x="84447" y="4800"/>
                </a:lnTo>
                <a:lnTo>
                  <a:pt x="82222" y="4800"/>
                </a:lnTo>
                <a:lnTo>
                  <a:pt x="77779" y="2395"/>
                </a:lnTo>
                <a:lnTo>
                  <a:pt x="75554" y="2395"/>
                </a:lnTo>
                <a:lnTo>
                  <a:pt x="71111" y="7196"/>
                </a:lnTo>
                <a:lnTo>
                  <a:pt x="68555" y="5614"/>
                </a:lnTo>
                <a:lnTo>
                  <a:pt x="67833" y="390"/>
                </a:lnTo>
                <a:lnTo>
                  <a:pt x="66668" y="0"/>
                </a:lnTo>
                <a:lnTo>
                  <a:pt x="62225" y="4800"/>
                </a:lnTo>
                <a:lnTo>
                  <a:pt x="55556" y="0"/>
                </a:lnTo>
                <a:lnTo>
                  <a:pt x="51113" y="4800"/>
                </a:lnTo>
                <a:lnTo>
                  <a:pt x="51113" y="21581"/>
                </a:lnTo>
                <a:lnTo>
                  <a:pt x="44445" y="16780"/>
                </a:lnTo>
                <a:lnTo>
                  <a:pt x="44001" y="16542"/>
                </a:lnTo>
                <a:lnTo>
                  <a:pt x="39579" y="15981"/>
                </a:lnTo>
                <a:lnTo>
                  <a:pt x="33334" y="23977"/>
                </a:lnTo>
                <a:lnTo>
                  <a:pt x="35559" y="31173"/>
                </a:lnTo>
                <a:lnTo>
                  <a:pt x="31108" y="33570"/>
                </a:lnTo>
                <a:lnTo>
                  <a:pt x="29917" y="35865"/>
                </a:lnTo>
                <a:lnTo>
                  <a:pt x="26740" y="42369"/>
                </a:lnTo>
                <a:lnTo>
                  <a:pt x="26665" y="59943"/>
                </a:lnTo>
                <a:lnTo>
                  <a:pt x="19996" y="59943"/>
                </a:lnTo>
                <a:lnTo>
                  <a:pt x="17779" y="67132"/>
                </a:lnTo>
                <a:lnTo>
                  <a:pt x="8885" y="67132"/>
                </a:lnTo>
                <a:lnTo>
                  <a:pt x="0" y="69528"/>
                </a:lnTo>
                <a:lnTo>
                  <a:pt x="0" y="81517"/>
                </a:lnTo>
                <a:lnTo>
                  <a:pt x="4442" y="83913"/>
                </a:lnTo>
                <a:lnTo>
                  <a:pt x="5592" y="88077"/>
                </a:lnTo>
                <a:lnTo>
                  <a:pt x="2518" y="94645"/>
                </a:lnTo>
                <a:lnTo>
                  <a:pt x="0" y="100703"/>
                </a:lnTo>
                <a:lnTo>
                  <a:pt x="0" y="103099"/>
                </a:lnTo>
                <a:lnTo>
                  <a:pt x="2225" y="112691"/>
                </a:lnTo>
                <a:lnTo>
                  <a:pt x="6668" y="107891"/>
                </a:lnTo>
                <a:lnTo>
                  <a:pt x="8885" y="115088"/>
                </a:lnTo>
                <a:lnTo>
                  <a:pt x="10222" y="117228"/>
                </a:lnTo>
                <a:lnTo>
                  <a:pt x="13328" y="120000"/>
                </a:lnTo>
                <a:lnTo>
                  <a:pt x="15554" y="112691"/>
                </a:lnTo>
                <a:lnTo>
                  <a:pt x="24447" y="110287"/>
                </a:lnTo>
                <a:lnTo>
                  <a:pt x="28891" y="110287"/>
                </a:lnTo>
                <a:lnTo>
                  <a:pt x="29169" y="110432"/>
                </a:lnTo>
                <a:lnTo>
                  <a:pt x="37687" y="112409"/>
                </a:lnTo>
                <a:lnTo>
                  <a:pt x="44445" y="112691"/>
                </a:lnTo>
                <a:lnTo>
                  <a:pt x="48888" y="115088"/>
                </a:lnTo>
                <a:lnTo>
                  <a:pt x="62225" y="115088"/>
                </a:lnTo>
                <a:lnTo>
                  <a:pt x="64443" y="112691"/>
                </a:lnTo>
                <a:lnTo>
                  <a:pt x="66668" y="117484"/>
                </a:lnTo>
                <a:lnTo>
                  <a:pt x="66668" y="112691"/>
                </a:lnTo>
                <a:lnTo>
                  <a:pt x="71111" y="112691"/>
                </a:lnTo>
                <a:lnTo>
                  <a:pt x="71111" y="117484"/>
                </a:lnTo>
                <a:lnTo>
                  <a:pt x="75554" y="115088"/>
                </a:lnTo>
                <a:lnTo>
                  <a:pt x="79997" y="112691"/>
                </a:lnTo>
                <a:lnTo>
                  <a:pt x="79997" y="115088"/>
                </a:lnTo>
                <a:lnTo>
                  <a:pt x="91108" y="115088"/>
                </a:lnTo>
                <a:lnTo>
                  <a:pt x="95559" y="117484"/>
                </a:lnTo>
                <a:lnTo>
                  <a:pt x="100002" y="117484"/>
                </a:lnTo>
                <a:lnTo>
                  <a:pt x="100002" y="110287"/>
                </a:lnTo>
                <a:lnTo>
                  <a:pt x="102220" y="103099"/>
                </a:lnTo>
                <a:lnTo>
                  <a:pt x="102220" y="10549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8" name="Google Shape;588;p8"/>
          <p:cNvSpPr/>
          <p:nvPr/>
        </p:nvSpPr>
        <p:spPr>
          <a:xfrm>
            <a:off x="5445171" y="3005734"/>
            <a:ext cx="197916" cy="188897"/>
          </a:xfrm>
          <a:custGeom>
            <a:rect b="b" l="l" r="r" t="t"/>
            <a:pathLst>
              <a:path extrusionOk="0" h="120000" w="120000">
                <a:moveTo>
                  <a:pt x="33334" y="23977"/>
                </a:moveTo>
                <a:lnTo>
                  <a:pt x="39579" y="15981"/>
                </a:lnTo>
                <a:lnTo>
                  <a:pt x="44001" y="16542"/>
                </a:lnTo>
                <a:lnTo>
                  <a:pt x="44445" y="16780"/>
                </a:lnTo>
                <a:lnTo>
                  <a:pt x="51113" y="21581"/>
                </a:lnTo>
                <a:lnTo>
                  <a:pt x="51113" y="19185"/>
                </a:lnTo>
                <a:lnTo>
                  <a:pt x="51113" y="11988"/>
                </a:lnTo>
                <a:lnTo>
                  <a:pt x="51113" y="4800"/>
                </a:lnTo>
                <a:lnTo>
                  <a:pt x="55556" y="0"/>
                </a:lnTo>
                <a:lnTo>
                  <a:pt x="62225" y="4800"/>
                </a:lnTo>
                <a:lnTo>
                  <a:pt x="66668" y="0"/>
                </a:lnTo>
                <a:lnTo>
                  <a:pt x="67833" y="390"/>
                </a:lnTo>
                <a:lnTo>
                  <a:pt x="68555" y="5614"/>
                </a:lnTo>
                <a:lnTo>
                  <a:pt x="71111" y="7196"/>
                </a:lnTo>
                <a:lnTo>
                  <a:pt x="75554" y="2395"/>
                </a:lnTo>
                <a:lnTo>
                  <a:pt x="77779" y="2395"/>
                </a:lnTo>
                <a:lnTo>
                  <a:pt x="82222" y="4800"/>
                </a:lnTo>
                <a:lnTo>
                  <a:pt x="84447" y="4800"/>
                </a:lnTo>
                <a:lnTo>
                  <a:pt x="88891" y="7196"/>
                </a:lnTo>
                <a:lnTo>
                  <a:pt x="93334" y="7196"/>
                </a:lnTo>
                <a:lnTo>
                  <a:pt x="93334" y="11988"/>
                </a:lnTo>
                <a:lnTo>
                  <a:pt x="95559" y="16780"/>
                </a:lnTo>
                <a:lnTo>
                  <a:pt x="100002" y="14384"/>
                </a:lnTo>
                <a:lnTo>
                  <a:pt x="100002" y="21581"/>
                </a:lnTo>
                <a:lnTo>
                  <a:pt x="100002" y="26373"/>
                </a:lnTo>
                <a:lnTo>
                  <a:pt x="104445" y="26373"/>
                </a:lnTo>
                <a:lnTo>
                  <a:pt x="104445" y="35966"/>
                </a:lnTo>
                <a:lnTo>
                  <a:pt x="104445" y="43154"/>
                </a:lnTo>
                <a:lnTo>
                  <a:pt x="102220" y="45558"/>
                </a:lnTo>
                <a:lnTo>
                  <a:pt x="106671" y="50351"/>
                </a:lnTo>
                <a:lnTo>
                  <a:pt x="108888" y="52747"/>
                </a:lnTo>
                <a:lnTo>
                  <a:pt x="113331" y="52747"/>
                </a:lnTo>
                <a:lnTo>
                  <a:pt x="115556" y="59943"/>
                </a:lnTo>
                <a:lnTo>
                  <a:pt x="117782" y="64736"/>
                </a:lnTo>
                <a:lnTo>
                  <a:pt x="120000" y="69528"/>
                </a:lnTo>
                <a:lnTo>
                  <a:pt x="115556" y="71933"/>
                </a:lnTo>
                <a:lnTo>
                  <a:pt x="111734" y="71515"/>
                </a:lnTo>
                <a:lnTo>
                  <a:pt x="108402" y="69972"/>
                </a:lnTo>
                <a:lnTo>
                  <a:pt x="104617" y="73966"/>
                </a:lnTo>
                <a:lnTo>
                  <a:pt x="104445" y="74329"/>
                </a:lnTo>
                <a:lnTo>
                  <a:pt x="102220" y="79121"/>
                </a:lnTo>
                <a:lnTo>
                  <a:pt x="111114" y="79121"/>
                </a:lnTo>
                <a:lnTo>
                  <a:pt x="111114" y="83913"/>
                </a:lnTo>
                <a:lnTo>
                  <a:pt x="111114" y="103099"/>
                </a:lnTo>
                <a:lnTo>
                  <a:pt x="104445" y="103099"/>
                </a:lnTo>
                <a:lnTo>
                  <a:pt x="102220" y="105495"/>
                </a:lnTo>
                <a:lnTo>
                  <a:pt x="102220" y="103099"/>
                </a:lnTo>
                <a:lnTo>
                  <a:pt x="100002" y="110287"/>
                </a:lnTo>
                <a:lnTo>
                  <a:pt x="100002" y="115088"/>
                </a:lnTo>
                <a:lnTo>
                  <a:pt x="100002" y="117484"/>
                </a:lnTo>
                <a:lnTo>
                  <a:pt x="95559" y="117484"/>
                </a:lnTo>
                <a:lnTo>
                  <a:pt x="91108" y="115088"/>
                </a:lnTo>
                <a:lnTo>
                  <a:pt x="86665" y="115088"/>
                </a:lnTo>
                <a:lnTo>
                  <a:pt x="82222" y="115088"/>
                </a:lnTo>
                <a:lnTo>
                  <a:pt x="79997" y="115088"/>
                </a:lnTo>
                <a:lnTo>
                  <a:pt x="79997" y="112691"/>
                </a:lnTo>
                <a:lnTo>
                  <a:pt x="75554" y="115088"/>
                </a:lnTo>
                <a:lnTo>
                  <a:pt x="71111" y="117484"/>
                </a:lnTo>
                <a:lnTo>
                  <a:pt x="71111" y="112691"/>
                </a:lnTo>
                <a:lnTo>
                  <a:pt x="68886" y="112691"/>
                </a:lnTo>
                <a:lnTo>
                  <a:pt x="66668" y="112691"/>
                </a:lnTo>
                <a:lnTo>
                  <a:pt x="66668" y="117484"/>
                </a:lnTo>
                <a:lnTo>
                  <a:pt x="64443" y="112691"/>
                </a:lnTo>
                <a:lnTo>
                  <a:pt x="62225" y="115088"/>
                </a:lnTo>
                <a:lnTo>
                  <a:pt x="57782" y="115088"/>
                </a:lnTo>
                <a:lnTo>
                  <a:pt x="53331" y="115088"/>
                </a:lnTo>
                <a:lnTo>
                  <a:pt x="48888" y="115088"/>
                </a:lnTo>
                <a:lnTo>
                  <a:pt x="44445" y="112691"/>
                </a:lnTo>
                <a:lnTo>
                  <a:pt x="37687" y="112409"/>
                </a:lnTo>
                <a:lnTo>
                  <a:pt x="29169" y="110432"/>
                </a:lnTo>
                <a:lnTo>
                  <a:pt x="28891" y="110287"/>
                </a:lnTo>
                <a:lnTo>
                  <a:pt x="24447" y="110287"/>
                </a:lnTo>
                <a:lnTo>
                  <a:pt x="15554" y="112691"/>
                </a:lnTo>
                <a:lnTo>
                  <a:pt x="13328" y="120000"/>
                </a:lnTo>
                <a:lnTo>
                  <a:pt x="10222" y="117228"/>
                </a:lnTo>
                <a:lnTo>
                  <a:pt x="8885" y="115088"/>
                </a:lnTo>
                <a:lnTo>
                  <a:pt x="6668" y="107891"/>
                </a:lnTo>
                <a:lnTo>
                  <a:pt x="2225" y="112691"/>
                </a:lnTo>
                <a:lnTo>
                  <a:pt x="0" y="103099"/>
                </a:lnTo>
                <a:lnTo>
                  <a:pt x="0" y="100703"/>
                </a:lnTo>
                <a:lnTo>
                  <a:pt x="2518" y="94645"/>
                </a:lnTo>
                <a:lnTo>
                  <a:pt x="5592" y="88077"/>
                </a:lnTo>
                <a:lnTo>
                  <a:pt x="4442" y="83913"/>
                </a:lnTo>
                <a:lnTo>
                  <a:pt x="0" y="81517"/>
                </a:lnTo>
                <a:lnTo>
                  <a:pt x="0" y="69528"/>
                </a:lnTo>
                <a:lnTo>
                  <a:pt x="8885" y="67132"/>
                </a:lnTo>
                <a:lnTo>
                  <a:pt x="15554" y="67132"/>
                </a:lnTo>
                <a:lnTo>
                  <a:pt x="17779" y="67132"/>
                </a:lnTo>
                <a:lnTo>
                  <a:pt x="19996" y="59943"/>
                </a:lnTo>
                <a:lnTo>
                  <a:pt x="26665" y="59943"/>
                </a:lnTo>
                <a:lnTo>
                  <a:pt x="26665" y="50351"/>
                </a:lnTo>
                <a:lnTo>
                  <a:pt x="26740" y="42369"/>
                </a:lnTo>
                <a:lnTo>
                  <a:pt x="29917" y="35865"/>
                </a:lnTo>
                <a:lnTo>
                  <a:pt x="31108" y="33570"/>
                </a:lnTo>
                <a:lnTo>
                  <a:pt x="35559" y="31173"/>
                </a:lnTo>
                <a:lnTo>
                  <a:pt x="33334" y="2397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89" name="Google Shape;589;p8"/>
          <p:cNvSpPr/>
          <p:nvPr/>
        </p:nvSpPr>
        <p:spPr>
          <a:xfrm>
            <a:off x="2741697" y="4188667"/>
            <a:ext cx="38624" cy="38759"/>
          </a:xfrm>
          <a:custGeom>
            <a:rect b="b" l="l" r="r" t="t"/>
            <a:pathLst>
              <a:path extrusionOk="0" h="120000" w="120000">
                <a:moveTo>
                  <a:pt x="28406" y="0"/>
                </a:moveTo>
                <a:lnTo>
                  <a:pt x="5008" y="49032"/>
                </a:lnTo>
                <a:lnTo>
                  <a:pt x="49" y="75704"/>
                </a:lnTo>
                <a:lnTo>
                  <a:pt x="0" y="84930"/>
                </a:lnTo>
                <a:lnTo>
                  <a:pt x="51633" y="105182"/>
                </a:lnTo>
                <a:lnTo>
                  <a:pt x="87902" y="117340"/>
                </a:lnTo>
                <a:lnTo>
                  <a:pt x="110222" y="119999"/>
                </a:lnTo>
                <a:lnTo>
                  <a:pt x="120000" y="111749"/>
                </a:lnTo>
                <a:lnTo>
                  <a:pt x="118651" y="91178"/>
                </a:lnTo>
                <a:lnTo>
                  <a:pt x="107588" y="56890"/>
                </a:lnTo>
                <a:lnTo>
                  <a:pt x="88222" y="7467"/>
                </a:lnTo>
                <a:lnTo>
                  <a:pt x="85224" y="0"/>
                </a:lnTo>
                <a:lnTo>
                  <a:pt x="28406"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0" name="Google Shape;590;p8"/>
          <p:cNvSpPr/>
          <p:nvPr/>
        </p:nvSpPr>
        <p:spPr>
          <a:xfrm>
            <a:off x="7083176" y="4151772"/>
            <a:ext cx="132245" cy="209740"/>
          </a:xfrm>
          <a:custGeom>
            <a:rect b="b" l="l" r="r" t="t"/>
            <a:pathLst>
              <a:path extrusionOk="0" h="120000" w="120000">
                <a:moveTo>
                  <a:pt x="66666" y="79287"/>
                </a:moveTo>
                <a:lnTo>
                  <a:pt x="66666" y="77144"/>
                </a:lnTo>
                <a:lnTo>
                  <a:pt x="63336" y="79287"/>
                </a:lnTo>
                <a:lnTo>
                  <a:pt x="63336" y="81424"/>
                </a:lnTo>
                <a:lnTo>
                  <a:pt x="66666" y="89998"/>
                </a:lnTo>
                <a:lnTo>
                  <a:pt x="66666" y="79287"/>
                </a:lnTo>
                <a:close/>
              </a:path>
              <a:path extrusionOk="0" h="120000" w="120000">
                <a:moveTo>
                  <a:pt x="66666" y="83567"/>
                </a:moveTo>
                <a:lnTo>
                  <a:pt x="66666" y="87854"/>
                </a:lnTo>
                <a:lnTo>
                  <a:pt x="69996" y="83567"/>
                </a:lnTo>
                <a:lnTo>
                  <a:pt x="66666" y="81424"/>
                </a:lnTo>
                <a:lnTo>
                  <a:pt x="66666" y="83567"/>
                </a:lnTo>
                <a:close/>
              </a:path>
              <a:path extrusionOk="0" h="120000" w="120000">
                <a:moveTo>
                  <a:pt x="53332" y="89998"/>
                </a:moveTo>
                <a:lnTo>
                  <a:pt x="46671" y="89998"/>
                </a:lnTo>
                <a:lnTo>
                  <a:pt x="46671" y="92141"/>
                </a:lnTo>
                <a:lnTo>
                  <a:pt x="53332" y="89998"/>
                </a:lnTo>
                <a:close/>
              </a:path>
              <a:path extrusionOk="0" h="120000" w="120000">
                <a:moveTo>
                  <a:pt x="120000" y="120000"/>
                </a:moveTo>
                <a:lnTo>
                  <a:pt x="116658" y="113569"/>
                </a:lnTo>
                <a:lnTo>
                  <a:pt x="116658" y="117856"/>
                </a:lnTo>
                <a:lnTo>
                  <a:pt x="120000" y="120000"/>
                </a:lnTo>
                <a:close/>
              </a:path>
              <a:path extrusionOk="0" h="120000" w="120000">
                <a:moveTo>
                  <a:pt x="123330" y="77144"/>
                </a:moveTo>
                <a:lnTo>
                  <a:pt x="109996" y="66426"/>
                </a:lnTo>
                <a:lnTo>
                  <a:pt x="109996" y="72857"/>
                </a:lnTo>
                <a:lnTo>
                  <a:pt x="96663" y="72857"/>
                </a:lnTo>
                <a:lnTo>
                  <a:pt x="96663" y="68570"/>
                </a:lnTo>
                <a:lnTo>
                  <a:pt x="99993" y="55708"/>
                </a:lnTo>
                <a:lnTo>
                  <a:pt x="106666" y="49286"/>
                </a:lnTo>
                <a:lnTo>
                  <a:pt x="106666" y="42855"/>
                </a:lnTo>
                <a:lnTo>
                  <a:pt x="109996" y="40712"/>
                </a:lnTo>
                <a:lnTo>
                  <a:pt x="106666" y="34281"/>
                </a:lnTo>
                <a:lnTo>
                  <a:pt x="120000" y="27857"/>
                </a:lnTo>
                <a:lnTo>
                  <a:pt x="103324" y="27857"/>
                </a:lnTo>
                <a:lnTo>
                  <a:pt x="90002" y="30001"/>
                </a:lnTo>
                <a:lnTo>
                  <a:pt x="76669" y="32138"/>
                </a:lnTo>
                <a:lnTo>
                  <a:pt x="53332" y="32138"/>
                </a:lnTo>
                <a:lnTo>
                  <a:pt x="50002" y="19283"/>
                </a:lnTo>
                <a:lnTo>
                  <a:pt x="53332" y="8566"/>
                </a:lnTo>
                <a:lnTo>
                  <a:pt x="46671" y="6422"/>
                </a:lnTo>
                <a:lnTo>
                  <a:pt x="33339" y="8566"/>
                </a:lnTo>
                <a:lnTo>
                  <a:pt x="20005" y="0"/>
                </a:lnTo>
                <a:lnTo>
                  <a:pt x="13332" y="6422"/>
                </a:lnTo>
                <a:lnTo>
                  <a:pt x="23335" y="14996"/>
                </a:lnTo>
                <a:lnTo>
                  <a:pt x="20005" y="21427"/>
                </a:lnTo>
                <a:lnTo>
                  <a:pt x="10002" y="25714"/>
                </a:lnTo>
                <a:lnTo>
                  <a:pt x="0" y="27857"/>
                </a:lnTo>
                <a:lnTo>
                  <a:pt x="3341" y="40712"/>
                </a:lnTo>
                <a:lnTo>
                  <a:pt x="3341" y="44999"/>
                </a:lnTo>
                <a:lnTo>
                  <a:pt x="20005" y="49286"/>
                </a:lnTo>
                <a:lnTo>
                  <a:pt x="23335" y="53573"/>
                </a:lnTo>
                <a:lnTo>
                  <a:pt x="20005" y="66426"/>
                </a:lnTo>
                <a:lnTo>
                  <a:pt x="26665" y="70713"/>
                </a:lnTo>
                <a:lnTo>
                  <a:pt x="26665" y="83567"/>
                </a:lnTo>
                <a:lnTo>
                  <a:pt x="23335" y="87854"/>
                </a:lnTo>
                <a:lnTo>
                  <a:pt x="23335" y="98572"/>
                </a:lnTo>
                <a:lnTo>
                  <a:pt x="33235" y="97524"/>
                </a:lnTo>
                <a:lnTo>
                  <a:pt x="35706" y="93091"/>
                </a:lnTo>
                <a:lnTo>
                  <a:pt x="36669" y="92141"/>
                </a:lnTo>
                <a:lnTo>
                  <a:pt x="39999" y="92141"/>
                </a:lnTo>
                <a:lnTo>
                  <a:pt x="43329" y="94285"/>
                </a:lnTo>
                <a:lnTo>
                  <a:pt x="46671" y="92141"/>
                </a:lnTo>
                <a:lnTo>
                  <a:pt x="46671" y="89998"/>
                </a:lnTo>
                <a:lnTo>
                  <a:pt x="53332" y="89998"/>
                </a:lnTo>
                <a:lnTo>
                  <a:pt x="53332" y="87854"/>
                </a:lnTo>
                <a:lnTo>
                  <a:pt x="60004" y="87854"/>
                </a:lnTo>
                <a:lnTo>
                  <a:pt x="56663" y="89998"/>
                </a:lnTo>
                <a:lnTo>
                  <a:pt x="56663" y="92141"/>
                </a:lnTo>
                <a:lnTo>
                  <a:pt x="60004" y="89998"/>
                </a:lnTo>
                <a:lnTo>
                  <a:pt x="66666" y="89998"/>
                </a:lnTo>
                <a:lnTo>
                  <a:pt x="63336" y="81424"/>
                </a:lnTo>
                <a:lnTo>
                  <a:pt x="63336" y="75000"/>
                </a:lnTo>
                <a:lnTo>
                  <a:pt x="66666" y="75000"/>
                </a:lnTo>
                <a:lnTo>
                  <a:pt x="69996" y="72857"/>
                </a:lnTo>
                <a:lnTo>
                  <a:pt x="73327" y="72857"/>
                </a:lnTo>
                <a:lnTo>
                  <a:pt x="69996" y="70713"/>
                </a:lnTo>
                <a:lnTo>
                  <a:pt x="69996" y="68570"/>
                </a:lnTo>
                <a:lnTo>
                  <a:pt x="66666" y="64283"/>
                </a:lnTo>
                <a:lnTo>
                  <a:pt x="63336" y="64283"/>
                </a:lnTo>
                <a:lnTo>
                  <a:pt x="66666" y="62139"/>
                </a:lnTo>
                <a:lnTo>
                  <a:pt x="73327" y="64283"/>
                </a:lnTo>
                <a:lnTo>
                  <a:pt x="76669" y="70713"/>
                </a:lnTo>
                <a:lnTo>
                  <a:pt x="79999" y="70713"/>
                </a:lnTo>
                <a:lnTo>
                  <a:pt x="83329" y="72857"/>
                </a:lnTo>
                <a:lnTo>
                  <a:pt x="86660" y="70713"/>
                </a:lnTo>
                <a:lnTo>
                  <a:pt x="90002" y="70713"/>
                </a:lnTo>
                <a:lnTo>
                  <a:pt x="90002" y="75000"/>
                </a:lnTo>
                <a:lnTo>
                  <a:pt x="93333" y="77144"/>
                </a:lnTo>
                <a:lnTo>
                  <a:pt x="99993" y="81424"/>
                </a:lnTo>
                <a:lnTo>
                  <a:pt x="103324" y="81424"/>
                </a:lnTo>
                <a:lnTo>
                  <a:pt x="103324" y="83567"/>
                </a:lnTo>
                <a:lnTo>
                  <a:pt x="99993" y="85711"/>
                </a:lnTo>
                <a:lnTo>
                  <a:pt x="103324" y="87854"/>
                </a:lnTo>
                <a:lnTo>
                  <a:pt x="106666" y="87854"/>
                </a:lnTo>
                <a:lnTo>
                  <a:pt x="105808" y="94955"/>
                </a:lnTo>
                <a:lnTo>
                  <a:pt x="105232" y="102054"/>
                </a:lnTo>
                <a:lnTo>
                  <a:pt x="106666" y="107138"/>
                </a:lnTo>
                <a:lnTo>
                  <a:pt x="113326" y="109282"/>
                </a:lnTo>
                <a:lnTo>
                  <a:pt x="113326" y="111425"/>
                </a:lnTo>
                <a:lnTo>
                  <a:pt x="116658" y="113569"/>
                </a:lnTo>
                <a:lnTo>
                  <a:pt x="120000" y="109282"/>
                </a:lnTo>
                <a:lnTo>
                  <a:pt x="129990" y="111425"/>
                </a:lnTo>
                <a:lnTo>
                  <a:pt x="129990" y="104995"/>
                </a:lnTo>
                <a:lnTo>
                  <a:pt x="126660" y="98572"/>
                </a:lnTo>
                <a:lnTo>
                  <a:pt x="123330" y="92141"/>
                </a:lnTo>
                <a:lnTo>
                  <a:pt x="123330" y="77144"/>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1" name="Google Shape;591;p8"/>
          <p:cNvSpPr/>
          <p:nvPr/>
        </p:nvSpPr>
        <p:spPr>
          <a:xfrm>
            <a:off x="5982381" y="3584564"/>
            <a:ext cx="126288" cy="112877"/>
          </a:xfrm>
          <a:custGeom>
            <a:rect b="b" l="l" r="r" t="t"/>
            <a:pathLst>
              <a:path extrusionOk="0" h="120000" w="120000">
                <a:moveTo>
                  <a:pt x="27429" y="40004"/>
                </a:moveTo>
                <a:lnTo>
                  <a:pt x="17135" y="52007"/>
                </a:lnTo>
                <a:lnTo>
                  <a:pt x="24002" y="56003"/>
                </a:lnTo>
                <a:lnTo>
                  <a:pt x="27429" y="59999"/>
                </a:lnTo>
                <a:lnTo>
                  <a:pt x="34283" y="59999"/>
                </a:lnTo>
                <a:lnTo>
                  <a:pt x="34283" y="64009"/>
                </a:lnTo>
                <a:lnTo>
                  <a:pt x="27429" y="72002"/>
                </a:lnTo>
                <a:lnTo>
                  <a:pt x="30856" y="80009"/>
                </a:lnTo>
                <a:lnTo>
                  <a:pt x="37710" y="84005"/>
                </a:lnTo>
                <a:lnTo>
                  <a:pt x="41138" y="84005"/>
                </a:lnTo>
                <a:lnTo>
                  <a:pt x="47992" y="80009"/>
                </a:lnTo>
                <a:lnTo>
                  <a:pt x="44565" y="84005"/>
                </a:lnTo>
                <a:lnTo>
                  <a:pt x="44565" y="92011"/>
                </a:lnTo>
                <a:lnTo>
                  <a:pt x="47992" y="104001"/>
                </a:lnTo>
                <a:lnTo>
                  <a:pt x="47992" y="100004"/>
                </a:lnTo>
                <a:lnTo>
                  <a:pt x="54859" y="92011"/>
                </a:lnTo>
                <a:lnTo>
                  <a:pt x="58285" y="88001"/>
                </a:lnTo>
                <a:lnTo>
                  <a:pt x="65140" y="88001"/>
                </a:lnTo>
                <a:lnTo>
                  <a:pt x="61713" y="75999"/>
                </a:lnTo>
                <a:lnTo>
                  <a:pt x="61713" y="84005"/>
                </a:lnTo>
                <a:lnTo>
                  <a:pt x="58285" y="84005"/>
                </a:lnTo>
                <a:lnTo>
                  <a:pt x="48424" y="73458"/>
                </a:lnTo>
                <a:lnTo>
                  <a:pt x="41567" y="62912"/>
                </a:lnTo>
                <a:lnTo>
                  <a:pt x="41138" y="59999"/>
                </a:lnTo>
                <a:lnTo>
                  <a:pt x="51431" y="56003"/>
                </a:lnTo>
                <a:lnTo>
                  <a:pt x="47992" y="15998"/>
                </a:lnTo>
                <a:lnTo>
                  <a:pt x="44565" y="20008"/>
                </a:lnTo>
                <a:lnTo>
                  <a:pt x="41138" y="24004"/>
                </a:lnTo>
                <a:lnTo>
                  <a:pt x="30856" y="12002"/>
                </a:lnTo>
                <a:lnTo>
                  <a:pt x="27429" y="3996"/>
                </a:lnTo>
                <a:lnTo>
                  <a:pt x="13708" y="3996"/>
                </a:lnTo>
                <a:lnTo>
                  <a:pt x="13708" y="0"/>
                </a:lnTo>
                <a:lnTo>
                  <a:pt x="10281" y="8006"/>
                </a:lnTo>
                <a:lnTo>
                  <a:pt x="10281" y="12002"/>
                </a:lnTo>
                <a:lnTo>
                  <a:pt x="3426" y="20008"/>
                </a:lnTo>
                <a:lnTo>
                  <a:pt x="3426" y="28001"/>
                </a:lnTo>
                <a:lnTo>
                  <a:pt x="10281" y="36007"/>
                </a:lnTo>
                <a:lnTo>
                  <a:pt x="10281" y="31998"/>
                </a:lnTo>
                <a:lnTo>
                  <a:pt x="13708" y="24004"/>
                </a:lnTo>
                <a:lnTo>
                  <a:pt x="17135" y="36007"/>
                </a:lnTo>
                <a:lnTo>
                  <a:pt x="20562" y="40004"/>
                </a:lnTo>
                <a:lnTo>
                  <a:pt x="27429" y="40004"/>
                </a:lnTo>
                <a:close/>
              </a:path>
              <a:path extrusionOk="0" h="120000" w="120000">
                <a:moveTo>
                  <a:pt x="3426" y="96007"/>
                </a:moveTo>
                <a:lnTo>
                  <a:pt x="10281" y="104001"/>
                </a:lnTo>
                <a:lnTo>
                  <a:pt x="6853" y="108011"/>
                </a:lnTo>
                <a:lnTo>
                  <a:pt x="13708" y="112007"/>
                </a:lnTo>
                <a:lnTo>
                  <a:pt x="17135" y="116003"/>
                </a:lnTo>
                <a:lnTo>
                  <a:pt x="27429" y="116003"/>
                </a:lnTo>
                <a:lnTo>
                  <a:pt x="34283" y="112007"/>
                </a:lnTo>
                <a:lnTo>
                  <a:pt x="34283" y="108011"/>
                </a:lnTo>
                <a:lnTo>
                  <a:pt x="27429" y="100004"/>
                </a:lnTo>
                <a:lnTo>
                  <a:pt x="20562" y="92011"/>
                </a:lnTo>
                <a:lnTo>
                  <a:pt x="17135" y="92011"/>
                </a:lnTo>
                <a:lnTo>
                  <a:pt x="13708" y="88001"/>
                </a:lnTo>
                <a:lnTo>
                  <a:pt x="0" y="88001"/>
                </a:lnTo>
                <a:lnTo>
                  <a:pt x="0" y="92011"/>
                </a:lnTo>
                <a:lnTo>
                  <a:pt x="3426" y="96007"/>
                </a:lnTo>
                <a:close/>
              </a:path>
              <a:path extrusionOk="0" h="120000" w="120000">
                <a:moveTo>
                  <a:pt x="95997" y="104001"/>
                </a:moveTo>
                <a:lnTo>
                  <a:pt x="92570" y="100004"/>
                </a:lnTo>
                <a:lnTo>
                  <a:pt x="95997" y="96007"/>
                </a:lnTo>
                <a:lnTo>
                  <a:pt x="89142" y="96007"/>
                </a:lnTo>
                <a:lnTo>
                  <a:pt x="99425" y="84005"/>
                </a:lnTo>
                <a:lnTo>
                  <a:pt x="99425" y="75999"/>
                </a:lnTo>
                <a:lnTo>
                  <a:pt x="95997" y="68005"/>
                </a:lnTo>
                <a:lnTo>
                  <a:pt x="99425" y="64009"/>
                </a:lnTo>
                <a:lnTo>
                  <a:pt x="106669" y="54784"/>
                </a:lnTo>
                <a:lnTo>
                  <a:pt x="119211" y="48442"/>
                </a:lnTo>
                <a:lnTo>
                  <a:pt x="120000" y="47997"/>
                </a:lnTo>
                <a:lnTo>
                  <a:pt x="116572" y="47997"/>
                </a:lnTo>
                <a:lnTo>
                  <a:pt x="120000" y="44000"/>
                </a:lnTo>
                <a:lnTo>
                  <a:pt x="116572" y="44000"/>
                </a:lnTo>
                <a:lnTo>
                  <a:pt x="116572" y="40004"/>
                </a:lnTo>
                <a:lnTo>
                  <a:pt x="113146" y="44000"/>
                </a:lnTo>
                <a:lnTo>
                  <a:pt x="106278" y="40004"/>
                </a:lnTo>
                <a:lnTo>
                  <a:pt x="99425" y="31998"/>
                </a:lnTo>
                <a:lnTo>
                  <a:pt x="95997" y="28001"/>
                </a:lnTo>
                <a:lnTo>
                  <a:pt x="92570" y="24004"/>
                </a:lnTo>
                <a:lnTo>
                  <a:pt x="92570" y="12002"/>
                </a:lnTo>
                <a:lnTo>
                  <a:pt x="82289" y="31998"/>
                </a:lnTo>
                <a:lnTo>
                  <a:pt x="75421" y="31998"/>
                </a:lnTo>
                <a:lnTo>
                  <a:pt x="71995" y="28001"/>
                </a:lnTo>
                <a:lnTo>
                  <a:pt x="68568" y="20008"/>
                </a:lnTo>
                <a:lnTo>
                  <a:pt x="65140" y="12002"/>
                </a:lnTo>
                <a:lnTo>
                  <a:pt x="61713" y="15998"/>
                </a:lnTo>
                <a:lnTo>
                  <a:pt x="58285" y="8006"/>
                </a:lnTo>
                <a:lnTo>
                  <a:pt x="51431" y="0"/>
                </a:lnTo>
                <a:lnTo>
                  <a:pt x="47992" y="-3996"/>
                </a:lnTo>
                <a:lnTo>
                  <a:pt x="37710" y="0"/>
                </a:lnTo>
                <a:lnTo>
                  <a:pt x="41138" y="3996"/>
                </a:lnTo>
                <a:lnTo>
                  <a:pt x="44565" y="12002"/>
                </a:lnTo>
                <a:lnTo>
                  <a:pt x="47992" y="15998"/>
                </a:lnTo>
                <a:lnTo>
                  <a:pt x="51431" y="56003"/>
                </a:lnTo>
                <a:lnTo>
                  <a:pt x="54859" y="64009"/>
                </a:lnTo>
                <a:lnTo>
                  <a:pt x="51431" y="64009"/>
                </a:lnTo>
                <a:lnTo>
                  <a:pt x="54859" y="72002"/>
                </a:lnTo>
                <a:lnTo>
                  <a:pt x="58285" y="72002"/>
                </a:lnTo>
                <a:lnTo>
                  <a:pt x="61713" y="75999"/>
                </a:lnTo>
                <a:lnTo>
                  <a:pt x="65140" y="88001"/>
                </a:lnTo>
                <a:lnTo>
                  <a:pt x="65140" y="80009"/>
                </a:lnTo>
                <a:lnTo>
                  <a:pt x="68568" y="84005"/>
                </a:lnTo>
                <a:lnTo>
                  <a:pt x="71995" y="92011"/>
                </a:lnTo>
                <a:lnTo>
                  <a:pt x="75421" y="100004"/>
                </a:lnTo>
                <a:lnTo>
                  <a:pt x="71995" y="100004"/>
                </a:lnTo>
                <a:lnTo>
                  <a:pt x="67622" y="100901"/>
                </a:lnTo>
                <a:lnTo>
                  <a:pt x="68886" y="107177"/>
                </a:lnTo>
                <a:lnTo>
                  <a:pt x="68568" y="108011"/>
                </a:lnTo>
                <a:lnTo>
                  <a:pt x="71995" y="116003"/>
                </a:lnTo>
                <a:lnTo>
                  <a:pt x="75421" y="120000"/>
                </a:lnTo>
                <a:lnTo>
                  <a:pt x="82289" y="124010"/>
                </a:lnTo>
                <a:lnTo>
                  <a:pt x="85716" y="124010"/>
                </a:lnTo>
                <a:lnTo>
                  <a:pt x="85716" y="108011"/>
                </a:lnTo>
                <a:lnTo>
                  <a:pt x="89142" y="104001"/>
                </a:lnTo>
                <a:lnTo>
                  <a:pt x="92570" y="108011"/>
                </a:lnTo>
                <a:lnTo>
                  <a:pt x="95997" y="10400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2" name="Google Shape;592;p8"/>
          <p:cNvSpPr/>
          <p:nvPr/>
        </p:nvSpPr>
        <p:spPr>
          <a:xfrm>
            <a:off x="5985988" y="3580805"/>
            <a:ext cx="122682" cy="120408"/>
          </a:xfrm>
          <a:custGeom>
            <a:rect b="b" l="l" r="r" t="t"/>
            <a:pathLst>
              <a:path extrusionOk="0" h="120000" w="120000">
                <a:moveTo>
                  <a:pt x="91763" y="14998"/>
                </a:moveTo>
                <a:lnTo>
                  <a:pt x="81179" y="33743"/>
                </a:lnTo>
                <a:lnTo>
                  <a:pt x="77639" y="33743"/>
                </a:lnTo>
                <a:lnTo>
                  <a:pt x="74111" y="33743"/>
                </a:lnTo>
                <a:lnTo>
                  <a:pt x="70583" y="29997"/>
                </a:lnTo>
                <a:lnTo>
                  <a:pt x="67055" y="22503"/>
                </a:lnTo>
                <a:lnTo>
                  <a:pt x="63527" y="14998"/>
                </a:lnTo>
                <a:lnTo>
                  <a:pt x="60000" y="18744"/>
                </a:lnTo>
                <a:lnTo>
                  <a:pt x="56471" y="11251"/>
                </a:lnTo>
                <a:lnTo>
                  <a:pt x="49415" y="3746"/>
                </a:lnTo>
                <a:lnTo>
                  <a:pt x="45875" y="0"/>
                </a:lnTo>
                <a:lnTo>
                  <a:pt x="35291" y="3746"/>
                </a:lnTo>
                <a:lnTo>
                  <a:pt x="38819" y="7492"/>
                </a:lnTo>
                <a:lnTo>
                  <a:pt x="42347" y="14998"/>
                </a:lnTo>
                <a:lnTo>
                  <a:pt x="45875" y="18744"/>
                </a:lnTo>
                <a:lnTo>
                  <a:pt x="42347" y="22503"/>
                </a:lnTo>
                <a:lnTo>
                  <a:pt x="38819" y="26249"/>
                </a:lnTo>
                <a:lnTo>
                  <a:pt x="28235" y="14998"/>
                </a:lnTo>
                <a:lnTo>
                  <a:pt x="24707" y="7492"/>
                </a:lnTo>
                <a:lnTo>
                  <a:pt x="17639" y="7492"/>
                </a:lnTo>
                <a:lnTo>
                  <a:pt x="10583" y="7492"/>
                </a:lnTo>
                <a:lnTo>
                  <a:pt x="10583" y="3746"/>
                </a:lnTo>
                <a:lnTo>
                  <a:pt x="7055" y="11251"/>
                </a:lnTo>
                <a:lnTo>
                  <a:pt x="7055" y="14998"/>
                </a:lnTo>
                <a:lnTo>
                  <a:pt x="0" y="22503"/>
                </a:lnTo>
                <a:lnTo>
                  <a:pt x="0" y="29997"/>
                </a:lnTo>
                <a:lnTo>
                  <a:pt x="7055" y="37502"/>
                </a:lnTo>
                <a:lnTo>
                  <a:pt x="7055" y="33743"/>
                </a:lnTo>
                <a:lnTo>
                  <a:pt x="10583" y="26249"/>
                </a:lnTo>
                <a:lnTo>
                  <a:pt x="14111" y="37502"/>
                </a:lnTo>
                <a:lnTo>
                  <a:pt x="17639" y="41248"/>
                </a:lnTo>
                <a:lnTo>
                  <a:pt x="24707" y="41248"/>
                </a:lnTo>
                <a:lnTo>
                  <a:pt x="14111" y="52500"/>
                </a:lnTo>
                <a:lnTo>
                  <a:pt x="21179" y="56246"/>
                </a:lnTo>
                <a:lnTo>
                  <a:pt x="24707" y="59994"/>
                </a:lnTo>
                <a:lnTo>
                  <a:pt x="31763" y="59994"/>
                </a:lnTo>
                <a:lnTo>
                  <a:pt x="31763" y="63752"/>
                </a:lnTo>
                <a:lnTo>
                  <a:pt x="24707" y="71245"/>
                </a:lnTo>
                <a:lnTo>
                  <a:pt x="28235" y="78751"/>
                </a:lnTo>
                <a:lnTo>
                  <a:pt x="35291" y="82497"/>
                </a:lnTo>
                <a:lnTo>
                  <a:pt x="38819" y="82497"/>
                </a:lnTo>
                <a:lnTo>
                  <a:pt x="45875" y="78751"/>
                </a:lnTo>
                <a:lnTo>
                  <a:pt x="42347" y="82497"/>
                </a:lnTo>
                <a:lnTo>
                  <a:pt x="42347" y="90002"/>
                </a:lnTo>
                <a:lnTo>
                  <a:pt x="45875" y="101242"/>
                </a:lnTo>
                <a:lnTo>
                  <a:pt x="45875" y="97496"/>
                </a:lnTo>
                <a:lnTo>
                  <a:pt x="52943" y="90002"/>
                </a:lnTo>
                <a:lnTo>
                  <a:pt x="56471" y="86243"/>
                </a:lnTo>
                <a:lnTo>
                  <a:pt x="63527" y="86243"/>
                </a:lnTo>
                <a:lnTo>
                  <a:pt x="63527" y="78751"/>
                </a:lnTo>
                <a:lnTo>
                  <a:pt x="67055" y="82497"/>
                </a:lnTo>
                <a:lnTo>
                  <a:pt x="70583" y="90002"/>
                </a:lnTo>
                <a:lnTo>
                  <a:pt x="74111" y="97496"/>
                </a:lnTo>
                <a:lnTo>
                  <a:pt x="70583" y="97496"/>
                </a:lnTo>
                <a:lnTo>
                  <a:pt x="66082" y="98336"/>
                </a:lnTo>
                <a:lnTo>
                  <a:pt x="67382" y="104221"/>
                </a:lnTo>
                <a:lnTo>
                  <a:pt x="67055" y="105001"/>
                </a:lnTo>
                <a:lnTo>
                  <a:pt x="70583" y="112494"/>
                </a:lnTo>
                <a:lnTo>
                  <a:pt x="74111" y="116240"/>
                </a:lnTo>
                <a:lnTo>
                  <a:pt x="81179" y="120000"/>
                </a:lnTo>
                <a:lnTo>
                  <a:pt x="84707" y="120000"/>
                </a:lnTo>
                <a:lnTo>
                  <a:pt x="84707" y="105001"/>
                </a:lnTo>
                <a:lnTo>
                  <a:pt x="88235" y="101242"/>
                </a:lnTo>
                <a:lnTo>
                  <a:pt x="91763" y="105001"/>
                </a:lnTo>
                <a:lnTo>
                  <a:pt x="95291" y="101242"/>
                </a:lnTo>
                <a:lnTo>
                  <a:pt x="91763" y="97496"/>
                </a:lnTo>
                <a:lnTo>
                  <a:pt x="95291" y="93749"/>
                </a:lnTo>
                <a:lnTo>
                  <a:pt x="88235" y="93749"/>
                </a:lnTo>
                <a:lnTo>
                  <a:pt x="98819" y="82497"/>
                </a:lnTo>
                <a:lnTo>
                  <a:pt x="98819" y="78751"/>
                </a:lnTo>
                <a:lnTo>
                  <a:pt x="98819" y="74992"/>
                </a:lnTo>
                <a:lnTo>
                  <a:pt x="95291" y="67499"/>
                </a:lnTo>
                <a:lnTo>
                  <a:pt x="98819" y="63752"/>
                </a:lnTo>
                <a:lnTo>
                  <a:pt x="106276" y="55104"/>
                </a:lnTo>
                <a:lnTo>
                  <a:pt x="119187" y="49158"/>
                </a:lnTo>
                <a:lnTo>
                  <a:pt x="120000" y="48741"/>
                </a:lnTo>
                <a:lnTo>
                  <a:pt x="116471" y="48741"/>
                </a:lnTo>
                <a:lnTo>
                  <a:pt x="120000" y="44995"/>
                </a:lnTo>
                <a:lnTo>
                  <a:pt x="116471" y="44995"/>
                </a:lnTo>
                <a:lnTo>
                  <a:pt x="116471" y="41248"/>
                </a:lnTo>
                <a:lnTo>
                  <a:pt x="112943" y="44995"/>
                </a:lnTo>
                <a:lnTo>
                  <a:pt x="105875" y="41248"/>
                </a:lnTo>
                <a:lnTo>
                  <a:pt x="98819" y="33743"/>
                </a:lnTo>
                <a:lnTo>
                  <a:pt x="95291" y="29997"/>
                </a:lnTo>
                <a:lnTo>
                  <a:pt x="91763" y="26249"/>
                </a:lnTo>
                <a:lnTo>
                  <a:pt x="91763" y="18744"/>
                </a:lnTo>
                <a:lnTo>
                  <a:pt x="91763" y="1499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3" name="Google Shape;593;p8"/>
          <p:cNvSpPr/>
          <p:nvPr/>
        </p:nvSpPr>
        <p:spPr>
          <a:xfrm>
            <a:off x="5070069" y="3295324"/>
            <a:ext cx="182841" cy="104863"/>
          </a:xfrm>
          <a:custGeom>
            <a:rect b="b" l="l" r="r" t="t"/>
            <a:pathLst>
              <a:path extrusionOk="0" h="120000" w="120000">
                <a:moveTo>
                  <a:pt x="62910" y="17522"/>
                </a:moveTo>
                <a:lnTo>
                  <a:pt x="59995" y="12861"/>
                </a:lnTo>
                <a:lnTo>
                  <a:pt x="52802" y="17134"/>
                </a:lnTo>
                <a:lnTo>
                  <a:pt x="55203" y="29995"/>
                </a:lnTo>
                <a:lnTo>
                  <a:pt x="55203" y="42858"/>
                </a:lnTo>
                <a:lnTo>
                  <a:pt x="52802" y="38570"/>
                </a:lnTo>
                <a:lnTo>
                  <a:pt x="48001" y="42858"/>
                </a:lnTo>
                <a:lnTo>
                  <a:pt x="43200" y="42858"/>
                </a:lnTo>
                <a:lnTo>
                  <a:pt x="40800" y="47144"/>
                </a:lnTo>
                <a:lnTo>
                  <a:pt x="48001" y="51432"/>
                </a:lnTo>
                <a:lnTo>
                  <a:pt x="48001" y="77141"/>
                </a:lnTo>
                <a:lnTo>
                  <a:pt x="43200" y="72855"/>
                </a:lnTo>
                <a:lnTo>
                  <a:pt x="38399" y="68567"/>
                </a:lnTo>
                <a:lnTo>
                  <a:pt x="38399" y="60007"/>
                </a:lnTo>
                <a:lnTo>
                  <a:pt x="35999" y="64294"/>
                </a:lnTo>
                <a:lnTo>
                  <a:pt x="31198" y="64294"/>
                </a:lnTo>
                <a:lnTo>
                  <a:pt x="26396" y="60007"/>
                </a:lnTo>
                <a:lnTo>
                  <a:pt x="23996" y="60007"/>
                </a:lnTo>
                <a:lnTo>
                  <a:pt x="21595" y="64294"/>
                </a:lnTo>
                <a:lnTo>
                  <a:pt x="21595" y="68567"/>
                </a:lnTo>
                <a:lnTo>
                  <a:pt x="16803" y="72855"/>
                </a:lnTo>
                <a:lnTo>
                  <a:pt x="14402" y="72855"/>
                </a:lnTo>
                <a:lnTo>
                  <a:pt x="12002" y="77141"/>
                </a:lnTo>
                <a:lnTo>
                  <a:pt x="4800" y="77141"/>
                </a:lnTo>
                <a:lnTo>
                  <a:pt x="2400" y="85716"/>
                </a:lnTo>
                <a:lnTo>
                  <a:pt x="0" y="90004"/>
                </a:lnTo>
                <a:lnTo>
                  <a:pt x="4800" y="85716"/>
                </a:lnTo>
                <a:lnTo>
                  <a:pt x="7201" y="90004"/>
                </a:lnTo>
                <a:lnTo>
                  <a:pt x="4800" y="102865"/>
                </a:lnTo>
                <a:lnTo>
                  <a:pt x="15167" y="112983"/>
                </a:lnTo>
                <a:lnTo>
                  <a:pt x="16802" y="107877"/>
                </a:lnTo>
                <a:lnTo>
                  <a:pt x="16803" y="105013"/>
                </a:lnTo>
                <a:lnTo>
                  <a:pt x="14402" y="102865"/>
                </a:lnTo>
                <a:lnTo>
                  <a:pt x="16803" y="102865"/>
                </a:lnTo>
                <a:lnTo>
                  <a:pt x="19195" y="107153"/>
                </a:lnTo>
                <a:lnTo>
                  <a:pt x="23679" y="110873"/>
                </a:lnTo>
                <a:lnTo>
                  <a:pt x="26141" y="111440"/>
                </a:lnTo>
                <a:lnTo>
                  <a:pt x="33598" y="111440"/>
                </a:lnTo>
                <a:lnTo>
                  <a:pt x="31198" y="115713"/>
                </a:lnTo>
                <a:lnTo>
                  <a:pt x="33598" y="120000"/>
                </a:lnTo>
                <a:lnTo>
                  <a:pt x="38399" y="120000"/>
                </a:lnTo>
                <a:lnTo>
                  <a:pt x="38399" y="115713"/>
                </a:lnTo>
                <a:lnTo>
                  <a:pt x="55203" y="115713"/>
                </a:lnTo>
                <a:lnTo>
                  <a:pt x="59995" y="120000"/>
                </a:lnTo>
                <a:lnTo>
                  <a:pt x="59995" y="102865"/>
                </a:lnTo>
                <a:lnTo>
                  <a:pt x="67197" y="107153"/>
                </a:lnTo>
                <a:lnTo>
                  <a:pt x="74399" y="111440"/>
                </a:lnTo>
                <a:lnTo>
                  <a:pt x="76799" y="107153"/>
                </a:lnTo>
                <a:lnTo>
                  <a:pt x="79199" y="102865"/>
                </a:lnTo>
                <a:lnTo>
                  <a:pt x="81600" y="94291"/>
                </a:lnTo>
                <a:lnTo>
                  <a:pt x="91202" y="94291"/>
                </a:lnTo>
                <a:lnTo>
                  <a:pt x="95994" y="98578"/>
                </a:lnTo>
                <a:lnTo>
                  <a:pt x="98395" y="94291"/>
                </a:lnTo>
                <a:lnTo>
                  <a:pt x="103196" y="90004"/>
                </a:lnTo>
                <a:lnTo>
                  <a:pt x="105597" y="90004"/>
                </a:lnTo>
                <a:lnTo>
                  <a:pt x="107997" y="77141"/>
                </a:lnTo>
                <a:lnTo>
                  <a:pt x="112798" y="77141"/>
                </a:lnTo>
                <a:lnTo>
                  <a:pt x="115199" y="81429"/>
                </a:lnTo>
                <a:lnTo>
                  <a:pt x="115199" y="60007"/>
                </a:lnTo>
                <a:lnTo>
                  <a:pt x="112798" y="42858"/>
                </a:lnTo>
                <a:lnTo>
                  <a:pt x="120000" y="47144"/>
                </a:lnTo>
                <a:lnTo>
                  <a:pt x="115199" y="34283"/>
                </a:lnTo>
                <a:lnTo>
                  <a:pt x="112384" y="24601"/>
                </a:lnTo>
                <a:lnTo>
                  <a:pt x="115199" y="17134"/>
                </a:lnTo>
                <a:lnTo>
                  <a:pt x="95994" y="17134"/>
                </a:lnTo>
                <a:lnTo>
                  <a:pt x="91202" y="8573"/>
                </a:lnTo>
                <a:lnTo>
                  <a:pt x="86401" y="0"/>
                </a:lnTo>
                <a:lnTo>
                  <a:pt x="81600" y="4286"/>
                </a:lnTo>
                <a:lnTo>
                  <a:pt x="76799" y="8573"/>
                </a:lnTo>
                <a:lnTo>
                  <a:pt x="74399" y="21421"/>
                </a:lnTo>
                <a:lnTo>
                  <a:pt x="69431" y="24816"/>
                </a:lnTo>
                <a:lnTo>
                  <a:pt x="62910" y="17522"/>
                </a:lnTo>
                <a:close/>
              </a:path>
              <a:path extrusionOk="0" h="120000" w="120000">
                <a:moveTo>
                  <a:pt x="19195" y="107153"/>
                </a:moveTo>
                <a:lnTo>
                  <a:pt x="16803" y="102865"/>
                </a:lnTo>
                <a:lnTo>
                  <a:pt x="16803" y="105013"/>
                </a:lnTo>
                <a:lnTo>
                  <a:pt x="19195" y="10715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4" name="Google Shape;594;p8"/>
          <p:cNvSpPr/>
          <p:nvPr/>
        </p:nvSpPr>
        <p:spPr>
          <a:xfrm>
            <a:off x="5070069" y="3295324"/>
            <a:ext cx="182841" cy="104863"/>
          </a:xfrm>
          <a:custGeom>
            <a:rect b="b" l="l" r="r" t="t"/>
            <a:pathLst>
              <a:path extrusionOk="0" h="120000" w="120000">
                <a:moveTo>
                  <a:pt x="0" y="90004"/>
                </a:moveTo>
                <a:lnTo>
                  <a:pt x="4800" y="85716"/>
                </a:lnTo>
                <a:lnTo>
                  <a:pt x="7201" y="90004"/>
                </a:lnTo>
                <a:lnTo>
                  <a:pt x="4800" y="102865"/>
                </a:lnTo>
                <a:lnTo>
                  <a:pt x="15167" y="112983"/>
                </a:lnTo>
                <a:lnTo>
                  <a:pt x="16802" y="107877"/>
                </a:lnTo>
                <a:lnTo>
                  <a:pt x="16803" y="107153"/>
                </a:lnTo>
                <a:lnTo>
                  <a:pt x="16803" y="102865"/>
                </a:lnTo>
                <a:lnTo>
                  <a:pt x="14402" y="102865"/>
                </a:lnTo>
                <a:lnTo>
                  <a:pt x="19195" y="107153"/>
                </a:lnTo>
                <a:lnTo>
                  <a:pt x="23679" y="110873"/>
                </a:lnTo>
                <a:lnTo>
                  <a:pt x="26141" y="111440"/>
                </a:lnTo>
                <a:lnTo>
                  <a:pt x="33598" y="111440"/>
                </a:lnTo>
                <a:lnTo>
                  <a:pt x="31198" y="115713"/>
                </a:lnTo>
                <a:lnTo>
                  <a:pt x="33598" y="120000"/>
                </a:lnTo>
                <a:lnTo>
                  <a:pt x="38399" y="120000"/>
                </a:lnTo>
                <a:lnTo>
                  <a:pt x="38399" y="115713"/>
                </a:lnTo>
                <a:lnTo>
                  <a:pt x="40800" y="115713"/>
                </a:lnTo>
                <a:lnTo>
                  <a:pt x="55203" y="115713"/>
                </a:lnTo>
                <a:lnTo>
                  <a:pt x="59995" y="120000"/>
                </a:lnTo>
                <a:lnTo>
                  <a:pt x="59995" y="111440"/>
                </a:lnTo>
                <a:lnTo>
                  <a:pt x="59995" y="102865"/>
                </a:lnTo>
                <a:lnTo>
                  <a:pt x="67197" y="107153"/>
                </a:lnTo>
                <a:lnTo>
                  <a:pt x="74399" y="111440"/>
                </a:lnTo>
                <a:lnTo>
                  <a:pt x="76799" y="107153"/>
                </a:lnTo>
                <a:lnTo>
                  <a:pt x="79199" y="102865"/>
                </a:lnTo>
                <a:lnTo>
                  <a:pt x="81600" y="94291"/>
                </a:lnTo>
                <a:lnTo>
                  <a:pt x="84000" y="94291"/>
                </a:lnTo>
                <a:lnTo>
                  <a:pt x="88801" y="94291"/>
                </a:lnTo>
                <a:lnTo>
                  <a:pt x="91202" y="94291"/>
                </a:lnTo>
                <a:lnTo>
                  <a:pt x="95994" y="98578"/>
                </a:lnTo>
                <a:lnTo>
                  <a:pt x="98395" y="94291"/>
                </a:lnTo>
                <a:lnTo>
                  <a:pt x="103196" y="90004"/>
                </a:lnTo>
                <a:lnTo>
                  <a:pt x="105597" y="90004"/>
                </a:lnTo>
                <a:lnTo>
                  <a:pt x="107997" y="77141"/>
                </a:lnTo>
                <a:lnTo>
                  <a:pt x="112798" y="77141"/>
                </a:lnTo>
                <a:lnTo>
                  <a:pt x="115199" y="81429"/>
                </a:lnTo>
                <a:lnTo>
                  <a:pt x="115199" y="60007"/>
                </a:lnTo>
                <a:lnTo>
                  <a:pt x="112798" y="42858"/>
                </a:lnTo>
                <a:lnTo>
                  <a:pt x="120000" y="47144"/>
                </a:lnTo>
                <a:lnTo>
                  <a:pt x="115199" y="34283"/>
                </a:lnTo>
                <a:lnTo>
                  <a:pt x="112384" y="24601"/>
                </a:lnTo>
                <a:lnTo>
                  <a:pt x="115199" y="17134"/>
                </a:lnTo>
                <a:lnTo>
                  <a:pt x="103196" y="17134"/>
                </a:lnTo>
                <a:lnTo>
                  <a:pt x="98395" y="17134"/>
                </a:lnTo>
                <a:lnTo>
                  <a:pt x="95994" y="17134"/>
                </a:lnTo>
                <a:lnTo>
                  <a:pt x="91202" y="8573"/>
                </a:lnTo>
                <a:lnTo>
                  <a:pt x="86401" y="0"/>
                </a:lnTo>
                <a:lnTo>
                  <a:pt x="81600" y="4286"/>
                </a:lnTo>
                <a:lnTo>
                  <a:pt x="76799" y="8573"/>
                </a:lnTo>
                <a:lnTo>
                  <a:pt x="74399" y="21421"/>
                </a:lnTo>
                <a:lnTo>
                  <a:pt x="69431" y="24816"/>
                </a:lnTo>
                <a:lnTo>
                  <a:pt x="62910" y="17522"/>
                </a:lnTo>
                <a:lnTo>
                  <a:pt x="59995" y="12861"/>
                </a:lnTo>
                <a:lnTo>
                  <a:pt x="52802" y="17134"/>
                </a:lnTo>
                <a:lnTo>
                  <a:pt x="55203" y="29995"/>
                </a:lnTo>
                <a:lnTo>
                  <a:pt x="55203" y="42858"/>
                </a:lnTo>
                <a:lnTo>
                  <a:pt x="52802" y="38570"/>
                </a:lnTo>
                <a:lnTo>
                  <a:pt x="48001" y="42858"/>
                </a:lnTo>
                <a:lnTo>
                  <a:pt x="43200" y="42858"/>
                </a:lnTo>
                <a:lnTo>
                  <a:pt x="40800" y="47144"/>
                </a:lnTo>
                <a:lnTo>
                  <a:pt x="48001" y="51432"/>
                </a:lnTo>
                <a:lnTo>
                  <a:pt x="48001" y="60007"/>
                </a:lnTo>
                <a:lnTo>
                  <a:pt x="48001" y="72855"/>
                </a:lnTo>
                <a:lnTo>
                  <a:pt x="48001" y="77141"/>
                </a:lnTo>
                <a:lnTo>
                  <a:pt x="43200" y="72855"/>
                </a:lnTo>
                <a:lnTo>
                  <a:pt x="38399" y="68567"/>
                </a:lnTo>
                <a:lnTo>
                  <a:pt x="38399" y="60007"/>
                </a:lnTo>
                <a:lnTo>
                  <a:pt x="35999" y="64294"/>
                </a:lnTo>
                <a:lnTo>
                  <a:pt x="31198" y="64294"/>
                </a:lnTo>
                <a:lnTo>
                  <a:pt x="26396" y="60007"/>
                </a:lnTo>
                <a:lnTo>
                  <a:pt x="23996" y="60007"/>
                </a:lnTo>
                <a:lnTo>
                  <a:pt x="21595" y="64294"/>
                </a:lnTo>
                <a:lnTo>
                  <a:pt x="21595" y="68567"/>
                </a:lnTo>
                <a:lnTo>
                  <a:pt x="16803" y="72855"/>
                </a:lnTo>
                <a:lnTo>
                  <a:pt x="14402" y="72855"/>
                </a:lnTo>
                <a:lnTo>
                  <a:pt x="12002" y="77141"/>
                </a:lnTo>
                <a:lnTo>
                  <a:pt x="7201" y="77141"/>
                </a:lnTo>
                <a:lnTo>
                  <a:pt x="4800" y="77141"/>
                </a:lnTo>
                <a:lnTo>
                  <a:pt x="2400" y="85716"/>
                </a:lnTo>
                <a:lnTo>
                  <a:pt x="0" y="9000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5" name="Google Shape;595;p8"/>
          <p:cNvSpPr/>
          <p:nvPr/>
        </p:nvSpPr>
        <p:spPr>
          <a:xfrm>
            <a:off x="7744543" y="5412159"/>
            <a:ext cx="1030227" cy="980516"/>
          </a:xfrm>
          <a:custGeom>
            <a:rect b="b" l="l" r="r" t="t"/>
            <a:pathLst>
              <a:path extrusionOk="0" h="120000" w="120000">
                <a:moveTo>
                  <a:pt x="118866" y="74942"/>
                </a:moveTo>
                <a:lnTo>
                  <a:pt x="119538" y="74014"/>
                </a:lnTo>
                <a:lnTo>
                  <a:pt x="120000" y="72901"/>
                </a:lnTo>
                <a:lnTo>
                  <a:pt x="119715" y="71723"/>
                </a:lnTo>
                <a:lnTo>
                  <a:pt x="119715" y="70805"/>
                </a:lnTo>
                <a:lnTo>
                  <a:pt x="118866" y="70805"/>
                </a:lnTo>
                <a:lnTo>
                  <a:pt x="118866" y="70345"/>
                </a:lnTo>
                <a:lnTo>
                  <a:pt x="118441" y="69885"/>
                </a:lnTo>
                <a:lnTo>
                  <a:pt x="118017" y="68046"/>
                </a:lnTo>
                <a:lnTo>
                  <a:pt x="118017" y="67586"/>
                </a:lnTo>
                <a:lnTo>
                  <a:pt x="118033" y="66173"/>
                </a:lnTo>
                <a:lnTo>
                  <a:pt x="118146" y="64352"/>
                </a:lnTo>
                <a:lnTo>
                  <a:pt x="118441" y="62988"/>
                </a:lnTo>
                <a:lnTo>
                  <a:pt x="118441" y="62528"/>
                </a:lnTo>
                <a:lnTo>
                  <a:pt x="118017" y="62528"/>
                </a:lnTo>
                <a:lnTo>
                  <a:pt x="118441" y="61150"/>
                </a:lnTo>
                <a:lnTo>
                  <a:pt x="117592" y="60690"/>
                </a:lnTo>
                <a:lnTo>
                  <a:pt x="117592" y="60229"/>
                </a:lnTo>
                <a:lnTo>
                  <a:pt x="118017" y="59769"/>
                </a:lnTo>
                <a:lnTo>
                  <a:pt x="117592" y="59309"/>
                </a:lnTo>
                <a:lnTo>
                  <a:pt x="117169" y="59309"/>
                </a:lnTo>
                <a:lnTo>
                  <a:pt x="116745" y="58851"/>
                </a:lnTo>
                <a:lnTo>
                  <a:pt x="116745" y="57931"/>
                </a:lnTo>
                <a:lnTo>
                  <a:pt x="116320" y="57471"/>
                </a:lnTo>
                <a:lnTo>
                  <a:pt x="115471" y="57011"/>
                </a:lnTo>
                <a:lnTo>
                  <a:pt x="115046" y="57011"/>
                </a:lnTo>
                <a:lnTo>
                  <a:pt x="115046" y="56552"/>
                </a:lnTo>
                <a:lnTo>
                  <a:pt x="115471" y="56092"/>
                </a:lnTo>
                <a:lnTo>
                  <a:pt x="115046" y="55632"/>
                </a:lnTo>
                <a:lnTo>
                  <a:pt x="115046" y="55172"/>
                </a:lnTo>
                <a:lnTo>
                  <a:pt x="114197" y="54253"/>
                </a:lnTo>
                <a:lnTo>
                  <a:pt x="113773" y="53793"/>
                </a:lnTo>
                <a:lnTo>
                  <a:pt x="112499" y="53333"/>
                </a:lnTo>
                <a:lnTo>
                  <a:pt x="112075" y="52413"/>
                </a:lnTo>
                <a:lnTo>
                  <a:pt x="111964" y="51149"/>
                </a:lnTo>
                <a:lnTo>
                  <a:pt x="112044" y="49577"/>
                </a:lnTo>
                <a:lnTo>
                  <a:pt x="111670" y="48298"/>
                </a:lnTo>
                <a:lnTo>
                  <a:pt x="111650" y="48276"/>
                </a:lnTo>
                <a:lnTo>
                  <a:pt x="111225" y="48276"/>
                </a:lnTo>
                <a:lnTo>
                  <a:pt x="110376" y="46897"/>
                </a:lnTo>
                <a:lnTo>
                  <a:pt x="109506" y="47178"/>
                </a:lnTo>
                <a:lnTo>
                  <a:pt x="108328" y="46552"/>
                </a:lnTo>
                <a:lnTo>
                  <a:pt x="108254" y="46437"/>
                </a:lnTo>
                <a:lnTo>
                  <a:pt x="108257" y="44977"/>
                </a:lnTo>
                <a:lnTo>
                  <a:pt x="108651" y="43636"/>
                </a:lnTo>
                <a:lnTo>
                  <a:pt x="108678" y="43218"/>
                </a:lnTo>
                <a:lnTo>
                  <a:pt x="108254" y="43218"/>
                </a:lnTo>
                <a:lnTo>
                  <a:pt x="107829" y="42299"/>
                </a:lnTo>
                <a:lnTo>
                  <a:pt x="108254" y="41839"/>
                </a:lnTo>
                <a:lnTo>
                  <a:pt x="107829" y="41379"/>
                </a:lnTo>
                <a:lnTo>
                  <a:pt x="107344" y="40750"/>
                </a:lnTo>
                <a:lnTo>
                  <a:pt x="106825" y="40524"/>
                </a:lnTo>
                <a:lnTo>
                  <a:pt x="106381" y="40395"/>
                </a:lnTo>
                <a:lnTo>
                  <a:pt x="106123" y="40056"/>
                </a:lnTo>
                <a:lnTo>
                  <a:pt x="106163" y="39201"/>
                </a:lnTo>
                <a:lnTo>
                  <a:pt x="106555" y="37700"/>
                </a:lnTo>
                <a:lnTo>
                  <a:pt x="106131" y="37242"/>
                </a:lnTo>
                <a:lnTo>
                  <a:pt x="105282" y="36782"/>
                </a:lnTo>
                <a:lnTo>
                  <a:pt x="104857" y="36322"/>
                </a:lnTo>
                <a:lnTo>
                  <a:pt x="104857" y="35401"/>
                </a:lnTo>
                <a:lnTo>
                  <a:pt x="103159" y="34943"/>
                </a:lnTo>
                <a:lnTo>
                  <a:pt x="103159" y="35401"/>
                </a:lnTo>
                <a:lnTo>
                  <a:pt x="102734" y="35401"/>
                </a:lnTo>
                <a:lnTo>
                  <a:pt x="102310" y="34943"/>
                </a:lnTo>
                <a:lnTo>
                  <a:pt x="101885" y="34943"/>
                </a:lnTo>
                <a:lnTo>
                  <a:pt x="101885" y="34023"/>
                </a:lnTo>
                <a:lnTo>
                  <a:pt x="101461" y="33563"/>
                </a:lnTo>
                <a:lnTo>
                  <a:pt x="101036" y="34023"/>
                </a:lnTo>
                <a:lnTo>
                  <a:pt x="100187" y="34023"/>
                </a:lnTo>
                <a:lnTo>
                  <a:pt x="99763" y="33563"/>
                </a:lnTo>
                <a:lnTo>
                  <a:pt x="99338" y="33103"/>
                </a:lnTo>
                <a:lnTo>
                  <a:pt x="98913" y="33103"/>
                </a:lnTo>
                <a:lnTo>
                  <a:pt x="98489" y="32184"/>
                </a:lnTo>
                <a:lnTo>
                  <a:pt x="98913" y="30804"/>
                </a:lnTo>
                <a:lnTo>
                  <a:pt x="98715" y="29551"/>
                </a:lnTo>
                <a:lnTo>
                  <a:pt x="98700" y="28152"/>
                </a:lnTo>
                <a:lnTo>
                  <a:pt x="98599" y="26465"/>
                </a:lnTo>
                <a:lnTo>
                  <a:pt x="98489" y="25746"/>
                </a:lnTo>
                <a:lnTo>
                  <a:pt x="97640" y="24828"/>
                </a:lnTo>
                <a:lnTo>
                  <a:pt x="97640" y="24367"/>
                </a:lnTo>
                <a:lnTo>
                  <a:pt x="98064" y="23907"/>
                </a:lnTo>
                <a:lnTo>
                  <a:pt x="97640" y="23447"/>
                </a:lnTo>
                <a:lnTo>
                  <a:pt x="97640" y="22989"/>
                </a:lnTo>
                <a:lnTo>
                  <a:pt x="95943" y="22069"/>
                </a:lnTo>
                <a:lnTo>
                  <a:pt x="95943" y="21149"/>
                </a:lnTo>
                <a:lnTo>
                  <a:pt x="95756" y="19810"/>
                </a:lnTo>
                <a:lnTo>
                  <a:pt x="95823" y="17972"/>
                </a:lnTo>
                <a:lnTo>
                  <a:pt x="95933" y="16400"/>
                </a:lnTo>
                <a:lnTo>
                  <a:pt x="95943" y="15632"/>
                </a:lnTo>
                <a:lnTo>
                  <a:pt x="95518" y="15172"/>
                </a:lnTo>
                <a:lnTo>
                  <a:pt x="95518" y="15632"/>
                </a:lnTo>
                <a:lnTo>
                  <a:pt x="95094" y="15632"/>
                </a:lnTo>
                <a:lnTo>
                  <a:pt x="94446" y="14489"/>
                </a:lnTo>
                <a:lnTo>
                  <a:pt x="93529" y="13089"/>
                </a:lnTo>
                <a:lnTo>
                  <a:pt x="93396" y="12874"/>
                </a:lnTo>
                <a:lnTo>
                  <a:pt x="92971" y="13792"/>
                </a:lnTo>
                <a:lnTo>
                  <a:pt x="92122" y="14252"/>
                </a:lnTo>
                <a:lnTo>
                  <a:pt x="91697" y="14712"/>
                </a:lnTo>
                <a:lnTo>
                  <a:pt x="91273" y="14712"/>
                </a:lnTo>
                <a:lnTo>
                  <a:pt x="91273" y="14252"/>
                </a:lnTo>
                <a:lnTo>
                  <a:pt x="90848" y="14252"/>
                </a:lnTo>
                <a:lnTo>
                  <a:pt x="90880" y="12355"/>
                </a:lnTo>
                <a:lnTo>
                  <a:pt x="91099" y="11022"/>
                </a:lnTo>
                <a:lnTo>
                  <a:pt x="91273" y="10575"/>
                </a:lnTo>
                <a:lnTo>
                  <a:pt x="91273" y="10115"/>
                </a:lnTo>
                <a:lnTo>
                  <a:pt x="90848" y="9655"/>
                </a:lnTo>
                <a:lnTo>
                  <a:pt x="90848" y="7816"/>
                </a:lnTo>
                <a:lnTo>
                  <a:pt x="90424" y="7356"/>
                </a:lnTo>
                <a:lnTo>
                  <a:pt x="90424" y="6896"/>
                </a:lnTo>
                <a:lnTo>
                  <a:pt x="89575" y="6437"/>
                </a:lnTo>
                <a:lnTo>
                  <a:pt x="89575" y="5977"/>
                </a:lnTo>
                <a:lnTo>
                  <a:pt x="89150" y="5517"/>
                </a:lnTo>
                <a:lnTo>
                  <a:pt x="89575" y="5057"/>
                </a:lnTo>
                <a:lnTo>
                  <a:pt x="89575" y="4597"/>
                </a:lnTo>
                <a:lnTo>
                  <a:pt x="89150" y="4137"/>
                </a:lnTo>
                <a:lnTo>
                  <a:pt x="88301" y="4137"/>
                </a:lnTo>
                <a:lnTo>
                  <a:pt x="88301" y="3678"/>
                </a:lnTo>
                <a:lnTo>
                  <a:pt x="88726" y="3218"/>
                </a:lnTo>
                <a:lnTo>
                  <a:pt x="88301" y="2758"/>
                </a:lnTo>
                <a:lnTo>
                  <a:pt x="88301" y="2298"/>
                </a:lnTo>
                <a:lnTo>
                  <a:pt x="87452" y="2298"/>
                </a:lnTo>
                <a:lnTo>
                  <a:pt x="87452" y="1838"/>
                </a:lnTo>
                <a:lnTo>
                  <a:pt x="87027" y="1380"/>
                </a:lnTo>
                <a:lnTo>
                  <a:pt x="87027" y="0"/>
                </a:lnTo>
                <a:lnTo>
                  <a:pt x="86603" y="0"/>
                </a:lnTo>
                <a:lnTo>
                  <a:pt x="86603" y="460"/>
                </a:lnTo>
                <a:lnTo>
                  <a:pt x="85754" y="460"/>
                </a:lnTo>
                <a:lnTo>
                  <a:pt x="85880" y="1990"/>
                </a:lnTo>
                <a:lnTo>
                  <a:pt x="85907" y="3437"/>
                </a:lnTo>
                <a:lnTo>
                  <a:pt x="85754" y="4137"/>
                </a:lnTo>
                <a:lnTo>
                  <a:pt x="85754" y="4597"/>
                </a:lnTo>
                <a:lnTo>
                  <a:pt x="84905" y="5057"/>
                </a:lnTo>
                <a:lnTo>
                  <a:pt x="84905" y="5517"/>
                </a:lnTo>
                <a:lnTo>
                  <a:pt x="84480" y="5977"/>
                </a:lnTo>
                <a:lnTo>
                  <a:pt x="85329" y="5977"/>
                </a:lnTo>
                <a:lnTo>
                  <a:pt x="85329" y="10115"/>
                </a:lnTo>
                <a:lnTo>
                  <a:pt x="84905" y="10575"/>
                </a:lnTo>
                <a:lnTo>
                  <a:pt x="84480" y="10575"/>
                </a:lnTo>
                <a:lnTo>
                  <a:pt x="84055" y="11953"/>
                </a:lnTo>
                <a:lnTo>
                  <a:pt x="84206" y="13388"/>
                </a:lnTo>
                <a:lnTo>
                  <a:pt x="84574" y="15119"/>
                </a:lnTo>
                <a:lnTo>
                  <a:pt x="84905" y="16091"/>
                </a:lnTo>
                <a:lnTo>
                  <a:pt x="84905" y="16551"/>
                </a:lnTo>
                <a:lnTo>
                  <a:pt x="85329" y="17011"/>
                </a:lnTo>
                <a:lnTo>
                  <a:pt x="85329" y="17471"/>
                </a:lnTo>
                <a:lnTo>
                  <a:pt x="84480" y="17931"/>
                </a:lnTo>
                <a:lnTo>
                  <a:pt x="84480" y="20690"/>
                </a:lnTo>
                <a:lnTo>
                  <a:pt x="83631" y="21609"/>
                </a:lnTo>
                <a:lnTo>
                  <a:pt x="83206" y="22069"/>
                </a:lnTo>
                <a:lnTo>
                  <a:pt x="83654" y="23152"/>
                </a:lnTo>
                <a:lnTo>
                  <a:pt x="83127" y="24338"/>
                </a:lnTo>
                <a:lnTo>
                  <a:pt x="82782" y="25288"/>
                </a:lnTo>
                <a:lnTo>
                  <a:pt x="82357" y="25746"/>
                </a:lnTo>
                <a:lnTo>
                  <a:pt x="82782" y="26666"/>
                </a:lnTo>
                <a:lnTo>
                  <a:pt x="82782" y="27126"/>
                </a:lnTo>
                <a:lnTo>
                  <a:pt x="81570" y="27383"/>
                </a:lnTo>
                <a:lnTo>
                  <a:pt x="80050" y="27703"/>
                </a:lnTo>
                <a:lnTo>
                  <a:pt x="78961" y="27586"/>
                </a:lnTo>
                <a:lnTo>
                  <a:pt x="78961" y="27126"/>
                </a:lnTo>
                <a:lnTo>
                  <a:pt x="78536" y="26666"/>
                </a:lnTo>
                <a:lnTo>
                  <a:pt x="78112" y="24828"/>
                </a:lnTo>
                <a:lnTo>
                  <a:pt x="77687" y="24828"/>
                </a:lnTo>
                <a:lnTo>
                  <a:pt x="77263" y="24367"/>
                </a:lnTo>
                <a:lnTo>
                  <a:pt x="76413" y="24367"/>
                </a:lnTo>
                <a:lnTo>
                  <a:pt x="75989" y="23907"/>
                </a:lnTo>
                <a:lnTo>
                  <a:pt x="75047" y="22740"/>
                </a:lnTo>
                <a:lnTo>
                  <a:pt x="74164" y="21377"/>
                </a:lnTo>
                <a:lnTo>
                  <a:pt x="73868" y="21149"/>
                </a:lnTo>
                <a:lnTo>
                  <a:pt x="73443" y="20690"/>
                </a:lnTo>
                <a:lnTo>
                  <a:pt x="73018" y="21149"/>
                </a:lnTo>
                <a:lnTo>
                  <a:pt x="72169" y="20690"/>
                </a:lnTo>
                <a:lnTo>
                  <a:pt x="71745" y="20690"/>
                </a:lnTo>
                <a:lnTo>
                  <a:pt x="71745" y="19770"/>
                </a:lnTo>
                <a:lnTo>
                  <a:pt x="70896" y="19770"/>
                </a:lnTo>
                <a:lnTo>
                  <a:pt x="70471" y="19310"/>
                </a:lnTo>
                <a:lnTo>
                  <a:pt x="70047" y="19770"/>
                </a:lnTo>
                <a:lnTo>
                  <a:pt x="69622" y="19770"/>
                </a:lnTo>
                <a:lnTo>
                  <a:pt x="69622" y="19310"/>
                </a:lnTo>
                <a:lnTo>
                  <a:pt x="69197" y="18391"/>
                </a:lnTo>
                <a:lnTo>
                  <a:pt x="68773" y="17931"/>
                </a:lnTo>
                <a:lnTo>
                  <a:pt x="67924" y="17931"/>
                </a:lnTo>
                <a:lnTo>
                  <a:pt x="66650" y="16551"/>
                </a:lnTo>
                <a:lnTo>
                  <a:pt x="66682" y="14990"/>
                </a:lnTo>
                <a:lnTo>
                  <a:pt x="66901" y="13507"/>
                </a:lnTo>
                <a:lnTo>
                  <a:pt x="67075" y="12874"/>
                </a:lnTo>
                <a:lnTo>
                  <a:pt x="67499" y="12413"/>
                </a:lnTo>
                <a:lnTo>
                  <a:pt x="67924" y="11493"/>
                </a:lnTo>
                <a:lnTo>
                  <a:pt x="67924" y="10575"/>
                </a:lnTo>
                <a:lnTo>
                  <a:pt x="67499" y="9655"/>
                </a:lnTo>
                <a:lnTo>
                  <a:pt x="69229" y="9879"/>
                </a:lnTo>
                <a:lnTo>
                  <a:pt x="69705" y="9348"/>
                </a:lnTo>
                <a:lnTo>
                  <a:pt x="69271" y="7595"/>
                </a:lnTo>
                <a:lnTo>
                  <a:pt x="69197" y="7356"/>
                </a:lnTo>
                <a:lnTo>
                  <a:pt x="69622" y="6896"/>
                </a:lnTo>
                <a:lnTo>
                  <a:pt x="70471" y="6896"/>
                </a:lnTo>
                <a:lnTo>
                  <a:pt x="70896" y="6437"/>
                </a:lnTo>
                <a:lnTo>
                  <a:pt x="70896" y="5517"/>
                </a:lnTo>
                <a:lnTo>
                  <a:pt x="70471" y="5517"/>
                </a:lnTo>
                <a:lnTo>
                  <a:pt x="70047" y="5057"/>
                </a:lnTo>
                <a:lnTo>
                  <a:pt x="70047" y="4597"/>
                </a:lnTo>
                <a:lnTo>
                  <a:pt x="70471" y="4597"/>
                </a:lnTo>
                <a:lnTo>
                  <a:pt x="70471" y="4137"/>
                </a:lnTo>
                <a:lnTo>
                  <a:pt x="69622" y="4597"/>
                </a:lnTo>
                <a:lnTo>
                  <a:pt x="69197" y="4597"/>
                </a:lnTo>
                <a:lnTo>
                  <a:pt x="68348" y="5057"/>
                </a:lnTo>
                <a:lnTo>
                  <a:pt x="68348" y="5517"/>
                </a:lnTo>
                <a:lnTo>
                  <a:pt x="67075" y="4137"/>
                </a:lnTo>
                <a:lnTo>
                  <a:pt x="66226" y="4137"/>
                </a:lnTo>
                <a:lnTo>
                  <a:pt x="65801" y="4597"/>
                </a:lnTo>
                <a:lnTo>
                  <a:pt x="65376" y="84138"/>
                </a:lnTo>
                <a:lnTo>
                  <a:pt x="66650" y="84138"/>
                </a:lnTo>
                <a:lnTo>
                  <a:pt x="65376" y="84598"/>
                </a:lnTo>
                <a:lnTo>
                  <a:pt x="64952" y="84598"/>
                </a:lnTo>
                <a:lnTo>
                  <a:pt x="64527" y="4137"/>
                </a:lnTo>
                <a:lnTo>
                  <a:pt x="63678" y="4137"/>
                </a:lnTo>
                <a:lnTo>
                  <a:pt x="63254" y="4597"/>
                </a:lnTo>
                <a:lnTo>
                  <a:pt x="62829" y="4597"/>
                </a:lnTo>
                <a:lnTo>
                  <a:pt x="62405" y="3678"/>
                </a:lnTo>
                <a:lnTo>
                  <a:pt x="61555" y="3678"/>
                </a:lnTo>
                <a:lnTo>
                  <a:pt x="61555" y="4137"/>
                </a:lnTo>
                <a:lnTo>
                  <a:pt x="61131" y="4137"/>
                </a:lnTo>
                <a:lnTo>
                  <a:pt x="60706" y="3678"/>
                </a:lnTo>
                <a:lnTo>
                  <a:pt x="60282" y="2758"/>
                </a:lnTo>
                <a:lnTo>
                  <a:pt x="59433" y="2758"/>
                </a:lnTo>
                <a:lnTo>
                  <a:pt x="59008" y="3218"/>
                </a:lnTo>
                <a:lnTo>
                  <a:pt x="58584" y="3218"/>
                </a:lnTo>
                <a:lnTo>
                  <a:pt x="57927" y="2205"/>
                </a:lnTo>
                <a:lnTo>
                  <a:pt x="57499" y="1957"/>
                </a:lnTo>
                <a:lnTo>
                  <a:pt x="56996" y="1955"/>
                </a:lnTo>
                <a:lnTo>
                  <a:pt x="56120" y="1676"/>
                </a:lnTo>
                <a:lnTo>
                  <a:pt x="55612" y="1380"/>
                </a:lnTo>
                <a:lnTo>
                  <a:pt x="55612" y="1838"/>
                </a:lnTo>
                <a:lnTo>
                  <a:pt x="55187" y="1838"/>
                </a:lnTo>
                <a:lnTo>
                  <a:pt x="56461" y="3218"/>
                </a:lnTo>
                <a:lnTo>
                  <a:pt x="58159" y="3218"/>
                </a:lnTo>
                <a:lnTo>
                  <a:pt x="58159" y="4597"/>
                </a:lnTo>
                <a:lnTo>
                  <a:pt x="58584" y="5517"/>
                </a:lnTo>
                <a:lnTo>
                  <a:pt x="58159" y="5517"/>
                </a:lnTo>
                <a:lnTo>
                  <a:pt x="58159" y="5977"/>
                </a:lnTo>
                <a:lnTo>
                  <a:pt x="57735" y="5977"/>
                </a:lnTo>
                <a:lnTo>
                  <a:pt x="57735" y="6437"/>
                </a:lnTo>
                <a:lnTo>
                  <a:pt x="56582" y="5803"/>
                </a:lnTo>
                <a:lnTo>
                  <a:pt x="55196" y="5395"/>
                </a:lnTo>
                <a:lnTo>
                  <a:pt x="54338" y="5517"/>
                </a:lnTo>
                <a:lnTo>
                  <a:pt x="54338" y="5977"/>
                </a:lnTo>
                <a:lnTo>
                  <a:pt x="53915" y="5977"/>
                </a:lnTo>
                <a:lnTo>
                  <a:pt x="53915" y="5517"/>
                </a:lnTo>
                <a:lnTo>
                  <a:pt x="53490" y="5057"/>
                </a:lnTo>
                <a:lnTo>
                  <a:pt x="52748" y="5998"/>
                </a:lnTo>
                <a:lnTo>
                  <a:pt x="52382" y="6110"/>
                </a:lnTo>
                <a:lnTo>
                  <a:pt x="51368" y="5517"/>
                </a:lnTo>
                <a:lnTo>
                  <a:pt x="51368" y="5977"/>
                </a:lnTo>
                <a:lnTo>
                  <a:pt x="51792" y="6896"/>
                </a:lnTo>
                <a:lnTo>
                  <a:pt x="51368" y="7356"/>
                </a:lnTo>
                <a:lnTo>
                  <a:pt x="50519" y="7356"/>
                </a:lnTo>
                <a:lnTo>
                  <a:pt x="50094" y="7816"/>
                </a:lnTo>
                <a:lnTo>
                  <a:pt x="50094" y="8276"/>
                </a:lnTo>
                <a:lnTo>
                  <a:pt x="50519" y="8276"/>
                </a:lnTo>
                <a:lnTo>
                  <a:pt x="50943" y="8736"/>
                </a:lnTo>
                <a:lnTo>
                  <a:pt x="50943" y="9195"/>
                </a:lnTo>
                <a:lnTo>
                  <a:pt x="51368" y="10115"/>
                </a:lnTo>
                <a:lnTo>
                  <a:pt x="49824" y="10263"/>
                </a:lnTo>
                <a:lnTo>
                  <a:pt x="49424" y="11299"/>
                </a:lnTo>
                <a:lnTo>
                  <a:pt x="49245" y="12413"/>
                </a:lnTo>
                <a:lnTo>
                  <a:pt x="47971" y="12413"/>
                </a:lnTo>
                <a:lnTo>
                  <a:pt x="48057" y="14797"/>
                </a:lnTo>
                <a:lnTo>
                  <a:pt x="48656" y="15542"/>
                </a:lnTo>
                <a:lnTo>
                  <a:pt x="48820" y="15632"/>
                </a:lnTo>
                <a:lnTo>
                  <a:pt x="49245" y="15632"/>
                </a:lnTo>
                <a:lnTo>
                  <a:pt x="49245" y="17011"/>
                </a:lnTo>
                <a:lnTo>
                  <a:pt x="48820" y="16551"/>
                </a:lnTo>
                <a:lnTo>
                  <a:pt x="47547" y="16551"/>
                </a:lnTo>
                <a:lnTo>
                  <a:pt x="47122" y="16091"/>
                </a:lnTo>
                <a:lnTo>
                  <a:pt x="45742" y="15484"/>
                </a:lnTo>
                <a:lnTo>
                  <a:pt x="45067" y="15593"/>
                </a:lnTo>
                <a:lnTo>
                  <a:pt x="44717" y="16901"/>
                </a:lnTo>
                <a:lnTo>
                  <a:pt x="44575" y="17931"/>
                </a:lnTo>
                <a:lnTo>
                  <a:pt x="44150" y="17931"/>
                </a:lnTo>
                <a:lnTo>
                  <a:pt x="43653" y="17070"/>
                </a:lnTo>
                <a:lnTo>
                  <a:pt x="44150" y="16091"/>
                </a:lnTo>
                <a:lnTo>
                  <a:pt x="44150" y="14712"/>
                </a:lnTo>
                <a:lnTo>
                  <a:pt x="43726" y="14712"/>
                </a:lnTo>
                <a:lnTo>
                  <a:pt x="43301" y="13792"/>
                </a:lnTo>
                <a:lnTo>
                  <a:pt x="43301" y="13334"/>
                </a:lnTo>
                <a:lnTo>
                  <a:pt x="42877" y="13334"/>
                </a:lnTo>
                <a:lnTo>
                  <a:pt x="42452" y="12874"/>
                </a:lnTo>
                <a:lnTo>
                  <a:pt x="42877" y="12413"/>
                </a:lnTo>
                <a:lnTo>
                  <a:pt x="42452" y="12413"/>
                </a:lnTo>
                <a:lnTo>
                  <a:pt x="41547" y="11449"/>
                </a:lnTo>
                <a:lnTo>
                  <a:pt x="40404" y="11448"/>
                </a:lnTo>
                <a:lnTo>
                  <a:pt x="39202" y="12025"/>
                </a:lnTo>
                <a:lnTo>
                  <a:pt x="38631" y="12413"/>
                </a:lnTo>
                <a:lnTo>
                  <a:pt x="38631" y="13334"/>
                </a:lnTo>
                <a:lnTo>
                  <a:pt x="38206" y="14252"/>
                </a:lnTo>
                <a:lnTo>
                  <a:pt x="37782" y="14252"/>
                </a:lnTo>
                <a:lnTo>
                  <a:pt x="37782" y="13334"/>
                </a:lnTo>
                <a:lnTo>
                  <a:pt x="37357" y="13334"/>
                </a:lnTo>
                <a:lnTo>
                  <a:pt x="37357" y="14252"/>
                </a:lnTo>
                <a:lnTo>
                  <a:pt x="36933" y="14712"/>
                </a:lnTo>
                <a:lnTo>
                  <a:pt x="36933" y="14252"/>
                </a:lnTo>
                <a:lnTo>
                  <a:pt x="36084" y="14712"/>
                </a:lnTo>
                <a:lnTo>
                  <a:pt x="36084" y="15172"/>
                </a:lnTo>
                <a:lnTo>
                  <a:pt x="36933" y="15632"/>
                </a:lnTo>
                <a:lnTo>
                  <a:pt x="36508" y="16091"/>
                </a:lnTo>
                <a:lnTo>
                  <a:pt x="36933" y="16091"/>
                </a:lnTo>
                <a:lnTo>
                  <a:pt x="35659" y="16551"/>
                </a:lnTo>
                <a:lnTo>
                  <a:pt x="36084" y="17931"/>
                </a:lnTo>
                <a:lnTo>
                  <a:pt x="35092" y="17595"/>
                </a:lnTo>
                <a:lnTo>
                  <a:pt x="34192" y="17749"/>
                </a:lnTo>
                <a:lnTo>
                  <a:pt x="33536" y="17931"/>
                </a:lnTo>
                <a:lnTo>
                  <a:pt x="33813" y="19580"/>
                </a:lnTo>
                <a:lnTo>
                  <a:pt x="33358" y="20746"/>
                </a:lnTo>
                <a:lnTo>
                  <a:pt x="33112" y="21149"/>
                </a:lnTo>
                <a:lnTo>
                  <a:pt x="32689" y="21149"/>
                </a:lnTo>
                <a:lnTo>
                  <a:pt x="32264" y="20690"/>
                </a:lnTo>
                <a:lnTo>
                  <a:pt x="32264" y="20230"/>
                </a:lnTo>
                <a:lnTo>
                  <a:pt x="31415" y="20230"/>
                </a:lnTo>
                <a:lnTo>
                  <a:pt x="31415" y="20690"/>
                </a:lnTo>
                <a:lnTo>
                  <a:pt x="30991" y="20690"/>
                </a:lnTo>
                <a:lnTo>
                  <a:pt x="30991" y="21609"/>
                </a:lnTo>
                <a:lnTo>
                  <a:pt x="30566" y="22529"/>
                </a:lnTo>
                <a:lnTo>
                  <a:pt x="30991" y="23447"/>
                </a:lnTo>
                <a:lnTo>
                  <a:pt x="30991" y="23907"/>
                </a:lnTo>
                <a:lnTo>
                  <a:pt x="31415" y="23907"/>
                </a:lnTo>
                <a:lnTo>
                  <a:pt x="31415" y="24367"/>
                </a:lnTo>
                <a:lnTo>
                  <a:pt x="30991" y="24367"/>
                </a:lnTo>
                <a:lnTo>
                  <a:pt x="30566" y="24828"/>
                </a:lnTo>
                <a:lnTo>
                  <a:pt x="30566" y="25746"/>
                </a:lnTo>
                <a:lnTo>
                  <a:pt x="30566" y="25288"/>
                </a:lnTo>
                <a:lnTo>
                  <a:pt x="29717" y="24828"/>
                </a:lnTo>
                <a:lnTo>
                  <a:pt x="29717" y="23907"/>
                </a:lnTo>
                <a:lnTo>
                  <a:pt x="29292" y="23447"/>
                </a:lnTo>
                <a:lnTo>
                  <a:pt x="29717" y="22529"/>
                </a:lnTo>
                <a:lnTo>
                  <a:pt x="29292" y="22069"/>
                </a:lnTo>
                <a:lnTo>
                  <a:pt x="28443" y="22069"/>
                </a:lnTo>
                <a:lnTo>
                  <a:pt x="28868" y="22529"/>
                </a:lnTo>
                <a:lnTo>
                  <a:pt x="28443" y="22989"/>
                </a:lnTo>
                <a:lnTo>
                  <a:pt x="27169" y="23447"/>
                </a:lnTo>
                <a:lnTo>
                  <a:pt x="26777" y="24816"/>
                </a:lnTo>
                <a:lnTo>
                  <a:pt x="26853" y="26184"/>
                </a:lnTo>
                <a:lnTo>
                  <a:pt x="26755" y="27552"/>
                </a:lnTo>
                <a:lnTo>
                  <a:pt x="26745" y="27586"/>
                </a:lnTo>
                <a:lnTo>
                  <a:pt x="26320" y="27586"/>
                </a:lnTo>
                <a:lnTo>
                  <a:pt x="26320" y="28505"/>
                </a:lnTo>
                <a:lnTo>
                  <a:pt x="26745" y="28505"/>
                </a:lnTo>
                <a:lnTo>
                  <a:pt x="26745" y="29425"/>
                </a:lnTo>
                <a:lnTo>
                  <a:pt x="26320" y="29885"/>
                </a:lnTo>
                <a:lnTo>
                  <a:pt x="25471" y="29885"/>
                </a:lnTo>
                <a:lnTo>
                  <a:pt x="25047" y="30804"/>
                </a:lnTo>
                <a:lnTo>
                  <a:pt x="25047" y="31264"/>
                </a:lnTo>
                <a:lnTo>
                  <a:pt x="24319" y="32579"/>
                </a:lnTo>
                <a:lnTo>
                  <a:pt x="23134" y="33925"/>
                </a:lnTo>
                <a:lnTo>
                  <a:pt x="22924" y="34023"/>
                </a:lnTo>
                <a:lnTo>
                  <a:pt x="21889" y="34604"/>
                </a:lnTo>
                <a:lnTo>
                  <a:pt x="20558" y="34745"/>
                </a:lnTo>
                <a:lnTo>
                  <a:pt x="19527" y="34943"/>
                </a:lnTo>
                <a:lnTo>
                  <a:pt x="19103" y="34943"/>
                </a:lnTo>
                <a:lnTo>
                  <a:pt x="18678" y="35861"/>
                </a:lnTo>
                <a:lnTo>
                  <a:pt x="18254" y="35861"/>
                </a:lnTo>
                <a:lnTo>
                  <a:pt x="17829" y="36322"/>
                </a:lnTo>
                <a:lnTo>
                  <a:pt x="16980" y="35861"/>
                </a:lnTo>
                <a:lnTo>
                  <a:pt x="16131" y="35861"/>
                </a:lnTo>
                <a:lnTo>
                  <a:pt x="16131" y="37700"/>
                </a:lnTo>
                <a:lnTo>
                  <a:pt x="15706" y="38160"/>
                </a:lnTo>
                <a:lnTo>
                  <a:pt x="13584" y="38160"/>
                </a:lnTo>
                <a:lnTo>
                  <a:pt x="13584" y="39080"/>
                </a:lnTo>
                <a:lnTo>
                  <a:pt x="12068" y="39223"/>
                </a:lnTo>
                <a:lnTo>
                  <a:pt x="10840" y="38743"/>
                </a:lnTo>
                <a:lnTo>
                  <a:pt x="10613" y="38620"/>
                </a:lnTo>
                <a:lnTo>
                  <a:pt x="10189" y="39080"/>
                </a:lnTo>
                <a:lnTo>
                  <a:pt x="10189" y="39540"/>
                </a:lnTo>
                <a:lnTo>
                  <a:pt x="9764" y="40001"/>
                </a:lnTo>
                <a:lnTo>
                  <a:pt x="8491" y="40001"/>
                </a:lnTo>
                <a:lnTo>
                  <a:pt x="7641" y="40459"/>
                </a:lnTo>
                <a:lnTo>
                  <a:pt x="7217" y="41839"/>
                </a:lnTo>
                <a:lnTo>
                  <a:pt x="6792" y="42299"/>
                </a:lnTo>
                <a:lnTo>
                  <a:pt x="5943" y="42299"/>
                </a:lnTo>
                <a:lnTo>
                  <a:pt x="6368" y="43218"/>
                </a:lnTo>
                <a:lnTo>
                  <a:pt x="5094" y="43218"/>
                </a:lnTo>
                <a:lnTo>
                  <a:pt x="4669" y="43678"/>
                </a:lnTo>
                <a:lnTo>
                  <a:pt x="4245" y="45057"/>
                </a:lnTo>
                <a:lnTo>
                  <a:pt x="3820" y="45517"/>
                </a:lnTo>
                <a:lnTo>
                  <a:pt x="3396" y="45977"/>
                </a:lnTo>
                <a:lnTo>
                  <a:pt x="2547" y="46437"/>
                </a:lnTo>
                <a:lnTo>
                  <a:pt x="1698" y="46437"/>
                </a:lnTo>
                <a:lnTo>
                  <a:pt x="1698" y="45977"/>
                </a:lnTo>
                <a:lnTo>
                  <a:pt x="1273" y="45977"/>
                </a:lnTo>
                <a:lnTo>
                  <a:pt x="1698" y="57471"/>
                </a:lnTo>
                <a:lnTo>
                  <a:pt x="1273" y="57931"/>
                </a:lnTo>
                <a:lnTo>
                  <a:pt x="1273" y="58851"/>
                </a:lnTo>
                <a:lnTo>
                  <a:pt x="1506" y="60181"/>
                </a:lnTo>
                <a:lnTo>
                  <a:pt x="2035" y="61789"/>
                </a:lnTo>
                <a:lnTo>
                  <a:pt x="2122" y="62068"/>
                </a:lnTo>
                <a:lnTo>
                  <a:pt x="1273" y="62068"/>
                </a:lnTo>
                <a:lnTo>
                  <a:pt x="849" y="61608"/>
                </a:lnTo>
                <a:lnTo>
                  <a:pt x="849" y="60229"/>
                </a:lnTo>
                <a:lnTo>
                  <a:pt x="0" y="60229"/>
                </a:lnTo>
                <a:lnTo>
                  <a:pt x="455" y="61799"/>
                </a:lnTo>
                <a:lnTo>
                  <a:pt x="910" y="63066"/>
                </a:lnTo>
                <a:lnTo>
                  <a:pt x="1175" y="64015"/>
                </a:lnTo>
                <a:lnTo>
                  <a:pt x="1273" y="63908"/>
                </a:lnTo>
                <a:lnTo>
                  <a:pt x="1273" y="64367"/>
                </a:lnTo>
                <a:lnTo>
                  <a:pt x="904" y="65308"/>
                </a:lnTo>
                <a:lnTo>
                  <a:pt x="1929" y="66344"/>
                </a:lnTo>
                <a:lnTo>
                  <a:pt x="2122" y="66666"/>
                </a:lnTo>
                <a:lnTo>
                  <a:pt x="2122" y="68046"/>
                </a:lnTo>
                <a:lnTo>
                  <a:pt x="2547" y="68506"/>
                </a:lnTo>
                <a:lnTo>
                  <a:pt x="2547" y="70805"/>
                </a:lnTo>
                <a:lnTo>
                  <a:pt x="3820" y="71263"/>
                </a:lnTo>
                <a:lnTo>
                  <a:pt x="4245" y="71723"/>
                </a:lnTo>
                <a:lnTo>
                  <a:pt x="4245" y="72183"/>
                </a:lnTo>
                <a:lnTo>
                  <a:pt x="3820" y="73104"/>
                </a:lnTo>
                <a:lnTo>
                  <a:pt x="3820" y="74022"/>
                </a:lnTo>
                <a:lnTo>
                  <a:pt x="5519" y="74942"/>
                </a:lnTo>
                <a:lnTo>
                  <a:pt x="5519" y="76321"/>
                </a:lnTo>
                <a:lnTo>
                  <a:pt x="5094" y="76781"/>
                </a:lnTo>
                <a:lnTo>
                  <a:pt x="4925" y="78271"/>
                </a:lnTo>
                <a:lnTo>
                  <a:pt x="5088" y="79802"/>
                </a:lnTo>
                <a:lnTo>
                  <a:pt x="5094" y="80000"/>
                </a:lnTo>
                <a:lnTo>
                  <a:pt x="5519" y="80919"/>
                </a:lnTo>
                <a:lnTo>
                  <a:pt x="5943" y="81839"/>
                </a:lnTo>
                <a:lnTo>
                  <a:pt x="6368" y="82299"/>
                </a:lnTo>
                <a:lnTo>
                  <a:pt x="6368" y="83677"/>
                </a:lnTo>
                <a:lnTo>
                  <a:pt x="5943" y="83677"/>
                </a:lnTo>
                <a:lnTo>
                  <a:pt x="6368" y="85058"/>
                </a:lnTo>
                <a:lnTo>
                  <a:pt x="7217" y="85976"/>
                </a:lnTo>
                <a:lnTo>
                  <a:pt x="7217" y="86436"/>
                </a:lnTo>
                <a:lnTo>
                  <a:pt x="6792" y="87356"/>
                </a:lnTo>
                <a:lnTo>
                  <a:pt x="6792" y="88275"/>
                </a:lnTo>
                <a:lnTo>
                  <a:pt x="7217" y="88275"/>
                </a:lnTo>
                <a:lnTo>
                  <a:pt x="7217" y="89195"/>
                </a:lnTo>
                <a:lnTo>
                  <a:pt x="6368" y="89655"/>
                </a:lnTo>
                <a:lnTo>
                  <a:pt x="6368" y="90115"/>
                </a:lnTo>
                <a:lnTo>
                  <a:pt x="6462" y="91403"/>
                </a:lnTo>
                <a:lnTo>
                  <a:pt x="6556" y="92792"/>
                </a:lnTo>
                <a:lnTo>
                  <a:pt x="6373" y="94683"/>
                </a:lnTo>
                <a:lnTo>
                  <a:pt x="6368" y="94713"/>
                </a:lnTo>
                <a:lnTo>
                  <a:pt x="6368" y="94253"/>
                </a:lnTo>
                <a:lnTo>
                  <a:pt x="5943" y="94713"/>
                </a:lnTo>
                <a:lnTo>
                  <a:pt x="5094" y="93793"/>
                </a:lnTo>
                <a:lnTo>
                  <a:pt x="4669" y="93793"/>
                </a:lnTo>
                <a:lnTo>
                  <a:pt x="4669" y="95631"/>
                </a:lnTo>
                <a:lnTo>
                  <a:pt x="5700" y="96616"/>
                </a:lnTo>
                <a:lnTo>
                  <a:pt x="6730" y="97072"/>
                </a:lnTo>
                <a:lnTo>
                  <a:pt x="7217" y="97470"/>
                </a:lnTo>
                <a:lnTo>
                  <a:pt x="7641" y="97930"/>
                </a:lnTo>
                <a:lnTo>
                  <a:pt x="8066" y="98850"/>
                </a:lnTo>
                <a:lnTo>
                  <a:pt x="8491" y="99310"/>
                </a:lnTo>
                <a:lnTo>
                  <a:pt x="8915" y="99770"/>
                </a:lnTo>
                <a:lnTo>
                  <a:pt x="10189" y="99310"/>
                </a:lnTo>
                <a:lnTo>
                  <a:pt x="11886" y="99310"/>
                </a:lnTo>
                <a:lnTo>
                  <a:pt x="12735" y="100229"/>
                </a:lnTo>
                <a:lnTo>
                  <a:pt x="13159" y="100229"/>
                </a:lnTo>
                <a:lnTo>
                  <a:pt x="13584" y="99310"/>
                </a:lnTo>
                <a:lnTo>
                  <a:pt x="14008" y="99310"/>
                </a:lnTo>
                <a:lnTo>
                  <a:pt x="14912" y="98335"/>
                </a:lnTo>
                <a:lnTo>
                  <a:pt x="15938" y="96799"/>
                </a:lnTo>
                <a:lnTo>
                  <a:pt x="16131" y="96552"/>
                </a:lnTo>
                <a:lnTo>
                  <a:pt x="16556" y="96552"/>
                </a:lnTo>
                <a:lnTo>
                  <a:pt x="16556" y="97930"/>
                </a:lnTo>
                <a:lnTo>
                  <a:pt x="17829" y="97930"/>
                </a:lnTo>
                <a:lnTo>
                  <a:pt x="17829" y="95631"/>
                </a:lnTo>
                <a:lnTo>
                  <a:pt x="18678" y="95631"/>
                </a:lnTo>
                <a:lnTo>
                  <a:pt x="18678" y="96091"/>
                </a:lnTo>
                <a:lnTo>
                  <a:pt x="19527" y="95631"/>
                </a:lnTo>
                <a:lnTo>
                  <a:pt x="20377" y="95171"/>
                </a:lnTo>
                <a:lnTo>
                  <a:pt x="20801" y="95171"/>
                </a:lnTo>
                <a:lnTo>
                  <a:pt x="20801" y="95631"/>
                </a:lnTo>
                <a:lnTo>
                  <a:pt x="21226" y="95631"/>
                </a:lnTo>
                <a:lnTo>
                  <a:pt x="21650" y="95171"/>
                </a:lnTo>
                <a:lnTo>
                  <a:pt x="21226" y="94713"/>
                </a:lnTo>
                <a:lnTo>
                  <a:pt x="21650" y="94713"/>
                </a:lnTo>
                <a:lnTo>
                  <a:pt x="22954" y="94896"/>
                </a:lnTo>
                <a:lnTo>
                  <a:pt x="24528" y="95148"/>
                </a:lnTo>
                <a:lnTo>
                  <a:pt x="25047" y="95171"/>
                </a:lnTo>
                <a:lnTo>
                  <a:pt x="25471" y="94713"/>
                </a:lnTo>
                <a:lnTo>
                  <a:pt x="25896" y="94713"/>
                </a:lnTo>
                <a:lnTo>
                  <a:pt x="26320" y="95631"/>
                </a:lnTo>
                <a:lnTo>
                  <a:pt x="26745" y="95631"/>
                </a:lnTo>
                <a:lnTo>
                  <a:pt x="26320" y="95171"/>
                </a:lnTo>
                <a:lnTo>
                  <a:pt x="28019" y="95171"/>
                </a:lnTo>
                <a:lnTo>
                  <a:pt x="28019" y="94713"/>
                </a:lnTo>
                <a:lnTo>
                  <a:pt x="29292" y="94713"/>
                </a:lnTo>
                <a:lnTo>
                  <a:pt x="28868" y="95171"/>
                </a:lnTo>
                <a:lnTo>
                  <a:pt x="29717" y="95171"/>
                </a:lnTo>
                <a:lnTo>
                  <a:pt x="29717" y="94713"/>
                </a:lnTo>
                <a:lnTo>
                  <a:pt x="30141" y="94713"/>
                </a:lnTo>
                <a:lnTo>
                  <a:pt x="30141" y="95171"/>
                </a:lnTo>
                <a:lnTo>
                  <a:pt x="30566" y="95171"/>
                </a:lnTo>
                <a:lnTo>
                  <a:pt x="31360" y="93787"/>
                </a:lnTo>
                <a:lnTo>
                  <a:pt x="32062" y="92232"/>
                </a:lnTo>
                <a:lnTo>
                  <a:pt x="32689" y="91494"/>
                </a:lnTo>
                <a:lnTo>
                  <a:pt x="33112" y="91034"/>
                </a:lnTo>
                <a:lnTo>
                  <a:pt x="33961" y="91494"/>
                </a:lnTo>
                <a:lnTo>
                  <a:pt x="34810" y="91034"/>
                </a:lnTo>
                <a:lnTo>
                  <a:pt x="35235" y="89655"/>
                </a:lnTo>
                <a:lnTo>
                  <a:pt x="35659" y="89655"/>
                </a:lnTo>
                <a:lnTo>
                  <a:pt x="36084" y="90115"/>
                </a:lnTo>
                <a:lnTo>
                  <a:pt x="36508" y="89195"/>
                </a:lnTo>
                <a:lnTo>
                  <a:pt x="36933" y="88735"/>
                </a:lnTo>
                <a:lnTo>
                  <a:pt x="37357" y="88275"/>
                </a:lnTo>
                <a:lnTo>
                  <a:pt x="38794" y="88448"/>
                </a:lnTo>
                <a:lnTo>
                  <a:pt x="40337" y="88401"/>
                </a:lnTo>
                <a:lnTo>
                  <a:pt x="41868" y="88160"/>
                </a:lnTo>
                <a:lnTo>
                  <a:pt x="43268" y="87752"/>
                </a:lnTo>
                <a:lnTo>
                  <a:pt x="44150" y="87356"/>
                </a:lnTo>
                <a:lnTo>
                  <a:pt x="44150" y="86896"/>
                </a:lnTo>
                <a:lnTo>
                  <a:pt x="44575" y="86896"/>
                </a:lnTo>
                <a:lnTo>
                  <a:pt x="45424" y="86436"/>
                </a:lnTo>
                <a:lnTo>
                  <a:pt x="46273" y="86436"/>
                </a:lnTo>
                <a:lnTo>
                  <a:pt x="46273" y="86896"/>
                </a:lnTo>
                <a:lnTo>
                  <a:pt x="46698" y="86896"/>
                </a:lnTo>
                <a:lnTo>
                  <a:pt x="47122" y="85976"/>
                </a:lnTo>
                <a:lnTo>
                  <a:pt x="49669" y="85976"/>
                </a:lnTo>
                <a:lnTo>
                  <a:pt x="50094" y="85516"/>
                </a:lnTo>
                <a:lnTo>
                  <a:pt x="50943" y="85516"/>
                </a:lnTo>
                <a:lnTo>
                  <a:pt x="51368" y="85976"/>
                </a:lnTo>
                <a:lnTo>
                  <a:pt x="51792" y="85516"/>
                </a:lnTo>
                <a:lnTo>
                  <a:pt x="52641" y="85516"/>
                </a:lnTo>
                <a:lnTo>
                  <a:pt x="52641" y="84598"/>
                </a:lnTo>
                <a:lnTo>
                  <a:pt x="53066" y="84598"/>
                </a:lnTo>
                <a:lnTo>
                  <a:pt x="55187" y="85976"/>
                </a:lnTo>
                <a:lnTo>
                  <a:pt x="55612" y="85976"/>
                </a:lnTo>
                <a:lnTo>
                  <a:pt x="56036" y="86436"/>
                </a:lnTo>
                <a:lnTo>
                  <a:pt x="55612" y="86896"/>
                </a:lnTo>
                <a:lnTo>
                  <a:pt x="56036" y="87356"/>
                </a:lnTo>
                <a:lnTo>
                  <a:pt x="57474" y="86873"/>
                </a:lnTo>
                <a:lnTo>
                  <a:pt x="58644" y="87043"/>
                </a:lnTo>
                <a:lnTo>
                  <a:pt x="59008" y="87356"/>
                </a:lnTo>
                <a:lnTo>
                  <a:pt x="59008" y="87817"/>
                </a:lnTo>
                <a:lnTo>
                  <a:pt x="59433" y="87817"/>
                </a:lnTo>
                <a:lnTo>
                  <a:pt x="59857" y="87356"/>
                </a:lnTo>
                <a:lnTo>
                  <a:pt x="60706" y="87356"/>
                </a:lnTo>
                <a:lnTo>
                  <a:pt x="60706" y="87817"/>
                </a:lnTo>
                <a:lnTo>
                  <a:pt x="61131" y="87817"/>
                </a:lnTo>
                <a:lnTo>
                  <a:pt x="61131" y="89655"/>
                </a:lnTo>
                <a:lnTo>
                  <a:pt x="61555" y="89655"/>
                </a:lnTo>
                <a:lnTo>
                  <a:pt x="61980" y="89195"/>
                </a:lnTo>
                <a:lnTo>
                  <a:pt x="62405" y="89655"/>
                </a:lnTo>
                <a:lnTo>
                  <a:pt x="62829" y="90574"/>
                </a:lnTo>
                <a:lnTo>
                  <a:pt x="62405" y="90115"/>
                </a:lnTo>
                <a:lnTo>
                  <a:pt x="61980" y="90574"/>
                </a:lnTo>
                <a:lnTo>
                  <a:pt x="61980" y="91034"/>
                </a:lnTo>
                <a:lnTo>
                  <a:pt x="61555" y="91494"/>
                </a:lnTo>
                <a:lnTo>
                  <a:pt x="62405" y="91954"/>
                </a:lnTo>
                <a:lnTo>
                  <a:pt x="63254" y="92414"/>
                </a:lnTo>
                <a:lnTo>
                  <a:pt x="64103" y="92414"/>
                </a:lnTo>
                <a:lnTo>
                  <a:pt x="64000" y="94026"/>
                </a:lnTo>
                <a:lnTo>
                  <a:pt x="64295" y="95333"/>
                </a:lnTo>
                <a:lnTo>
                  <a:pt x="64527" y="95631"/>
                </a:lnTo>
                <a:lnTo>
                  <a:pt x="64527" y="96091"/>
                </a:lnTo>
                <a:lnTo>
                  <a:pt x="65376" y="96091"/>
                </a:lnTo>
                <a:lnTo>
                  <a:pt x="65376" y="97012"/>
                </a:lnTo>
                <a:lnTo>
                  <a:pt x="64952" y="97012"/>
                </a:lnTo>
                <a:lnTo>
                  <a:pt x="65376" y="97470"/>
                </a:lnTo>
                <a:lnTo>
                  <a:pt x="65801" y="97470"/>
                </a:lnTo>
                <a:lnTo>
                  <a:pt x="66226" y="97930"/>
                </a:lnTo>
                <a:lnTo>
                  <a:pt x="67075" y="97930"/>
                </a:lnTo>
                <a:lnTo>
                  <a:pt x="66876" y="85032"/>
                </a:lnTo>
                <a:lnTo>
                  <a:pt x="66650" y="83677"/>
                </a:lnTo>
                <a:lnTo>
                  <a:pt x="67924" y="84138"/>
                </a:lnTo>
                <a:lnTo>
                  <a:pt x="67499" y="84598"/>
                </a:lnTo>
                <a:lnTo>
                  <a:pt x="67924" y="85516"/>
                </a:lnTo>
                <a:lnTo>
                  <a:pt x="68348" y="85976"/>
                </a:lnTo>
                <a:lnTo>
                  <a:pt x="68348" y="86436"/>
                </a:lnTo>
                <a:lnTo>
                  <a:pt x="67924" y="86436"/>
                </a:lnTo>
                <a:lnTo>
                  <a:pt x="68348" y="87356"/>
                </a:lnTo>
                <a:lnTo>
                  <a:pt x="67924" y="86896"/>
                </a:lnTo>
                <a:lnTo>
                  <a:pt x="67499" y="97012"/>
                </a:lnTo>
                <a:lnTo>
                  <a:pt x="67924" y="96091"/>
                </a:lnTo>
                <a:lnTo>
                  <a:pt x="68773" y="95631"/>
                </a:lnTo>
                <a:lnTo>
                  <a:pt x="68773" y="95171"/>
                </a:lnTo>
                <a:lnTo>
                  <a:pt x="70167" y="94206"/>
                </a:lnTo>
                <a:lnTo>
                  <a:pt x="71493" y="93530"/>
                </a:lnTo>
                <a:lnTo>
                  <a:pt x="71745" y="93333"/>
                </a:lnTo>
                <a:lnTo>
                  <a:pt x="71745" y="91954"/>
                </a:lnTo>
                <a:lnTo>
                  <a:pt x="72346" y="83662"/>
                </a:lnTo>
                <a:lnTo>
                  <a:pt x="71729" y="82158"/>
                </a:lnTo>
                <a:lnTo>
                  <a:pt x="71745" y="81839"/>
                </a:lnTo>
                <a:lnTo>
                  <a:pt x="72980" y="82977"/>
                </a:lnTo>
                <a:lnTo>
                  <a:pt x="73247" y="84355"/>
                </a:lnTo>
                <a:lnTo>
                  <a:pt x="73868" y="97012"/>
                </a:lnTo>
                <a:lnTo>
                  <a:pt x="73868" y="96552"/>
                </a:lnTo>
                <a:lnTo>
                  <a:pt x="74292" y="97012"/>
                </a:lnTo>
                <a:lnTo>
                  <a:pt x="73868" y="97930"/>
                </a:lnTo>
                <a:lnTo>
                  <a:pt x="73868" y="98390"/>
                </a:lnTo>
                <a:lnTo>
                  <a:pt x="74717" y="98850"/>
                </a:lnTo>
                <a:lnTo>
                  <a:pt x="74717" y="99310"/>
                </a:lnTo>
                <a:lnTo>
                  <a:pt x="74904" y="100542"/>
                </a:lnTo>
                <a:lnTo>
                  <a:pt x="74783" y="102404"/>
                </a:lnTo>
                <a:lnTo>
                  <a:pt x="74717" y="103448"/>
                </a:lnTo>
                <a:lnTo>
                  <a:pt x="75564" y="103448"/>
                </a:lnTo>
                <a:lnTo>
                  <a:pt x="76413" y="102988"/>
                </a:lnTo>
                <a:lnTo>
                  <a:pt x="76413" y="102528"/>
                </a:lnTo>
                <a:lnTo>
                  <a:pt x="77687" y="102528"/>
                </a:lnTo>
                <a:lnTo>
                  <a:pt x="77746" y="104392"/>
                </a:lnTo>
                <a:lnTo>
                  <a:pt x="78157" y="105708"/>
                </a:lnTo>
                <a:lnTo>
                  <a:pt x="78536" y="106207"/>
                </a:lnTo>
                <a:lnTo>
                  <a:pt x="78961" y="106667"/>
                </a:lnTo>
                <a:lnTo>
                  <a:pt x="78765" y="108025"/>
                </a:lnTo>
                <a:lnTo>
                  <a:pt x="78468" y="109478"/>
                </a:lnTo>
                <a:lnTo>
                  <a:pt x="78505" y="111121"/>
                </a:lnTo>
                <a:lnTo>
                  <a:pt x="78536" y="111264"/>
                </a:lnTo>
                <a:lnTo>
                  <a:pt x="78961" y="112183"/>
                </a:lnTo>
                <a:lnTo>
                  <a:pt x="80234" y="112643"/>
                </a:lnTo>
                <a:lnTo>
                  <a:pt x="80659" y="113103"/>
                </a:lnTo>
                <a:lnTo>
                  <a:pt x="81084" y="113563"/>
                </a:lnTo>
                <a:lnTo>
                  <a:pt x="81084" y="114482"/>
                </a:lnTo>
                <a:lnTo>
                  <a:pt x="82782" y="114482"/>
                </a:lnTo>
                <a:lnTo>
                  <a:pt x="83631" y="115862"/>
                </a:lnTo>
                <a:lnTo>
                  <a:pt x="84480" y="115862"/>
                </a:lnTo>
                <a:lnTo>
                  <a:pt x="84905" y="115402"/>
                </a:lnTo>
                <a:lnTo>
                  <a:pt x="85754" y="115402"/>
                </a:lnTo>
                <a:lnTo>
                  <a:pt x="86178" y="116322"/>
                </a:lnTo>
                <a:lnTo>
                  <a:pt x="87027" y="116322"/>
                </a:lnTo>
                <a:lnTo>
                  <a:pt x="87452" y="116781"/>
                </a:lnTo>
                <a:lnTo>
                  <a:pt x="87027" y="117701"/>
                </a:lnTo>
                <a:lnTo>
                  <a:pt x="87452" y="118161"/>
                </a:lnTo>
                <a:lnTo>
                  <a:pt x="87876" y="117701"/>
                </a:lnTo>
                <a:lnTo>
                  <a:pt x="88726" y="117701"/>
                </a:lnTo>
                <a:lnTo>
                  <a:pt x="89150" y="118621"/>
                </a:lnTo>
                <a:lnTo>
                  <a:pt x="89575" y="119079"/>
                </a:lnTo>
                <a:lnTo>
                  <a:pt x="89999" y="118621"/>
                </a:lnTo>
                <a:lnTo>
                  <a:pt x="90424" y="118621"/>
                </a:lnTo>
                <a:lnTo>
                  <a:pt x="90848" y="118161"/>
                </a:lnTo>
                <a:lnTo>
                  <a:pt x="91273" y="117241"/>
                </a:lnTo>
                <a:lnTo>
                  <a:pt x="91697" y="117241"/>
                </a:lnTo>
                <a:lnTo>
                  <a:pt x="92122" y="116781"/>
                </a:lnTo>
                <a:lnTo>
                  <a:pt x="91697" y="116322"/>
                </a:lnTo>
                <a:lnTo>
                  <a:pt x="92122" y="115862"/>
                </a:lnTo>
                <a:lnTo>
                  <a:pt x="92971" y="115862"/>
                </a:lnTo>
                <a:lnTo>
                  <a:pt x="92971" y="115402"/>
                </a:lnTo>
                <a:lnTo>
                  <a:pt x="92833" y="114777"/>
                </a:lnTo>
                <a:lnTo>
                  <a:pt x="92971" y="114482"/>
                </a:lnTo>
                <a:lnTo>
                  <a:pt x="93396" y="114023"/>
                </a:lnTo>
                <a:lnTo>
                  <a:pt x="93820" y="114023"/>
                </a:lnTo>
                <a:lnTo>
                  <a:pt x="93820" y="113563"/>
                </a:lnTo>
                <a:lnTo>
                  <a:pt x="95094" y="113563"/>
                </a:lnTo>
                <a:lnTo>
                  <a:pt x="95518" y="115402"/>
                </a:lnTo>
                <a:lnTo>
                  <a:pt x="95943" y="115402"/>
                </a:lnTo>
                <a:lnTo>
                  <a:pt x="95943" y="116322"/>
                </a:lnTo>
                <a:lnTo>
                  <a:pt x="95094" y="116322"/>
                </a:lnTo>
                <a:lnTo>
                  <a:pt x="95094" y="116781"/>
                </a:lnTo>
                <a:lnTo>
                  <a:pt x="95518" y="117241"/>
                </a:lnTo>
                <a:lnTo>
                  <a:pt x="96791" y="117701"/>
                </a:lnTo>
                <a:lnTo>
                  <a:pt x="97215" y="119079"/>
                </a:lnTo>
                <a:lnTo>
                  <a:pt x="97640" y="119079"/>
                </a:lnTo>
                <a:lnTo>
                  <a:pt x="97640" y="118621"/>
                </a:lnTo>
                <a:lnTo>
                  <a:pt x="98064" y="118621"/>
                </a:lnTo>
                <a:lnTo>
                  <a:pt x="98064" y="120000"/>
                </a:lnTo>
                <a:lnTo>
                  <a:pt x="98913" y="120000"/>
                </a:lnTo>
                <a:lnTo>
                  <a:pt x="99033" y="119202"/>
                </a:lnTo>
                <a:lnTo>
                  <a:pt x="99143" y="119035"/>
                </a:lnTo>
                <a:lnTo>
                  <a:pt x="99763" y="118621"/>
                </a:lnTo>
                <a:lnTo>
                  <a:pt x="100612" y="118621"/>
                </a:lnTo>
                <a:lnTo>
                  <a:pt x="100612" y="117241"/>
                </a:lnTo>
                <a:lnTo>
                  <a:pt x="101036" y="116781"/>
                </a:lnTo>
                <a:lnTo>
                  <a:pt x="102310" y="116322"/>
                </a:lnTo>
                <a:lnTo>
                  <a:pt x="102310" y="115402"/>
                </a:lnTo>
                <a:lnTo>
                  <a:pt x="102734" y="114942"/>
                </a:lnTo>
                <a:lnTo>
                  <a:pt x="101885" y="114942"/>
                </a:lnTo>
                <a:lnTo>
                  <a:pt x="102310" y="114482"/>
                </a:lnTo>
                <a:lnTo>
                  <a:pt x="102310" y="114023"/>
                </a:lnTo>
                <a:lnTo>
                  <a:pt x="102734" y="113563"/>
                </a:lnTo>
                <a:lnTo>
                  <a:pt x="104564" y="113483"/>
                </a:lnTo>
                <a:lnTo>
                  <a:pt x="105917" y="113370"/>
                </a:lnTo>
                <a:lnTo>
                  <a:pt x="107152" y="113419"/>
                </a:lnTo>
                <a:lnTo>
                  <a:pt x="107829" y="113563"/>
                </a:lnTo>
                <a:lnTo>
                  <a:pt x="108254" y="112643"/>
                </a:lnTo>
                <a:lnTo>
                  <a:pt x="109103" y="112643"/>
                </a:lnTo>
                <a:lnTo>
                  <a:pt x="109527" y="112183"/>
                </a:lnTo>
                <a:lnTo>
                  <a:pt x="109103" y="111724"/>
                </a:lnTo>
                <a:lnTo>
                  <a:pt x="109103" y="111264"/>
                </a:lnTo>
                <a:lnTo>
                  <a:pt x="109527" y="110804"/>
                </a:lnTo>
                <a:lnTo>
                  <a:pt x="109527" y="110344"/>
                </a:lnTo>
                <a:lnTo>
                  <a:pt x="108254" y="110344"/>
                </a:lnTo>
                <a:lnTo>
                  <a:pt x="108678" y="109424"/>
                </a:lnTo>
                <a:lnTo>
                  <a:pt x="108254" y="109424"/>
                </a:lnTo>
                <a:lnTo>
                  <a:pt x="109097" y="108105"/>
                </a:lnTo>
                <a:lnTo>
                  <a:pt x="109732" y="106773"/>
                </a:lnTo>
                <a:lnTo>
                  <a:pt x="109952" y="105287"/>
                </a:lnTo>
                <a:lnTo>
                  <a:pt x="109952" y="102988"/>
                </a:lnTo>
                <a:lnTo>
                  <a:pt x="110376" y="102988"/>
                </a:lnTo>
                <a:lnTo>
                  <a:pt x="110376" y="102528"/>
                </a:lnTo>
                <a:lnTo>
                  <a:pt x="110801" y="101609"/>
                </a:lnTo>
                <a:lnTo>
                  <a:pt x="111225" y="101149"/>
                </a:lnTo>
                <a:lnTo>
                  <a:pt x="111650" y="101149"/>
                </a:lnTo>
                <a:lnTo>
                  <a:pt x="111650" y="99310"/>
                </a:lnTo>
                <a:lnTo>
                  <a:pt x="112075" y="99310"/>
                </a:lnTo>
                <a:lnTo>
                  <a:pt x="112075" y="98850"/>
                </a:lnTo>
                <a:lnTo>
                  <a:pt x="111650" y="98390"/>
                </a:lnTo>
                <a:lnTo>
                  <a:pt x="112075" y="97930"/>
                </a:lnTo>
                <a:lnTo>
                  <a:pt x="112499" y="97470"/>
                </a:lnTo>
                <a:lnTo>
                  <a:pt x="112681" y="95940"/>
                </a:lnTo>
                <a:lnTo>
                  <a:pt x="112532" y="94492"/>
                </a:lnTo>
                <a:lnTo>
                  <a:pt x="112499" y="93793"/>
                </a:lnTo>
                <a:lnTo>
                  <a:pt x="112924" y="93793"/>
                </a:lnTo>
                <a:lnTo>
                  <a:pt x="113773" y="93333"/>
                </a:lnTo>
                <a:lnTo>
                  <a:pt x="113348" y="92414"/>
                </a:lnTo>
                <a:lnTo>
                  <a:pt x="113773" y="92414"/>
                </a:lnTo>
                <a:lnTo>
                  <a:pt x="113773" y="91494"/>
                </a:lnTo>
                <a:lnTo>
                  <a:pt x="114622" y="91954"/>
                </a:lnTo>
                <a:lnTo>
                  <a:pt x="115046" y="91494"/>
                </a:lnTo>
                <a:lnTo>
                  <a:pt x="115471" y="90574"/>
                </a:lnTo>
                <a:lnTo>
                  <a:pt x="115471" y="90115"/>
                </a:lnTo>
                <a:lnTo>
                  <a:pt x="116745" y="90115"/>
                </a:lnTo>
                <a:lnTo>
                  <a:pt x="116745" y="87817"/>
                </a:lnTo>
                <a:lnTo>
                  <a:pt x="117592" y="87356"/>
                </a:lnTo>
                <a:lnTo>
                  <a:pt x="118017" y="87356"/>
                </a:lnTo>
                <a:lnTo>
                  <a:pt x="118017" y="85516"/>
                </a:lnTo>
                <a:lnTo>
                  <a:pt x="118866" y="84598"/>
                </a:lnTo>
                <a:lnTo>
                  <a:pt x="118866" y="83217"/>
                </a:lnTo>
                <a:lnTo>
                  <a:pt x="118441" y="82759"/>
                </a:lnTo>
                <a:lnTo>
                  <a:pt x="118441" y="82299"/>
                </a:lnTo>
                <a:lnTo>
                  <a:pt x="118866" y="81839"/>
                </a:lnTo>
                <a:lnTo>
                  <a:pt x="118601" y="80071"/>
                </a:lnTo>
                <a:lnTo>
                  <a:pt x="118692" y="78806"/>
                </a:lnTo>
                <a:lnTo>
                  <a:pt x="119225" y="77383"/>
                </a:lnTo>
                <a:lnTo>
                  <a:pt x="119290" y="77241"/>
                </a:lnTo>
                <a:lnTo>
                  <a:pt x="118866" y="76781"/>
                </a:lnTo>
                <a:lnTo>
                  <a:pt x="118866" y="77241"/>
                </a:lnTo>
                <a:lnTo>
                  <a:pt x="118441" y="76781"/>
                </a:lnTo>
                <a:lnTo>
                  <a:pt x="119159" y="76072"/>
                </a:lnTo>
                <a:lnTo>
                  <a:pt x="119602" y="75565"/>
                </a:lnTo>
                <a:lnTo>
                  <a:pt x="118866" y="7494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6" name="Google Shape;596;p8"/>
          <p:cNvSpPr/>
          <p:nvPr/>
        </p:nvSpPr>
        <p:spPr>
          <a:xfrm>
            <a:off x="8622901" y="6418977"/>
            <a:ext cx="18224" cy="18783"/>
          </a:xfrm>
          <a:custGeom>
            <a:rect b="b" l="l" r="r" t="t"/>
            <a:pathLst>
              <a:path extrusionOk="0" h="120000" w="120000">
                <a:moveTo>
                  <a:pt x="71997" y="95984"/>
                </a:moveTo>
                <a:lnTo>
                  <a:pt x="71997" y="120000"/>
                </a:lnTo>
                <a:lnTo>
                  <a:pt x="95998" y="95984"/>
                </a:lnTo>
                <a:lnTo>
                  <a:pt x="120000" y="95984"/>
                </a:lnTo>
                <a:lnTo>
                  <a:pt x="95998" y="47947"/>
                </a:lnTo>
                <a:lnTo>
                  <a:pt x="71997" y="0"/>
                </a:lnTo>
                <a:lnTo>
                  <a:pt x="23994" y="0"/>
                </a:lnTo>
                <a:lnTo>
                  <a:pt x="23994" y="24015"/>
                </a:lnTo>
                <a:lnTo>
                  <a:pt x="0" y="71962"/>
                </a:lnTo>
                <a:lnTo>
                  <a:pt x="71997" y="9598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7" name="Google Shape;597;p8"/>
          <p:cNvSpPr/>
          <p:nvPr/>
        </p:nvSpPr>
        <p:spPr>
          <a:xfrm>
            <a:off x="8515405" y="6411459"/>
            <a:ext cx="9096" cy="15637"/>
          </a:xfrm>
          <a:custGeom>
            <a:rect b="b" l="l" r="r" t="t"/>
            <a:pathLst>
              <a:path extrusionOk="0" h="120000" w="120000">
                <a:moveTo>
                  <a:pt x="71912" y="0"/>
                </a:moveTo>
                <a:lnTo>
                  <a:pt x="0" y="120000"/>
                </a:lnTo>
                <a:lnTo>
                  <a:pt x="57203" y="119685"/>
                </a:lnTo>
                <a:lnTo>
                  <a:pt x="71912" y="115295"/>
                </a:lnTo>
                <a:lnTo>
                  <a:pt x="120000" y="86540"/>
                </a:lnTo>
                <a:lnTo>
                  <a:pt x="120000" y="0"/>
                </a:lnTo>
                <a:lnTo>
                  <a:pt x="71912"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8" name="Google Shape;598;p8"/>
          <p:cNvSpPr/>
          <p:nvPr/>
        </p:nvSpPr>
        <p:spPr>
          <a:xfrm>
            <a:off x="8352238" y="6257433"/>
            <a:ext cx="19891" cy="15622"/>
          </a:xfrm>
          <a:custGeom>
            <a:rect b="b" l="l" r="r" t="t"/>
            <a:pathLst>
              <a:path extrusionOk="0" h="120000" w="120000">
                <a:moveTo>
                  <a:pt x="0" y="42455"/>
                </a:moveTo>
                <a:lnTo>
                  <a:pt x="4693" y="94474"/>
                </a:lnTo>
                <a:lnTo>
                  <a:pt x="60449" y="120000"/>
                </a:lnTo>
                <a:lnTo>
                  <a:pt x="93775" y="115406"/>
                </a:lnTo>
                <a:lnTo>
                  <a:pt x="119999" y="64301"/>
                </a:lnTo>
                <a:lnTo>
                  <a:pt x="81160" y="11560"/>
                </a:lnTo>
                <a:lnTo>
                  <a:pt x="49801" y="0"/>
                </a:lnTo>
                <a:lnTo>
                  <a:pt x="0" y="4245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599" name="Google Shape;599;p8"/>
          <p:cNvSpPr/>
          <p:nvPr/>
        </p:nvSpPr>
        <p:spPr>
          <a:xfrm>
            <a:off x="8342269" y="6095767"/>
            <a:ext cx="36448" cy="142883"/>
          </a:xfrm>
          <a:custGeom>
            <a:rect b="b" l="l" r="r" t="t"/>
            <a:pathLst>
              <a:path extrusionOk="0" h="120000" w="120000">
                <a:moveTo>
                  <a:pt x="59998" y="56898"/>
                </a:moveTo>
                <a:lnTo>
                  <a:pt x="71998" y="53741"/>
                </a:lnTo>
                <a:lnTo>
                  <a:pt x="95999" y="53741"/>
                </a:lnTo>
                <a:lnTo>
                  <a:pt x="90007" y="62463"/>
                </a:lnTo>
                <a:lnTo>
                  <a:pt x="87113" y="72861"/>
                </a:lnTo>
                <a:lnTo>
                  <a:pt x="83999" y="75831"/>
                </a:lnTo>
                <a:lnTo>
                  <a:pt x="71998" y="78977"/>
                </a:lnTo>
                <a:lnTo>
                  <a:pt x="59998" y="82135"/>
                </a:lnTo>
                <a:lnTo>
                  <a:pt x="51287" y="92637"/>
                </a:lnTo>
                <a:lnTo>
                  <a:pt x="54710" y="102567"/>
                </a:lnTo>
                <a:lnTo>
                  <a:pt x="59998" y="107381"/>
                </a:lnTo>
                <a:lnTo>
                  <a:pt x="47998" y="107381"/>
                </a:lnTo>
                <a:lnTo>
                  <a:pt x="35997" y="110539"/>
                </a:lnTo>
                <a:lnTo>
                  <a:pt x="35997" y="113685"/>
                </a:lnTo>
                <a:lnTo>
                  <a:pt x="23997" y="113685"/>
                </a:lnTo>
                <a:lnTo>
                  <a:pt x="11997" y="110539"/>
                </a:lnTo>
                <a:lnTo>
                  <a:pt x="0" y="113685"/>
                </a:lnTo>
                <a:lnTo>
                  <a:pt x="9596" y="118736"/>
                </a:lnTo>
                <a:lnTo>
                  <a:pt x="23997" y="116842"/>
                </a:lnTo>
                <a:lnTo>
                  <a:pt x="11997" y="120000"/>
                </a:lnTo>
                <a:lnTo>
                  <a:pt x="23997" y="120000"/>
                </a:lnTo>
                <a:lnTo>
                  <a:pt x="35997" y="116842"/>
                </a:lnTo>
                <a:lnTo>
                  <a:pt x="47998" y="113685"/>
                </a:lnTo>
                <a:lnTo>
                  <a:pt x="59998" y="116842"/>
                </a:lnTo>
                <a:lnTo>
                  <a:pt x="71998" y="116842"/>
                </a:lnTo>
                <a:lnTo>
                  <a:pt x="83794" y="108835"/>
                </a:lnTo>
                <a:lnTo>
                  <a:pt x="85368" y="100149"/>
                </a:lnTo>
                <a:lnTo>
                  <a:pt x="95999" y="94753"/>
                </a:lnTo>
                <a:lnTo>
                  <a:pt x="95999" y="91606"/>
                </a:lnTo>
                <a:lnTo>
                  <a:pt x="119996" y="91606"/>
                </a:lnTo>
                <a:lnTo>
                  <a:pt x="102445" y="4751"/>
                </a:lnTo>
                <a:lnTo>
                  <a:pt x="95999" y="6416"/>
                </a:lnTo>
                <a:lnTo>
                  <a:pt x="76989" y="0"/>
                </a:lnTo>
                <a:lnTo>
                  <a:pt x="59998" y="568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0" name="Google Shape;600;p8"/>
          <p:cNvSpPr/>
          <p:nvPr/>
        </p:nvSpPr>
        <p:spPr>
          <a:xfrm>
            <a:off x="8550015" y="6340085"/>
            <a:ext cx="14579" cy="22542"/>
          </a:xfrm>
          <a:custGeom>
            <a:rect b="b" l="l" r="r" t="t"/>
            <a:pathLst>
              <a:path extrusionOk="0" h="120000" w="120000">
                <a:moveTo>
                  <a:pt x="59995" y="120000"/>
                </a:moveTo>
                <a:lnTo>
                  <a:pt x="89997" y="120000"/>
                </a:lnTo>
                <a:lnTo>
                  <a:pt x="120000" y="79978"/>
                </a:lnTo>
                <a:lnTo>
                  <a:pt x="89997" y="0"/>
                </a:lnTo>
                <a:lnTo>
                  <a:pt x="59995" y="20010"/>
                </a:lnTo>
                <a:lnTo>
                  <a:pt x="89997" y="39952"/>
                </a:lnTo>
                <a:lnTo>
                  <a:pt x="89997" y="59962"/>
                </a:lnTo>
                <a:lnTo>
                  <a:pt x="0" y="79978"/>
                </a:lnTo>
                <a:lnTo>
                  <a:pt x="29993" y="99989"/>
                </a:lnTo>
                <a:lnTo>
                  <a:pt x="59995"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1" name="Google Shape;601;p8"/>
          <p:cNvSpPr/>
          <p:nvPr/>
        </p:nvSpPr>
        <p:spPr>
          <a:xfrm>
            <a:off x="8338523" y="5502329"/>
            <a:ext cx="14680" cy="19010"/>
          </a:xfrm>
          <a:custGeom>
            <a:rect b="b" l="l" r="r" t="t"/>
            <a:pathLst>
              <a:path extrusionOk="0" h="120000" w="120000">
                <a:moveTo>
                  <a:pt x="52732" y="120000"/>
                </a:moveTo>
                <a:lnTo>
                  <a:pt x="120000" y="118567"/>
                </a:lnTo>
                <a:lnTo>
                  <a:pt x="120000" y="94838"/>
                </a:lnTo>
                <a:lnTo>
                  <a:pt x="90204" y="94838"/>
                </a:lnTo>
                <a:lnTo>
                  <a:pt x="90204" y="71103"/>
                </a:lnTo>
                <a:lnTo>
                  <a:pt x="120000" y="47375"/>
                </a:lnTo>
                <a:lnTo>
                  <a:pt x="120000" y="23646"/>
                </a:lnTo>
                <a:lnTo>
                  <a:pt x="90204" y="0"/>
                </a:lnTo>
                <a:lnTo>
                  <a:pt x="60408" y="23646"/>
                </a:lnTo>
                <a:lnTo>
                  <a:pt x="30613" y="0"/>
                </a:lnTo>
                <a:lnTo>
                  <a:pt x="30613" y="23646"/>
                </a:lnTo>
                <a:lnTo>
                  <a:pt x="817" y="23646"/>
                </a:lnTo>
                <a:lnTo>
                  <a:pt x="0" y="108694"/>
                </a:lnTo>
                <a:lnTo>
                  <a:pt x="52732"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2" name="Google Shape;602;p8"/>
          <p:cNvSpPr/>
          <p:nvPr/>
        </p:nvSpPr>
        <p:spPr>
          <a:xfrm>
            <a:off x="8318696" y="6106960"/>
            <a:ext cx="8993" cy="105388"/>
          </a:xfrm>
          <a:custGeom>
            <a:rect b="b" l="l" r="r" t="t"/>
            <a:pathLst>
              <a:path extrusionOk="0" h="120000" w="120000">
                <a:moveTo>
                  <a:pt x="22724" y="17342"/>
                </a:moveTo>
                <a:lnTo>
                  <a:pt x="0" y="0"/>
                </a:lnTo>
                <a:lnTo>
                  <a:pt x="22724" y="120000"/>
                </a:lnTo>
                <a:lnTo>
                  <a:pt x="71362" y="111453"/>
                </a:lnTo>
                <a:lnTo>
                  <a:pt x="120000" y="17342"/>
                </a:lnTo>
                <a:lnTo>
                  <a:pt x="22724" y="1734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3" name="Google Shape;603;p8"/>
          <p:cNvSpPr/>
          <p:nvPr/>
        </p:nvSpPr>
        <p:spPr>
          <a:xfrm>
            <a:off x="8415154" y="5596246"/>
            <a:ext cx="5852" cy="11264"/>
          </a:xfrm>
          <a:custGeom>
            <a:rect b="b" l="l" r="r" t="t"/>
            <a:pathLst>
              <a:path extrusionOk="0" h="120000" w="120000">
                <a:moveTo>
                  <a:pt x="0" y="0"/>
                </a:moveTo>
                <a:lnTo>
                  <a:pt x="0" y="120000"/>
                </a:lnTo>
                <a:lnTo>
                  <a:pt x="120000" y="42315"/>
                </a:lnTo>
                <a:lnTo>
                  <a:pt x="117395" y="4218"/>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4" name="Google Shape;604;p8"/>
          <p:cNvSpPr/>
          <p:nvPr/>
        </p:nvSpPr>
        <p:spPr>
          <a:xfrm>
            <a:off x="8200130" y="5427183"/>
            <a:ext cx="14566" cy="11277"/>
          </a:xfrm>
          <a:custGeom>
            <a:rect b="b" l="l" r="r" t="t"/>
            <a:pathLst>
              <a:path extrusionOk="0" h="120000" w="120000">
                <a:moveTo>
                  <a:pt x="30020" y="40000"/>
                </a:moveTo>
                <a:lnTo>
                  <a:pt x="60049" y="0"/>
                </a:lnTo>
                <a:lnTo>
                  <a:pt x="0" y="0"/>
                </a:lnTo>
                <a:lnTo>
                  <a:pt x="0" y="80000"/>
                </a:lnTo>
                <a:lnTo>
                  <a:pt x="119999" y="119999"/>
                </a:lnTo>
                <a:lnTo>
                  <a:pt x="60049" y="40000"/>
                </a:lnTo>
                <a:lnTo>
                  <a:pt x="30020" y="4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5" name="Google Shape;605;p8"/>
          <p:cNvSpPr/>
          <p:nvPr/>
        </p:nvSpPr>
        <p:spPr>
          <a:xfrm>
            <a:off x="8192841" y="5430942"/>
            <a:ext cx="7289" cy="7518"/>
          </a:xfrm>
          <a:custGeom>
            <a:rect b="b" l="l" r="r" t="t"/>
            <a:pathLst>
              <a:path extrusionOk="0" h="120000" w="120000">
                <a:moveTo>
                  <a:pt x="59991" y="120000"/>
                </a:moveTo>
                <a:lnTo>
                  <a:pt x="120000" y="120000"/>
                </a:lnTo>
                <a:lnTo>
                  <a:pt x="59991" y="60000"/>
                </a:lnTo>
                <a:lnTo>
                  <a:pt x="59991" y="0"/>
                </a:lnTo>
                <a:lnTo>
                  <a:pt x="0" y="60000"/>
                </a:lnTo>
                <a:lnTo>
                  <a:pt x="0" y="120000"/>
                </a:lnTo>
                <a:lnTo>
                  <a:pt x="59991"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6" name="Google Shape;606;p8"/>
          <p:cNvSpPr/>
          <p:nvPr/>
        </p:nvSpPr>
        <p:spPr>
          <a:xfrm>
            <a:off x="8174616" y="5430942"/>
            <a:ext cx="10934" cy="15024"/>
          </a:xfrm>
          <a:custGeom>
            <a:rect b="b" l="l" r="r" t="t"/>
            <a:pathLst>
              <a:path extrusionOk="0" h="120000" w="120000">
                <a:moveTo>
                  <a:pt x="79996" y="0"/>
                </a:moveTo>
                <a:lnTo>
                  <a:pt x="39992" y="0"/>
                </a:lnTo>
                <a:lnTo>
                  <a:pt x="39992" y="60047"/>
                </a:lnTo>
                <a:lnTo>
                  <a:pt x="0" y="90071"/>
                </a:lnTo>
                <a:lnTo>
                  <a:pt x="79996" y="90071"/>
                </a:lnTo>
                <a:lnTo>
                  <a:pt x="120000" y="120000"/>
                </a:lnTo>
                <a:lnTo>
                  <a:pt x="120000" y="60047"/>
                </a:lnTo>
                <a:lnTo>
                  <a:pt x="79996"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7" name="Google Shape;607;p8"/>
          <p:cNvSpPr/>
          <p:nvPr/>
        </p:nvSpPr>
        <p:spPr>
          <a:xfrm>
            <a:off x="8342269" y="6237146"/>
            <a:ext cx="3644" cy="1503"/>
          </a:xfrm>
          <a:custGeom>
            <a:rect b="b" l="l" r="r" t="t"/>
            <a:pathLst>
              <a:path extrusionOk="0" h="120000" w="120000">
                <a:moveTo>
                  <a:pt x="119999" y="120000"/>
                </a:moveTo>
                <a:lnTo>
                  <a:pt x="95993" y="0"/>
                </a:lnTo>
                <a:lnTo>
                  <a:pt x="0" y="120000"/>
                </a:lnTo>
                <a:lnTo>
                  <a:pt x="119999"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8" name="Google Shape;608;p8"/>
          <p:cNvSpPr/>
          <p:nvPr/>
        </p:nvSpPr>
        <p:spPr>
          <a:xfrm>
            <a:off x="8560950" y="6452784"/>
            <a:ext cx="77443" cy="105194"/>
          </a:xfrm>
          <a:custGeom>
            <a:rect b="b" l="l" r="r" t="t"/>
            <a:pathLst>
              <a:path extrusionOk="0" h="120000" w="120000">
                <a:moveTo>
                  <a:pt x="73402" y="89996"/>
                </a:moveTo>
                <a:lnTo>
                  <a:pt x="95993" y="94284"/>
                </a:lnTo>
                <a:lnTo>
                  <a:pt x="90345" y="94284"/>
                </a:lnTo>
                <a:lnTo>
                  <a:pt x="90345" y="102846"/>
                </a:lnTo>
                <a:lnTo>
                  <a:pt x="95993" y="107134"/>
                </a:lnTo>
                <a:lnTo>
                  <a:pt x="95993" y="102846"/>
                </a:lnTo>
                <a:lnTo>
                  <a:pt x="101641" y="102846"/>
                </a:lnTo>
                <a:lnTo>
                  <a:pt x="101641" y="98572"/>
                </a:lnTo>
                <a:lnTo>
                  <a:pt x="99326" y="83996"/>
                </a:lnTo>
                <a:lnTo>
                  <a:pt x="101833" y="71329"/>
                </a:lnTo>
                <a:lnTo>
                  <a:pt x="106844" y="57048"/>
                </a:lnTo>
                <a:lnTo>
                  <a:pt x="107289" y="55718"/>
                </a:lnTo>
                <a:lnTo>
                  <a:pt x="112937" y="59992"/>
                </a:lnTo>
                <a:lnTo>
                  <a:pt x="118585" y="55718"/>
                </a:lnTo>
                <a:lnTo>
                  <a:pt x="120000" y="39826"/>
                </a:lnTo>
                <a:lnTo>
                  <a:pt x="117201" y="24736"/>
                </a:lnTo>
                <a:lnTo>
                  <a:pt x="112284" y="11238"/>
                </a:lnTo>
                <a:lnTo>
                  <a:pt x="107289" y="0"/>
                </a:lnTo>
                <a:lnTo>
                  <a:pt x="95993" y="4288"/>
                </a:lnTo>
                <a:lnTo>
                  <a:pt x="90345" y="4288"/>
                </a:lnTo>
                <a:lnTo>
                  <a:pt x="79049" y="12849"/>
                </a:lnTo>
                <a:lnTo>
                  <a:pt x="73402" y="17138"/>
                </a:lnTo>
                <a:lnTo>
                  <a:pt x="56162" y="16972"/>
                </a:lnTo>
                <a:lnTo>
                  <a:pt x="37899" y="12188"/>
                </a:lnTo>
                <a:lnTo>
                  <a:pt x="19578" y="5707"/>
                </a:lnTo>
                <a:lnTo>
                  <a:pt x="11294" y="59992"/>
                </a:lnTo>
                <a:lnTo>
                  <a:pt x="11294" y="64280"/>
                </a:lnTo>
                <a:lnTo>
                  <a:pt x="0" y="64280"/>
                </a:lnTo>
                <a:lnTo>
                  <a:pt x="0" y="85707"/>
                </a:lnTo>
                <a:lnTo>
                  <a:pt x="16923" y="94284"/>
                </a:lnTo>
                <a:lnTo>
                  <a:pt x="22570" y="94284"/>
                </a:lnTo>
                <a:lnTo>
                  <a:pt x="22570" y="98572"/>
                </a:lnTo>
                <a:lnTo>
                  <a:pt x="16923" y="102846"/>
                </a:lnTo>
                <a:lnTo>
                  <a:pt x="22570" y="107134"/>
                </a:lnTo>
                <a:lnTo>
                  <a:pt x="28218" y="107134"/>
                </a:lnTo>
                <a:lnTo>
                  <a:pt x="33866" y="102846"/>
                </a:lnTo>
                <a:lnTo>
                  <a:pt x="33866" y="107134"/>
                </a:lnTo>
                <a:lnTo>
                  <a:pt x="39514" y="111422"/>
                </a:lnTo>
                <a:lnTo>
                  <a:pt x="28218" y="111422"/>
                </a:lnTo>
                <a:lnTo>
                  <a:pt x="39514" y="115710"/>
                </a:lnTo>
                <a:lnTo>
                  <a:pt x="39514" y="120000"/>
                </a:lnTo>
                <a:lnTo>
                  <a:pt x="67754" y="120000"/>
                </a:lnTo>
                <a:lnTo>
                  <a:pt x="67754" y="115710"/>
                </a:lnTo>
                <a:lnTo>
                  <a:pt x="73402" y="111422"/>
                </a:lnTo>
                <a:lnTo>
                  <a:pt x="73402" y="107134"/>
                </a:lnTo>
                <a:lnTo>
                  <a:pt x="67754" y="98572"/>
                </a:lnTo>
                <a:lnTo>
                  <a:pt x="79049" y="98572"/>
                </a:lnTo>
                <a:lnTo>
                  <a:pt x="79049" y="94284"/>
                </a:lnTo>
                <a:lnTo>
                  <a:pt x="73402" y="899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09" name="Google Shape;609;p8"/>
          <p:cNvSpPr/>
          <p:nvPr/>
        </p:nvSpPr>
        <p:spPr>
          <a:xfrm>
            <a:off x="7737254" y="5776573"/>
            <a:ext cx="25514" cy="105181"/>
          </a:xfrm>
          <a:custGeom>
            <a:rect b="b" l="l" r="r" t="t"/>
            <a:pathLst>
              <a:path extrusionOk="0" h="120000" w="120000">
                <a:moveTo>
                  <a:pt x="68569" y="47133"/>
                </a:moveTo>
                <a:lnTo>
                  <a:pt x="68569" y="51422"/>
                </a:lnTo>
                <a:lnTo>
                  <a:pt x="85712" y="55710"/>
                </a:lnTo>
                <a:lnTo>
                  <a:pt x="85712" y="68577"/>
                </a:lnTo>
                <a:lnTo>
                  <a:pt x="51425" y="77140"/>
                </a:lnTo>
                <a:lnTo>
                  <a:pt x="34282" y="81429"/>
                </a:lnTo>
                <a:lnTo>
                  <a:pt x="17138" y="81429"/>
                </a:lnTo>
                <a:lnTo>
                  <a:pt x="0" y="90007"/>
                </a:lnTo>
                <a:lnTo>
                  <a:pt x="17138" y="90007"/>
                </a:lnTo>
                <a:lnTo>
                  <a:pt x="51425" y="94280"/>
                </a:lnTo>
                <a:lnTo>
                  <a:pt x="85712" y="98570"/>
                </a:lnTo>
                <a:lnTo>
                  <a:pt x="85712" y="107147"/>
                </a:lnTo>
                <a:lnTo>
                  <a:pt x="102856" y="120000"/>
                </a:lnTo>
                <a:lnTo>
                  <a:pt x="85712" y="12850"/>
                </a:lnTo>
                <a:lnTo>
                  <a:pt x="102856" y="12850"/>
                </a:lnTo>
                <a:lnTo>
                  <a:pt x="119999" y="8562"/>
                </a:lnTo>
                <a:lnTo>
                  <a:pt x="102856" y="0"/>
                </a:lnTo>
                <a:lnTo>
                  <a:pt x="77519" y="11889"/>
                </a:lnTo>
                <a:lnTo>
                  <a:pt x="54327" y="21384"/>
                </a:lnTo>
                <a:lnTo>
                  <a:pt x="51425" y="21429"/>
                </a:lnTo>
                <a:lnTo>
                  <a:pt x="34282" y="25703"/>
                </a:lnTo>
                <a:lnTo>
                  <a:pt x="68569" y="34281"/>
                </a:lnTo>
                <a:lnTo>
                  <a:pt x="81423" y="37496"/>
                </a:lnTo>
                <a:lnTo>
                  <a:pt x="85712" y="34281"/>
                </a:lnTo>
                <a:lnTo>
                  <a:pt x="85712" y="38570"/>
                </a:lnTo>
                <a:lnTo>
                  <a:pt x="81423" y="37496"/>
                </a:lnTo>
                <a:lnTo>
                  <a:pt x="68569" y="4713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0" name="Google Shape;610;p8"/>
          <p:cNvSpPr/>
          <p:nvPr/>
        </p:nvSpPr>
        <p:spPr>
          <a:xfrm>
            <a:off x="7737254" y="5904297"/>
            <a:ext cx="18224" cy="41494"/>
          </a:xfrm>
          <a:custGeom>
            <a:rect b="b" l="l" r="r" t="t"/>
            <a:pathLst>
              <a:path extrusionOk="0" h="120000" w="120000">
                <a:moveTo>
                  <a:pt x="23994" y="10870"/>
                </a:moveTo>
                <a:lnTo>
                  <a:pt x="0" y="0"/>
                </a:lnTo>
                <a:lnTo>
                  <a:pt x="1764" y="36872"/>
                </a:lnTo>
                <a:lnTo>
                  <a:pt x="14163" y="71917"/>
                </a:lnTo>
                <a:lnTo>
                  <a:pt x="23994" y="86933"/>
                </a:lnTo>
                <a:lnTo>
                  <a:pt x="47996" y="86933"/>
                </a:lnTo>
                <a:lnTo>
                  <a:pt x="99133" y="120000"/>
                </a:lnTo>
                <a:lnTo>
                  <a:pt x="120000" y="97769"/>
                </a:lnTo>
                <a:lnTo>
                  <a:pt x="114435" y="89443"/>
                </a:lnTo>
                <a:lnTo>
                  <a:pt x="95998" y="97769"/>
                </a:lnTo>
                <a:lnTo>
                  <a:pt x="57010" y="69034"/>
                </a:lnTo>
                <a:lnTo>
                  <a:pt x="36387" y="27742"/>
                </a:lnTo>
                <a:lnTo>
                  <a:pt x="23994" y="1087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1" name="Google Shape;611;p8"/>
          <p:cNvSpPr/>
          <p:nvPr/>
        </p:nvSpPr>
        <p:spPr>
          <a:xfrm>
            <a:off x="8539081" y="6445266"/>
            <a:ext cx="34504" cy="63868"/>
          </a:xfrm>
          <a:custGeom>
            <a:rect b="b" l="l" r="r" t="t"/>
            <a:pathLst>
              <a:path extrusionOk="0" h="120000" w="120000">
                <a:moveTo>
                  <a:pt x="76057" y="14125"/>
                </a:moveTo>
                <a:lnTo>
                  <a:pt x="63380" y="7062"/>
                </a:lnTo>
                <a:lnTo>
                  <a:pt x="63380" y="14125"/>
                </a:lnTo>
                <a:lnTo>
                  <a:pt x="50703" y="14125"/>
                </a:lnTo>
                <a:lnTo>
                  <a:pt x="25350" y="7062"/>
                </a:lnTo>
                <a:lnTo>
                  <a:pt x="25350" y="0"/>
                </a:lnTo>
                <a:lnTo>
                  <a:pt x="12673" y="7062"/>
                </a:lnTo>
                <a:lnTo>
                  <a:pt x="0" y="28250"/>
                </a:lnTo>
                <a:lnTo>
                  <a:pt x="0" y="35290"/>
                </a:lnTo>
                <a:lnTo>
                  <a:pt x="12673" y="49416"/>
                </a:lnTo>
                <a:lnTo>
                  <a:pt x="34517" y="67252"/>
                </a:lnTo>
                <a:lnTo>
                  <a:pt x="62058" y="94494"/>
                </a:lnTo>
                <a:lnTo>
                  <a:pt x="76057" y="112937"/>
                </a:lnTo>
                <a:lnTo>
                  <a:pt x="88734" y="120000"/>
                </a:lnTo>
                <a:lnTo>
                  <a:pt x="101410" y="112937"/>
                </a:lnTo>
                <a:lnTo>
                  <a:pt x="120000" y="23525"/>
                </a:lnTo>
                <a:lnTo>
                  <a:pt x="80905" y="14858"/>
                </a:lnTo>
                <a:lnTo>
                  <a:pt x="76057" y="1412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2" name="Google Shape;612;p8"/>
          <p:cNvSpPr/>
          <p:nvPr/>
        </p:nvSpPr>
        <p:spPr>
          <a:xfrm>
            <a:off x="8608321" y="6546701"/>
            <a:ext cx="7289" cy="11277"/>
          </a:xfrm>
          <a:custGeom>
            <a:rect b="b" l="l" r="r" t="t"/>
            <a:pathLst>
              <a:path extrusionOk="0" h="120000" w="120000">
                <a:moveTo>
                  <a:pt x="59991" y="80000"/>
                </a:moveTo>
                <a:lnTo>
                  <a:pt x="120000" y="0"/>
                </a:lnTo>
                <a:lnTo>
                  <a:pt x="59991" y="0"/>
                </a:lnTo>
                <a:lnTo>
                  <a:pt x="0" y="40000"/>
                </a:lnTo>
                <a:lnTo>
                  <a:pt x="0" y="119999"/>
                </a:lnTo>
                <a:lnTo>
                  <a:pt x="59991" y="80000"/>
                </a:lnTo>
                <a:lnTo>
                  <a:pt x="59991" y="40000"/>
                </a:lnTo>
                <a:lnTo>
                  <a:pt x="59991" y="8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3" name="Google Shape;613;p8"/>
          <p:cNvSpPr/>
          <p:nvPr/>
        </p:nvSpPr>
        <p:spPr>
          <a:xfrm>
            <a:off x="5942650" y="3602173"/>
            <a:ext cx="90627" cy="91274"/>
          </a:xfrm>
          <a:custGeom>
            <a:rect b="b" l="l" r="r" t="t"/>
            <a:pathLst>
              <a:path extrusionOk="0" h="120000" w="120000">
                <a:moveTo>
                  <a:pt x="9601" y="34996"/>
                </a:moveTo>
                <a:lnTo>
                  <a:pt x="4809" y="44997"/>
                </a:lnTo>
                <a:lnTo>
                  <a:pt x="6836" y="52726"/>
                </a:lnTo>
                <a:lnTo>
                  <a:pt x="21463" y="58590"/>
                </a:lnTo>
                <a:lnTo>
                  <a:pt x="33597" y="44997"/>
                </a:lnTo>
                <a:lnTo>
                  <a:pt x="52802" y="44997"/>
                </a:lnTo>
                <a:lnTo>
                  <a:pt x="47992" y="49989"/>
                </a:lnTo>
                <a:lnTo>
                  <a:pt x="57594" y="54998"/>
                </a:lnTo>
                <a:lnTo>
                  <a:pt x="52802" y="54998"/>
                </a:lnTo>
                <a:lnTo>
                  <a:pt x="47992" y="59992"/>
                </a:lnTo>
                <a:lnTo>
                  <a:pt x="52802" y="75002"/>
                </a:lnTo>
                <a:lnTo>
                  <a:pt x="52802" y="84986"/>
                </a:lnTo>
                <a:lnTo>
                  <a:pt x="72006" y="84986"/>
                </a:lnTo>
                <a:lnTo>
                  <a:pt x="76798" y="89995"/>
                </a:lnTo>
                <a:lnTo>
                  <a:pt x="81591" y="89995"/>
                </a:lnTo>
                <a:lnTo>
                  <a:pt x="91194" y="99997"/>
                </a:lnTo>
                <a:lnTo>
                  <a:pt x="100795" y="109998"/>
                </a:lnTo>
                <a:lnTo>
                  <a:pt x="100795" y="120000"/>
                </a:lnTo>
                <a:lnTo>
                  <a:pt x="110397" y="109998"/>
                </a:lnTo>
                <a:lnTo>
                  <a:pt x="120000" y="104989"/>
                </a:lnTo>
                <a:lnTo>
                  <a:pt x="115190" y="89995"/>
                </a:lnTo>
                <a:lnTo>
                  <a:pt x="115190" y="79994"/>
                </a:lnTo>
                <a:lnTo>
                  <a:pt x="120000" y="75002"/>
                </a:lnTo>
                <a:lnTo>
                  <a:pt x="110397" y="79994"/>
                </a:lnTo>
                <a:lnTo>
                  <a:pt x="105588" y="79994"/>
                </a:lnTo>
                <a:lnTo>
                  <a:pt x="96003" y="75002"/>
                </a:lnTo>
                <a:lnTo>
                  <a:pt x="91194" y="65001"/>
                </a:lnTo>
                <a:lnTo>
                  <a:pt x="100795" y="54998"/>
                </a:lnTo>
                <a:lnTo>
                  <a:pt x="100795" y="49989"/>
                </a:lnTo>
                <a:lnTo>
                  <a:pt x="91194" y="49989"/>
                </a:lnTo>
                <a:lnTo>
                  <a:pt x="86400" y="44997"/>
                </a:lnTo>
                <a:lnTo>
                  <a:pt x="76798" y="39988"/>
                </a:lnTo>
                <a:lnTo>
                  <a:pt x="91194" y="24994"/>
                </a:lnTo>
                <a:lnTo>
                  <a:pt x="81591" y="24994"/>
                </a:lnTo>
                <a:lnTo>
                  <a:pt x="76798" y="19985"/>
                </a:lnTo>
                <a:lnTo>
                  <a:pt x="72006" y="4992"/>
                </a:lnTo>
                <a:lnTo>
                  <a:pt x="67197" y="14993"/>
                </a:lnTo>
                <a:lnTo>
                  <a:pt x="67197" y="19985"/>
                </a:lnTo>
                <a:lnTo>
                  <a:pt x="57594" y="9984"/>
                </a:lnTo>
                <a:lnTo>
                  <a:pt x="57594" y="0"/>
                </a:lnTo>
                <a:lnTo>
                  <a:pt x="28805" y="0"/>
                </a:lnTo>
                <a:lnTo>
                  <a:pt x="9601" y="4992"/>
                </a:lnTo>
                <a:lnTo>
                  <a:pt x="19203" y="19985"/>
                </a:lnTo>
                <a:lnTo>
                  <a:pt x="9601" y="24994"/>
                </a:lnTo>
                <a:lnTo>
                  <a:pt x="0" y="34996"/>
                </a:lnTo>
                <a:lnTo>
                  <a:pt x="9601" y="34996"/>
                </a:lnTo>
                <a:close/>
              </a:path>
              <a:path extrusionOk="0" h="120000" w="120000">
                <a:moveTo>
                  <a:pt x="43200" y="54998"/>
                </a:moveTo>
                <a:lnTo>
                  <a:pt x="33597" y="44997"/>
                </a:lnTo>
                <a:lnTo>
                  <a:pt x="21463" y="58590"/>
                </a:lnTo>
                <a:lnTo>
                  <a:pt x="35798" y="63381"/>
                </a:lnTo>
                <a:lnTo>
                  <a:pt x="38407" y="65001"/>
                </a:lnTo>
                <a:lnTo>
                  <a:pt x="52802" y="75002"/>
                </a:lnTo>
                <a:lnTo>
                  <a:pt x="47992" y="59992"/>
                </a:lnTo>
                <a:lnTo>
                  <a:pt x="43200" y="549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4" name="Google Shape;614;p8"/>
          <p:cNvSpPr/>
          <p:nvPr/>
        </p:nvSpPr>
        <p:spPr>
          <a:xfrm>
            <a:off x="5942650" y="3602173"/>
            <a:ext cx="90627" cy="91274"/>
          </a:xfrm>
          <a:custGeom>
            <a:rect b="b" l="l" r="r" t="t"/>
            <a:pathLst>
              <a:path extrusionOk="0" h="120000" w="120000">
                <a:moveTo>
                  <a:pt x="9601" y="4992"/>
                </a:moveTo>
                <a:lnTo>
                  <a:pt x="19203" y="19985"/>
                </a:lnTo>
                <a:lnTo>
                  <a:pt x="9601" y="24994"/>
                </a:lnTo>
                <a:lnTo>
                  <a:pt x="0" y="34996"/>
                </a:lnTo>
                <a:lnTo>
                  <a:pt x="9601" y="34996"/>
                </a:lnTo>
                <a:lnTo>
                  <a:pt x="4809" y="44997"/>
                </a:lnTo>
                <a:lnTo>
                  <a:pt x="6836" y="52726"/>
                </a:lnTo>
                <a:lnTo>
                  <a:pt x="21463" y="58590"/>
                </a:lnTo>
                <a:lnTo>
                  <a:pt x="35798" y="63381"/>
                </a:lnTo>
                <a:lnTo>
                  <a:pt x="38407" y="65001"/>
                </a:lnTo>
                <a:lnTo>
                  <a:pt x="52802" y="75002"/>
                </a:lnTo>
                <a:lnTo>
                  <a:pt x="52802" y="84986"/>
                </a:lnTo>
                <a:lnTo>
                  <a:pt x="62403" y="84986"/>
                </a:lnTo>
                <a:lnTo>
                  <a:pt x="72006" y="84986"/>
                </a:lnTo>
                <a:lnTo>
                  <a:pt x="76798" y="89995"/>
                </a:lnTo>
                <a:lnTo>
                  <a:pt x="81591" y="89995"/>
                </a:lnTo>
                <a:lnTo>
                  <a:pt x="91194" y="99997"/>
                </a:lnTo>
                <a:lnTo>
                  <a:pt x="100795" y="109998"/>
                </a:lnTo>
                <a:lnTo>
                  <a:pt x="100795" y="120000"/>
                </a:lnTo>
                <a:lnTo>
                  <a:pt x="110397" y="109998"/>
                </a:lnTo>
                <a:lnTo>
                  <a:pt x="120000" y="104989"/>
                </a:lnTo>
                <a:lnTo>
                  <a:pt x="115190" y="89995"/>
                </a:lnTo>
                <a:lnTo>
                  <a:pt x="115190" y="79994"/>
                </a:lnTo>
                <a:lnTo>
                  <a:pt x="120000" y="75002"/>
                </a:lnTo>
                <a:lnTo>
                  <a:pt x="110397" y="79994"/>
                </a:lnTo>
                <a:lnTo>
                  <a:pt x="105588" y="79994"/>
                </a:lnTo>
                <a:lnTo>
                  <a:pt x="96003" y="75002"/>
                </a:lnTo>
                <a:lnTo>
                  <a:pt x="91194" y="65001"/>
                </a:lnTo>
                <a:lnTo>
                  <a:pt x="100795" y="54998"/>
                </a:lnTo>
                <a:lnTo>
                  <a:pt x="100795" y="49989"/>
                </a:lnTo>
                <a:lnTo>
                  <a:pt x="91194" y="49989"/>
                </a:lnTo>
                <a:lnTo>
                  <a:pt x="86400" y="44997"/>
                </a:lnTo>
                <a:lnTo>
                  <a:pt x="76798" y="39988"/>
                </a:lnTo>
                <a:lnTo>
                  <a:pt x="91194" y="24994"/>
                </a:lnTo>
                <a:lnTo>
                  <a:pt x="81591" y="24994"/>
                </a:lnTo>
                <a:lnTo>
                  <a:pt x="76798" y="19985"/>
                </a:lnTo>
                <a:lnTo>
                  <a:pt x="72006" y="4992"/>
                </a:lnTo>
                <a:lnTo>
                  <a:pt x="67197" y="14993"/>
                </a:lnTo>
                <a:lnTo>
                  <a:pt x="67197" y="19985"/>
                </a:lnTo>
                <a:lnTo>
                  <a:pt x="57594" y="9984"/>
                </a:lnTo>
                <a:lnTo>
                  <a:pt x="57594" y="0"/>
                </a:lnTo>
                <a:lnTo>
                  <a:pt x="33597" y="0"/>
                </a:lnTo>
                <a:lnTo>
                  <a:pt x="28805" y="0"/>
                </a:lnTo>
                <a:lnTo>
                  <a:pt x="9601" y="4992"/>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5" name="Google Shape;615;p8"/>
          <p:cNvSpPr/>
          <p:nvPr/>
        </p:nvSpPr>
        <p:spPr>
          <a:xfrm>
            <a:off x="2896741" y="5753968"/>
            <a:ext cx="510819" cy="1243037"/>
          </a:xfrm>
          <a:custGeom>
            <a:rect b="b" l="l" r="r" t="t"/>
            <a:pathLst>
              <a:path extrusionOk="0" h="120000" w="120000">
                <a:moveTo>
                  <a:pt x="58000" y="118960"/>
                </a:moveTo>
                <a:lnTo>
                  <a:pt x="55757" y="118912"/>
                </a:lnTo>
                <a:lnTo>
                  <a:pt x="55712" y="118912"/>
                </a:lnTo>
                <a:lnTo>
                  <a:pt x="55712" y="118549"/>
                </a:lnTo>
                <a:lnTo>
                  <a:pt x="54856" y="118549"/>
                </a:lnTo>
                <a:lnTo>
                  <a:pt x="54000" y="118912"/>
                </a:lnTo>
                <a:lnTo>
                  <a:pt x="52729" y="119193"/>
                </a:lnTo>
                <a:lnTo>
                  <a:pt x="54118" y="119716"/>
                </a:lnTo>
                <a:lnTo>
                  <a:pt x="55712" y="120000"/>
                </a:lnTo>
                <a:lnTo>
                  <a:pt x="56571" y="119637"/>
                </a:lnTo>
                <a:lnTo>
                  <a:pt x="57428" y="119275"/>
                </a:lnTo>
                <a:lnTo>
                  <a:pt x="58284" y="119275"/>
                </a:lnTo>
                <a:lnTo>
                  <a:pt x="58000" y="118960"/>
                </a:lnTo>
                <a:close/>
              </a:path>
              <a:path extrusionOk="0" h="120000" w="120000">
                <a:moveTo>
                  <a:pt x="27463" y="111647"/>
                </a:moveTo>
                <a:lnTo>
                  <a:pt x="27462" y="111633"/>
                </a:lnTo>
                <a:lnTo>
                  <a:pt x="27429" y="111661"/>
                </a:lnTo>
                <a:lnTo>
                  <a:pt x="27463" y="111647"/>
                </a:lnTo>
                <a:close/>
              </a:path>
              <a:path extrusionOk="0" h="120000" w="120000">
                <a:moveTo>
                  <a:pt x="36857" y="120000"/>
                </a:moveTo>
                <a:lnTo>
                  <a:pt x="38569" y="120362"/>
                </a:lnTo>
                <a:lnTo>
                  <a:pt x="42000" y="120362"/>
                </a:lnTo>
                <a:lnTo>
                  <a:pt x="42857" y="120000"/>
                </a:lnTo>
                <a:lnTo>
                  <a:pt x="43713" y="119637"/>
                </a:lnTo>
                <a:lnTo>
                  <a:pt x="45428" y="120000"/>
                </a:lnTo>
                <a:lnTo>
                  <a:pt x="47141" y="120000"/>
                </a:lnTo>
                <a:lnTo>
                  <a:pt x="48000" y="119637"/>
                </a:lnTo>
                <a:lnTo>
                  <a:pt x="48000" y="119275"/>
                </a:lnTo>
                <a:lnTo>
                  <a:pt x="45147" y="118795"/>
                </a:lnTo>
                <a:lnTo>
                  <a:pt x="42242" y="118551"/>
                </a:lnTo>
                <a:lnTo>
                  <a:pt x="39429" y="118549"/>
                </a:lnTo>
                <a:lnTo>
                  <a:pt x="38569" y="118187"/>
                </a:lnTo>
                <a:lnTo>
                  <a:pt x="37713" y="117462"/>
                </a:lnTo>
                <a:lnTo>
                  <a:pt x="36857" y="117462"/>
                </a:lnTo>
                <a:lnTo>
                  <a:pt x="36001" y="117099"/>
                </a:lnTo>
                <a:lnTo>
                  <a:pt x="35141" y="117099"/>
                </a:lnTo>
                <a:lnTo>
                  <a:pt x="34285" y="116737"/>
                </a:lnTo>
                <a:lnTo>
                  <a:pt x="33429" y="116737"/>
                </a:lnTo>
                <a:lnTo>
                  <a:pt x="34285" y="116374"/>
                </a:lnTo>
                <a:lnTo>
                  <a:pt x="33429" y="116011"/>
                </a:lnTo>
                <a:lnTo>
                  <a:pt x="33429" y="115650"/>
                </a:lnTo>
                <a:lnTo>
                  <a:pt x="31714" y="115650"/>
                </a:lnTo>
                <a:lnTo>
                  <a:pt x="30857" y="115287"/>
                </a:lnTo>
                <a:lnTo>
                  <a:pt x="29142" y="114199"/>
                </a:lnTo>
                <a:lnTo>
                  <a:pt x="29142" y="113473"/>
                </a:lnTo>
                <a:lnTo>
                  <a:pt x="28285" y="113473"/>
                </a:lnTo>
                <a:lnTo>
                  <a:pt x="28285" y="113112"/>
                </a:lnTo>
                <a:lnTo>
                  <a:pt x="29142" y="113112"/>
                </a:lnTo>
                <a:lnTo>
                  <a:pt x="29998" y="112749"/>
                </a:lnTo>
                <a:lnTo>
                  <a:pt x="29142" y="112386"/>
                </a:lnTo>
                <a:lnTo>
                  <a:pt x="29142" y="112024"/>
                </a:lnTo>
                <a:lnTo>
                  <a:pt x="28285" y="111298"/>
                </a:lnTo>
                <a:lnTo>
                  <a:pt x="27463" y="111647"/>
                </a:lnTo>
                <a:lnTo>
                  <a:pt x="28285" y="120000"/>
                </a:lnTo>
                <a:lnTo>
                  <a:pt x="30857" y="119637"/>
                </a:lnTo>
                <a:lnTo>
                  <a:pt x="35141" y="119637"/>
                </a:lnTo>
                <a:lnTo>
                  <a:pt x="35141" y="120000"/>
                </a:lnTo>
                <a:lnTo>
                  <a:pt x="36857" y="120000"/>
                </a:lnTo>
                <a:close/>
              </a:path>
              <a:path extrusionOk="0" h="120000" w="120000">
                <a:moveTo>
                  <a:pt x="28285" y="110935"/>
                </a:moveTo>
                <a:lnTo>
                  <a:pt x="27429" y="111298"/>
                </a:lnTo>
                <a:lnTo>
                  <a:pt x="27462" y="111633"/>
                </a:lnTo>
                <a:lnTo>
                  <a:pt x="28285" y="110935"/>
                </a:lnTo>
                <a:close/>
              </a:path>
              <a:path extrusionOk="0" h="120000" w="120000">
                <a:moveTo>
                  <a:pt x="92221" y="57690"/>
                </a:moveTo>
                <a:lnTo>
                  <a:pt x="89142" y="42778"/>
                </a:lnTo>
                <a:lnTo>
                  <a:pt x="89117" y="58018"/>
                </a:lnTo>
                <a:lnTo>
                  <a:pt x="92221" y="57690"/>
                </a:lnTo>
                <a:close/>
              </a:path>
              <a:path extrusionOk="0" h="120000" w="120000">
                <a:moveTo>
                  <a:pt x="71143" y="59817"/>
                </a:moveTo>
                <a:lnTo>
                  <a:pt x="69427" y="59817"/>
                </a:lnTo>
                <a:lnTo>
                  <a:pt x="69427" y="60180"/>
                </a:lnTo>
                <a:lnTo>
                  <a:pt x="71143" y="59817"/>
                </a:lnTo>
                <a:close/>
              </a:path>
              <a:path extrusionOk="0" h="120000" w="120000">
                <a:moveTo>
                  <a:pt x="9585" y="75334"/>
                </a:moveTo>
                <a:lnTo>
                  <a:pt x="10353" y="76099"/>
                </a:lnTo>
                <a:lnTo>
                  <a:pt x="10286" y="76132"/>
                </a:lnTo>
                <a:lnTo>
                  <a:pt x="9427" y="76857"/>
                </a:lnTo>
                <a:lnTo>
                  <a:pt x="10286" y="77220"/>
                </a:lnTo>
                <a:lnTo>
                  <a:pt x="10286" y="78670"/>
                </a:lnTo>
                <a:lnTo>
                  <a:pt x="11999" y="79395"/>
                </a:lnTo>
                <a:lnTo>
                  <a:pt x="11143" y="79758"/>
                </a:lnTo>
                <a:lnTo>
                  <a:pt x="10286" y="80121"/>
                </a:lnTo>
                <a:lnTo>
                  <a:pt x="9427" y="81208"/>
                </a:lnTo>
                <a:lnTo>
                  <a:pt x="10286" y="81571"/>
                </a:lnTo>
                <a:lnTo>
                  <a:pt x="10286" y="81933"/>
                </a:lnTo>
                <a:lnTo>
                  <a:pt x="11999" y="82295"/>
                </a:lnTo>
                <a:lnTo>
                  <a:pt x="10286" y="82658"/>
                </a:lnTo>
                <a:lnTo>
                  <a:pt x="9427" y="82658"/>
                </a:lnTo>
                <a:lnTo>
                  <a:pt x="9427" y="83383"/>
                </a:lnTo>
                <a:lnTo>
                  <a:pt x="8571" y="83746"/>
                </a:lnTo>
                <a:lnTo>
                  <a:pt x="7715" y="83746"/>
                </a:lnTo>
                <a:lnTo>
                  <a:pt x="8571" y="84470"/>
                </a:lnTo>
                <a:lnTo>
                  <a:pt x="9427" y="85196"/>
                </a:lnTo>
                <a:lnTo>
                  <a:pt x="9427" y="87371"/>
                </a:lnTo>
                <a:lnTo>
                  <a:pt x="8571" y="88096"/>
                </a:lnTo>
                <a:lnTo>
                  <a:pt x="8571" y="90634"/>
                </a:lnTo>
                <a:lnTo>
                  <a:pt x="7715" y="90997"/>
                </a:lnTo>
                <a:lnTo>
                  <a:pt x="5999" y="91721"/>
                </a:lnTo>
                <a:lnTo>
                  <a:pt x="5143" y="92447"/>
                </a:lnTo>
                <a:lnTo>
                  <a:pt x="5999" y="92809"/>
                </a:lnTo>
                <a:lnTo>
                  <a:pt x="5999" y="94259"/>
                </a:lnTo>
                <a:lnTo>
                  <a:pt x="6855" y="94985"/>
                </a:lnTo>
                <a:lnTo>
                  <a:pt x="5143" y="95347"/>
                </a:lnTo>
                <a:lnTo>
                  <a:pt x="2642" y="95986"/>
                </a:lnTo>
                <a:lnTo>
                  <a:pt x="806" y="96626"/>
                </a:lnTo>
                <a:lnTo>
                  <a:pt x="856" y="97160"/>
                </a:lnTo>
                <a:lnTo>
                  <a:pt x="1715" y="98247"/>
                </a:lnTo>
                <a:lnTo>
                  <a:pt x="2571" y="98610"/>
                </a:lnTo>
                <a:lnTo>
                  <a:pt x="1715" y="99335"/>
                </a:lnTo>
                <a:lnTo>
                  <a:pt x="856" y="100422"/>
                </a:lnTo>
                <a:lnTo>
                  <a:pt x="0" y="100422"/>
                </a:lnTo>
                <a:lnTo>
                  <a:pt x="0" y="103323"/>
                </a:lnTo>
                <a:lnTo>
                  <a:pt x="2571" y="103323"/>
                </a:lnTo>
                <a:lnTo>
                  <a:pt x="3427" y="102236"/>
                </a:lnTo>
                <a:lnTo>
                  <a:pt x="4284" y="102960"/>
                </a:lnTo>
                <a:lnTo>
                  <a:pt x="5999" y="103685"/>
                </a:lnTo>
                <a:lnTo>
                  <a:pt x="5999" y="104048"/>
                </a:lnTo>
                <a:lnTo>
                  <a:pt x="4284" y="104773"/>
                </a:lnTo>
                <a:lnTo>
                  <a:pt x="3427" y="105135"/>
                </a:lnTo>
                <a:lnTo>
                  <a:pt x="4284" y="105498"/>
                </a:lnTo>
                <a:lnTo>
                  <a:pt x="5143" y="106586"/>
                </a:lnTo>
                <a:lnTo>
                  <a:pt x="7120" y="107854"/>
                </a:lnTo>
                <a:lnTo>
                  <a:pt x="9565" y="108866"/>
                </a:lnTo>
                <a:lnTo>
                  <a:pt x="10286" y="109123"/>
                </a:lnTo>
                <a:lnTo>
                  <a:pt x="18858" y="109123"/>
                </a:lnTo>
                <a:lnTo>
                  <a:pt x="21689" y="109197"/>
                </a:lnTo>
                <a:lnTo>
                  <a:pt x="25723" y="109347"/>
                </a:lnTo>
                <a:lnTo>
                  <a:pt x="28724" y="109469"/>
                </a:lnTo>
                <a:lnTo>
                  <a:pt x="29142" y="109486"/>
                </a:lnTo>
                <a:lnTo>
                  <a:pt x="28285" y="108761"/>
                </a:lnTo>
                <a:lnTo>
                  <a:pt x="28285" y="108399"/>
                </a:lnTo>
                <a:lnTo>
                  <a:pt x="27429" y="107673"/>
                </a:lnTo>
                <a:lnTo>
                  <a:pt x="23998" y="107673"/>
                </a:lnTo>
                <a:lnTo>
                  <a:pt x="25693" y="106955"/>
                </a:lnTo>
                <a:lnTo>
                  <a:pt x="25169" y="105974"/>
                </a:lnTo>
                <a:lnTo>
                  <a:pt x="24857" y="105498"/>
                </a:lnTo>
                <a:lnTo>
                  <a:pt x="23998" y="105861"/>
                </a:lnTo>
                <a:lnTo>
                  <a:pt x="23998" y="105135"/>
                </a:lnTo>
                <a:lnTo>
                  <a:pt x="25714" y="105135"/>
                </a:lnTo>
                <a:lnTo>
                  <a:pt x="26570" y="104411"/>
                </a:lnTo>
                <a:lnTo>
                  <a:pt x="25714" y="103685"/>
                </a:lnTo>
                <a:lnTo>
                  <a:pt x="27429" y="103323"/>
                </a:lnTo>
                <a:lnTo>
                  <a:pt x="28285" y="102960"/>
                </a:lnTo>
                <a:lnTo>
                  <a:pt x="29142" y="102960"/>
                </a:lnTo>
                <a:lnTo>
                  <a:pt x="29142" y="101873"/>
                </a:lnTo>
                <a:lnTo>
                  <a:pt x="27429" y="101873"/>
                </a:lnTo>
                <a:lnTo>
                  <a:pt x="27429" y="100785"/>
                </a:lnTo>
                <a:lnTo>
                  <a:pt x="28285" y="100422"/>
                </a:lnTo>
                <a:lnTo>
                  <a:pt x="29142" y="100785"/>
                </a:lnTo>
                <a:lnTo>
                  <a:pt x="29998" y="101148"/>
                </a:lnTo>
                <a:lnTo>
                  <a:pt x="29998" y="101873"/>
                </a:lnTo>
                <a:lnTo>
                  <a:pt x="31714" y="101510"/>
                </a:lnTo>
                <a:lnTo>
                  <a:pt x="33429" y="99698"/>
                </a:lnTo>
                <a:lnTo>
                  <a:pt x="31714" y="14863"/>
                </a:lnTo>
                <a:lnTo>
                  <a:pt x="29998" y="15588"/>
                </a:lnTo>
                <a:lnTo>
                  <a:pt x="29998" y="15950"/>
                </a:lnTo>
                <a:lnTo>
                  <a:pt x="30857" y="16676"/>
                </a:lnTo>
                <a:lnTo>
                  <a:pt x="31133" y="17827"/>
                </a:lnTo>
                <a:lnTo>
                  <a:pt x="30274" y="18885"/>
                </a:lnTo>
                <a:lnTo>
                  <a:pt x="29998" y="19214"/>
                </a:lnTo>
                <a:lnTo>
                  <a:pt x="29142" y="19938"/>
                </a:lnTo>
                <a:lnTo>
                  <a:pt x="28285" y="19938"/>
                </a:lnTo>
                <a:lnTo>
                  <a:pt x="27429" y="21389"/>
                </a:lnTo>
                <a:lnTo>
                  <a:pt x="26105" y="22145"/>
                </a:lnTo>
                <a:lnTo>
                  <a:pt x="24613" y="22759"/>
                </a:lnTo>
                <a:lnTo>
                  <a:pt x="23998" y="23927"/>
                </a:lnTo>
                <a:lnTo>
                  <a:pt x="23772" y="25200"/>
                </a:lnTo>
                <a:lnTo>
                  <a:pt x="23357" y="26312"/>
                </a:lnTo>
                <a:lnTo>
                  <a:pt x="23142" y="27552"/>
                </a:lnTo>
                <a:lnTo>
                  <a:pt x="23440" y="28872"/>
                </a:lnTo>
                <a:lnTo>
                  <a:pt x="23296" y="29940"/>
                </a:lnTo>
                <a:lnTo>
                  <a:pt x="23142" y="30090"/>
                </a:lnTo>
                <a:lnTo>
                  <a:pt x="22286" y="30814"/>
                </a:lnTo>
                <a:lnTo>
                  <a:pt x="21427" y="30814"/>
                </a:lnTo>
                <a:lnTo>
                  <a:pt x="21427" y="32265"/>
                </a:lnTo>
                <a:lnTo>
                  <a:pt x="21171" y="33627"/>
                </a:lnTo>
                <a:lnTo>
                  <a:pt x="21117" y="34642"/>
                </a:lnTo>
                <a:lnTo>
                  <a:pt x="21427" y="35166"/>
                </a:lnTo>
                <a:lnTo>
                  <a:pt x="21635" y="36466"/>
                </a:lnTo>
                <a:lnTo>
                  <a:pt x="21041" y="37385"/>
                </a:lnTo>
                <a:lnTo>
                  <a:pt x="20570" y="37704"/>
                </a:lnTo>
                <a:lnTo>
                  <a:pt x="19714" y="38428"/>
                </a:lnTo>
                <a:lnTo>
                  <a:pt x="19714" y="39516"/>
                </a:lnTo>
                <a:lnTo>
                  <a:pt x="20449" y="40738"/>
                </a:lnTo>
                <a:lnTo>
                  <a:pt x="20570" y="41917"/>
                </a:lnTo>
                <a:lnTo>
                  <a:pt x="20570" y="42053"/>
                </a:lnTo>
                <a:lnTo>
                  <a:pt x="20184" y="43337"/>
                </a:lnTo>
                <a:lnTo>
                  <a:pt x="19294" y="44563"/>
                </a:lnTo>
                <a:lnTo>
                  <a:pt x="18305" y="45675"/>
                </a:lnTo>
                <a:lnTo>
                  <a:pt x="17999" y="46042"/>
                </a:lnTo>
                <a:lnTo>
                  <a:pt x="16286" y="46766"/>
                </a:lnTo>
                <a:lnTo>
                  <a:pt x="17142" y="47129"/>
                </a:lnTo>
                <a:lnTo>
                  <a:pt x="17142" y="48217"/>
                </a:lnTo>
                <a:lnTo>
                  <a:pt x="17999" y="48941"/>
                </a:lnTo>
                <a:lnTo>
                  <a:pt x="17999" y="49667"/>
                </a:lnTo>
                <a:lnTo>
                  <a:pt x="17142" y="50392"/>
                </a:lnTo>
                <a:lnTo>
                  <a:pt x="14570" y="50392"/>
                </a:lnTo>
                <a:lnTo>
                  <a:pt x="11999" y="51479"/>
                </a:lnTo>
                <a:lnTo>
                  <a:pt x="12855" y="52205"/>
                </a:lnTo>
                <a:lnTo>
                  <a:pt x="12455" y="53415"/>
                </a:lnTo>
                <a:lnTo>
                  <a:pt x="12004" y="54647"/>
                </a:lnTo>
                <a:lnTo>
                  <a:pt x="11999" y="55467"/>
                </a:lnTo>
                <a:lnTo>
                  <a:pt x="13714" y="55830"/>
                </a:lnTo>
                <a:lnTo>
                  <a:pt x="13714" y="56918"/>
                </a:lnTo>
                <a:lnTo>
                  <a:pt x="13339" y="57170"/>
                </a:lnTo>
                <a:lnTo>
                  <a:pt x="12452" y="57246"/>
                </a:lnTo>
                <a:lnTo>
                  <a:pt x="11999" y="57642"/>
                </a:lnTo>
                <a:lnTo>
                  <a:pt x="10698" y="58607"/>
                </a:lnTo>
                <a:lnTo>
                  <a:pt x="10286" y="68157"/>
                </a:lnTo>
                <a:lnTo>
                  <a:pt x="9851" y="59940"/>
                </a:lnTo>
                <a:lnTo>
                  <a:pt x="9457" y="61241"/>
                </a:lnTo>
                <a:lnTo>
                  <a:pt x="9427" y="61631"/>
                </a:lnTo>
                <a:lnTo>
                  <a:pt x="9427" y="62718"/>
                </a:lnTo>
                <a:lnTo>
                  <a:pt x="7715" y="63443"/>
                </a:lnTo>
                <a:lnTo>
                  <a:pt x="7269" y="64329"/>
                </a:lnTo>
                <a:lnTo>
                  <a:pt x="8303" y="65351"/>
                </a:lnTo>
                <a:lnTo>
                  <a:pt x="8571" y="65981"/>
                </a:lnTo>
                <a:lnTo>
                  <a:pt x="7964" y="67138"/>
                </a:lnTo>
                <a:lnTo>
                  <a:pt x="8321" y="68091"/>
                </a:lnTo>
                <a:lnTo>
                  <a:pt x="8571" y="68157"/>
                </a:lnTo>
                <a:lnTo>
                  <a:pt x="10286" y="68519"/>
                </a:lnTo>
                <a:lnTo>
                  <a:pt x="10286" y="71419"/>
                </a:lnTo>
                <a:lnTo>
                  <a:pt x="9392" y="72692"/>
                </a:lnTo>
                <a:lnTo>
                  <a:pt x="7996" y="73829"/>
                </a:lnTo>
                <a:lnTo>
                  <a:pt x="7715" y="74320"/>
                </a:lnTo>
                <a:lnTo>
                  <a:pt x="9585" y="75334"/>
                </a:lnTo>
                <a:close/>
              </a:path>
              <a:path extrusionOk="0" h="120000" w="120000">
                <a:moveTo>
                  <a:pt x="9851" y="59940"/>
                </a:moveTo>
                <a:lnTo>
                  <a:pt x="10286" y="68157"/>
                </a:lnTo>
                <a:lnTo>
                  <a:pt x="10698" y="58607"/>
                </a:lnTo>
                <a:lnTo>
                  <a:pt x="9851" y="59940"/>
                </a:lnTo>
                <a:close/>
              </a:path>
              <a:path extrusionOk="0" h="120000" w="120000">
                <a:moveTo>
                  <a:pt x="39429" y="89909"/>
                </a:moveTo>
                <a:lnTo>
                  <a:pt x="38569" y="89183"/>
                </a:lnTo>
                <a:lnTo>
                  <a:pt x="38569" y="88822"/>
                </a:lnTo>
                <a:lnTo>
                  <a:pt x="36857" y="88822"/>
                </a:lnTo>
                <a:lnTo>
                  <a:pt x="36001" y="88459"/>
                </a:lnTo>
                <a:lnTo>
                  <a:pt x="35141" y="87734"/>
                </a:lnTo>
                <a:lnTo>
                  <a:pt x="35141" y="87371"/>
                </a:lnTo>
                <a:lnTo>
                  <a:pt x="34520" y="86276"/>
                </a:lnTo>
                <a:lnTo>
                  <a:pt x="34765" y="85659"/>
                </a:lnTo>
                <a:lnTo>
                  <a:pt x="35141" y="85196"/>
                </a:lnTo>
                <a:lnTo>
                  <a:pt x="36857" y="85196"/>
                </a:lnTo>
                <a:lnTo>
                  <a:pt x="36857" y="84470"/>
                </a:lnTo>
                <a:lnTo>
                  <a:pt x="39429" y="84109"/>
                </a:lnTo>
                <a:lnTo>
                  <a:pt x="39429" y="83746"/>
                </a:lnTo>
                <a:lnTo>
                  <a:pt x="41131" y="83069"/>
                </a:lnTo>
                <a:lnTo>
                  <a:pt x="42205" y="82555"/>
                </a:lnTo>
                <a:lnTo>
                  <a:pt x="43619" y="82256"/>
                </a:lnTo>
                <a:lnTo>
                  <a:pt x="46341" y="82223"/>
                </a:lnTo>
                <a:lnTo>
                  <a:pt x="48000" y="82295"/>
                </a:lnTo>
                <a:lnTo>
                  <a:pt x="47141" y="81933"/>
                </a:lnTo>
                <a:lnTo>
                  <a:pt x="48000" y="81571"/>
                </a:lnTo>
                <a:lnTo>
                  <a:pt x="48000" y="81208"/>
                </a:lnTo>
                <a:lnTo>
                  <a:pt x="46456" y="80947"/>
                </a:lnTo>
                <a:lnTo>
                  <a:pt x="47446" y="80356"/>
                </a:lnTo>
                <a:lnTo>
                  <a:pt x="49121" y="79723"/>
                </a:lnTo>
                <a:lnTo>
                  <a:pt x="49713" y="79395"/>
                </a:lnTo>
                <a:lnTo>
                  <a:pt x="49713" y="79033"/>
                </a:lnTo>
                <a:lnTo>
                  <a:pt x="48856" y="77946"/>
                </a:lnTo>
                <a:lnTo>
                  <a:pt x="49398" y="76650"/>
                </a:lnTo>
                <a:lnTo>
                  <a:pt x="50741" y="75373"/>
                </a:lnTo>
                <a:lnTo>
                  <a:pt x="52284" y="74682"/>
                </a:lnTo>
                <a:lnTo>
                  <a:pt x="53144" y="74320"/>
                </a:lnTo>
                <a:lnTo>
                  <a:pt x="54000" y="74682"/>
                </a:lnTo>
                <a:lnTo>
                  <a:pt x="54856" y="74320"/>
                </a:lnTo>
                <a:lnTo>
                  <a:pt x="54856" y="73594"/>
                </a:lnTo>
                <a:lnTo>
                  <a:pt x="50572" y="73594"/>
                </a:lnTo>
                <a:lnTo>
                  <a:pt x="51428" y="73231"/>
                </a:lnTo>
                <a:lnTo>
                  <a:pt x="52284" y="73231"/>
                </a:lnTo>
                <a:lnTo>
                  <a:pt x="54000" y="72507"/>
                </a:lnTo>
                <a:lnTo>
                  <a:pt x="55712" y="72870"/>
                </a:lnTo>
                <a:lnTo>
                  <a:pt x="56571" y="73231"/>
                </a:lnTo>
                <a:lnTo>
                  <a:pt x="56571" y="73957"/>
                </a:lnTo>
                <a:lnTo>
                  <a:pt x="58967" y="73693"/>
                </a:lnTo>
                <a:lnTo>
                  <a:pt x="60777" y="72963"/>
                </a:lnTo>
                <a:lnTo>
                  <a:pt x="60856" y="72870"/>
                </a:lnTo>
                <a:lnTo>
                  <a:pt x="59999" y="72507"/>
                </a:lnTo>
                <a:lnTo>
                  <a:pt x="60856" y="72144"/>
                </a:lnTo>
                <a:lnTo>
                  <a:pt x="59999" y="72144"/>
                </a:lnTo>
                <a:lnTo>
                  <a:pt x="59999" y="71782"/>
                </a:lnTo>
                <a:lnTo>
                  <a:pt x="59143" y="71419"/>
                </a:lnTo>
                <a:lnTo>
                  <a:pt x="59143" y="71782"/>
                </a:lnTo>
                <a:lnTo>
                  <a:pt x="57428" y="71419"/>
                </a:lnTo>
                <a:lnTo>
                  <a:pt x="56571" y="71419"/>
                </a:lnTo>
                <a:lnTo>
                  <a:pt x="57428" y="72144"/>
                </a:lnTo>
                <a:lnTo>
                  <a:pt x="57428" y="72507"/>
                </a:lnTo>
                <a:lnTo>
                  <a:pt x="56571" y="72507"/>
                </a:lnTo>
                <a:lnTo>
                  <a:pt x="55712" y="72144"/>
                </a:lnTo>
                <a:lnTo>
                  <a:pt x="55712" y="72507"/>
                </a:lnTo>
                <a:lnTo>
                  <a:pt x="54856" y="72144"/>
                </a:lnTo>
                <a:lnTo>
                  <a:pt x="54000" y="71782"/>
                </a:lnTo>
                <a:lnTo>
                  <a:pt x="53144" y="71419"/>
                </a:lnTo>
                <a:lnTo>
                  <a:pt x="52284" y="71419"/>
                </a:lnTo>
                <a:lnTo>
                  <a:pt x="52284" y="71056"/>
                </a:lnTo>
                <a:lnTo>
                  <a:pt x="51428" y="70332"/>
                </a:lnTo>
                <a:lnTo>
                  <a:pt x="52284" y="69244"/>
                </a:lnTo>
                <a:lnTo>
                  <a:pt x="48856" y="69244"/>
                </a:lnTo>
                <a:lnTo>
                  <a:pt x="48856" y="68882"/>
                </a:lnTo>
                <a:lnTo>
                  <a:pt x="50572" y="68519"/>
                </a:lnTo>
                <a:lnTo>
                  <a:pt x="50572" y="67431"/>
                </a:lnTo>
                <a:lnTo>
                  <a:pt x="51428" y="66707"/>
                </a:lnTo>
                <a:lnTo>
                  <a:pt x="52284" y="66707"/>
                </a:lnTo>
                <a:lnTo>
                  <a:pt x="51428" y="66344"/>
                </a:lnTo>
                <a:lnTo>
                  <a:pt x="53144" y="66344"/>
                </a:lnTo>
                <a:lnTo>
                  <a:pt x="53144" y="67069"/>
                </a:lnTo>
                <a:lnTo>
                  <a:pt x="54856" y="67069"/>
                </a:lnTo>
                <a:lnTo>
                  <a:pt x="56589" y="68097"/>
                </a:lnTo>
                <a:lnTo>
                  <a:pt x="59267" y="68495"/>
                </a:lnTo>
                <a:lnTo>
                  <a:pt x="60856" y="68519"/>
                </a:lnTo>
                <a:lnTo>
                  <a:pt x="61715" y="68157"/>
                </a:lnTo>
                <a:lnTo>
                  <a:pt x="63428" y="67794"/>
                </a:lnTo>
                <a:lnTo>
                  <a:pt x="64284" y="67794"/>
                </a:lnTo>
                <a:lnTo>
                  <a:pt x="64284" y="67069"/>
                </a:lnTo>
                <a:lnTo>
                  <a:pt x="65143" y="67069"/>
                </a:lnTo>
                <a:lnTo>
                  <a:pt x="66855" y="66707"/>
                </a:lnTo>
                <a:lnTo>
                  <a:pt x="66855" y="66344"/>
                </a:lnTo>
                <a:lnTo>
                  <a:pt x="67454" y="65156"/>
                </a:lnTo>
                <a:lnTo>
                  <a:pt x="67010" y="64100"/>
                </a:lnTo>
                <a:lnTo>
                  <a:pt x="66680" y="63122"/>
                </a:lnTo>
                <a:lnTo>
                  <a:pt x="66855" y="62718"/>
                </a:lnTo>
                <a:lnTo>
                  <a:pt x="67715" y="62718"/>
                </a:lnTo>
                <a:lnTo>
                  <a:pt x="67715" y="61631"/>
                </a:lnTo>
                <a:lnTo>
                  <a:pt x="68571" y="61268"/>
                </a:lnTo>
                <a:lnTo>
                  <a:pt x="67715" y="60906"/>
                </a:lnTo>
                <a:lnTo>
                  <a:pt x="65999" y="60906"/>
                </a:lnTo>
                <a:lnTo>
                  <a:pt x="65999" y="60543"/>
                </a:lnTo>
                <a:lnTo>
                  <a:pt x="65143" y="60180"/>
                </a:lnTo>
                <a:lnTo>
                  <a:pt x="65999" y="59817"/>
                </a:lnTo>
                <a:lnTo>
                  <a:pt x="65999" y="59093"/>
                </a:lnTo>
                <a:lnTo>
                  <a:pt x="67715" y="59093"/>
                </a:lnTo>
                <a:lnTo>
                  <a:pt x="69427" y="60180"/>
                </a:lnTo>
                <a:lnTo>
                  <a:pt x="69427" y="59456"/>
                </a:lnTo>
                <a:lnTo>
                  <a:pt x="70283" y="59456"/>
                </a:lnTo>
                <a:lnTo>
                  <a:pt x="71143" y="59817"/>
                </a:lnTo>
                <a:lnTo>
                  <a:pt x="71999" y="59456"/>
                </a:lnTo>
                <a:lnTo>
                  <a:pt x="72855" y="59456"/>
                </a:lnTo>
                <a:lnTo>
                  <a:pt x="75427" y="59093"/>
                </a:lnTo>
                <a:lnTo>
                  <a:pt x="76286" y="59093"/>
                </a:lnTo>
                <a:lnTo>
                  <a:pt x="77998" y="58730"/>
                </a:lnTo>
                <a:lnTo>
                  <a:pt x="79714" y="59093"/>
                </a:lnTo>
                <a:lnTo>
                  <a:pt x="81427" y="59093"/>
                </a:lnTo>
                <a:lnTo>
                  <a:pt x="84858" y="58730"/>
                </a:lnTo>
                <a:lnTo>
                  <a:pt x="85714" y="58730"/>
                </a:lnTo>
                <a:lnTo>
                  <a:pt x="86570" y="58368"/>
                </a:lnTo>
                <a:lnTo>
                  <a:pt x="89117" y="58018"/>
                </a:lnTo>
                <a:lnTo>
                  <a:pt x="89142" y="42778"/>
                </a:lnTo>
                <a:lnTo>
                  <a:pt x="92221" y="57690"/>
                </a:lnTo>
                <a:lnTo>
                  <a:pt x="94214" y="57089"/>
                </a:lnTo>
                <a:lnTo>
                  <a:pt x="95906" y="56177"/>
                </a:lnTo>
                <a:lnTo>
                  <a:pt x="97568" y="55022"/>
                </a:lnTo>
                <a:lnTo>
                  <a:pt x="99124" y="53737"/>
                </a:lnTo>
                <a:lnTo>
                  <a:pt x="100496" y="52435"/>
                </a:lnTo>
                <a:lnTo>
                  <a:pt x="101608" y="51231"/>
                </a:lnTo>
                <a:lnTo>
                  <a:pt x="102000" y="50755"/>
                </a:lnTo>
                <a:lnTo>
                  <a:pt x="101141" y="50392"/>
                </a:lnTo>
                <a:lnTo>
                  <a:pt x="100285" y="50030"/>
                </a:lnTo>
                <a:lnTo>
                  <a:pt x="97713" y="50030"/>
                </a:lnTo>
                <a:lnTo>
                  <a:pt x="97713" y="49667"/>
                </a:lnTo>
                <a:lnTo>
                  <a:pt x="98569" y="49667"/>
                </a:lnTo>
                <a:lnTo>
                  <a:pt x="97713" y="49304"/>
                </a:lnTo>
                <a:lnTo>
                  <a:pt x="96857" y="49304"/>
                </a:lnTo>
                <a:lnTo>
                  <a:pt x="95998" y="48941"/>
                </a:lnTo>
                <a:lnTo>
                  <a:pt x="96857" y="48580"/>
                </a:lnTo>
                <a:lnTo>
                  <a:pt x="95998" y="48217"/>
                </a:lnTo>
                <a:lnTo>
                  <a:pt x="95998" y="47854"/>
                </a:lnTo>
                <a:lnTo>
                  <a:pt x="97713" y="47854"/>
                </a:lnTo>
                <a:lnTo>
                  <a:pt x="97713" y="47129"/>
                </a:lnTo>
                <a:lnTo>
                  <a:pt x="96857" y="46766"/>
                </a:lnTo>
                <a:lnTo>
                  <a:pt x="95998" y="46042"/>
                </a:lnTo>
                <a:lnTo>
                  <a:pt x="95142" y="45679"/>
                </a:lnTo>
                <a:lnTo>
                  <a:pt x="94285" y="45316"/>
                </a:lnTo>
                <a:lnTo>
                  <a:pt x="92570" y="45316"/>
                </a:lnTo>
                <a:lnTo>
                  <a:pt x="91713" y="44954"/>
                </a:lnTo>
                <a:lnTo>
                  <a:pt x="91713" y="43867"/>
                </a:lnTo>
                <a:lnTo>
                  <a:pt x="90857" y="43504"/>
                </a:lnTo>
                <a:lnTo>
                  <a:pt x="89998" y="43141"/>
                </a:lnTo>
                <a:lnTo>
                  <a:pt x="89998" y="42416"/>
                </a:lnTo>
                <a:lnTo>
                  <a:pt x="89142" y="42053"/>
                </a:lnTo>
                <a:lnTo>
                  <a:pt x="89142" y="41691"/>
                </a:lnTo>
                <a:lnTo>
                  <a:pt x="90857" y="41329"/>
                </a:lnTo>
                <a:lnTo>
                  <a:pt x="90857" y="38065"/>
                </a:lnTo>
                <a:lnTo>
                  <a:pt x="91713" y="38065"/>
                </a:lnTo>
                <a:lnTo>
                  <a:pt x="92570" y="36616"/>
                </a:lnTo>
                <a:lnTo>
                  <a:pt x="91713" y="35890"/>
                </a:lnTo>
                <a:lnTo>
                  <a:pt x="91985" y="35322"/>
                </a:lnTo>
                <a:lnTo>
                  <a:pt x="92744" y="34206"/>
                </a:lnTo>
                <a:lnTo>
                  <a:pt x="92570" y="33715"/>
                </a:lnTo>
                <a:lnTo>
                  <a:pt x="93355" y="32924"/>
                </a:lnTo>
                <a:lnTo>
                  <a:pt x="94393" y="32315"/>
                </a:lnTo>
                <a:lnTo>
                  <a:pt x="94285" y="31540"/>
                </a:lnTo>
                <a:lnTo>
                  <a:pt x="93429" y="30453"/>
                </a:lnTo>
                <a:lnTo>
                  <a:pt x="95998" y="29727"/>
                </a:lnTo>
                <a:lnTo>
                  <a:pt x="96857" y="28277"/>
                </a:lnTo>
                <a:lnTo>
                  <a:pt x="96857" y="27189"/>
                </a:lnTo>
                <a:lnTo>
                  <a:pt x="98569" y="26827"/>
                </a:lnTo>
                <a:lnTo>
                  <a:pt x="100285" y="26465"/>
                </a:lnTo>
                <a:lnTo>
                  <a:pt x="101141" y="26102"/>
                </a:lnTo>
                <a:lnTo>
                  <a:pt x="102000" y="25377"/>
                </a:lnTo>
                <a:lnTo>
                  <a:pt x="102000" y="23564"/>
                </a:lnTo>
                <a:lnTo>
                  <a:pt x="105428" y="23564"/>
                </a:lnTo>
                <a:lnTo>
                  <a:pt x="106285" y="23202"/>
                </a:lnTo>
                <a:lnTo>
                  <a:pt x="106285" y="22476"/>
                </a:lnTo>
                <a:lnTo>
                  <a:pt x="107141" y="22476"/>
                </a:lnTo>
                <a:lnTo>
                  <a:pt x="108856" y="22113"/>
                </a:lnTo>
                <a:lnTo>
                  <a:pt x="110572" y="21389"/>
                </a:lnTo>
                <a:lnTo>
                  <a:pt x="111428" y="21026"/>
                </a:lnTo>
                <a:lnTo>
                  <a:pt x="112284" y="20301"/>
                </a:lnTo>
                <a:lnTo>
                  <a:pt x="112284" y="19577"/>
                </a:lnTo>
                <a:lnTo>
                  <a:pt x="116572" y="19577"/>
                </a:lnTo>
                <a:lnTo>
                  <a:pt x="117428" y="19214"/>
                </a:lnTo>
                <a:lnTo>
                  <a:pt x="118284" y="18488"/>
                </a:lnTo>
                <a:lnTo>
                  <a:pt x="120000" y="18488"/>
                </a:lnTo>
                <a:lnTo>
                  <a:pt x="119143" y="18126"/>
                </a:lnTo>
                <a:lnTo>
                  <a:pt x="119143" y="15588"/>
                </a:lnTo>
                <a:lnTo>
                  <a:pt x="118284" y="14501"/>
                </a:lnTo>
                <a:lnTo>
                  <a:pt x="118284" y="13413"/>
                </a:lnTo>
                <a:lnTo>
                  <a:pt x="115712" y="12688"/>
                </a:lnTo>
                <a:lnTo>
                  <a:pt x="116572" y="13413"/>
                </a:lnTo>
                <a:lnTo>
                  <a:pt x="116572" y="14138"/>
                </a:lnTo>
                <a:lnTo>
                  <a:pt x="113141" y="13051"/>
                </a:lnTo>
                <a:lnTo>
                  <a:pt x="111428" y="14138"/>
                </a:lnTo>
                <a:lnTo>
                  <a:pt x="112284" y="14501"/>
                </a:lnTo>
                <a:lnTo>
                  <a:pt x="112843" y="15594"/>
                </a:lnTo>
                <a:lnTo>
                  <a:pt x="111924" y="16874"/>
                </a:lnTo>
                <a:lnTo>
                  <a:pt x="111428" y="17039"/>
                </a:lnTo>
                <a:lnTo>
                  <a:pt x="110572" y="17401"/>
                </a:lnTo>
                <a:lnTo>
                  <a:pt x="108856" y="18126"/>
                </a:lnTo>
                <a:lnTo>
                  <a:pt x="108856" y="18488"/>
                </a:lnTo>
                <a:lnTo>
                  <a:pt x="108000" y="19214"/>
                </a:lnTo>
                <a:lnTo>
                  <a:pt x="106285" y="19577"/>
                </a:lnTo>
                <a:lnTo>
                  <a:pt x="104569" y="19214"/>
                </a:lnTo>
                <a:lnTo>
                  <a:pt x="102857" y="19214"/>
                </a:lnTo>
                <a:lnTo>
                  <a:pt x="101141" y="18851"/>
                </a:lnTo>
                <a:lnTo>
                  <a:pt x="99429" y="19214"/>
                </a:lnTo>
                <a:lnTo>
                  <a:pt x="96857" y="19214"/>
                </a:lnTo>
                <a:lnTo>
                  <a:pt x="95142" y="18851"/>
                </a:lnTo>
                <a:lnTo>
                  <a:pt x="93429" y="18488"/>
                </a:lnTo>
                <a:lnTo>
                  <a:pt x="90857" y="18488"/>
                </a:lnTo>
                <a:lnTo>
                  <a:pt x="89142" y="18851"/>
                </a:lnTo>
                <a:lnTo>
                  <a:pt x="88285" y="18488"/>
                </a:lnTo>
                <a:lnTo>
                  <a:pt x="90857" y="16313"/>
                </a:lnTo>
                <a:lnTo>
                  <a:pt x="92570" y="15950"/>
                </a:lnTo>
                <a:lnTo>
                  <a:pt x="93429" y="14863"/>
                </a:lnTo>
                <a:lnTo>
                  <a:pt x="93429" y="14138"/>
                </a:lnTo>
                <a:lnTo>
                  <a:pt x="94035" y="12966"/>
                </a:lnTo>
                <a:lnTo>
                  <a:pt x="93675" y="12076"/>
                </a:lnTo>
                <a:lnTo>
                  <a:pt x="93429" y="11963"/>
                </a:lnTo>
                <a:lnTo>
                  <a:pt x="91343" y="11089"/>
                </a:lnTo>
                <a:lnTo>
                  <a:pt x="89294" y="10185"/>
                </a:lnTo>
                <a:lnTo>
                  <a:pt x="89142" y="10150"/>
                </a:lnTo>
                <a:lnTo>
                  <a:pt x="88285" y="9788"/>
                </a:lnTo>
                <a:lnTo>
                  <a:pt x="87426" y="9062"/>
                </a:lnTo>
                <a:lnTo>
                  <a:pt x="85525" y="8968"/>
                </a:lnTo>
                <a:lnTo>
                  <a:pt x="83744" y="8664"/>
                </a:lnTo>
                <a:lnTo>
                  <a:pt x="83142" y="8338"/>
                </a:lnTo>
                <a:lnTo>
                  <a:pt x="81427" y="7612"/>
                </a:lnTo>
                <a:lnTo>
                  <a:pt x="81427" y="7250"/>
                </a:lnTo>
                <a:lnTo>
                  <a:pt x="77142" y="7250"/>
                </a:lnTo>
                <a:lnTo>
                  <a:pt x="77142" y="5800"/>
                </a:lnTo>
                <a:lnTo>
                  <a:pt x="76286" y="5437"/>
                </a:lnTo>
                <a:lnTo>
                  <a:pt x="75427" y="4712"/>
                </a:lnTo>
                <a:lnTo>
                  <a:pt x="75427" y="4349"/>
                </a:lnTo>
                <a:lnTo>
                  <a:pt x="73714" y="4349"/>
                </a:lnTo>
                <a:lnTo>
                  <a:pt x="72855" y="3987"/>
                </a:lnTo>
                <a:lnTo>
                  <a:pt x="71999" y="3625"/>
                </a:lnTo>
                <a:lnTo>
                  <a:pt x="71143" y="2899"/>
                </a:lnTo>
                <a:lnTo>
                  <a:pt x="71143" y="2537"/>
                </a:lnTo>
                <a:lnTo>
                  <a:pt x="69427" y="1812"/>
                </a:lnTo>
                <a:lnTo>
                  <a:pt x="65999" y="724"/>
                </a:lnTo>
                <a:lnTo>
                  <a:pt x="57428" y="724"/>
                </a:lnTo>
                <a:lnTo>
                  <a:pt x="56571" y="0"/>
                </a:lnTo>
                <a:lnTo>
                  <a:pt x="54856" y="1449"/>
                </a:lnTo>
                <a:lnTo>
                  <a:pt x="53405" y="2786"/>
                </a:lnTo>
                <a:lnTo>
                  <a:pt x="53144" y="2537"/>
                </a:lnTo>
                <a:lnTo>
                  <a:pt x="52284" y="2174"/>
                </a:lnTo>
                <a:lnTo>
                  <a:pt x="50572" y="1087"/>
                </a:lnTo>
                <a:lnTo>
                  <a:pt x="44572" y="1087"/>
                </a:lnTo>
                <a:lnTo>
                  <a:pt x="41141" y="361"/>
                </a:lnTo>
                <a:lnTo>
                  <a:pt x="36857" y="1812"/>
                </a:lnTo>
                <a:lnTo>
                  <a:pt x="36001" y="3625"/>
                </a:lnTo>
                <a:lnTo>
                  <a:pt x="37713" y="3987"/>
                </a:lnTo>
                <a:lnTo>
                  <a:pt x="39320" y="4737"/>
                </a:lnTo>
                <a:lnTo>
                  <a:pt x="39211" y="5929"/>
                </a:lnTo>
                <a:lnTo>
                  <a:pt x="38569" y="6887"/>
                </a:lnTo>
                <a:lnTo>
                  <a:pt x="38569" y="7612"/>
                </a:lnTo>
                <a:lnTo>
                  <a:pt x="35141" y="7612"/>
                </a:lnTo>
                <a:lnTo>
                  <a:pt x="35141" y="8338"/>
                </a:lnTo>
                <a:lnTo>
                  <a:pt x="34285" y="9062"/>
                </a:lnTo>
                <a:lnTo>
                  <a:pt x="30857" y="9062"/>
                </a:lnTo>
                <a:lnTo>
                  <a:pt x="30857" y="9788"/>
                </a:lnTo>
                <a:lnTo>
                  <a:pt x="30258" y="10826"/>
                </a:lnTo>
                <a:lnTo>
                  <a:pt x="30355" y="12128"/>
                </a:lnTo>
                <a:lnTo>
                  <a:pt x="30857" y="13051"/>
                </a:lnTo>
                <a:lnTo>
                  <a:pt x="31890" y="14064"/>
                </a:lnTo>
                <a:lnTo>
                  <a:pt x="31855" y="14829"/>
                </a:lnTo>
                <a:lnTo>
                  <a:pt x="31714" y="14863"/>
                </a:lnTo>
                <a:lnTo>
                  <a:pt x="33429" y="99698"/>
                </a:lnTo>
                <a:lnTo>
                  <a:pt x="31714" y="101510"/>
                </a:lnTo>
                <a:lnTo>
                  <a:pt x="34285" y="101510"/>
                </a:lnTo>
                <a:lnTo>
                  <a:pt x="33429" y="99335"/>
                </a:lnTo>
                <a:lnTo>
                  <a:pt x="34285" y="101510"/>
                </a:lnTo>
                <a:lnTo>
                  <a:pt x="34285" y="101148"/>
                </a:lnTo>
                <a:lnTo>
                  <a:pt x="35141" y="100785"/>
                </a:lnTo>
                <a:lnTo>
                  <a:pt x="36001" y="99335"/>
                </a:lnTo>
                <a:lnTo>
                  <a:pt x="34285" y="99335"/>
                </a:lnTo>
                <a:lnTo>
                  <a:pt x="33429" y="98972"/>
                </a:lnTo>
                <a:lnTo>
                  <a:pt x="35495" y="97958"/>
                </a:lnTo>
                <a:lnTo>
                  <a:pt x="37633" y="97193"/>
                </a:lnTo>
                <a:lnTo>
                  <a:pt x="37713" y="97160"/>
                </a:lnTo>
                <a:lnTo>
                  <a:pt x="37713" y="96072"/>
                </a:lnTo>
                <a:lnTo>
                  <a:pt x="40285" y="96072"/>
                </a:lnTo>
                <a:lnTo>
                  <a:pt x="40285" y="95347"/>
                </a:lnTo>
                <a:lnTo>
                  <a:pt x="41141" y="94985"/>
                </a:lnTo>
                <a:lnTo>
                  <a:pt x="43713" y="94985"/>
                </a:lnTo>
                <a:lnTo>
                  <a:pt x="46284" y="93896"/>
                </a:lnTo>
                <a:lnTo>
                  <a:pt x="47141" y="93534"/>
                </a:lnTo>
                <a:lnTo>
                  <a:pt x="46284" y="93172"/>
                </a:lnTo>
                <a:lnTo>
                  <a:pt x="45428" y="92809"/>
                </a:lnTo>
                <a:lnTo>
                  <a:pt x="44572" y="92809"/>
                </a:lnTo>
                <a:lnTo>
                  <a:pt x="44120" y="92720"/>
                </a:lnTo>
                <a:lnTo>
                  <a:pt x="44744" y="92002"/>
                </a:lnTo>
                <a:lnTo>
                  <a:pt x="45026" y="90904"/>
                </a:lnTo>
                <a:lnTo>
                  <a:pt x="44572" y="90271"/>
                </a:lnTo>
                <a:lnTo>
                  <a:pt x="43713" y="89909"/>
                </a:lnTo>
                <a:lnTo>
                  <a:pt x="41141" y="90271"/>
                </a:lnTo>
                <a:lnTo>
                  <a:pt x="39429" y="89909"/>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6" name="Google Shape;616;p8"/>
          <p:cNvSpPr/>
          <p:nvPr/>
        </p:nvSpPr>
        <p:spPr>
          <a:xfrm>
            <a:off x="2896741" y="5753968"/>
            <a:ext cx="510819" cy="1134135"/>
          </a:xfrm>
          <a:custGeom>
            <a:rect b="b" l="l" r="r" t="t"/>
            <a:pathLst>
              <a:path extrusionOk="0" h="120000" w="120000">
                <a:moveTo>
                  <a:pt x="65999" y="794"/>
                </a:moveTo>
                <a:lnTo>
                  <a:pt x="57428" y="794"/>
                </a:lnTo>
                <a:lnTo>
                  <a:pt x="56571" y="0"/>
                </a:lnTo>
                <a:lnTo>
                  <a:pt x="54856" y="1588"/>
                </a:lnTo>
                <a:lnTo>
                  <a:pt x="53405" y="3053"/>
                </a:lnTo>
                <a:lnTo>
                  <a:pt x="53144" y="2862"/>
                </a:lnTo>
                <a:lnTo>
                  <a:pt x="53144" y="2781"/>
                </a:lnTo>
                <a:lnTo>
                  <a:pt x="52284" y="2383"/>
                </a:lnTo>
                <a:lnTo>
                  <a:pt x="50572" y="1191"/>
                </a:lnTo>
                <a:lnTo>
                  <a:pt x="46284" y="1191"/>
                </a:lnTo>
                <a:lnTo>
                  <a:pt x="44572" y="1191"/>
                </a:lnTo>
                <a:lnTo>
                  <a:pt x="41141" y="396"/>
                </a:lnTo>
                <a:lnTo>
                  <a:pt x="36857" y="1986"/>
                </a:lnTo>
                <a:lnTo>
                  <a:pt x="36001" y="3973"/>
                </a:lnTo>
                <a:lnTo>
                  <a:pt x="37713" y="4369"/>
                </a:lnTo>
                <a:lnTo>
                  <a:pt x="39320" y="5192"/>
                </a:lnTo>
                <a:lnTo>
                  <a:pt x="39211" y="6498"/>
                </a:lnTo>
                <a:lnTo>
                  <a:pt x="38569" y="7549"/>
                </a:lnTo>
                <a:lnTo>
                  <a:pt x="38569" y="8343"/>
                </a:lnTo>
                <a:lnTo>
                  <a:pt x="35141" y="8343"/>
                </a:lnTo>
                <a:lnTo>
                  <a:pt x="35141" y="9138"/>
                </a:lnTo>
                <a:lnTo>
                  <a:pt x="34285" y="9932"/>
                </a:lnTo>
                <a:lnTo>
                  <a:pt x="30857" y="9932"/>
                </a:lnTo>
                <a:lnTo>
                  <a:pt x="30857" y="10728"/>
                </a:lnTo>
                <a:lnTo>
                  <a:pt x="30258" y="11866"/>
                </a:lnTo>
                <a:lnTo>
                  <a:pt x="30355" y="13293"/>
                </a:lnTo>
                <a:lnTo>
                  <a:pt x="30857" y="14304"/>
                </a:lnTo>
                <a:lnTo>
                  <a:pt x="31890" y="15415"/>
                </a:lnTo>
                <a:lnTo>
                  <a:pt x="31855" y="16253"/>
                </a:lnTo>
                <a:lnTo>
                  <a:pt x="31714" y="16290"/>
                </a:lnTo>
                <a:lnTo>
                  <a:pt x="29998" y="17085"/>
                </a:lnTo>
                <a:lnTo>
                  <a:pt x="29998" y="17482"/>
                </a:lnTo>
                <a:lnTo>
                  <a:pt x="30857" y="18277"/>
                </a:lnTo>
                <a:lnTo>
                  <a:pt x="31133" y="19539"/>
                </a:lnTo>
                <a:lnTo>
                  <a:pt x="30274" y="20698"/>
                </a:lnTo>
                <a:lnTo>
                  <a:pt x="29998" y="21059"/>
                </a:lnTo>
                <a:lnTo>
                  <a:pt x="29142" y="21853"/>
                </a:lnTo>
                <a:lnTo>
                  <a:pt x="28285" y="21853"/>
                </a:lnTo>
                <a:lnTo>
                  <a:pt x="27429" y="23443"/>
                </a:lnTo>
                <a:lnTo>
                  <a:pt x="26105" y="24272"/>
                </a:lnTo>
                <a:lnTo>
                  <a:pt x="24613" y="24944"/>
                </a:lnTo>
                <a:lnTo>
                  <a:pt x="23998" y="26224"/>
                </a:lnTo>
                <a:lnTo>
                  <a:pt x="23772" y="27620"/>
                </a:lnTo>
                <a:lnTo>
                  <a:pt x="23357" y="28839"/>
                </a:lnTo>
                <a:lnTo>
                  <a:pt x="23142" y="30198"/>
                </a:lnTo>
                <a:lnTo>
                  <a:pt x="23440" y="31644"/>
                </a:lnTo>
                <a:lnTo>
                  <a:pt x="23296" y="32815"/>
                </a:lnTo>
                <a:lnTo>
                  <a:pt x="23142" y="32979"/>
                </a:lnTo>
                <a:lnTo>
                  <a:pt x="22286" y="33773"/>
                </a:lnTo>
                <a:lnTo>
                  <a:pt x="21427" y="33773"/>
                </a:lnTo>
                <a:lnTo>
                  <a:pt x="21427" y="35363"/>
                </a:lnTo>
                <a:lnTo>
                  <a:pt x="21171" y="36856"/>
                </a:lnTo>
                <a:lnTo>
                  <a:pt x="21117" y="37969"/>
                </a:lnTo>
                <a:lnTo>
                  <a:pt x="21427" y="38542"/>
                </a:lnTo>
                <a:lnTo>
                  <a:pt x="21635" y="39967"/>
                </a:lnTo>
                <a:lnTo>
                  <a:pt x="21041" y="40975"/>
                </a:lnTo>
                <a:lnTo>
                  <a:pt x="20570" y="41324"/>
                </a:lnTo>
                <a:lnTo>
                  <a:pt x="19714" y="42118"/>
                </a:lnTo>
                <a:lnTo>
                  <a:pt x="19714" y="42516"/>
                </a:lnTo>
                <a:lnTo>
                  <a:pt x="19714" y="43310"/>
                </a:lnTo>
                <a:lnTo>
                  <a:pt x="20449" y="44650"/>
                </a:lnTo>
                <a:lnTo>
                  <a:pt x="20570" y="45942"/>
                </a:lnTo>
                <a:lnTo>
                  <a:pt x="20570" y="46092"/>
                </a:lnTo>
                <a:lnTo>
                  <a:pt x="20184" y="47498"/>
                </a:lnTo>
                <a:lnTo>
                  <a:pt x="19294" y="48842"/>
                </a:lnTo>
                <a:lnTo>
                  <a:pt x="18305" y="50061"/>
                </a:lnTo>
                <a:lnTo>
                  <a:pt x="17999" y="50463"/>
                </a:lnTo>
                <a:lnTo>
                  <a:pt x="16286" y="51257"/>
                </a:lnTo>
                <a:lnTo>
                  <a:pt x="17142" y="51655"/>
                </a:lnTo>
                <a:lnTo>
                  <a:pt x="17142" y="52847"/>
                </a:lnTo>
                <a:lnTo>
                  <a:pt x="17999" y="53641"/>
                </a:lnTo>
                <a:lnTo>
                  <a:pt x="17999" y="54436"/>
                </a:lnTo>
                <a:lnTo>
                  <a:pt x="17142" y="55230"/>
                </a:lnTo>
                <a:lnTo>
                  <a:pt x="14570" y="55230"/>
                </a:lnTo>
                <a:lnTo>
                  <a:pt x="11999" y="56422"/>
                </a:lnTo>
                <a:lnTo>
                  <a:pt x="12855" y="57218"/>
                </a:lnTo>
                <a:lnTo>
                  <a:pt x="12455" y="58544"/>
                </a:lnTo>
                <a:lnTo>
                  <a:pt x="12004" y="59895"/>
                </a:lnTo>
                <a:lnTo>
                  <a:pt x="11999" y="59999"/>
                </a:lnTo>
                <a:lnTo>
                  <a:pt x="11999" y="60794"/>
                </a:lnTo>
                <a:lnTo>
                  <a:pt x="13714" y="61191"/>
                </a:lnTo>
                <a:lnTo>
                  <a:pt x="13714" y="62383"/>
                </a:lnTo>
                <a:lnTo>
                  <a:pt x="13339" y="62659"/>
                </a:lnTo>
                <a:lnTo>
                  <a:pt x="12452" y="62743"/>
                </a:lnTo>
                <a:lnTo>
                  <a:pt x="11999" y="63177"/>
                </a:lnTo>
                <a:lnTo>
                  <a:pt x="10698" y="64234"/>
                </a:lnTo>
                <a:lnTo>
                  <a:pt x="9851" y="65695"/>
                </a:lnTo>
                <a:lnTo>
                  <a:pt x="9457" y="67122"/>
                </a:lnTo>
                <a:lnTo>
                  <a:pt x="9427" y="67549"/>
                </a:lnTo>
                <a:lnTo>
                  <a:pt x="9427" y="68343"/>
                </a:lnTo>
                <a:lnTo>
                  <a:pt x="9427" y="68741"/>
                </a:lnTo>
                <a:lnTo>
                  <a:pt x="7715" y="69535"/>
                </a:lnTo>
                <a:lnTo>
                  <a:pt x="7269" y="70506"/>
                </a:lnTo>
                <a:lnTo>
                  <a:pt x="8303" y="71626"/>
                </a:lnTo>
                <a:lnTo>
                  <a:pt x="8571" y="72316"/>
                </a:lnTo>
                <a:lnTo>
                  <a:pt x="7964" y="73585"/>
                </a:lnTo>
                <a:lnTo>
                  <a:pt x="8321" y="74630"/>
                </a:lnTo>
                <a:lnTo>
                  <a:pt x="8571" y="74702"/>
                </a:lnTo>
                <a:lnTo>
                  <a:pt x="10286" y="75098"/>
                </a:lnTo>
                <a:lnTo>
                  <a:pt x="10286" y="74702"/>
                </a:lnTo>
                <a:lnTo>
                  <a:pt x="10286" y="75893"/>
                </a:lnTo>
                <a:lnTo>
                  <a:pt x="10286" y="78277"/>
                </a:lnTo>
                <a:lnTo>
                  <a:pt x="9392" y="79672"/>
                </a:lnTo>
                <a:lnTo>
                  <a:pt x="7996" y="80919"/>
                </a:lnTo>
                <a:lnTo>
                  <a:pt x="7715" y="81457"/>
                </a:lnTo>
                <a:lnTo>
                  <a:pt x="9585" y="82567"/>
                </a:lnTo>
                <a:lnTo>
                  <a:pt x="10353" y="83406"/>
                </a:lnTo>
                <a:lnTo>
                  <a:pt x="10286" y="83443"/>
                </a:lnTo>
                <a:lnTo>
                  <a:pt x="9427" y="84237"/>
                </a:lnTo>
                <a:lnTo>
                  <a:pt x="10286" y="84635"/>
                </a:lnTo>
                <a:lnTo>
                  <a:pt x="10286" y="85430"/>
                </a:lnTo>
                <a:lnTo>
                  <a:pt x="10286" y="86224"/>
                </a:lnTo>
                <a:lnTo>
                  <a:pt x="11999" y="87018"/>
                </a:lnTo>
                <a:lnTo>
                  <a:pt x="11143" y="87416"/>
                </a:lnTo>
                <a:lnTo>
                  <a:pt x="10286" y="87814"/>
                </a:lnTo>
                <a:lnTo>
                  <a:pt x="9427" y="89006"/>
                </a:lnTo>
                <a:lnTo>
                  <a:pt x="10286" y="89404"/>
                </a:lnTo>
                <a:lnTo>
                  <a:pt x="10286" y="89800"/>
                </a:lnTo>
                <a:lnTo>
                  <a:pt x="11999" y="90198"/>
                </a:lnTo>
                <a:lnTo>
                  <a:pt x="10286" y="90595"/>
                </a:lnTo>
                <a:lnTo>
                  <a:pt x="9427" y="90595"/>
                </a:lnTo>
                <a:lnTo>
                  <a:pt x="9427" y="91390"/>
                </a:lnTo>
                <a:lnTo>
                  <a:pt x="8571" y="91787"/>
                </a:lnTo>
                <a:lnTo>
                  <a:pt x="7715" y="91787"/>
                </a:lnTo>
                <a:lnTo>
                  <a:pt x="8571" y="92581"/>
                </a:lnTo>
                <a:lnTo>
                  <a:pt x="9427" y="93377"/>
                </a:lnTo>
                <a:lnTo>
                  <a:pt x="9427" y="95761"/>
                </a:lnTo>
                <a:lnTo>
                  <a:pt x="8571" y="96555"/>
                </a:lnTo>
                <a:lnTo>
                  <a:pt x="8571" y="97350"/>
                </a:lnTo>
                <a:lnTo>
                  <a:pt x="8571" y="98145"/>
                </a:lnTo>
                <a:lnTo>
                  <a:pt x="8571" y="99337"/>
                </a:lnTo>
                <a:lnTo>
                  <a:pt x="7715" y="99734"/>
                </a:lnTo>
                <a:lnTo>
                  <a:pt x="5999" y="100528"/>
                </a:lnTo>
                <a:lnTo>
                  <a:pt x="5143" y="101324"/>
                </a:lnTo>
                <a:lnTo>
                  <a:pt x="5999" y="101720"/>
                </a:lnTo>
                <a:lnTo>
                  <a:pt x="5999" y="102516"/>
                </a:lnTo>
                <a:lnTo>
                  <a:pt x="5999" y="103310"/>
                </a:lnTo>
                <a:lnTo>
                  <a:pt x="6855" y="104106"/>
                </a:lnTo>
                <a:lnTo>
                  <a:pt x="5143" y="104502"/>
                </a:lnTo>
                <a:lnTo>
                  <a:pt x="2642" y="105203"/>
                </a:lnTo>
                <a:lnTo>
                  <a:pt x="806" y="105904"/>
                </a:lnTo>
                <a:lnTo>
                  <a:pt x="856" y="106489"/>
                </a:lnTo>
                <a:lnTo>
                  <a:pt x="1715" y="107681"/>
                </a:lnTo>
                <a:lnTo>
                  <a:pt x="2571" y="108079"/>
                </a:lnTo>
                <a:lnTo>
                  <a:pt x="1715" y="108873"/>
                </a:lnTo>
                <a:lnTo>
                  <a:pt x="856" y="110065"/>
                </a:lnTo>
                <a:lnTo>
                  <a:pt x="0" y="110065"/>
                </a:lnTo>
                <a:lnTo>
                  <a:pt x="0" y="111257"/>
                </a:lnTo>
                <a:lnTo>
                  <a:pt x="0" y="112053"/>
                </a:lnTo>
                <a:lnTo>
                  <a:pt x="0" y="113244"/>
                </a:lnTo>
                <a:lnTo>
                  <a:pt x="1715" y="113244"/>
                </a:lnTo>
                <a:lnTo>
                  <a:pt x="2571" y="113244"/>
                </a:lnTo>
                <a:lnTo>
                  <a:pt x="3427" y="112053"/>
                </a:lnTo>
                <a:lnTo>
                  <a:pt x="4284" y="112847"/>
                </a:lnTo>
                <a:lnTo>
                  <a:pt x="5999" y="113641"/>
                </a:lnTo>
                <a:lnTo>
                  <a:pt x="5999" y="114039"/>
                </a:lnTo>
                <a:lnTo>
                  <a:pt x="4284" y="114834"/>
                </a:lnTo>
                <a:lnTo>
                  <a:pt x="3427" y="115231"/>
                </a:lnTo>
                <a:lnTo>
                  <a:pt x="4284" y="115628"/>
                </a:lnTo>
                <a:lnTo>
                  <a:pt x="5143" y="116820"/>
                </a:lnTo>
                <a:lnTo>
                  <a:pt x="7120" y="118210"/>
                </a:lnTo>
                <a:lnTo>
                  <a:pt x="9565" y="119319"/>
                </a:lnTo>
                <a:lnTo>
                  <a:pt x="10286" y="119602"/>
                </a:lnTo>
                <a:lnTo>
                  <a:pt x="18858" y="119602"/>
                </a:lnTo>
                <a:lnTo>
                  <a:pt x="21689" y="119682"/>
                </a:lnTo>
                <a:lnTo>
                  <a:pt x="25723" y="119847"/>
                </a:lnTo>
                <a:lnTo>
                  <a:pt x="28724" y="119980"/>
                </a:lnTo>
                <a:lnTo>
                  <a:pt x="29142" y="120000"/>
                </a:lnTo>
                <a:lnTo>
                  <a:pt x="28285" y="119204"/>
                </a:lnTo>
                <a:lnTo>
                  <a:pt x="28285" y="118808"/>
                </a:lnTo>
                <a:lnTo>
                  <a:pt x="27429" y="118012"/>
                </a:lnTo>
                <a:lnTo>
                  <a:pt x="23998" y="118012"/>
                </a:lnTo>
                <a:lnTo>
                  <a:pt x="25693" y="117225"/>
                </a:lnTo>
                <a:lnTo>
                  <a:pt x="25169" y="116150"/>
                </a:lnTo>
                <a:lnTo>
                  <a:pt x="24857" y="115628"/>
                </a:lnTo>
                <a:lnTo>
                  <a:pt x="23998" y="116026"/>
                </a:lnTo>
                <a:lnTo>
                  <a:pt x="23998" y="115628"/>
                </a:lnTo>
                <a:lnTo>
                  <a:pt x="23998" y="115231"/>
                </a:lnTo>
                <a:lnTo>
                  <a:pt x="25714" y="115231"/>
                </a:lnTo>
                <a:lnTo>
                  <a:pt x="26570" y="114436"/>
                </a:lnTo>
                <a:lnTo>
                  <a:pt x="25714" y="113641"/>
                </a:lnTo>
                <a:lnTo>
                  <a:pt x="27429" y="113244"/>
                </a:lnTo>
                <a:lnTo>
                  <a:pt x="28285" y="112847"/>
                </a:lnTo>
                <a:lnTo>
                  <a:pt x="29142" y="112847"/>
                </a:lnTo>
                <a:lnTo>
                  <a:pt x="29142" y="112053"/>
                </a:lnTo>
                <a:lnTo>
                  <a:pt x="29142" y="111655"/>
                </a:lnTo>
                <a:lnTo>
                  <a:pt x="27429" y="111655"/>
                </a:lnTo>
                <a:lnTo>
                  <a:pt x="27429" y="110861"/>
                </a:lnTo>
                <a:lnTo>
                  <a:pt x="27429" y="110463"/>
                </a:lnTo>
                <a:lnTo>
                  <a:pt x="28285" y="110065"/>
                </a:lnTo>
                <a:lnTo>
                  <a:pt x="29142" y="110463"/>
                </a:lnTo>
                <a:lnTo>
                  <a:pt x="29998" y="110861"/>
                </a:lnTo>
                <a:lnTo>
                  <a:pt x="29998" y="111257"/>
                </a:lnTo>
                <a:lnTo>
                  <a:pt x="29998" y="111655"/>
                </a:lnTo>
                <a:lnTo>
                  <a:pt x="31714" y="111257"/>
                </a:lnTo>
                <a:lnTo>
                  <a:pt x="34285" y="111257"/>
                </a:lnTo>
                <a:lnTo>
                  <a:pt x="34285" y="110861"/>
                </a:lnTo>
                <a:lnTo>
                  <a:pt x="35141" y="110463"/>
                </a:lnTo>
                <a:lnTo>
                  <a:pt x="36001" y="108873"/>
                </a:lnTo>
                <a:lnTo>
                  <a:pt x="34285" y="108873"/>
                </a:lnTo>
                <a:lnTo>
                  <a:pt x="33429" y="108475"/>
                </a:lnTo>
                <a:lnTo>
                  <a:pt x="33429" y="109271"/>
                </a:lnTo>
                <a:lnTo>
                  <a:pt x="33429" y="108873"/>
                </a:lnTo>
                <a:lnTo>
                  <a:pt x="33429" y="108475"/>
                </a:lnTo>
                <a:lnTo>
                  <a:pt x="35495" y="107364"/>
                </a:lnTo>
                <a:lnTo>
                  <a:pt x="37633" y="106525"/>
                </a:lnTo>
                <a:lnTo>
                  <a:pt x="37713" y="106489"/>
                </a:lnTo>
                <a:lnTo>
                  <a:pt x="37713" y="105297"/>
                </a:lnTo>
                <a:lnTo>
                  <a:pt x="39429" y="105297"/>
                </a:lnTo>
                <a:lnTo>
                  <a:pt x="40285" y="105297"/>
                </a:lnTo>
                <a:lnTo>
                  <a:pt x="40285" y="104502"/>
                </a:lnTo>
                <a:lnTo>
                  <a:pt x="41141" y="104106"/>
                </a:lnTo>
                <a:lnTo>
                  <a:pt x="42857" y="104106"/>
                </a:lnTo>
                <a:lnTo>
                  <a:pt x="43713" y="104106"/>
                </a:lnTo>
                <a:lnTo>
                  <a:pt x="46284" y="102912"/>
                </a:lnTo>
                <a:lnTo>
                  <a:pt x="47141" y="102516"/>
                </a:lnTo>
                <a:lnTo>
                  <a:pt x="46284" y="102118"/>
                </a:lnTo>
                <a:lnTo>
                  <a:pt x="45428" y="101720"/>
                </a:lnTo>
                <a:lnTo>
                  <a:pt x="44572" y="101720"/>
                </a:lnTo>
                <a:lnTo>
                  <a:pt x="44120" y="101623"/>
                </a:lnTo>
                <a:lnTo>
                  <a:pt x="44744" y="100836"/>
                </a:lnTo>
                <a:lnTo>
                  <a:pt x="45026" y="99633"/>
                </a:lnTo>
                <a:lnTo>
                  <a:pt x="44572" y="98939"/>
                </a:lnTo>
                <a:lnTo>
                  <a:pt x="43713" y="98542"/>
                </a:lnTo>
                <a:lnTo>
                  <a:pt x="41141" y="98939"/>
                </a:lnTo>
                <a:lnTo>
                  <a:pt x="39429" y="98542"/>
                </a:lnTo>
                <a:lnTo>
                  <a:pt x="38569" y="97747"/>
                </a:lnTo>
                <a:lnTo>
                  <a:pt x="38569" y="97350"/>
                </a:lnTo>
                <a:lnTo>
                  <a:pt x="36857" y="97350"/>
                </a:lnTo>
                <a:lnTo>
                  <a:pt x="36001" y="96953"/>
                </a:lnTo>
                <a:lnTo>
                  <a:pt x="35141" y="96159"/>
                </a:lnTo>
                <a:lnTo>
                  <a:pt x="35141" y="95761"/>
                </a:lnTo>
                <a:lnTo>
                  <a:pt x="34520" y="94560"/>
                </a:lnTo>
                <a:lnTo>
                  <a:pt x="34765" y="93884"/>
                </a:lnTo>
                <a:lnTo>
                  <a:pt x="35141" y="93377"/>
                </a:lnTo>
                <a:lnTo>
                  <a:pt x="36857" y="93377"/>
                </a:lnTo>
                <a:lnTo>
                  <a:pt x="36857" y="92581"/>
                </a:lnTo>
                <a:lnTo>
                  <a:pt x="39429" y="92185"/>
                </a:lnTo>
                <a:lnTo>
                  <a:pt x="39429" y="91787"/>
                </a:lnTo>
                <a:lnTo>
                  <a:pt x="41131" y="91045"/>
                </a:lnTo>
                <a:lnTo>
                  <a:pt x="42205" y="90482"/>
                </a:lnTo>
                <a:lnTo>
                  <a:pt x="43619" y="90154"/>
                </a:lnTo>
                <a:lnTo>
                  <a:pt x="46341" y="90119"/>
                </a:lnTo>
                <a:lnTo>
                  <a:pt x="48000" y="90198"/>
                </a:lnTo>
                <a:lnTo>
                  <a:pt x="47141" y="89800"/>
                </a:lnTo>
                <a:lnTo>
                  <a:pt x="48000" y="89404"/>
                </a:lnTo>
                <a:lnTo>
                  <a:pt x="48000" y="89006"/>
                </a:lnTo>
                <a:lnTo>
                  <a:pt x="46456" y="88720"/>
                </a:lnTo>
                <a:lnTo>
                  <a:pt x="47446" y="88072"/>
                </a:lnTo>
                <a:lnTo>
                  <a:pt x="49121" y="87379"/>
                </a:lnTo>
                <a:lnTo>
                  <a:pt x="49713" y="87018"/>
                </a:lnTo>
                <a:lnTo>
                  <a:pt x="49713" y="86622"/>
                </a:lnTo>
                <a:lnTo>
                  <a:pt x="48856" y="85430"/>
                </a:lnTo>
                <a:lnTo>
                  <a:pt x="49398" y="84010"/>
                </a:lnTo>
                <a:lnTo>
                  <a:pt x="50741" y="82611"/>
                </a:lnTo>
                <a:lnTo>
                  <a:pt x="52284" y="81853"/>
                </a:lnTo>
                <a:lnTo>
                  <a:pt x="53144" y="81457"/>
                </a:lnTo>
                <a:lnTo>
                  <a:pt x="54000" y="81853"/>
                </a:lnTo>
                <a:lnTo>
                  <a:pt x="54856" y="81457"/>
                </a:lnTo>
                <a:lnTo>
                  <a:pt x="54856" y="80661"/>
                </a:lnTo>
                <a:lnTo>
                  <a:pt x="51428" y="80661"/>
                </a:lnTo>
                <a:lnTo>
                  <a:pt x="50572" y="80661"/>
                </a:lnTo>
                <a:lnTo>
                  <a:pt x="51428" y="80263"/>
                </a:lnTo>
                <a:lnTo>
                  <a:pt x="52284" y="80263"/>
                </a:lnTo>
                <a:lnTo>
                  <a:pt x="54000" y="79469"/>
                </a:lnTo>
                <a:lnTo>
                  <a:pt x="55712" y="79867"/>
                </a:lnTo>
                <a:lnTo>
                  <a:pt x="56571" y="80263"/>
                </a:lnTo>
                <a:lnTo>
                  <a:pt x="56571" y="81059"/>
                </a:lnTo>
                <a:lnTo>
                  <a:pt x="58967" y="80769"/>
                </a:lnTo>
                <a:lnTo>
                  <a:pt x="60777" y="79969"/>
                </a:lnTo>
                <a:lnTo>
                  <a:pt x="60856" y="79867"/>
                </a:lnTo>
                <a:lnTo>
                  <a:pt x="59999" y="79469"/>
                </a:lnTo>
                <a:lnTo>
                  <a:pt x="60856" y="79071"/>
                </a:lnTo>
                <a:lnTo>
                  <a:pt x="59999" y="79071"/>
                </a:lnTo>
                <a:lnTo>
                  <a:pt x="59999" y="78675"/>
                </a:lnTo>
                <a:lnTo>
                  <a:pt x="59143" y="78277"/>
                </a:lnTo>
                <a:lnTo>
                  <a:pt x="59143" y="78675"/>
                </a:lnTo>
                <a:lnTo>
                  <a:pt x="57428" y="78277"/>
                </a:lnTo>
                <a:lnTo>
                  <a:pt x="56571" y="78277"/>
                </a:lnTo>
                <a:lnTo>
                  <a:pt x="57428" y="79071"/>
                </a:lnTo>
                <a:lnTo>
                  <a:pt x="57428" y="79469"/>
                </a:lnTo>
                <a:lnTo>
                  <a:pt x="56571" y="79469"/>
                </a:lnTo>
                <a:lnTo>
                  <a:pt x="55712" y="79071"/>
                </a:lnTo>
                <a:lnTo>
                  <a:pt x="55712" y="79469"/>
                </a:lnTo>
                <a:lnTo>
                  <a:pt x="54856" y="79071"/>
                </a:lnTo>
                <a:lnTo>
                  <a:pt x="54000" y="78675"/>
                </a:lnTo>
                <a:lnTo>
                  <a:pt x="53144" y="78277"/>
                </a:lnTo>
                <a:lnTo>
                  <a:pt x="52284" y="78277"/>
                </a:lnTo>
                <a:lnTo>
                  <a:pt x="52284" y="77879"/>
                </a:lnTo>
                <a:lnTo>
                  <a:pt x="51428" y="77085"/>
                </a:lnTo>
                <a:lnTo>
                  <a:pt x="52284" y="75893"/>
                </a:lnTo>
                <a:lnTo>
                  <a:pt x="49713" y="75893"/>
                </a:lnTo>
                <a:lnTo>
                  <a:pt x="48856" y="75893"/>
                </a:lnTo>
                <a:lnTo>
                  <a:pt x="48856" y="75496"/>
                </a:lnTo>
                <a:lnTo>
                  <a:pt x="50572" y="75098"/>
                </a:lnTo>
                <a:lnTo>
                  <a:pt x="50572" y="73906"/>
                </a:lnTo>
                <a:lnTo>
                  <a:pt x="51428" y="73112"/>
                </a:lnTo>
                <a:lnTo>
                  <a:pt x="52284" y="73112"/>
                </a:lnTo>
                <a:lnTo>
                  <a:pt x="51428" y="72714"/>
                </a:lnTo>
                <a:lnTo>
                  <a:pt x="53144" y="72714"/>
                </a:lnTo>
                <a:lnTo>
                  <a:pt x="53144" y="73510"/>
                </a:lnTo>
                <a:lnTo>
                  <a:pt x="54856" y="73510"/>
                </a:lnTo>
                <a:lnTo>
                  <a:pt x="56589" y="74635"/>
                </a:lnTo>
                <a:lnTo>
                  <a:pt x="59267" y="75073"/>
                </a:lnTo>
                <a:lnTo>
                  <a:pt x="60856" y="75098"/>
                </a:lnTo>
                <a:lnTo>
                  <a:pt x="61715" y="74702"/>
                </a:lnTo>
                <a:lnTo>
                  <a:pt x="63428" y="74304"/>
                </a:lnTo>
                <a:lnTo>
                  <a:pt x="64284" y="74304"/>
                </a:lnTo>
                <a:lnTo>
                  <a:pt x="64284" y="73510"/>
                </a:lnTo>
                <a:lnTo>
                  <a:pt x="65143" y="73510"/>
                </a:lnTo>
                <a:lnTo>
                  <a:pt x="66855" y="73112"/>
                </a:lnTo>
                <a:lnTo>
                  <a:pt x="66855" y="72714"/>
                </a:lnTo>
                <a:lnTo>
                  <a:pt x="67454" y="71413"/>
                </a:lnTo>
                <a:lnTo>
                  <a:pt x="67010" y="70256"/>
                </a:lnTo>
                <a:lnTo>
                  <a:pt x="66680" y="69183"/>
                </a:lnTo>
                <a:lnTo>
                  <a:pt x="66855" y="68741"/>
                </a:lnTo>
                <a:lnTo>
                  <a:pt x="67715" y="68741"/>
                </a:lnTo>
                <a:lnTo>
                  <a:pt x="67715" y="67946"/>
                </a:lnTo>
                <a:lnTo>
                  <a:pt x="67715" y="67549"/>
                </a:lnTo>
                <a:lnTo>
                  <a:pt x="68571" y="67151"/>
                </a:lnTo>
                <a:lnTo>
                  <a:pt x="67715" y="66755"/>
                </a:lnTo>
                <a:lnTo>
                  <a:pt x="65999" y="66755"/>
                </a:lnTo>
                <a:lnTo>
                  <a:pt x="65999" y="66357"/>
                </a:lnTo>
                <a:lnTo>
                  <a:pt x="65143" y="65959"/>
                </a:lnTo>
                <a:lnTo>
                  <a:pt x="65999" y="65561"/>
                </a:lnTo>
                <a:lnTo>
                  <a:pt x="65999" y="65165"/>
                </a:lnTo>
                <a:lnTo>
                  <a:pt x="65999" y="64767"/>
                </a:lnTo>
                <a:lnTo>
                  <a:pt x="66855" y="64767"/>
                </a:lnTo>
                <a:lnTo>
                  <a:pt x="67715" y="64767"/>
                </a:lnTo>
                <a:lnTo>
                  <a:pt x="69427" y="65959"/>
                </a:lnTo>
                <a:lnTo>
                  <a:pt x="71143" y="65561"/>
                </a:lnTo>
                <a:lnTo>
                  <a:pt x="69427" y="65561"/>
                </a:lnTo>
                <a:lnTo>
                  <a:pt x="69427" y="65165"/>
                </a:lnTo>
                <a:lnTo>
                  <a:pt x="70283" y="65165"/>
                </a:lnTo>
                <a:lnTo>
                  <a:pt x="71143" y="65561"/>
                </a:lnTo>
                <a:lnTo>
                  <a:pt x="71999" y="65165"/>
                </a:lnTo>
                <a:lnTo>
                  <a:pt x="72855" y="65165"/>
                </a:lnTo>
                <a:lnTo>
                  <a:pt x="75427" y="64767"/>
                </a:lnTo>
                <a:lnTo>
                  <a:pt x="76286" y="64767"/>
                </a:lnTo>
                <a:lnTo>
                  <a:pt x="77998" y="64369"/>
                </a:lnTo>
                <a:lnTo>
                  <a:pt x="79714" y="64767"/>
                </a:lnTo>
                <a:lnTo>
                  <a:pt x="81427" y="64767"/>
                </a:lnTo>
                <a:lnTo>
                  <a:pt x="84858" y="64369"/>
                </a:lnTo>
                <a:lnTo>
                  <a:pt x="85714" y="64369"/>
                </a:lnTo>
                <a:lnTo>
                  <a:pt x="86570" y="63973"/>
                </a:lnTo>
                <a:lnTo>
                  <a:pt x="89117" y="63589"/>
                </a:lnTo>
                <a:lnTo>
                  <a:pt x="92221" y="63230"/>
                </a:lnTo>
                <a:lnTo>
                  <a:pt x="92570" y="63177"/>
                </a:lnTo>
                <a:lnTo>
                  <a:pt x="94214" y="62570"/>
                </a:lnTo>
                <a:lnTo>
                  <a:pt x="95906" y="61571"/>
                </a:lnTo>
                <a:lnTo>
                  <a:pt x="97568" y="60305"/>
                </a:lnTo>
                <a:lnTo>
                  <a:pt x="99124" y="58897"/>
                </a:lnTo>
                <a:lnTo>
                  <a:pt x="100496" y="57470"/>
                </a:lnTo>
                <a:lnTo>
                  <a:pt x="101608" y="56150"/>
                </a:lnTo>
                <a:lnTo>
                  <a:pt x="102000" y="55628"/>
                </a:lnTo>
                <a:lnTo>
                  <a:pt x="101141" y="55230"/>
                </a:lnTo>
                <a:lnTo>
                  <a:pt x="100285" y="54834"/>
                </a:lnTo>
                <a:lnTo>
                  <a:pt x="98569" y="54834"/>
                </a:lnTo>
                <a:lnTo>
                  <a:pt x="97713" y="54834"/>
                </a:lnTo>
                <a:lnTo>
                  <a:pt x="97713" y="54436"/>
                </a:lnTo>
                <a:lnTo>
                  <a:pt x="98569" y="54436"/>
                </a:lnTo>
                <a:lnTo>
                  <a:pt x="97713" y="54039"/>
                </a:lnTo>
                <a:lnTo>
                  <a:pt x="96857" y="54039"/>
                </a:lnTo>
                <a:lnTo>
                  <a:pt x="95998" y="53641"/>
                </a:lnTo>
                <a:lnTo>
                  <a:pt x="96857" y="53244"/>
                </a:lnTo>
                <a:lnTo>
                  <a:pt x="95998" y="52847"/>
                </a:lnTo>
                <a:lnTo>
                  <a:pt x="95998" y="52449"/>
                </a:lnTo>
                <a:lnTo>
                  <a:pt x="97713" y="52449"/>
                </a:lnTo>
                <a:lnTo>
                  <a:pt x="97713" y="51655"/>
                </a:lnTo>
                <a:lnTo>
                  <a:pt x="96857" y="51257"/>
                </a:lnTo>
                <a:lnTo>
                  <a:pt x="95998" y="50463"/>
                </a:lnTo>
                <a:lnTo>
                  <a:pt x="95142" y="50065"/>
                </a:lnTo>
                <a:lnTo>
                  <a:pt x="94285" y="49667"/>
                </a:lnTo>
                <a:lnTo>
                  <a:pt x="92570" y="49667"/>
                </a:lnTo>
                <a:lnTo>
                  <a:pt x="91713" y="49271"/>
                </a:lnTo>
                <a:lnTo>
                  <a:pt x="91713" y="48873"/>
                </a:lnTo>
                <a:lnTo>
                  <a:pt x="91713" y="48079"/>
                </a:lnTo>
                <a:lnTo>
                  <a:pt x="90857" y="47681"/>
                </a:lnTo>
                <a:lnTo>
                  <a:pt x="89998" y="47284"/>
                </a:lnTo>
                <a:lnTo>
                  <a:pt x="89142" y="46886"/>
                </a:lnTo>
                <a:lnTo>
                  <a:pt x="89998" y="47284"/>
                </a:lnTo>
                <a:lnTo>
                  <a:pt x="89998" y="46489"/>
                </a:lnTo>
                <a:lnTo>
                  <a:pt x="89142" y="46092"/>
                </a:lnTo>
                <a:lnTo>
                  <a:pt x="89142" y="45694"/>
                </a:lnTo>
                <a:lnTo>
                  <a:pt x="90857" y="45297"/>
                </a:lnTo>
                <a:lnTo>
                  <a:pt x="90857" y="41720"/>
                </a:lnTo>
                <a:lnTo>
                  <a:pt x="91713" y="41720"/>
                </a:lnTo>
                <a:lnTo>
                  <a:pt x="92570" y="40132"/>
                </a:lnTo>
                <a:lnTo>
                  <a:pt x="91713" y="39337"/>
                </a:lnTo>
                <a:lnTo>
                  <a:pt x="91985" y="38714"/>
                </a:lnTo>
                <a:lnTo>
                  <a:pt x="92744" y="37491"/>
                </a:lnTo>
                <a:lnTo>
                  <a:pt x="92570" y="36953"/>
                </a:lnTo>
                <a:lnTo>
                  <a:pt x="93355" y="36086"/>
                </a:lnTo>
                <a:lnTo>
                  <a:pt x="94393" y="35418"/>
                </a:lnTo>
                <a:lnTo>
                  <a:pt x="94285" y="34569"/>
                </a:lnTo>
                <a:lnTo>
                  <a:pt x="93429" y="33377"/>
                </a:lnTo>
                <a:lnTo>
                  <a:pt x="95998" y="32581"/>
                </a:lnTo>
                <a:lnTo>
                  <a:pt x="96857" y="30992"/>
                </a:lnTo>
                <a:lnTo>
                  <a:pt x="96857" y="30595"/>
                </a:lnTo>
                <a:lnTo>
                  <a:pt x="96857" y="29800"/>
                </a:lnTo>
                <a:lnTo>
                  <a:pt x="98569" y="29404"/>
                </a:lnTo>
                <a:lnTo>
                  <a:pt x="100285" y="29006"/>
                </a:lnTo>
                <a:lnTo>
                  <a:pt x="101141" y="28608"/>
                </a:lnTo>
                <a:lnTo>
                  <a:pt x="102000" y="27814"/>
                </a:lnTo>
                <a:lnTo>
                  <a:pt x="102000" y="26622"/>
                </a:lnTo>
                <a:lnTo>
                  <a:pt x="102000" y="25826"/>
                </a:lnTo>
                <a:lnTo>
                  <a:pt x="105428" y="25826"/>
                </a:lnTo>
                <a:lnTo>
                  <a:pt x="106285" y="25430"/>
                </a:lnTo>
                <a:lnTo>
                  <a:pt x="106285" y="24635"/>
                </a:lnTo>
                <a:lnTo>
                  <a:pt x="107141" y="24635"/>
                </a:lnTo>
                <a:lnTo>
                  <a:pt x="108856" y="24237"/>
                </a:lnTo>
                <a:lnTo>
                  <a:pt x="110572" y="23443"/>
                </a:lnTo>
                <a:lnTo>
                  <a:pt x="111428" y="23045"/>
                </a:lnTo>
                <a:lnTo>
                  <a:pt x="112284" y="22251"/>
                </a:lnTo>
                <a:lnTo>
                  <a:pt x="112284" y="21457"/>
                </a:lnTo>
                <a:lnTo>
                  <a:pt x="116572" y="21457"/>
                </a:lnTo>
                <a:lnTo>
                  <a:pt x="117428" y="21059"/>
                </a:lnTo>
                <a:lnTo>
                  <a:pt x="118284" y="20263"/>
                </a:lnTo>
                <a:lnTo>
                  <a:pt x="120000" y="20263"/>
                </a:lnTo>
                <a:lnTo>
                  <a:pt x="119143" y="19867"/>
                </a:lnTo>
                <a:lnTo>
                  <a:pt x="119143" y="17085"/>
                </a:lnTo>
                <a:lnTo>
                  <a:pt x="118284" y="15893"/>
                </a:lnTo>
                <a:lnTo>
                  <a:pt x="118284" y="14701"/>
                </a:lnTo>
                <a:lnTo>
                  <a:pt x="115712" y="13906"/>
                </a:lnTo>
                <a:lnTo>
                  <a:pt x="116572" y="14701"/>
                </a:lnTo>
                <a:lnTo>
                  <a:pt x="116572" y="15496"/>
                </a:lnTo>
                <a:lnTo>
                  <a:pt x="113141" y="14304"/>
                </a:lnTo>
                <a:lnTo>
                  <a:pt x="111428" y="15496"/>
                </a:lnTo>
                <a:lnTo>
                  <a:pt x="112284" y="15893"/>
                </a:lnTo>
                <a:lnTo>
                  <a:pt x="112843" y="17091"/>
                </a:lnTo>
                <a:lnTo>
                  <a:pt x="111924" y="18495"/>
                </a:lnTo>
                <a:lnTo>
                  <a:pt x="111428" y="18675"/>
                </a:lnTo>
                <a:lnTo>
                  <a:pt x="110572" y="19071"/>
                </a:lnTo>
                <a:lnTo>
                  <a:pt x="108856" y="19867"/>
                </a:lnTo>
                <a:lnTo>
                  <a:pt x="108856" y="20263"/>
                </a:lnTo>
                <a:lnTo>
                  <a:pt x="108000" y="21059"/>
                </a:lnTo>
                <a:lnTo>
                  <a:pt x="106285" y="21457"/>
                </a:lnTo>
                <a:lnTo>
                  <a:pt x="104569" y="21059"/>
                </a:lnTo>
                <a:lnTo>
                  <a:pt x="102857" y="21059"/>
                </a:lnTo>
                <a:lnTo>
                  <a:pt x="101141" y="20661"/>
                </a:lnTo>
                <a:lnTo>
                  <a:pt x="99429" y="21059"/>
                </a:lnTo>
                <a:lnTo>
                  <a:pt x="97713" y="21059"/>
                </a:lnTo>
                <a:lnTo>
                  <a:pt x="96857" y="21059"/>
                </a:lnTo>
                <a:lnTo>
                  <a:pt x="95142" y="20661"/>
                </a:lnTo>
                <a:lnTo>
                  <a:pt x="93429" y="20263"/>
                </a:lnTo>
                <a:lnTo>
                  <a:pt x="91713" y="20263"/>
                </a:lnTo>
                <a:lnTo>
                  <a:pt x="90857" y="20263"/>
                </a:lnTo>
                <a:lnTo>
                  <a:pt x="89142" y="20661"/>
                </a:lnTo>
                <a:lnTo>
                  <a:pt x="88285" y="20263"/>
                </a:lnTo>
                <a:lnTo>
                  <a:pt x="90857" y="17879"/>
                </a:lnTo>
                <a:lnTo>
                  <a:pt x="92570" y="17482"/>
                </a:lnTo>
                <a:lnTo>
                  <a:pt x="93429" y="16290"/>
                </a:lnTo>
                <a:lnTo>
                  <a:pt x="93429" y="15496"/>
                </a:lnTo>
                <a:lnTo>
                  <a:pt x="94035" y="14211"/>
                </a:lnTo>
                <a:lnTo>
                  <a:pt x="93675" y="13236"/>
                </a:lnTo>
                <a:lnTo>
                  <a:pt x="93429" y="13112"/>
                </a:lnTo>
                <a:lnTo>
                  <a:pt x="91343" y="12154"/>
                </a:lnTo>
                <a:lnTo>
                  <a:pt x="89294" y="11163"/>
                </a:lnTo>
                <a:lnTo>
                  <a:pt x="89142" y="11124"/>
                </a:lnTo>
                <a:lnTo>
                  <a:pt x="88285" y="10728"/>
                </a:lnTo>
                <a:lnTo>
                  <a:pt x="87426" y="9932"/>
                </a:lnTo>
                <a:lnTo>
                  <a:pt x="85525" y="9829"/>
                </a:lnTo>
                <a:lnTo>
                  <a:pt x="83744" y="9496"/>
                </a:lnTo>
                <a:lnTo>
                  <a:pt x="83142" y="9138"/>
                </a:lnTo>
                <a:lnTo>
                  <a:pt x="81427" y="8343"/>
                </a:lnTo>
                <a:lnTo>
                  <a:pt x="81427" y="7946"/>
                </a:lnTo>
                <a:lnTo>
                  <a:pt x="78855" y="7946"/>
                </a:lnTo>
                <a:lnTo>
                  <a:pt x="77142" y="7946"/>
                </a:lnTo>
                <a:lnTo>
                  <a:pt x="77142" y="6357"/>
                </a:lnTo>
                <a:lnTo>
                  <a:pt x="76286" y="5959"/>
                </a:lnTo>
                <a:lnTo>
                  <a:pt x="75427" y="5165"/>
                </a:lnTo>
                <a:lnTo>
                  <a:pt x="75427" y="4767"/>
                </a:lnTo>
                <a:lnTo>
                  <a:pt x="73714" y="4767"/>
                </a:lnTo>
                <a:lnTo>
                  <a:pt x="72855" y="4369"/>
                </a:lnTo>
                <a:lnTo>
                  <a:pt x="71999" y="3973"/>
                </a:lnTo>
                <a:lnTo>
                  <a:pt x="71143" y="3177"/>
                </a:lnTo>
                <a:lnTo>
                  <a:pt x="71143" y="2781"/>
                </a:lnTo>
                <a:lnTo>
                  <a:pt x="69427" y="1986"/>
                </a:lnTo>
                <a:lnTo>
                  <a:pt x="65999" y="79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7" name="Google Shape;617;p8"/>
          <p:cNvSpPr/>
          <p:nvPr/>
        </p:nvSpPr>
        <p:spPr>
          <a:xfrm>
            <a:off x="3013505" y="6903115"/>
            <a:ext cx="87566" cy="97650"/>
          </a:xfrm>
          <a:custGeom>
            <a:rect b="b" l="l" r="r" t="t"/>
            <a:pathLst>
              <a:path extrusionOk="0" h="120000" w="120000">
                <a:moveTo>
                  <a:pt x="29986" y="110760"/>
                </a:moveTo>
                <a:lnTo>
                  <a:pt x="34998" y="110760"/>
                </a:lnTo>
                <a:lnTo>
                  <a:pt x="39993" y="110760"/>
                </a:lnTo>
                <a:lnTo>
                  <a:pt x="44988" y="110760"/>
                </a:lnTo>
                <a:lnTo>
                  <a:pt x="44988" y="115380"/>
                </a:lnTo>
                <a:lnTo>
                  <a:pt x="54995" y="115380"/>
                </a:lnTo>
                <a:lnTo>
                  <a:pt x="64985" y="120000"/>
                </a:lnTo>
                <a:lnTo>
                  <a:pt x="85000" y="120000"/>
                </a:lnTo>
                <a:lnTo>
                  <a:pt x="89995" y="115380"/>
                </a:lnTo>
                <a:lnTo>
                  <a:pt x="94990" y="110760"/>
                </a:lnTo>
                <a:lnTo>
                  <a:pt x="104998" y="115380"/>
                </a:lnTo>
                <a:lnTo>
                  <a:pt x="114987" y="115380"/>
                </a:lnTo>
                <a:lnTo>
                  <a:pt x="109992" y="115380"/>
                </a:lnTo>
                <a:lnTo>
                  <a:pt x="114987" y="115380"/>
                </a:lnTo>
                <a:lnTo>
                  <a:pt x="120000" y="110760"/>
                </a:lnTo>
                <a:lnTo>
                  <a:pt x="120000" y="106156"/>
                </a:lnTo>
                <a:lnTo>
                  <a:pt x="103355" y="100046"/>
                </a:lnTo>
                <a:lnTo>
                  <a:pt x="86408" y="96946"/>
                </a:lnTo>
                <a:lnTo>
                  <a:pt x="85000" y="96916"/>
                </a:lnTo>
                <a:lnTo>
                  <a:pt x="69998" y="96916"/>
                </a:lnTo>
                <a:lnTo>
                  <a:pt x="64985" y="92313"/>
                </a:lnTo>
                <a:lnTo>
                  <a:pt x="59990" y="83074"/>
                </a:lnTo>
                <a:lnTo>
                  <a:pt x="54995" y="83074"/>
                </a:lnTo>
                <a:lnTo>
                  <a:pt x="50001" y="78454"/>
                </a:lnTo>
                <a:lnTo>
                  <a:pt x="44988" y="78454"/>
                </a:lnTo>
                <a:lnTo>
                  <a:pt x="39993" y="73850"/>
                </a:lnTo>
                <a:lnTo>
                  <a:pt x="34998" y="73850"/>
                </a:lnTo>
                <a:lnTo>
                  <a:pt x="39993" y="69231"/>
                </a:lnTo>
                <a:lnTo>
                  <a:pt x="34998" y="64610"/>
                </a:lnTo>
                <a:lnTo>
                  <a:pt x="34998" y="60007"/>
                </a:lnTo>
                <a:lnTo>
                  <a:pt x="29986" y="60007"/>
                </a:lnTo>
                <a:lnTo>
                  <a:pt x="24991" y="60007"/>
                </a:lnTo>
                <a:lnTo>
                  <a:pt x="19996" y="55388"/>
                </a:lnTo>
                <a:lnTo>
                  <a:pt x="9988" y="41544"/>
                </a:lnTo>
                <a:lnTo>
                  <a:pt x="9988" y="32304"/>
                </a:lnTo>
                <a:lnTo>
                  <a:pt x="4993" y="32304"/>
                </a:lnTo>
                <a:lnTo>
                  <a:pt x="4993" y="27701"/>
                </a:lnTo>
                <a:lnTo>
                  <a:pt x="9988" y="27701"/>
                </a:lnTo>
                <a:lnTo>
                  <a:pt x="14983" y="23082"/>
                </a:lnTo>
                <a:lnTo>
                  <a:pt x="9988" y="18462"/>
                </a:lnTo>
                <a:lnTo>
                  <a:pt x="9988" y="13858"/>
                </a:lnTo>
                <a:lnTo>
                  <a:pt x="4993" y="4619"/>
                </a:lnTo>
                <a:lnTo>
                  <a:pt x="0" y="9238"/>
                </a:lnTo>
                <a:lnTo>
                  <a:pt x="4993" y="0"/>
                </a:lnTo>
                <a:lnTo>
                  <a:pt x="0" y="4619"/>
                </a:lnTo>
                <a:lnTo>
                  <a:pt x="4993" y="115380"/>
                </a:lnTo>
                <a:lnTo>
                  <a:pt x="19996" y="110760"/>
                </a:lnTo>
                <a:lnTo>
                  <a:pt x="29986" y="11076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8" name="Google Shape;618;p8"/>
          <p:cNvSpPr/>
          <p:nvPr/>
        </p:nvSpPr>
        <p:spPr>
          <a:xfrm>
            <a:off x="5124113" y="5168992"/>
            <a:ext cx="3644" cy="3746"/>
          </a:xfrm>
          <a:custGeom>
            <a:rect b="b" l="l" r="r" t="t"/>
            <a:pathLst>
              <a:path extrusionOk="0" h="120000" w="120000">
                <a:moveTo>
                  <a:pt x="119999" y="0"/>
                </a:moveTo>
                <a:lnTo>
                  <a:pt x="0" y="0"/>
                </a:lnTo>
                <a:lnTo>
                  <a:pt x="119999" y="120000"/>
                </a:lnTo>
                <a:lnTo>
                  <a:pt x="119999" y="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19" name="Google Shape;619;p8"/>
          <p:cNvSpPr/>
          <p:nvPr/>
        </p:nvSpPr>
        <p:spPr>
          <a:xfrm>
            <a:off x="5113178" y="5157753"/>
            <a:ext cx="29159" cy="37465"/>
          </a:xfrm>
          <a:custGeom>
            <a:rect b="b" l="l" r="r" t="t"/>
            <a:pathLst>
              <a:path extrusionOk="0" h="120000" w="120000">
                <a:moveTo>
                  <a:pt x="14996" y="72001"/>
                </a:moveTo>
                <a:lnTo>
                  <a:pt x="0" y="84000"/>
                </a:lnTo>
                <a:lnTo>
                  <a:pt x="14996" y="108001"/>
                </a:lnTo>
                <a:lnTo>
                  <a:pt x="44997" y="120003"/>
                </a:lnTo>
                <a:lnTo>
                  <a:pt x="74998" y="96002"/>
                </a:lnTo>
                <a:lnTo>
                  <a:pt x="104999" y="96002"/>
                </a:lnTo>
                <a:lnTo>
                  <a:pt x="89998" y="72001"/>
                </a:lnTo>
                <a:lnTo>
                  <a:pt x="74998" y="48001"/>
                </a:lnTo>
                <a:lnTo>
                  <a:pt x="120000" y="24000"/>
                </a:lnTo>
                <a:lnTo>
                  <a:pt x="104999" y="0"/>
                </a:lnTo>
                <a:lnTo>
                  <a:pt x="74998" y="24000"/>
                </a:lnTo>
                <a:lnTo>
                  <a:pt x="59997" y="35999"/>
                </a:lnTo>
                <a:lnTo>
                  <a:pt x="59997" y="48001"/>
                </a:lnTo>
                <a:lnTo>
                  <a:pt x="44997" y="35999"/>
                </a:lnTo>
                <a:lnTo>
                  <a:pt x="14996" y="35999"/>
                </a:lnTo>
                <a:lnTo>
                  <a:pt x="0" y="48001"/>
                </a:lnTo>
                <a:lnTo>
                  <a:pt x="0" y="60000"/>
                </a:lnTo>
                <a:lnTo>
                  <a:pt x="14996" y="72001"/>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0" name="Google Shape;620;p8"/>
          <p:cNvSpPr/>
          <p:nvPr/>
        </p:nvSpPr>
        <p:spPr>
          <a:xfrm>
            <a:off x="5105888" y="5210204"/>
            <a:ext cx="331749" cy="423354"/>
          </a:xfrm>
          <a:custGeom>
            <a:rect b="b" l="l" r="r" t="t"/>
            <a:pathLst>
              <a:path extrusionOk="0" h="120000" w="120000">
                <a:moveTo>
                  <a:pt x="18580" y="660"/>
                </a:moveTo>
                <a:lnTo>
                  <a:pt x="14917" y="2641"/>
                </a:lnTo>
                <a:lnTo>
                  <a:pt x="14502" y="3185"/>
                </a:lnTo>
                <a:lnTo>
                  <a:pt x="11865" y="4247"/>
                </a:lnTo>
                <a:lnTo>
                  <a:pt x="9228" y="5309"/>
                </a:lnTo>
                <a:lnTo>
                  <a:pt x="9228" y="9557"/>
                </a:lnTo>
                <a:lnTo>
                  <a:pt x="10547" y="12743"/>
                </a:lnTo>
                <a:lnTo>
                  <a:pt x="11865" y="13805"/>
                </a:lnTo>
                <a:lnTo>
                  <a:pt x="11865" y="14867"/>
                </a:lnTo>
                <a:lnTo>
                  <a:pt x="14502" y="14867"/>
                </a:lnTo>
                <a:lnTo>
                  <a:pt x="14502" y="21238"/>
                </a:lnTo>
                <a:lnTo>
                  <a:pt x="15820" y="21238"/>
                </a:lnTo>
                <a:lnTo>
                  <a:pt x="17139" y="22300"/>
                </a:lnTo>
                <a:lnTo>
                  <a:pt x="17139" y="24424"/>
                </a:lnTo>
                <a:lnTo>
                  <a:pt x="15820" y="24424"/>
                </a:lnTo>
                <a:lnTo>
                  <a:pt x="15820" y="26548"/>
                </a:lnTo>
                <a:lnTo>
                  <a:pt x="17139" y="26548"/>
                </a:lnTo>
                <a:lnTo>
                  <a:pt x="18457" y="27610"/>
                </a:lnTo>
                <a:lnTo>
                  <a:pt x="18457" y="29734"/>
                </a:lnTo>
                <a:lnTo>
                  <a:pt x="17139" y="29734"/>
                </a:lnTo>
                <a:lnTo>
                  <a:pt x="17139" y="30796"/>
                </a:lnTo>
                <a:lnTo>
                  <a:pt x="18457" y="30796"/>
                </a:lnTo>
                <a:lnTo>
                  <a:pt x="18457" y="31858"/>
                </a:lnTo>
                <a:lnTo>
                  <a:pt x="15820" y="32920"/>
                </a:lnTo>
                <a:lnTo>
                  <a:pt x="15820" y="39291"/>
                </a:lnTo>
                <a:lnTo>
                  <a:pt x="17139" y="41415"/>
                </a:lnTo>
                <a:lnTo>
                  <a:pt x="17139" y="42477"/>
                </a:lnTo>
                <a:lnTo>
                  <a:pt x="15820" y="43539"/>
                </a:lnTo>
                <a:lnTo>
                  <a:pt x="15820" y="44601"/>
                </a:lnTo>
                <a:lnTo>
                  <a:pt x="17139" y="45663"/>
                </a:lnTo>
                <a:lnTo>
                  <a:pt x="19780" y="47787"/>
                </a:lnTo>
                <a:lnTo>
                  <a:pt x="19780" y="48849"/>
                </a:lnTo>
                <a:lnTo>
                  <a:pt x="21132" y="52027"/>
                </a:lnTo>
                <a:lnTo>
                  <a:pt x="21727" y="55720"/>
                </a:lnTo>
                <a:lnTo>
                  <a:pt x="21565" y="59527"/>
                </a:lnTo>
                <a:lnTo>
                  <a:pt x="20646" y="63048"/>
                </a:lnTo>
                <a:lnTo>
                  <a:pt x="19780" y="64778"/>
                </a:lnTo>
                <a:lnTo>
                  <a:pt x="19780" y="66902"/>
                </a:lnTo>
                <a:lnTo>
                  <a:pt x="15820" y="67964"/>
                </a:lnTo>
                <a:lnTo>
                  <a:pt x="14502" y="69026"/>
                </a:lnTo>
                <a:lnTo>
                  <a:pt x="14502" y="70088"/>
                </a:lnTo>
                <a:lnTo>
                  <a:pt x="15820" y="72212"/>
                </a:lnTo>
                <a:lnTo>
                  <a:pt x="14502" y="73274"/>
                </a:lnTo>
                <a:lnTo>
                  <a:pt x="14502" y="74336"/>
                </a:lnTo>
                <a:lnTo>
                  <a:pt x="10547" y="74336"/>
                </a:lnTo>
                <a:lnTo>
                  <a:pt x="10547" y="76460"/>
                </a:lnTo>
                <a:lnTo>
                  <a:pt x="9344" y="79609"/>
                </a:lnTo>
                <a:lnTo>
                  <a:pt x="9513" y="82989"/>
                </a:lnTo>
                <a:lnTo>
                  <a:pt x="9486" y="86240"/>
                </a:lnTo>
                <a:lnTo>
                  <a:pt x="9228" y="87079"/>
                </a:lnTo>
                <a:lnTo>
                  <a:pt x="7910" y="88141"/>
                </a:lnTo>
                <a:lnTo>
                  <a:pt x="6591" y="88141"/>
                </a:lnTo>
                <a:lnTo>
                  <a:pt x="6591" y="92389"/>
                </a:lnTo>
                <a:lnTo>
                  <a:pt x="3641" y="94991"/>
                </a:lnTo>
                <a:lnTo>
                  <a:pt x="1349" y="98421"/>
                </a:lnTo>
                <a:lnTo>
                  <a:pt x="1318" y="98761"/>
                </a:lnTo>
                <a:lnTo>
                  <a:pt x="0" y="101947"/>
                </a:lnTo>
                <a:lnTo>
                  <a:pt x="2636" y="104070"/>
                </a:lnTo>
                <a:lnTo>
                  <a:pt x="2636" y="107256"/>
                </a:lnTo>
                <a:lnTo>
                  <a:pt x="1318" y="107256"/>
                </a:lnTo>
                <a:lnTo>
                  <a:pt x="1318" y="109380"/>
                </a:lnTo>
                <a:lnTo>
                  <a:pt x="2636" y="111504"/>
                </a:lnTo>
                <a:lnTo>
                  <a:pt x="5273" y="110442"/>
                </a:lnTo>
                <a:lnTo>
                  <a:pt x="9228" y="111504"/>
                </a:lnTo>
                <a:lnTo>
                  <a:pt x="11865" y="112566"/>
                </a:lnTo>
                <a:lnTo>
                  <a:pt x="11865" y="109380"/>
                </a:lnTo>
                <a:lnTo>
                  <a:pt x="17139" y="109380"/>
                </a:lnTo>
                <a:lnTo>
                  <a:pt x="19780" y="111504"/>
                </a:lnTo>
                <a:lnTo>
                  <a:pt x="61975" y="112566"/>
                </a:lnTo>
                <a:lnTo>
                  <a:pt x="63293" y="114690"/>
                </a:lnTo>
                <a:lnTo>
                  <a:pt x="64612" y="114690"/>
                </a:lnTo>
                <a:lnTo>
                  <a:pt x="66693" y="116065"/>
                </a:lnTo>
                <a:lnTo>
                  <a:pt x="69415" y="116926"/>
                </a:lnTo>
                <a:lnTo>
                  <a:pt x="69890" y="116814"/>
                </a:lnTo>
                <a:lnTo>
                  <a:pt x="73103" y="117300"/>
                </a:lnTo>
                <a:lnTo>
                  <a:pt x="76263" y="117955"/>
                </a:lnTo>
                <a:lnTo>
                  <a:pt x="76482" y="117876"/>
                </a:lnTo>
                <a:lnTo>
                  <a:pt x="78870" y="117765"/>
                </a:lnTo>
                <a:lnTo>
                  <a:pt x="80438" y="117876"/>
                </a:lnTo>
                <a:lnTo>
                  <a:pt x="83074" y="117876"/>
                </a:lnTo>
                <a:lnTo>
                  <a:pt x="88348" y="120000"/>
                </a:lnTo>
                <a:lnTo>
                  <a:pt x="96174" y="118435"/>
                </a:lnTo>
                <a:lnTo>
                  <a:pt x="101243" y="117491"/>
                </a:lnTo>
                <a:lnTo>
                  <a:pt x="104656" y="117010"/>
                </a:lnTo>
                <a:lnTo>
                  <a:pt x="107517" y="116837"/>
                </a:lnTo>
                <a:lnTo>
                  <a:pt x="110766" y="116814"/>
                </a:lnTo>
                <a:lnTo>
                  <a:pt x="108119" y="116151"/>
                </a:lnTo>
                <a:lnTo>
                  <a:pt x="107363" y="114433"/>
                </a:lnTo>
                <a:lnTo>
                  <a:pt x="106163" y="112061"/>
                </a:lnTo>
                <a:lnTo>
                  <a:pt x="104174" y="110442"/>
                </a:lnTo>
                <a:lnTo>
                  <a:pt x="101460" y="108122"/>
                </a:lnTo>
                <a:lnTo>
                  <a:pt x="100764" y="106627"/>
                </a:lnTo>
                <a:lnTo>
                  <a:pt x="100219" y="105132"/>
                </a:lnTo>
                <a:lnTo>
                  <a:pt x="98900" y="101947"/>
                </a:lnTo>
                <a:lnTo>
                  <a:pt x="97582" y="100884"/>
                </a:lnTo>
                <a:lnTo>
                  <a:pt x="97582" y="66902"/>
                </a:lnTo>
                <a:lnTo>
                  <a:pt x="118681" y="66902"/>
                </a:lnTo>
                <a:lnTo>
                  <a:pt x="118681" y="60530"/>
                </a:lnTo>
                <a:lnTo>
                  <a:pt x="117363" y="59469"/>
                </a:lnTo>
                <a:lnTo>
                  <a:pt x="120000" y="57345"/>
                </a:lnTo>
                <a:lnTo>
                  <a:pt x="120000" y="54159"/>
                </a:lnTo>
                <a:lnTo>
                  <a:pt x="118681" y="49911"/>
                </a:lnTo>
                <a:lnTo>
                  <a:pt x="113403" y="50973"/>
                </a:lnTo>
                <a:lnTo>
                  <a:pt x="112084" y="49911"/>
                </a:lnTo>
                <a:lnTo>
                  <a:pt x="110766" y="49911"/>
                </a:lnTo>
                <a:lnTo>
                  <a:pt x="109447" y="48849"/>
                </a:lnTo>
                <a:lnTo>
                  <a:pt x="108129" y="50973"/>
                </a:lnTo>
                <a:lnTo>
                  <a:pt x="106810" y="52035"/>
                </a:lnTo>
                <a:lnTo>
                  <a:pt x="105492" y="52035"/>
                </a:lnTo>
                <a:lnTo>
                  <a:pt x="102855" y="50973"/>
                </a:lnTo>
                <a:lnTo>
                  <a:pt x="101537" y="48849"/>
                </a:lnTo>
                <a:lnTo>
                  <a:pt x="102855" y="47787"/>
                </a:lnTo>
                <a:lnTo>
                  <a:pt x="101537" y="45663"/>
                </a:lnTo>
                <a:lnTo>
                  <a:pt x="101537" y="41415"/>
                </a:lnTo>
                <a:lnTo>
                  <a:pt x="102855" y="39291"/>
                </a:lnTo>
                <a:lnTo>
                  <a:pt x="102855" y="38230"/>
                </a:lnTo>
                <a:lnTo>
                  <a:pt x="101537" y="36106"/>
                </a:lnTo>
                <a:lnTo>
                  <a:pt x="100219" y="34463"/>
                </a:lnTo>
                <a:lnTo>
                  <a:pt x="99205" y="32119"/>
                </a:lnTo>
                <a:lnTo>
                  <a:pt x="98900" y="31858"/>
                </a:lnTo>
                <a:lnTo>
                  <a:pt x="97582" y="29734"/>
                </a:lnTo>
                <a:lnTo>
                  <a:pt x="97582" y="24424"/>
                </a:lnTo>
                <a:lnTo>
                  <a:pt x="98900" y="23362"/>
                </a:lnTo>
                <a:lnTo>
                  <a:pt x="96263" y="22300"/>
                </a:lnTo>
                <a:lnTo>
                  <a:pt x="94945" y="21238"/>
                </a:lnTo>
                <a:lnTo>
                  <a:pt x="96263" y="19115"/>
                </a:lnTo>
                <a:lnTo>
                  <a:pt x="96263" y="16991"/>
                </a:lnTo>
                <a:lnTo>
                  <a:pt x="92069" y="14816"/>
                </a:lnTo>
                <a:lnTo>
                  <a:pt x="87466" y="14818"/>
                </a:lnTo>
                <a:lnTo>
                  <a:pt x="87030" y="14867"/>
                </a:lnTo>
                <a:lnTo>
                  <a:pt x="87030" y="10619"/>
                </a:lnTo>
                <a:lnTo>
                  <a:pt x="85711" y="12743"/>
                </a:lnTo>
                <a:lnTo>
                  <a:pt x="77801" y="12743"/>
                </a:lnTo>
                <a:lnTo>
                  <a:pt x="77801" y="11681"/>
                </a:lnTo>
                <a:lnTo>
                  <a:pt x="75164" y="12743"/>
                </a:lnTo>
                <a:lnTo>
                  <a:pt x="73845" y="14867"/>
                </a:lnTo>
                <a:lnTo>
                  <a:pt x="75164" y="16991"/>
                </a:lnTo>
                <a:lnTo>
                  <a:pt x="76482" y="19115"/>
                </a:lnTo>
                <a:lnTo>
                  <a:pt x="76482" y="20176"/>
                </a:lnTo>
                <a:lnTo>
                  <a:pt x="73845" y="21238"/>
                </a:lnTo>
                <a:lnTo>
                  <a:pt x="72527" y="20176"/>
                </a:lnTo>
                <a:lnTo>
                  <a:pt x="71208" y="19115"/>
                </a:lnTo>
                <a:lnTo>
                  <a:pt x="69890" y="21238"/>
                </a:lnTo>
                <a:lnTo>
                  <a:pt x="64612" y="21238"/>
                </a:lnTo>
                <a:lnTo>
                  <a:pt x="63293" y="22300"/>
                </a:lnTo>
                <a:lnTo>
                  <a:pt x="61975" y="20176"/>
                </a:lnTo>
                <a:lnTo>
                  <a:pt x="59338" y="19115"/>
                </a:lnTo>
                <a:lnTo>
                  <a:pt x="58020" y="16991"/>
                </a:lnTo>
                <a:lnTo>
                  <a:pt x="58020" y="12743"/>
                </a:lnTo>
                <a:lnTo>
                  <a:pt x="56701" y="10619"/>
                </a:lnTo>
                <a:lnTo>
                  <a:pt x="56701" y="8495"/>
                </a:lnTo>
                <a:lnTo>
                  <a:pt x="58020" y="7433"/>
                </a:lnTo>
                <a:lnTo>
                  <a:pt x="56701" y="6371"/>
                </a:lnTo>
                <a:lnTo>
                  <a:pt x="56701" y="4247"/>
                </a:lnTo>
                <a:lnTo>
                  <a:pt x="54064" y="1061"/>
                </a:lnTo>
                <a:lnTo>
                  <a:pt x="35602" y="1061"/>
                </a:lnTo>
                <a:lnTo>
                  <a:pt x="29309" y="1001"/>
                </a:lnTo>
                <a:lnTo>
                  <a:pt x="25987" y="578"/>
                </a:lnTo>
                <a:lnTo>
                  <a:pt x="23736" y="0"/>
                </a:lnTo>
                <a:lnTo>
                  <a:pt x="18580" y="66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1" name="Google Shape;621;p8"/>
          <p:cNvSpPr/>
          <p:nvPr/>
        </p:nvSpPr>
        <p:spPr>
          <a:xfrm>
            <a:off x="5105888" y="5210204"/>
            <a:ext cx="331749" cy="423354"/>
          </a:xfrm>
          <a:custGeom>
            <a:rect b="b" l="l" r="r" t="t"/>
            <a:pathLst>
              <a:path extrusionOk="0" h="120000" w="120000">
                <a:moveTo>
                  <a:pt x="9228" y="5309"/>
                </a:moveTo>
                <a:lnTo>
                  <a:pt x="9228" y="8495"/>
                </a:lnTo>
                <a:lnTo>
                  <a:pt x="9228" y="9557"/>
                </a:lnTo>
                <a:lnTo>
                  <a:pt x="10547" y="12743"/>
                </a:lnTo>
                <a:lnTo>
                  <a:pt x="11865" y="13805"/>
                </a:lnTo>
                <a:lnTo>
                  <a:pt x="11865" y="14867"/>
                </a:lnTo>
                <a:lnTo>
                  <a:pt x="14502" y="14867"/>
                </a:lnTo>
                <a:lnTo>
                  <a:pt x="14502" y="15929"/>
                </a:lnTo>
                <a:lnTo>
                  <a:pt x="14502" y="21238"/>
                </a:lnTo>
                <a:lnTo>
                  <a:pt x="15820" y="21238"/>
                </a:lnTo>
                <a:lnTo>
                  <a:pt x="17139" y="22300"/>
                </a:lnTo>
                <a:lnTo>
                  <a:pt x="17139" y="24424"/>
                </a:lnTo>
                <a:lnTo>
                  <a:pt x="15820" y="24424"/>
                </a:lnTo>
                <a:lnTo>
                  <a:pt x="15820" y="26548"/>
                </a:lnTo>
                <a:lnTo>
                  <a:pt x="17139" y="26548"/>
                </a:lnTo>
                <a:lnTo>
                  <a:pt x="18457" y="27610"/>
                </a:lnTo>
                <a:lnTo>
                  <a:pt x="18457" y="29734"/>
                </a:lnTo>
                <a:lnTo>
                  <a:pt x="17139" y="29734"/>
                </a:lnTo>
                <a:lnTo>
                  <a:pt x="17139" y="30796"/>
                </a:lnTo>
                <a:lnTo>
                  <a:pt x="18457" y="30796"/>
                </a:lnTo>
                <a:lnTo>
                  <a:pt x="18457" y="31858"/>
                </a:lnTo>
                <a:lnTo>
                  <a:pt x="15820" y="32920"/>
                </a:lnTo>
                <a:lnTo>
                  <a:pt x="15820" y="39291"/>
                </a:lnTo>
                <a:lnTo>
                  <a:pt x="17139" y="41415"/>
                </a:lnTo>
                <a:lnTo>
                  <a:pt x="17139" y="42477"/>
                </a:lnTo>
                <a:lnTo>
                  <a:pt x="15820" y="43539"/>
                </a:lnTo>
                <a:lnTo>
                  <a:pt x="15820" y="44601"/>
                </a:lnTo>
                <a:lnTo>
                  <a:pt x="17139" y="45663"/>
                </a:lnTo>
                <a:lnTo>
                  <a:pt x="19780" y="47787"/>
                </a:lnTo>
                <a:lnTo>
                  <a:pt x="19780" y="48849"/>
                </a:lnTo>
                <a:lnTo>
                  <a:pt x="21132" y="52027"/>
                </a:lnTo>
                <a:lnTo>
                  <a:pt x="21727" y="55720"/>
                </a:lnTo>
                <a:lnTo>
                  <a:pt x="21565" y="59527"/>
                </a:lnTo>
                <a:lnTo>
                  <a:pt x="20646" y="63048"/>
                </a:lnTo>
                <a:lnTo>
                  <a:pt x="19780" y="64778"/>
                </a:lnTo>
                <a:lnTo>
                  <a:pt x="19780" y="66902"/>
                </a:lnTo>
                <a:lnTo>
                  <a:pt x="15820" y="67964"/>
                </a:lnTo>
                <a:lnTo>
                  <a:pt x="14502" y="69026"/>
                </a:lnTo>
                <a:lnTo>
                  <a:pt x="14502" y="70088"/>
                </a:lnTo>
                <a:lnTo>
                  <a:pt x="15820" y="72212"/>
                </a:lnTo>
                <a:lnTo>
                  <a:pt x="14502" y="73274"/>
                </a:lnTo>
                <a:lnTo>
                  <a:pt x="14502" y="74336"/>
                </a:lnTo>
                <a:lnTo>
                  <a:pt x="10547" y="74336"/>
                </a:lnTo>
                <a:lnTo>
                  <a:pt x="10547" y="76460"/>
                </a:lnTo>
                <a:lnTo>
                  <a:pt x="9344" y="79609"/>
                </a:lnTo>
                <a:lnTo>
                  <a:pt x="9513" y="82989"/>
                </a:lnTo>
                <a:lnTo>
                  <a:pt x="9486" y="86240"/>
                </a:lnTo>
                <a:lnTo>
                  <a:pt x="9228" y="87079"/>
                </a:lnTo>
                <a:lnTo>
                  <a:pt x="7910" y="88141"/>
                </a:lnTo>
                <a:lnTo>
                  <a:pt x="6591" y="88141"/>
                </a:lnTo>
                <a:lnTo>
                  <a:pt x="6591" y="92389"/>
                </a:lnTo>
                <a:lnTo>
                  <a:pt x="3641" y="94991"/>
                </a:lnTo>
                <a:lnTo>
                  <a:pt x="1349" y="98421"/>
                </a:lnTo>
                <a:lnTo>
                  <a:pt x="1318" y="98761"/>
                </a:lnTo>
                <a:lnTo>
                  <a:pt x="0" y="101947"/>
                </a:lnTo>
                <a:lnTo>
                  <a:pt x="2636" y="104070"/>
                </a:lnTo>
                <a:lnTo>
                  <a:pt x="2636" y="105132"/>
                </a:lnTo>
                <a:lnTo>
                  <a:pt x="2636" y="107256"/>
                </a:lnTo>
                <a:lnTo>
                  <a:pt x="1318" y="107256"/>
                </a:lnTo>
                <a:lnTo>
                  <a:pt x="1318" y="108318"/>
                </a:lnTo>
                <a:lnTo>
                  <a:pt x="1318" y="109380"/>
                </a:lnTo>
                <a:lnTo>
                  <a:pt x="2636" y="111504"/>
                </a:lnTo>
                <a:lnTo>
                  <a:pt x="5273" y="110442"/>
                </a:lnTo>
                <a:lnTo>
                  <a:pt x="9228" y="111504"/>
                </a:lnTo>
                <a:lnTo>
                  <a:pt x="11865" y="112566"/>
                </a:lnTo>
                <a:lnTo>
                  <a:pt x="11865" y="109380"/>
                </a:lnTo>
                <a:lnTo>
                  <a:pt x="14502" y="109380"/>
                </a:lnTo>
                <a:lnTo>
                  <a:pt x="17139" y="109380"/>
                </a:lnTo>
                <a:lnTo>
                  <a:pt x="19780" y="111504"/>
                </a:lnTo>
                <a:lnTo>
                  <a:pt x="61975" y="112566"/>
                </a:lnTo>
                <a:lnTo>
                  <a:pt x="63293" y="114690"/>
                </a:lnTo>
                <a:lnTo>
                  <a:pt x="64612" y="114690"/>
                </a:lnTo>
                <a:lnTo>
                  <a:pt x="66693" y="116065"/>
                </a:lnTo>
                <a:lnTo>
                  <a:pt x="69415" y="116926"/>
                </a:lnTo>
                <a:lnTo>
                  <a:pt x="69890" y="116814"/>
                </a:lnTo>
                <a:lnTo>
                  <a:pt x="73103" y="117300"/>
                </a:lnTo>
                <a:lnTo>
                  <a:pt x="76263" y="117955"/>
                </a:lnTo>
                <a:lnTo>
                  <a:pt x="76482" y="117876"/>
                </a:lnTo>
                <a:lnTo>
                  <a:pt x="78870" y="117765"/>
                </a:lnTo>
                <a:lnTo>
                  <a:pt x="79601" y="118153"/>
                </a:lnTo>
                <a:lnTo>
                  <a:pt x="80438" y="117876"/>
                </a:lnTo>
                <a:lnTo>
                  <a:pt x="83074" y="117876"/>
                </a:lnTo>
                <a:lnTo>
                  <a:pt x="88348" y="120000"/>
                </a:lnTo>
                <a:lnTo>
                  <a:pt x="96174" y="118435"/>
                </a:lnTo>
                <a:lnTo>
                  <a:pt x="101243" y="117491"/>
                </a:lnTo>
                <a:lnTo>
                  <a:pt x="104656" y="117010"/>
                </a:lnTo>
                <a:lnTo>
                  <a:pt x="107517" y="116837"/>
                </a:lnTo>
                <a:lnTo>
                  <a:pt x="110766" y="116814"/>
                </a:lnTo>
                <a:lnTo>
                  <a:pt x="108119" y="116151"/>
                </a:lnTo>
                <a:lnTo>
                  <a:pt x="107363" y="114433"/>
                </a:lnTo>
                <a:lnTo>
                  <a:pt x="106163" y="112061"/>
                </a:lnTo>
                <a:lnTo>
                  <a:pt x="104174" y="110442"/>
                </a:lnTo>
                <a:lnTo>
                  <a:pt x="101460" y="108122"/>
                </a:lnTo>
                <a:lnTo>
                  <a:pt x="100764" y="106627"/>
                </a:lnTo>
                <a:lnTo>
                  <a:pt x="100219" y="105132"/>
                </a:lnTo>
                <a:lnTo>
                  <a:pt x="98900" y="101947"/>
                </a:lnTo>
                <a:lnTo>
                  <a:pt x="97582" y="100884"/>
                </a:lnTo>
                <a:lnTo>
                  <a:pt x="97582" y="66902"/>
                </a:lnTo>
                <a:lnTo>
                  <a:pt x="118681" y="66902"/>
                </a:lnTo>
                <a:lnTo>
                  <a:pt x="118681" y="63716"/>
                </a:lnTo>
                <a:lnTo>
                  <a:pt x="118681" y="60530"/>
                </a:lnTo>
                <a:lnTo>
                  <a:pt x="117363" y="59469"/>
                </a:lnTo>
                <a:lnTo>
                  <a:pt x="120000" y="57345"/>
                </a:lnTo>
                <a:lnTo>
                  <a:pt x="120000" y="56283"/>
                </a:lnTo>
                <a:lnTo>
                  <a:pt x="120000" y="54159"/>
                </a:lnTo>
                <a:lnTo>
                  <a:pt x="118681" y="49911"/>
                </a:lnTo>
                <a:lnTo>
                  <a:pt x="113403" y="50973"/>
                </a:lnTo>
                <a:lnTo>
                  <a:pt x="112084" y="49911"/>
                </a:lnTo>
                <a:lnTo>
                  <a:pt x="110766" y="49911"/>
                </a:lnTo>
                <a:lnTo>
                  <a:pt x="109447" y="48849"/>
                </a:lnTo>
                <a:lnTo>
                  <a:pt x="108129" y="50973"/>
                </a:lnTo>
                <a:lnTo>
                  <a:pt x="106810" y="52035"/>
                </a:lnTo>
                <a:lnTo>
                  <a:pt x="105492" y="52035"/>
                </a:lnTo>
                <a:lnTo>
                  <a:pt x="102855" y="50973"/>
                </a:lnTo>
                <a:lnTo>
                  <a:pt x="101537" y="48849"/>
                </a:lnTo>
                <a:lnTo>
                  <a:pt x="102855" y="47787"/>
                </a:lnTo>
                <a:lnTo>
                  <a:pt x="101537" y="45663"/>
                </a:lnTo>
                <a:lnTo>
                  <a:pt x="101537" y="41415"/>
                </a:lnTo>
                <a:lnTo>
                  <a:pt x="102855" y="39291"/>
                </a:lnTo>
                <a:lnTo>
                  <a:pt x="102855" y="38230"/>
                </a:lnTo>
                <a:lnTo>
                  <a:pt x="101537" y="36106"/>
                </a:lnTo>
                <a:lnTo>
                  <a:pt x="100219" y="34463"/>
                </a:lnTo>
                <a:lnTo>
                  <a:pt x="99205" y="32119"/>
                </a:lnTo>
                <a:lnTo>
                  <a:pt x="98900" y="31858"/>
                </a:lnTo>
                <a:lnTo>
                  <a:pt x="97582" y="29734"/>
                </a:lnTo>
                <a:lnTo>
                  <a:pt x="97582" y="27610"/>
                </a:lnTo>
                <a:lnTo>
                  <a:pt x="97582" y="24424"/>
                </a:lnTo>
                <a:lnTo>
                  <a:pt x="98900" y="23362"/>
                </a:lnTo>
                <a:lnTo>
                  <a:pt x="96263" y="22300"/>
                </a:lnTo>
                <a:lnTo>
                  <a:pt x="94945" y="21238"/>
                </a:lnTo>
                <a:lnTo>
                  <a:pt x="96263" y="19115"/>
                </a:lnTo>
                <a:lnTo>
                  <a:pt x="96263" y="16991"/>
                </a:lnTo>
                <a:lnTo>
                  <a:pt x="92069" y="14816"/>
                </a:lnTo>
                <a:lnTo>
                  <a:pt x="87466" y="14818"/>
                </a:lnTo>
                <a:lnTo>
                  <a:pt x="87030" y="14867"/>
                </a:lnTo>
                <a:lnTo>
                  <a:pt x="87030" y="12743"/>
                </a:lnTo>
                <a:lnTo>
                  <a:pt x="87030" y="10619"/>
                </a:lnTo>
                <a:lnTo>
                  <a:pt x="85711" y="12743"/>
                </a:lnTo>
                <a:lnTo>
                  <a:pt x="81756" y="12743"/>
                </a:lnTo>
                <a:lnTo>
                  <a:pt x="77801" y="12743"/>
                </a:lnTo>
                <a:lnTo>
                  <a:pt x="77801" y="11681"/>
                </a:lnTo>
                <a:lnTo>
                  <a:pt x="75164" y="12743"/>
                </a:lnTo>
                <a:lnTo>
                  <a:pt x="73845" y="14867"/>
                </a:lnTo>
                <a:lnTo>
                  <a:pt x="75164" y="16991"/>
                </a:lnTo>
                <a:lnTo>
                  <a:pt x="76482" y="19115"/>
                </a:lnTo>
                <a:lnTo>
                  <a:pt x="76482" y="20176"/>
                </a:lnTo>
                <a:lnTo>
                  <a:pt x="73845" y="21238"/>
                </a:lnTo>
                <a:lnTo>
                  <a:pt x="72527" y="20176"/>
                </a:lnTo>
                <a:lnTo>
                  <a:pt x="71208" y="19115"/>
                </a:lnTo>
                <a:lnTo>
                  <a:pt x="69890" y="21238"/>
                </a:lnTo>
                <a:lnTo>
                  <a:pt x="67249" y="21238"/>
                </a:lnTo>
                <a:lnTo>
                  <a:pt x="64612" y="21238"/>
                </a:lnTo>
                <a:lnTo>
                  <a:pt x="63293" y="22300"/>
                </a:lnTo>
                <a:lnTo>
                  <a:pt x="61975" y="20176"/>
                </a:lnTo>
                <a:lnTo>
                  <a:pt x="59338" y="19115"/>
                </a:lnTo>
                <a:lnTo>
                  <a:pt x="58020" y="16991"/>
                </a:lnTo>
                <a:lnTo>
                  <a:pt x="58020" y="13805"/>
                </a:lnTo>
                <a:lnTo>
                  <a:pt x="58020" y="12743"/>
                </a:lnTo>
                <a:lnTo>
                  <a:pt x="56701" y="10619"/>
                </a:lnTo>
                <a:lnTo>
                  <a:pt x="56701" y="8495"/>
                </a:lnTo>
                <a:lnTo>
                  <a:pt x="58020" y="7433"/>
                </a:lnTo>
                <a:lnTo>
                  <a:pt x="56701" y="6371"/>
                </a:lnTo>
                <a:lnTo>
                  <a:pt x="56701" y="4247"/>
                </a:lnTo>
                <a:lnTo>
                  <a:pt x="54064" y="1061"/>
                </a:lnTo>
                <a:lnTo>
                  <a:pt x="35602" y="1061"/>
                </a:lnTo>
                <a:lnTo>
                  <a:pt x="29309" y="1001"/>
                </a:lnTo>
                <a:lnTo>
                  <a:pt x="25987" y="578"/>
                </a:lnTo>
                <a:lnTo>
                  <a:pt x="23736" y="0"/>
                </a:lnTo>
                <a:lnTo>
                  <a:pt x="18580" y="660"/>
                </a:lnTo>
                <a:lnTo>
                  <a:pt x="14917" y="2641"/>
                </a:lnTo>
                <a:lnTo>
                  <a:pt x="14502" y="3185"/>
                </a:lnTo>
                <a:lnTo>
                  <a:pt x="11865" y="4247"/>
                </a:lnTo>
                <a:lnTo>
                  <a:pt x="9228" y="530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2" name="Google Shape;622;p8"/>
          <p:cNvSpPr/>
          <p:nvPr/>
        </p:nvSpPr>
        <p:spPr>
          <a:xfrm>
            <a:off x="4813239" y="3561552"/>
            <a:ext cx="45720" cy="37781"/>
          </a:xfrm>
          <a:custGeom>
            <a:rect b="b" l="l" r="r" t="t"/>
            <a:pathLst>
              <a:path extrusionOk="0" h="120000" w="120000">
                <a:moveTo>
                  <a:pt x="72335" y="53112"/>
                </a:moveTo>
                <a:lnTo>
                  <a:pt x="55902" y="16471"/>
                </a:lnTo>
                <a:lnTo>
                  <a:pt x="43556" y="0"/>
                </a:lnTo>
                <a:lnTo>
                  <a:pt x="32194" y="3693"/>
                </a:lnTo>
                <a:lnTo>
                  <a:pt x="18711" y="27559"/>
                </a:lnTo>
                <a:lnTo>
                  <a:pt x="0" y="71594"/>
                </a:lnTo>
                <a:lnTo>
                  <a:pt x="40000" y="120000"/>
                </a:lnTo>
                <a:lnTo>
                  <a:pt x="120000" y="120000"/>
                </a:lnTo>
                <a:lnTo>
                  <a:pt x="80000" y="71594"/>
                </a:lnTo>
                <a:lnTo>
                  <a:pt x="72335" y="5311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3" name="Google Shape;623;p8"/>
          <p:cNvSpPr/>
          <p:nvPr/>
        </p:nvSpPr>
        <p:spPr>
          <a:xfrm>
            <a:off x="4595067" y="3757528"/>
            <a:ext cx="507047" cy="626837"/>
          </a:xfrm>
          <a:custGeom>
            <a:rect b="b" l="l" r="r" t="t"/>
            <a:pathLst>
              <a:path extrusionOk="0" h="120000" w="120000">
                <a:moveTo>
                  <a:pt x="104460" y="73134"/>
                </a:moveTo>
                <a:lnTo>
                  <a:pt x="104460" y="70982"/>
                </a:lnTo>
                <a:lnTo>
                  <a:pt x="104960" y="69669"/>
                </a:lnTo>
                <a:lnTo>
                  <a:pt x="105278" y="67894"/>
                </a:lnTo>
                <a:lnTo>
                  <a:pt x="105323" y="64530"/>
                </a:lnTo>
                <a:lnTo>
                  <a:pt x="105323" y="62378"/>
                </a:lnTo>
                <a:lnTo>
                  <a:pt x="103598" y="62378"/>
                </a:lnTo>
                <a:lnTo>
                  <a:pt x="106186" y="60946"/>
                </a:lnTo>
                <a:lnTo>
                  <a:pt x="104460" y="58077"/>
                </a:lnTo>
                <a:lnTo>
                  <a:pt x="105323" y="48039"/>
                </a:lnTo>
                <a:lnTo>
                  <a:pt x="103598" y="46604"/>
                </a:lnTo>
                <a:lnTo>
                  <a:pt x="104460" y="45889"/>
                </a:lnTo>
                <a:lnTo>
                  <a:pt x="104460" y="45172"/>
                </a:lnTo>
                <a:lnTo>
                  <a:pt x="105323" y="45172"/>
                </a:lnTo>
                <a:lnTo>
                  <a:pt x="102732" y="33699"/>
                </a:lnTo>
                <a:lnTo>
                  <a:pt x="99279" y="32265"/>
                </a:lnTo>
                <a:lnTo>
                  <a:pt x="98416" y="29398"/>
                </a:lnTo>
                <a:lnTo>
                  <a:pt x="97553" y="27964"/>
                </a:lnTo>
                <a:lnTo>
                  <a:pt x="96691" y="26529"/>
                </a:lnTo>
                <a:lnTo>
                  <a:pt x="94963" y="27246"/>
                </a:lnTo>
                <a:lnTo>
                  <a:pt x="94904" y="26950"/>
                </a:lnTo>
                <a:lnTo>
                  <a:pt x="94429" y="24308"/>
                </a:lnTo>
                <a:lnTo>
                  <a:pt x="94100" y="21509"/>
                </a:lnTo>
                <a:lnTo>
                  <a:pt x="94100" y="20077"/>
                </a:lnTo>
                <a:lnTo>
                  <a:pt x="97553" y="20077"/>
                </a:lnTo>
                <a:lnTo>
                  <a:pt x="99279" y="17925"/>
                </a:lnTo>
                <a:lnTo>
                  <a:pt x="99279" y="15773"/>
                </a:lnTo>
                <a:lnTo>
                  <a:pt x="101007" y="15773"/>
                </a:lnTo>
                <a:lnTo>
                  <a:pt x="100985" y="13919"/>
                </a:lnTo>
                <a:lnTo>
                  <a:pt x="100056" y="11402"/>
                </a:lnTo>
                <a:lnTo>
                  <a:pt x="99279" y="9321"/>
                </a:lnTo>
                <a:lnTo>
                  <a:pt x="99279" y="7886"/>
                </a:lnTo>
                <a:lnTo>
                  <a:pt x="100144" y="6452"/>
                </a:lnTo>
                <a:lnTo>
                  <a:pt x="98416" y="5735"/>
                </a:lnTo>
                <a:lnTo>
                  <a:pt x="97553" y="5017"/>
                </a:lnTo>
                <a:lnTo>
                  <a:pt x="98416" y="1434"/>
                </a:lnTo>
                <a:lnTo>
                  <a:pt x="97553" y="717"/>
                </a:lnTo>
                <a:lnTo>
                  <a:pt x="95828" y="717"/>
                </a:lnTo>
                <a:lnTo>
                  <a:pt x="94963" y="1434"/>
                </a:lnTo>
                <a:lnTo>
                  <a:pt x="94963" y="2868"/>
                </a:lnTo>
                <a:lnTo>
                  <a:pt x="94100" y="2868"/>
                </a:lnTo>
                <a:lnTo>
                  <a:pt x="93237" y="1434"/>
                </a:lnTo>
                <a:lnTo>
                  <a:pt x="92375" y="1434"/>
                </a:lnTo>
                <a:lnTo>
                  <a:pt x="90646" y="0"/>
                </a:lnTo>
                <a:lnTo>
                  <a:pt x="89784" y="717"/>
                </a:lnTo>
                <a:lnTo>
                  <a:pt x="88055" y="717"/>
                </a:lnTo>
                <a:lnTo>
                  <a:pt x="88055" y="1434"/>
                </a:lnTo>
                <a:lnTo>
                  <a:pt x="86330" y="2151"/>
                </a:lnTo>
                <a:lnTo>
                  <a:pt x="86330" y="1434"/>
                </a:lnTo>
                <a:lnTo>
                  <a:pt x="83739" y="1434"/>
                </a:lnTo>
                <a:lnTo>
                  <a:pt x="82877" y="2151"/>
                </a:lnTo>
                <a:lnTo>
                  <a:pt x="82014" y="2151"/>
                </a:lnTo>
                <a:lnTo>
                  <a:pt x="81152" y="1434"/>
                </a:lnTo>
                <a:lnTo>
                  <a:pt x="74245" y="1434"/>
                </a:lnTo>
                <a:lnTo>
                  <a:pt x="72453" y="1651"/>
                </a:lnTo>
                <a:lnTo>
                  <a:pt x="69784" y="2410"/>
                </a:lnTo>
                <a:lnTo>
                  <a:pt x="66475" y="2868"/>
                </a:lnTo>
                <a:lnTo>
                  <a:pt x="65610" y="2868"/>
                </a:lnTo>
                <a:lnTo>
                  <a:pt x="62159" y="2151"/>
                </a:lnTo>
                <a:lnTo>
                  <a:pt x="61293" y="2151"/>
                </a:lnTo>
                <a:lnTo>
                  <a:pt x="60431" y="2868"/>
                </a:lnTo>
                <a:lnTo>
                  <a:pt x="60431" y="3586"/>
                </a:lnTo>
                <a:lnTo>
                  <a:pt x="58706" y="4303"/>
                </a:lnTo>
                <a:lnTo>
                  <a:pt x="57840" y="3586"/>
                </a:lnTo>
                <a:lnTo>
                  <a:pt x="56115" y="4303"/>
                </a:lnTo>
                <a:lnTo>
                  <a:pt x="56115" y="5735"/>
                </a:lnTo>
                <a:lnTo>
                  <a:pt x="51798" y="5735"/>
                </a:lnTo>
                <a:lnTo>
                  <a:pt x="50936" y="7886"/>
                </a:lnTo>
                <a:lnTo>
                  <a:pt x="50070" y="7886"/>
                </a:lnTo>
                <a:lnTo>
                  <a:pt x="48345" y="8604"/>
                </a:lnTo>
                <a:lnTo>
                  <a:pt x="46617" y="7886"/>
                </a:lnTo>
                <a:lnTo>
                  <a:pt x="44892" y="8604"/>
                </a:lnTo>
                <a:lnTo>
                  <a:pt x="44677" y="8668"/>
                </a:lnTo>
                <a:lnTo>
                  <a:pt x="42363" y="10458"/>
                </a:lnTo>
                <a:lnTo>
                  <a:pt x="40576" y="12190"/>
                </a:lnTo>
                <a:lnTo>
                  <a:pt x="39713" y="12907"/>
                </a:lnTo>
                <a:lnTo>
                  <a:pt x="38847" y="12190"/>
                </a:lnTo>
                <a:lnTo>
                  <a:pt x="37122" y="12190"/>
                </a:lnTo>
                <a:lnTo>
                  <a:pt x="36259" y="12907"/>
                </a:lnTo>
                <a:lnTo>
                  <a:pt x="36259" y="13622"/>
                </a:lnTo>
                <a:lnTo>
                  <a:pt x="37985" y="15773"/>
                </a:lnTo>
                <a:lnTo>
                  <a:pt x="37985" y="18642"/>
                </a:lnTo>
                <a:lnTo>
                  <a:pt x="37122" y="19360"/>
                </a:lnTo>
                <a:lnTo>
                  <a:pt x="37122" y="22943"/>
                </a:lnTo>
                <a:lnTo>
                  <a:pt x="38847" y="22943"/>
                </a:lnTo>
                <a:lnTo>
                  <a:pt x="38847" y="26529"/>
                </a:lnTo>
                <a:lnTo>
                  <a:pt x="39713" y="27964"/>
                </a:lnTo>
                <a:lnTo>
                  <a:pt x="41438" y="29398"/>
                </a:lnTo>
                <a:lnTo>
                  <a:pt x="42301" y="30113"/>
                </a:lnTo>
                <a:lnTo>
                  <a:pt x="41438" y="30830"/>
                </a:lnTo>
                <a:lnTo>
                  <a:pt x="41032" y="31285"/>
                </a:lnTo>
                <a:lnTo>
                  <a:pt x="38467" y="32518"/>
                </a:lnTo>
                <a:lnTo>
                  <a:pt x="36259" y="34416"/>
                </a:lnTo>
                <a:lnTo>
                  <a:pt x="36259" y="35851"/>
                </a:lnTo>
                <a:lnTo>
                  <a:pt x="33669" y="35133"/>
                </a:lnTo>
                <a:lnTo>
                  <a:pt x="33675" y="37597"/>
                </a:lnTo>
                <a:lnTo>
                  <a:pt x="33756" y="39028"/>
                </a:lnTo>
                <a:lnTo>
                  <a:pt x="31940" y="40152"/>
                </a:lnTo>
                <a:lnTo>
                  <a:pt x="30215" y="41586"/>
                </a:lnTo>
                <a:lnTo>
                  <a:pt x="28490" y="41586"/>
                </a:lnTo>
                <a:lnTo>
                  <a:pt x="27798" y="42792"/>
                </a:lnTo>
                <a:lnTo>
                  <a:pt x="25864" y="45447"/>
                </a:lnTo>
                <a:lnTo>
                  <a:pt x="23308" y="47321"/>
                </a:lnTo>
                <a:lnTo>
                  <a:pt x="21583" y="48756"/>
                </a:lnTo>
                <a:lnTo>
                  <a:pt x="21583" y="49473"/>
                </a:lnTo>
                <a:lnTo>
                  <a:pt x="18992" y="49473"/>
                </a:lnTo>
                <a:lnTo>
                  <a:pt x="18735" y="49569"/>
                </a:lnTo>
                <a:lnTo>
                  <a:pt x="17199" y="49654"/>
                </a:lnTo>
                <a:lnTo>
                  <a:pt x="15539" y="50907"/>
                </a:lnTo>
                <a:lnTo>
                  <a:pt x="15054" y="51260"/>
                </a:lnTo>
                <a:lnTo>
                  <a:pt x="12227" y="52323"/>
                </a:lnTo>
                <a:lnTo>
                  <a:pt x="9494" y="53059"/>
                </a:lnTo>
                <a:lnTo>
                  <a:pt x="6906" y="53776"/>
                </a:lnTo>
                <a:lnTo>
                  <a:pt x="5178" y="53776"/>
                </a:lnTo>
                <a:lnTo>
                  <a:pt x="4316" y="55208"/>
                </a:lnTo>
                <a:lnTo>
                  <a:pt x="3453" y="55926"/>
                </a:lnTo>
                <a:lnTo>
                  <a:pt x="2590" y="56643"/>
                </a:lnTo>
                <a:lnTo>
                  <a:pt x="1725" y="58077"/>
                </a:lnTo>
                <a:lnTo>
                  <a:pt x="0" y="58794"/>
                </a:lnTo>
                <a:lnTo>
                  <a:pt x="0" y="68833"/>
                </a:lnTo>
                <a:lnTo>
                  <a:pt x="20717" y="81738"/>
                </a:lnTo>
                <a:lnTo>
                  <a:pt x="59568" y="106834"/>
                </a:lnTo>
                <a:lnTo>
                  <a:pt x="59568" y="108268"/>
                </a:lnTo>
                <a:lnTo>
                  <a:pt x="61293" y="108985"/>
                </a:lnTo>
                <a:lnTo>
                  <a:pt x="63022" y="110420"/>
                </a:lnTo>
                <a:lnTo>
                  <a:pt x="64747" y="110420"/>
                </a:lnTo>
                <a:lnTo>
                  <a:pt x="65610" y="111137"/>
                </a:lnTo>
                <a:lnTo>
                  <a:pt x="67338" y="111852"/>
                </a:lnTo>
                <a:lnTo>
                  <a:pt x="68200" y="111852"/>
                </a:lnTo>
                <a:lnTo>
                  <a:pt x="68200" y="114003"/>
                </a:lnTo>
                <a:lnTo>
                  <a:pt x="67510" y="115725"/>
                </a:lnTo>
                <a:lnTo>
                  <a:pt x="68200" y="116872"/>
                </a:lnTo>
                <a:lnTo>
                  <a:pt x="69063" y="118307"/>
                </a:lnTo>
                <a:lnTo>
                  <a:pt x="68200" y="119024"/>
                </a:lnTo>
                <a:lnTo>
                  <a:pt x="68218" y="119998"/>
                </a:lnTo>
                <a:lnTo>
                  <a:pt x="69325" y="120000"/>
                </a:lnTo>
                <a:lnTo>
                  <a:pt x="74245" y="118307"/>
                </a:lnTo>
                <a:lnTo>
                  <a:pt x="83739" y="117589"/>
                </a:lnTo>
                <a:lnTo>
                  <a:pt x="86330" y="112569"/>
                </a:lnTo>
                <a:lnTo>
                  <a:pt x="120000" y="91060"/>
                </a:lnTo>
                <a:lnTo>
                  <a:pt x="118274" y="88908"/>
                </a:lnTo>
                <a:lnTo>
                  <a:pt x="114821" y="88908"/>
                </a:lnTo>
                <a:lnTo>
                  <a:pt x="114821" y="87474"/>
                </a:lnTo>
                <a:lnTo>
                  <a:pt x="113955" y="86759"/>
                </a:lnTo>
                <a:lnTo>
                  <a:pt x="112230" y="86759"/>
                </a:lnTo>
                <a:lnTo>
                  <a:pt x="110502" y="86042"/>
                </a:lnTo>
                <a:lnTo>
                  <a:pt x="107914" y="86042"/>
                </a:lnTo>
                <a:lnTo>
                  <a:pt x="107051" y="83890"/>
                </a:lnTo>
                <a:lnTo>
                  <a:pt x="107051" y="81021"/>
                </a:lnTo>
                <a:lnTo>
                  <a:pt x="106186" y="81021"/>
                </a:lnTo>
                <a:lnTo>
                  <a:pt x="105323" y="79587"/>
                </a:lnTo>
                <a:lnTo>
                  <a:pt x="104460" y="78869"/>
                </a:lnTo>
                <a:lnTo>
                  <a:pt x="103598" y="76720"/>
                </a:lnTo>
                <a:lnTo>
                  <a:pt x="102732" y="76003"/>
                </a:lnTo>
                <a:lnTo>
                  <a:pt x="101870" y="74568"/>
                </a:lnTo>
                <a:lnTo>
                  <a:pt x="101007" y="73851"/>
                </a:lnTo>
                <a:lnTo>
                  <a:pt x="104460" y="73134"/>
                </a:lnTo>
                <a:close/>
              </a:path>
              <a:path extrusionOk="0" h="120000" w="120000">
                <a:moveTo>
                  <a:pt x="67510" y="115725"/>
                </a:moveTo>
                <a:lnTo>
                  <a:pt x="67338" y="115438"/>
                </a:lnTo>
                <a:lnTo>
                  <a:pt x="67338" y="116155"/>
                </a:lnTo>
                <a:lnTo>
                  <a:pt x="67510" y="11572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4" name="Google Shape;624;p8"/>
          <p:cNvSpPr/>
          <p:nvPr/>
        </p:nvSpPr>
        <p:spPr>
          <a:xfrm>
            <a:off x="4595067" y="3757528"/>
            <a:ext cx="507047" cy="626837"/>
          </a:xfrm>
          <a:custGeom>
            <a:rect b="b" l="l" r="r" t="t"/>
            <a:pathLst>
              <a:path extrusionOk="0" h="120000" w="120000">
                <a:moveTo>
                  <a:pt x="120000" y="91060"/>
                </a:moveTo>
                <a:lnTo>
                  <a:pt x="86330" y="112569"/>
                </a:lnTo>
                <a:lnTo>
                  <a:pt x="83739" y="117589"/>
                </a:lnTo>
                <a:lnTo>
                  <a:pt x="74245" y="118307"/>
                </a:lnTo>
                <a:lnTo>
                  <a:pt x="69325" y="120000"/>
                </a:lnTo>
                <a:lnTo>
                  <a:pt x="68218" y="119998"/>
                </a:lnTo>
                <a:lnTo>
                  <a:pt x="68200" y="119741"/>
                </a:lnTo>
                <a:lnTo>
                  <a:pt x="68200" y="119024"/>
                </a:lnTo>
                <a:lnTo>
                  <a:pt x="69063" y="118307"/>
                </a:lnTo>
                <a:lnTo>
                  <a:pt x="68200" y="116872"/>
                </a:lnTo>
                <a:lnTo>
                  <a:pt x="67338" y="115438"/>
                </a:lnTo>
                <a:lnTo>
                  <a:pt x="67338" y="116155"/>
                </a:lnTo>
                <a:lnTo>
                  <a:pt x="68200" y="114003"/>
                </a:lnTo>
                <a:lnTo>
                  <a:pt x="68200" y="111852"/>
                </a:lnTo>
                <a:lnTo>
                  <a:pt x="67338" y="111852"/>
                </a:lnTo>
                <a:lnTo>
                  <a:pt x="65610" y="111137"/>
                </a:lnTo>
                <a:lnTo>
                  <a:pt x="64747" y="110420"/>
                </a:lnTo>
                <a:lnTo>
                  <a:pt x="63022" y="110420"/>
                </a:lnTo>
                <a:lnTo>
                  <a:pt x="61293" y="108985"/>
                </a:lnTo>
                <a:lnTo>
                  <a:pt x="59568" y="108268"/>
                </a:lnTo>
                <a:lnTo>
                  <a:pt x="59568" y="106834"/>
                </a:lnTo>
                <a:lnTo>
                  <a:pt x="20717" y="81738"/>
                </a:lnTo>
                <a:lnTo>
                  <a:pt x="0" y="68833"/>
                </a:lnTo>
                <a:lnTo>
                  <a:pt x="0" y="65247"/>
                </a:lnTo>
                <a:lnTo>
                  <a:pt x="0" y="59512"/>
                </a:lnTo>
                <a:lnTo>
                  <a:pt x="0" y="58794"/>
                </a:lnTo>
                <a:lnTo>
                  <a:pt x="1725" y="58077"/>
                </a:lnTo>
                <a:lnTo>
                  <a:pt x="2590" y="56643"/>
                </a:lnTo>
                <a:lnTo>
                  <a:pt x="3453" y="55926"/>
                </a:lnTo>
                <a:lnTo>
                  <a:pt x="4316" y="55208"/>
                </a:lnTo>
                <a:lnTo>
                  <a:pt x="5178" y="53776"/>
                </a:lnTo>
                <a:lnTo>
                  <a:pt x="6906" y="53776"/>
                </a:lnTo>
                <a:lnTo>
                  <a:pt x="9494" y="53059"/>
                </a:lnTo>
                <a:lnTo>
                  <a:pt x="12227" y="52323"/>
                </a:lnTo>
                <a:lnTo>
                  <a:pt x="15054" y="51260"/>
                </a:lnTo>
                <a:lnTo>
                  <a:pt x="15539" y="50907"/>
                </a:lnTo>
                <a:lnTo>
                  <a:pt x="17199" y="49654"/>
                </a:lnTo>
                <a:lnTo>
                  <a:pt x="18735" y="49569"/>
                </a:lnTo>
                <a:lnTo>
                  <a:pt x="18992" y="49473"/>
                </a:lnTo>
                <a:lnTo>
                  <a:pt x="21583" y="49473"/>
                </a:lnTo>
                <a:lnTo>
                  <a:pt x="21583" y="48756"/>
                </a:lnTo>
                <a:lnTo>
                  <a:pt x="23308" y="47321"/>
                </a:lnTo>
                <a:lnTo>
                  <a:pt x="25864" y="45447"/>
                </a:lnTo>
                <a:lnTo>
                  <a:pt x="27798" y="42792"/>
                </a:lnTo>
                <a:lnTo>
                  <a:pt x="28490" y="41586"/>
                </a:lnTo>
                <a:lnTo>
                  <a:pt x="30215" y="41586"/>
                </a:lnTo>
                <a:lnTo>
                  <a:pt x="31940" y="40152"/>
                </a:lnTo>
                <a:lnTo>
                  <a:pt x="33756" y="39028"/>
                </a:lnTo>
                <a:lnTo>
                  <a:pt x="33675" y="37597"/>
                </a:lnTo>
                <a:lnTo>
                  <a:pt x="33669" y="37285"/>
                </a:lnTo>
                <a:lnTo>
                  <a:pt x="33669" y="35133"/>
                </a:lnTo>
                <a:lnTo>
                  <a:pt x="36259" y="35851"/>
                </a:lnTo>
                <a:lnTo>
                  <a:pt x="36259" y="34416"/>
                </a:lnTo>
                <a:lnTo>
                  <a:pt x="38467" y="32518"/>
                </a:lnTo>
                <a:lnTo>
                  <a:pt x="41032" y="31285"/>
                </a:lnTo>
                <a:lnTo>
                  <a:pt x="41438" y="30830"/>
                </a:lnTo>
                <a:lnTo>
                  <a:pt x="42301" y="30113"/>
                </a:lnTo>
                <a:lnTo>
                  <a:pt x="41438" y="29398"/>
                </a:lnTo>
                <a:lnTo>
                  <a:pt x="39713" y="27964"/>
                </a:lnTo>
                <a:lnTo>
                  <a:pt x="38847" y="26529"/>
                </a:lnTo>
                <a:lnTo>
                  <a:pt x="38847" y="25812"/>
                </a:lnTo>
                <a:lnTo>
                  <a:pt x="38847" y="24378"/>
                </a:lnTo>
                <a:lnTo>
                  <a:pt x="38847" y="22943"/>
                </a:lnTo>
                <a:lnTo>
                  <a:pt x="37122" y="22943"/>
                </a:lnTo>
                <a:lnTo>
                  <a:pt x="37122" y="21509"/>
                </a:lnTo>
                <a:lnTo>
                  <a:pt x="37122" y="19360"/>
                </a:lnTo>
                <a:lnTo>
                  <a:pt x="37985" y="18642"/>
                </a:lnTo>
                <a:lnTo>
                  <a:pt x="37985" y="17208"/>
                </a:lnTo>
                <a:lnTo>
                  <a:pt x="37985" y="15773"/>
                </a:lnTo>
                <a:lnTo>
                  <a:pt x="36259" y="13622"/>
                </a:lnTo>
                <a:lnTo>
                  <a:pt x="36259" y="12907"/>
                </a:lnTo>
                <a:lnTo>
                  <a:pt x="37122" y="12190"/>
                </a:lnTo>
                <a:lnTo>
                  <a:pt x="37985" y="12190"/>
                </a:lnTo>
                <a:lnTo>
                  <a:pt x="38847" y="12190"/>
                </a:lnTo>
                <a:lnTo>
                  <a:pt x="39713" y="12907"/>
                </a:lnTo>
                <a:lnTo>
                  <a:pt x="40576" y="12190"/>
                </a:lnTo>
                <a:lnTo>
                  <a:pt x="42363" y="10458"/>
                </a:lnTo>
                <a:lnTo>
                  <a:pt x="44677" y="8668"/>
                </a:lnTo>
                <a:lnTo>
                  <a:pt x="44892" y="8604"/>
                </a:lnTo>
                <a:lnTo>
                  <a:pt x="46617" y="7886"/>
                </a:lnTo>
                <a:lnTo>
                  <a:pt x="48345" y="8604"/>
                </a:lnTo>
                <a:lnTo>
                  <a:pt x="50070" y="7886"/>
                </a:lnTo>
                <a:lnTo>
                  <a:pt x="50936" y="7886"/>
                </a:lnTo>
                <a:lnTo>
                  <a:pt x="51798" y="5735"/>
                </a:lnTo>
                <a:lnTo>
                  <a:pt x="52661" y="5735"/>
                </a:lnTo>
                <a:lnTo>
                  <a:pt x="56115" y="5735"/>
                </a:lnTo>
                <a:lnTo>
                  <a:pt x="56115" y="4303"/>
                </a:lnTo>
                <a:lnTo>
                  <a:pt x="57840" y="3586"/>
                </a:lnTo>
                <a:lnTo>
                  <a:pt x="58706" y="4303"/>
                </a:lnTo>
                <a:lnTo>
                  <a:pt x="60431" y="3586"/>
                </a:lnTo>
                <a:lnTo>
                  <a:pt x="60431" y="2868"/>
                </a:lnTo>
                <a:lnTo>
                  <a:pt x="61293" y="2151"/>
                </a:lnTo>
                <a:lnTo>
                  <a:pt x="62159" y="2151"/>
                </a:lnTo>
                <a:lnTo>
                  <a:pt x="65610" y="2868"/>
                </a:lnTo>
                <a:lnTo>
                  <a:pt x="66475" y="2868"/>
                </a:lnTo>
                <a:lnTo>
                  <a:pt x="69784" y="2410"/>
                </a:lnTo>
                <a:lnTo>
                  <a:pt x="72453" y="1651"/>
                </a:lnTo>
                <a:lnTo>
                  <a:pt x="74245" y="1434"/>
                </a:lnTo>
                <a:lnTo>
                  <a:pt x="81152" y="1434"/>
                </a:lnTo>
                <a:lnTo>
                  <a:pt x="82014" y="2151"/>
                </a:lnTo>
                <a:lnTo>
                  <a:pt x="82877" y="2151"/>
                </a:lnTo>
                <a:lnTo>
                  <a:pt x="83739" y="1434"/>
                </a:lnTo>
                <a:lnTo>
                  <a:pt x="84605" y="1434"/>
                </a:lnTo>
                <a:lnTo>
                  <a:pt x="86330" y="1434"/>
                </a:lnTo>
                <a:lnTo>
                  <a:pt x="86330" y="2151"/>
                </a:lnTo>
                <a:lnTo>
                  <a:pt x="88055" y="1434"/>
                </a:lnTo>
                <a:lnTo>
                  <a:pt x="88055" y="717"/>
                </a:lnTo>
                <a:lnTo>
                  <a:pt x="88921" y="717"/>
                </a:lnTo>
                <a:lnTo>
                  <a:pt x="89784" y="717"/>
                </a:lnTo>
                <a:lnTo>
                  <a:pt x="90646" y="0"/>
                </a:lnTo>
                <a:lnTo>
                  <a:pt x="92375" y="1434"/>
                </a:lnTo>
                <a:lnTo>
                  <a:pt x="93237" y="1434"/>
                </a:lnTo>
                <a:lnTo>
                  <a:pt x="94100" y="2868"/>
                </a:lnTo>
                <a:lnTo>
                  <a:pt x="94963" y="2868"/>
                </a:lnTo>
                <a:lnTo>
                  <a:pt x="94963" y="2151"/>
                </a:lnTo>
                <a:lnTo>
                  <a:pt x="94963" y="1434"/>
                </a:lnTo>
                <a:lnTo>
                  <a:pt x="95828" y="717"/>
                </a:lnTo>
                <a:lnTo>
                  <a:pt x="96691" y="717"/>
                </a:lnTo>
                <a:lnTo>
                  <a:pt x="97553" y="717"/>
                </a:lnTo>
                <a:lnTo>
                  <a:pt x="98416" y="1434"/>
                </a:lnTo>
                <a:lnTo>
                  <a:pt x="97553" y="5017"/>
                </a:lnTo>
                <a:lnTo>
                  <a:pt x="98416" y="5735"/>
                </a:lnTo>
                <a:lnTo>
                  <a:pt x="100144" y="6452"/>
                </a:lnTo>
                <a:lnTo>
                  <a:pt x="99279" y="7886"/>
                </a:lnTo>
                <a:lnTo>
                  <a:pt x="99279" y="9321"/>
                </a:lnTo>
                <a:lnTo>
                  <a:pt x="100056" y="11402"/>
                </a:lnTo>
                <a:lnTo>
                  <a:pt x="100985" y="13919"/>
                </a:lnTo>
                <a:lnTo>
                  <a:pt x="101007" y="14339"/>
                </a:lnTo>
                <a:lnTo>
                  <a:pt x="101007" y="15773"/>
                </a:lnTo>
                <a:lnTo>
                  <a:pt x="99279" y="15773"/>
                </a:lnTo>
                <a:lnTo>
                  <a:pt x="99279" y="16491"/>
                </a:lnTo>
                <a:lnTo>
                  <a:pt x="99279" y="17925"/>
                </a:lnTo>
                <a:lnTo>
                  <a:pt x="97553" y="20077"/>
                </a:lnTo>
                <a:lnTo>
                  <a:pt x="96691" y="20077"/>
                </a:lnTo>
                <a:lnTo>
                  <a:pt x="94963" y="20077"/>
                </a:lnTo>
                <a:lnTo>
                  <a:pt x="94100" y="20077"/>
                </a:lnTo>
                <a:lnTo>
                  <a:pt x="94100" y="21509"/>
                </a:lnTo>
                <a:lnTo>
                  <a:pt x="94429" y="24308"/>
                </a:lnTo>
                <a:lnTo>
                  <a:pt x="94904" y="26950"/>
                </a:lnTo>
                <a:lnTo>
                  <a:pt x="94963" y="27246"/>
                </a:lnTo>
                <a:lnTo>
                  <a:pt x="96691" y="26529"/>
                </a:lnTo>
                <a:lnTo>
                  <a:pt x="97553" y="27964"/>
                </a:lnTo>
                <a:lnTo>
                  <a:pt x="98416" y="29398"/>
                </a:lnTo>
                <a:lnTo>
                  <a:pt x="99279" y="32265"/>
                </a:lnTo>
                <a:lnTo>
                  <a:pt x="102732" y="33699"/>
                </a:lnTo>
                <a:lnTo>
                  <a:pt x="105323" y="45172"/>
                </a:lnTo>
                <a:lnTo>
                  <a:pt x="104460" y="45172"/>
                </a:lnTo>
                <a:lnTo>
                  <a:pt x="104460" y="45889"/>
                </a:lnTo>
                <a:lnTo>
                  <a:pt x="103598" y="46604"/>
                </a:lnTo>
                <a:lnTo>
                  <a:pt x="105323" y="48039"/>
                </a:lnTo>
                <a:lnTo>
                  <a:pt x="104460" y="58077"/>
                </a:lnTo>
                <a:lnTo>
                  <a:pt x="106186" y="60946"/>
                </a:lnTo>
                <a:lnTo>
                  <a:pt x="103598" y="62378"/>
                </a:lnTo>
                <a:lnTo>
                  <a:pt x="104460" y="62378"/>
                </a:lnTo>
                <a:lnTo>
                  <a:pt x="105323" y="62378"/>
                </a:lnTo>
                <a:lnTo>
                  <a:pt x="105323" y="64530"/>
                </a:lnTo>
                <a:lnTo>
                  <a:pt x="105278" y="67894"/>
                </a:lnTo>
                <a:lnTo>
                  <a:pt x="104960" y="69669"/>
                </a:lnTo>
                <a:lnTo>
                  <a:pt x="104460" y="70982"/>
                </a:lnTo>
                <a:lnTo>
                  <a:pt x="104460" y="73134"/>
                </a:lnTo>
                <a:lnTo>
                  <a:pt x="101007" y="73851"/>
                </a:lnTo>
                <a:lnTo>
                  <a:pt x="101870" y="74568"/>
                </a:lnTo>
                <a:lnTo>
                  <a:pt x="102732" y="76003"/>
                </a:lnTo>
                <a:lnTo>
                  <a:pt x="103598" y="76720"/>
                </a:lnTo>
                <a:lnTo>
                  <a:pt x="104460" y="78869"/>
                </a:lnTo>
                <a:lnTo>
                  <a:pt x="105323" y="79587"/>
                </a:lnTo>
                <a:lnTo>
                  <a:pt x="106186" y="81021"/>
                </a:lnTo>
                <a:lnTo>
                  <a:pt x="107051" y="81021"/>
                </a:lnTo>
                <a:lnTo>
                  <a:pt x="107051" y="82455"/>
                </a:lnTo>
                <a:lnTo>
                  <a:pt x="107051" y="83890"/>
                </a:lnTo>
                <a:lnTo>
                  <a:pt x="107914" y="86042"/>
                </a:lnTo>
                <a:lnTo>
                  <a:pt x="109639" y="86042"/>
                </a:lnTo>
                <a:lnTo>
                  <a:pt x="110502" y="86042"/>
                </a:lnTo>
                <a:lnTo>
                  <a:pt x="112230" y="86759"/>
                </a:lnTo>
                <a:lnTo>
                  <a:pt x="113955" y="86759"/>
                </a:lnTo>
                <a:lnTo>
                  <a:pt x="114821" y="87474"/>
                </a:lnTo>
                <a:lnTo>
                  <a:pt x="114821" y="88908"/>
                </a:lnTo>
                <a:lnTo>
                  <a:pt x="116546" y="88908"/>
                </a:lnTo>
                <a:lnTo>
                  <a:pt x="118274" y="88908"/>
                </a:lnTo>
                <a:lnTo>
                  <a:pt x="120000" y="9106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5" name="Google Shape;625;p8"/>
          <p:cNvSpPr/>
          <p:nvPr/>
        </p:nvSpPr>
        <p:spPr>
          <a:xfrm>
            <a:off x="5307575" y="3564986"/>
            <a:ext cx="43624" cy="53675"/>
          </a:xfrm>
          <a:custGeom>
            <a:rect b="b" l="l" r="r" t="t"/>
            <a:pathLst>
              <a:path extrusionOk="0" h="120000" w="120000">
                <a:moveTo>
                  <a:pt x="110009" y="25126"/>
                </a:moveTo>
                <a:lnTo>
                  <a:pt x="80000" y="0"/>
                </a:lnTo>
                <a:lnTo>
                  <a:pt x="99982" y="100482"/>
                </a:lnTo>
                <a:lnTo>
                  <a:pt x="103322" y="103277"/>
                </a:lnTo>
                <a:lnTo>
                  <a:pt x="110009" y="92105"/>
                </a:lnTo>
                <a:lnTo>
                  <a:pt x="120000" y="75382"/>
                </a:lnTo>
                <a:lnTo>
                  <a:pt x="120000" y="50255"/>
                </a:lnTo>
                <a:lnTo>
                  <a:pt x="110009" y="25126"/>
                </a:lnTo>
                <a:close/>
              </a:path>
              <a:path extrusionOk="0" h="120000" w="120000">
                <a:moveTo>
                  <a:pt x="129990" y="192590"/>
                </a:moveTo>
                <a:lnTo>
                  <a:pt x="139981" y="175865"/>
                </a:lnTo>
                <a:lnTo>
                  <a:pt x="129990" y="150738"/>
                </a:lnTo>
                <a:lnTo>
                  <a:pt x="129990" y="133986"/>
                </a:lnTo>
                <a:lnTo>
                  <a:pt x="120000" y="117234"/>
                </a:lnTo>
                <a:lnTo>
                  <a:pt x="103322" y="103277"/>
                </a:lnTo>
                <a:lnTo>
                  <a:pt x="99982" y="108857"/>
                </a:lnTo>
                <a:lnTo>
                  <a:pt x="99982" y="100482"/>
                </a:lnTo>
                <a:lnTo>
                  <a:pt x="80000" y="0"/>
                </a:lnTo>
                <a:lnTo>
                  <a:pt x="59980" y="8374"/>
                </a:lnTo>
                <a:lnTo>
                  <a:pt x="49989" y="-16722"/>
                </a:lnTo>
                <a:lnTo>
                  <a:pt x="0" y="8374"/>
                </a:lnTo>
                <a:lnTo>
                  <a:pt x="0" y="41878"/>
                </a:lnTo>
                <a:lnTo>
                  <a:pt x="30008" y="41878"/>
                </a:lnTo>
                <a:lnTo>
                  <a:pt x="19981" y="58630"/>
                </a:lnTo>
                <a:lnTo>
                  <a:pt x="19981" y="92105"/>
                </a:lnTo>
                <a:lnTo>
                  <a:pt x="30008" y="92105"/>
                </a:lnTo>
                <a:lnTo>
                  <a:pt x="17005" y="116407"/>
                </a:lnTo>
                <a:lnTo>
                  <a:pt x="10120" y="145815"/>
                </a:lnTo>
                <a:lnTo>
                  <a:pt x="9990" y="150738"/>
                </a:lnTo>
                <a:lnTo>
                  <a:pt x="30019" y="178297"/>
                </a:lnTo>
                <a:lnTo>
                  <a:pt x="57793" y="192925"/>
                </a:lnTo>
                <a:lnTo>
                  <a:pt x="70007" y="200965"/>
                </a:lnTo>
                <a:lnTo>
                  <a:pt x="70007" y="209342"/>
                </a:lnTo>
                <a:lnTo>
                  <a:pt x="80000" y="217717"/>
                </a:lnTo>
                <a:lnTo>
                  <a:pt x="110009" y="217717"/>
                </a:lnTo>
                <a:lnTo>
                  <a:pt x="99982" y="209342"/>
                </a:lnTo>
                <a:lnTo>
                  <a:pt x="120000" y="209342"/>
                </a:lnTo>
                <a:lnTo>
                  <a:pt x="120000" y="200965"/>
                </a:lnTo>
                <a:lnTo>
                  <a:pt x="129990" y="19259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6" name="Google Shape;626;p8"/>
          <p:cNvSpPr/>
          <p:nvPr/>
        </p:nvSpPr>
        <p:spPr>
          <a:xfrm>
            <a:off x="5307575" y="3557507"/>
            <a:ext cx="50888" cy="104863"/>
          </a:xfrm>
          <a:custGeom>
            <a:rect b="b" l="l" r="r" t="t"/>
            <a:pathLst>
              <a:path extrusionOk="0" h="120000" w="120000">
                <a:moveTo>
                  <a:pt x="0" y="25708"/>
                </a:moveTo>
                <a:lnTo>
                  <a:pt x="0" y="29995"/>
                </a:lnTo>
                <a:lnTo>
                  <a:pt x="25724" y="29995"/>
                </a:lnTo>
                <a:lnTo>
                  <a:pt x="17129" y="38570"/>
                </a:lnTo>
                <a:lnTo>
                  <a:pt x="17129" y="55705"/>
                </a:lnTo>
                <a:lnTo>
                  <a:pt x="25724" y="55705"/>
                </a:lnTo>
                <a:lnTo>
                  <a:pt x="14577" y="68144"/>
                </a:lnTo>
                <a:lnTo>
                  <a:pt x="8675" y="83197"/>
                </a:lnTo>
                <a:lnTo>
                  <a:pt x="8564" y="85716"/>
                </a:lnTo>
                <a:lnTo>
                  <a:pt x="25734" y="99822"/>
                </a:lnTo>
                <a:lnTo>
                  <a:pt x="49544" y="107310"/>
                </a:lnTo>
                <a:lnTo>
                  <a:pt x="60014" y="111425"/>
                </a:lnTo>
                <a:lnTo>
                  <a:pt x="60014" y="115713"/>
                </a:lnTo>
                <a:lnTo>
                  <a:pt x="68581" y="120000"/>
                </a:lnTo>
                <a:lnTo>
                  <a:pt x="85710" y="120000"/>
                </a:lnTo>
                <a:lnTo>
                  <a:pt x="94305" y="120000"/>
                </a:lnTo>
                <a:lnTo>
                  <a:pt x="85710" y="115713"/>
                </a:lnTo>
                <a:lnTo>
                  <a:pt x="102870" y="115713"/>
                </a:lnTo>
                <a:lnTo>
                  <a:pt x="102870" y="111425"/>
                </a:lnTo>
                <a:lnTo>
                  <a:pt x="111435" y="107138"/>
                </a:lnTo>
                <a:lnTo>
                  <a:pt x="120000" y="98578"/>
                </a:lnTo>
                <a:lnTo>
                  <a:pt x="111435" y="85716"/>
                </a:lnTo>
                <a:lnTo>
                  <a:pt x="111435" y="77141"/>
                </a:lnTo>
                <a:lnTo>
                  <a:pt x="102870" y="68567"/>
                </a:lnTo>
                <a:lnTo>
                  <a:pt x="85710" y="59992"/>
                </a:lnTo>
                <a:lnTo>
                  <a:pt x="85710" y="64280"/>
                </a:lnTo>
                <a:lnTo>
                  <a:pt x="94305" y="55705"/>
                </a:lnTo>
                <a:lnTo>
                  <a:pt x="102870" y="47144"/>
                </a:lnTo>
                <a:lnTo>
                  <a:pt x="102870" y="34283"/>
                </a:lnTo>
                <a:lnTo>
                  <a:pt x="94305" y="21421"/>
                </a:lnTo>
                <a:lnTo>
                  <a:pt x="68581" y="8559"/>
                </a:lnTo>
                <a:lnTo>
                  <a:pt x="51418" y="12846"/>
                </a:lnTo>
                <a:lnTo>
                  <a:pt x="42854" y="0"/>
                </a:lnTo>
                <a:lnTo>
                  <a:pt x="0" y="12846"/>
                </a:lnTo>
                <a:lnTo>
                  <a:pt x="0" y="2570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7" name="Google Shape;627;p8"/>
          <p:cNvSpPr/>
          <p:nvPr/>
        </p:nvSpPr>
        <p:spPr>
          <a:xfrm>
            <a:off x="1562209" y="3309945"/>
            <a:ext cx="1502295" cy="889457"/>
          </a:xfrm>
          <a:custGeom>
            <a:rect b="b" l="l" r="r" t="t"/>
            <a:pathLst>
              <a:path extrusionOk="0" h="120000" w="120000">
                <a:moveTo>
                  <a:pt x="74562" y="98227"/>
                </a:moveTo>
                <a:lnTo>
                  <a:pt x="74562" y="96709"/>
                </a:lnTo>
                <a:lnTo>
                  <a:pt x="74271" y="96202"/>
                </a:lnTo>
                <a:lnTo>
                  <a:pt x="73980" y="96709"/>
                </a:lnTo>
                <a:lnTo>
                  <a:pt x="73980" y="98227"/>
                </a:lnTo>
                <a:lnTo>
                  <a:pt x="74562" y="98227"/>
                </a:lnTo>
                <a:close/>
              </a:path>
              <a:path extrusionOk="0" h="120000" w="120000">
                <a:moveTo>
                  <a:pt x="79805" y="15189"/>
                </a:moveTo>
                <a:lnTo>
                  <a:pt x="79805" y="16201"/>
                </a:lnTo>
                <a:lnTo>
                  <a:pt x="80387" y="15696"/>
                </a:lnTo>
                <a:lnTo>
                  <a:pt x="80096" y="15189"/>
                </a:lnTo>
                <a:lnTo>
                  <a:pt x="79805" y="15189"/>
                </a:lnTo>
                <a:close/>
              </a:path>
              <a:path extrusionOk="0" h="120000" w="120000">
                <a:moveTo>
                  <a:pt x="120000" y="20759"/>
                </a:moveTo>
                <a:lnTo>
                  <a:pt x="120000" y="20252"/>
                </a:lnTo>
                <a:lnTo>
                  <a:pt x="119708" y="18734"/>
                </a:lnTo>
                <a:lnTo>
                  <a:pt x="119708" y="18227"/>
                </a:lnTo>
                <a:lnTo>
                  <a:pt x="119125" y="18227"/>
                </a:lnTo>
                <a:lnTo>
                  <a:pt x="119417" y="17214"/>
                </a:lnTo>
                <a:lnTo>
                  <a:pt x="119417" y="15189"/>
                </a:lnTo>
                <a:lnTo>
                  <a:pt x="118543" y="15696"/>
                </a:lnTo>
                <a:lnTo>
                  <a:pt x="118349" y="13489"/>
                </a:lnTo>
                <a:lnTo>
                  <a:pt x="118348" y="12179"/>
                </a:lnTo>
                <a:lnTo>
                  <a:pt x="118540" y="10653"/>
                </a:lnTo>
                <a:lnTo>
                  <a:pt x="118543" y="10633"/>
                </a:lnTo>
                <a:lnTo>
                  <a:pt x="118232" y="8716"/>
                </a:lnTo>
                <a:lnTo>
                  <a:pt x="117397" y="7784"/>
                </a:lnTo>
                <a:lnTo>
                  <a:pt x="117087" y="7593"/>
                </a:lnTo>
                <a:lnTo>
                  <a:pt x="116484" y="7918"/>
                </a:lnTo>
                <a:lnTo>
                  <a:pt x="116183" y="8833"/>
                </a:lnTo>
                <a:lnTo>
                  <a:pt x="115966" y="8813"/>
                </a:lnTo>
                <a:lnTo>
                  <a:pt x="115921" y="8606"/>
                </a:lnTo>
                <a:lnTo>
                  <a:pt x="115630" y="7088"/>
                </a:lnTo>
                <a:lnTo>
                  <a:pt x="115339" y="25315"/>
                </a:lnTo>
                <a:lnTo>
                  <a:pt x="115048" y="25315"/>
                </a:lnTo>
                <a:lnTo>
                  <a:pt x="115339" y="25822"/>
                </a:lnTo>
                <a:lnTo>
                  <a:pt x="115630" y="25822"/>
                </a:lnTo>
                <a:lnTo>
                  <a:pt x="115630" y="24810"/>
                </a:lnTo>
                <a:lnTo>
                  <a:pt x="116213" y="25315"/>
                </a:lnTo>
                <a:lnTo>
                  <a:pt x="116504" y="25315"/>
                </a:lnTo>
                <a:lnTo>
                  <a:pt x="116504" y="23290"/>
                </a:lnTo>
                <a:lnTo>
                  <a:pt x="116796" y="22277"/>
                </a:lnTo>
                <a:lnTo>
                  <a:pt x="117087" y="22784"/>
                </a:lnTo>
                <a:lnTo>
                  <a:pt x="117087" y="23797"/>
                </a:lnTo>
                <a:lnTo>
                  <a:pt x="117669" y="23797"/>
                </a:lnTo>
                <a:lnTo>
                  <a:pt x="117669" y="22784"/>
                </a:lnTo>
                <a:lnTo>
                  <a:pt x="117960" y="22784"/>
                </a:lnTo>
                <a:lnTo>
                  <a:pt x="118252" y="23797"/>
                </a:lnTo>
                <a:lnTo>
                  <a:pt x="118834" y="23797"/>
                </a:lnTo>
                <a:lnTo>
                  <a:pt x="118543" y="23290"/>
                </a:lnTo>
                <a:lnTo>
                  <a:pt x="119125" y="23290"/>
                </a:lnTo>
                <a:lnTo>
                  <a:pt x="119125" y="22784"/>
                </a:lnTo>
                <a:lnTo>
                  <a:pt x="119417" y="22277"/>
                </a:lnTo>
                <a:lnTo>
                  <a:pt x="119417" y="21772"/>
                </a:lnTo>
                <a:lnTo>
                  <a:pt x="119708" y="22277"/>
                </a:lnTo>
                <a:lnTo>
                  <a:pt x="119708" y="19239"/>
                </a:lnTo>
                <a:lnTo>
                  <a:pt x="120000" y="21772"/>
                </a:lnTo>
                <a:lnTo>
                  <a:pt x="120000" y="20759"/>
                </a:lnTo>
                <a:close/>
              </a:path>
              <a:path extrusionOk="0" h="120000" w="120000">
                <a:moveTo>
                  <a:pt x="114466" y="35443"/>
                </a:moveTo>
                <a:lnTo>
                  <a:pt x="115048" y="34430"/>
                </a:lnTo>
                <a:lnTo>
                  <a:pt x="114174" y="34430"/>
                </a:lnTo>
                <a:lnTo>
                  <a:pt x="113591" y="35443"/>
                </a:lnTo>
                <a:lnTo>
                  <a:pt x="114466" y="35443"/>
                </a:lnTo>
                <a:close/>
              </a:path>
              <a:path extrusionOk="0" h="120000" w="120000">
                <a:moveTo>
                  <a:pt x="102232" y="56203"/>
                </a:moveTo>
                <a:lnTo>
                  <a:pt x="102232" y="57721"/>
                </a:lnTo>
                <a:lnTo>
                  <a:pt x="102524" y="57215"/>
                </a:lnTo>
                <a:lnTo>
                  <a:pt x="102524" y="55695"/>
                </a:lnTo>
                <a:lnTo>
                  <a:pt x="102232" y="56203"/>
                </a:lnTo>
                <a:close/>
              </a:path>
              <a:path extrusionOk="0" h="120000" w="120000">
                <a:moveTo>
                  <a:pt x="2039" y="8100"/>
                </a:moveTo>
                <a:lnTo>
                  <a:pt x="1747" y="7593"/>
                </a:lnTo>
                <a:lnTo>
                  <a:pt x="1747" y="8606"/>
                </a:lnTo>
                <a:lnTo>
                  <a:pt x="2039" y="8100"/>
                </a:lnTo>
                <a:close/>
              </a:path>
              <a:path extrusionOk="0" h="120000" w="120000">
                <a:moveTo>
                  <a:pt x="111261" y="36455"/>
                </a:moveTo>
                <a:lnTo>
                  <a:pt x="111164" y="36793"/>
                </a:lnTo>
                <a:lnTo>
                  <a:pt x="111261" y="36961"/>
                </a:lnTo>
                <a:lnTo>
                  <a:pt x="111261" y="36455"/>
                </a:lnTo>
                <a:close/>
              </a:path>
              <a:path extrusionOk="0" h="120000" w="120000">
                <a:moveTo>
                  <a:pt x="114757" y="25822"/>
                </a:moveTo>
                <a:lnTo>
                  <a:pt x="114466" y="26328"/>
                </a:lnTo>
                <a:lnTo>
                  <a:pt x="114757" y="25822"/>
                </a:lnTo>
                <a:close/>
              </a:path>
              <a:path extrusionOk="0" h="120000" w="120000">
                <a:moveTo>
                  <a:pt x="120000" y="21772"/>
                </a:moveTo>
                <a:lnTo>
                  <a:pt x="119708" y="19239"/>
                </a:lnTo>
                <a:lnTo>
                  <a:pt x="119708" y="22277"/>
                </a:lnTo>
                <a:lnTo>
                  <a:pt x="120000" y="21772"/>
                </a:lnTo>
                <a:close/>
              </a:path>
              <a:path extrusionOk="0" h="120000" w="120000">
                <a:moveTo>
                  <a:pt x="71941" y="97722"/>
                </a:moveTo>
                <a:lnTo>
                  <a:pt x="72232" y="97722"/>
                </a:lnTo>
                <a:lnTo>
                  <a:pt x="72232" y="98227"/>
                </a:lnTo>
                <a:lnTo>
                  <a:pt x="72523" y="98227"/>
                </a:lnTo>
                <a:lnTo>
                  <a:pt x="72814" y="97722"/>
                </a:lnTo>
                <a:lnTo>
                  <a:pt x="72523" y="96202"/>
                </a:lnTo>
                <a:lnTo>
                  <a:pt x="71941" y="96202"/>
                </a:lnTo>
                <a:lnTo>
                  <a:pt x="71941" y="96709"/>
                </a:lnTo>
                <a:lnTo>
                  <a:pt x="71650" y="96709"/>
                </a:lnTo>
                <a:lnTo>
                  <a:pt x="71650" y="97215"/>
                </a:lnTo>
                <a:lnTo>
                  <a:pt x="71941" y="97722"/>
                </a:lnTo>
                <a:close/>
              </a:path>
              <a:path extrusionOk="0" h="120000" w="120000">
                <a:moveTo>
                  <a:pt x="73398" y="96202"/>
                </a:moveTo>
                <a:lnTo>
                  <a:pt x="73106" y="96709"/>
                </a:lnTo>
                <a:lnTo>
                  <a:pt x="73398" y="96709"/>
                </a:lnTo>
                <a:lnTo>
                  <a:pt x="73398" y="97215"/>
                </a:lnTo>
                <a:lnTo>
                  <a:pt x="73980" y="96709"/>
                </a:lnTo>
                <a:lnTo>
                  <a:pt x="73689" y="96202"/>
                </a:lnTo>
                <a:lnTo>
                  <a:pt x="73689" y="95189"/>
                </a:lnTo>
                <a:lnTo>
                  <a:pt x="74271" y="95189"/>
                </a:lnTo>
                <a:lnTo>
                  <a:pt x="74562" y="94682"/>
                </a:lnTo>
                <a:lnTo>
                  <a:pt x="74562" y="94177"/>
                </a:lnTo>
                <a:lnTo>
                  <a:pt x="74271" y="94177"/>
                </a:lnTo>
                <a:lnTo>
                  <a:pt x="74271" y="93670"/>
                </a:lnTo>
                <a:lnTo>
                  <a:pt x="73980" y="94177"/>
                </a:lnTo>
                <a:lnTo>
                  <a:pt x="73689" y="94177"/>
                </a:lnTo>
                <a:lnTo>
                  <a:pt x="73398" y="93164"/>
                </a:lnTo>
                <a:lnTo>
                  <a:pt x="73106" y="93164"/>
                </a:lnTo>
                <a:lnTo>
                  <a:pt x="72814" y="93670"/>
                </a:lnTo>
                <a:lnTo>
                  <a:pt x="72523" y="93670"/>
                </a:lnTo>
                <a:lnTo>
                  <a:pt x="72523" y="92657"/>
                </a:lnTo>
                <a:lnTo>
                  <a:pt x="72232" y="92657"/>
                </a:lnTo>
                <a:lnTo>
                  <a:pt x="72523" y="92152"/>
                </a:lnTo>
                <a:lnTo>
                  <a:pt x="72232" y="92152"/>
                </a:lnTo>
                <a:lnTo>
                  <a:pt x="72232" y="10126"/>
                </a:lnTo>
                <a:lnTo>
                  <a:pt x="71359" y="10633"/>
                </a:lnTo>
                <a:lnTo>
                  <a:pt x="71068" y="10126"/>
                </a:lnTo>
                <a:lnTo>
                  <a:pt x="70776" y="9620"/>
                </a:lnTo>
                <a:lnTo>
                  <a:pt x="70776" y="9113"/>
                </a:lnTo>
                <a:lnTo>
                  <a:pt x="70193" y="8606"/>
                </a:lnTo>
                <a:lnTo>
                  <a:pt x="69611" y="9620"/>
                </a:lnTo>
                <a:lnTo>
                  <a:pt x="69029" y="9620"/>
                </a:lnTo>
                <a:lnTo>
                  <a:pt x="68737" y="9113"/>
                </a:lnTo>
                <a:lnTo>
                  <a:pt x="68737" y="93670"/>
                </a:lnTo>
                <a:lnTo>
                  <a:pt x="69320" y="93670"/>
                </a:lnTo>
                <a:lnTo>
                  <a:pt x="69611" y="95697"/>
                </a:lnTo>
                <a:lnTo>
                  <a:pt x="69902" y="95189"/>
                </a:lnTo>
                <a:lnTo>
                  <a:pt x="69902" y="95697"/>
                </a:lnTo>
                <a:lnTo>
                  <a:pt x="69320" y="96202"/>
                </a:lnTo>
                <a:lnTo>
                  <a:pt x="69320" y="97722"/>
                </a:lnTo>
                <a:lnTo>
                  <a:pt x="70776" y="97722"/>
                </a:lnTo>
                <a:lnTo>
                  <a:pt x="70776" y="97215"/>
                </a:lnTo>
                <a:lnTo>
                  <a:pt x="71359" y="97215"/>
                </a:lnTo>
                <a:lnTo>
                  <a:pt x="71068" y="97722"/>
                </a:lnTo>
                <a:lnTo>
                  <a:pt x="71650" y="97722"/>
                </a:lnTo>
                <a:lnTo>
                  <a:pt x="71456" y="96487"/>
                </a:lnTo>
                <a:lnTo>
                  <a:pt x="71455" y="95926"/>
                </a:lnTo>
                <a:lnTo>
                  <a:pt x="71647" y="94705"/>
                </a:lnTo>
                <a:lnTo>
                  <a:pt x="71650" y="94682"/>
                </a:lnTo>
                <a:lnTo>
                  <a:pt x="71941" y="95189"/>
                </a:lnTo>
                <a:lnTo>
                  <a:pt x="73106" y="95697"/>
                </a:lnTo>
                <a:lnTo>
                  <a:pt x="73398" y="96202"/>
                </a:lnTo>
                <a:close/>
              </a:path>
              <a:path extrusionOk="0" h="120000" w="120000">
                <a:moveTo>
                  <a:pt x="85824" y="35948"/>
                </a:moveTo>
                <a:lnTo>
                  <a:pt x="85630" y="34936"/>
                </a:lnTo>
                <a:lnTo>
                  <a:pt x="85630" y="35948"/>
                </a:lnTo>
                <a:lnTo>
                  <a:pt x="85824" y="35948"/>
                </a:lnTo>
                <a:close/>
              </a:path>
              <a:path extrusionOk="0" h="120000" w="120000">
                <a:moveTo>
                  <a:pt x="76019" y="8100"/>
                </a:moveTo>
                <a:lnTo>
                  <a:pt x="75727" y="7593"/>
                </a:lnTo>
                <a:lnTo>
                  <a:pt x="75727" y="8100"/>
                </a:lnTo>
                <a:lnTo>
                  <a:pt x="76019" y="8100"/>
                </a:lnTo>
                <a:close/>
              </a:path>
              <a:path extrusionOk="0" h="120000" w="120000">
                <a:moveTo>
                  <a:pt x="99320" y="54177"/>
                </a:moveTo>
                <a:lnTo>
                  <a:pt x="99029" y="54177"/>
                </a:lnTo>
                <a:lnTo>
                  <a:pt x="98737" y="54683"/>
                </a:lnTo>
                <a:lnTo>
                  <a:pt x="99320" y="54177"/>
                </a:lnTo>
                <a:close/>
              </a:path>
              <a:path extrusionOk="0" h="120000" w="120000">
                <a:moveTo>
                  <a:pt x="100485" y="51138"/>
                </a:moveTo>
                <a:lnTo>
                  <a:pt x="100776" y="53165"/>
                </a:lnTo>
                <a:lnTo>
                  <a:pt x="101067" y="50632"/>
                </a:lnTo>
                <a:lnTo>
                  <a:pt x="100485" y="51138"/>
                </a:lnTo>
                <a:close/>
              </a:path>
              <a:path extrusionOk="0" h="120000" w="120000">
                <a:moveTo>
                  <a:pt x="87087" y="32405"/>
                </a:moveTo>
                <a:lnTo>
                  <a:pt x="86941" y="32911"/>
                </a:lnTo>
                <a:lnTo>
                  <a:pt x="87129" y="32897"/>
                </a:lnTo>
                <a:lnTo>
                  <a:pt x="87448" y="32405"/>
                </a:lnTo>
                <a:lnTo>
                  <a:pt x="87087" y="32405"/>
                </a:lnTo>
                <a:close/>
              </a:path>
              <a:path extrusionOk="0" h="120000" w="120000">
                <a:moveTo>
                  <a:pt x="101358" y="22277"/>
                </a:moveTo>
                <a:lnTo>
                  <a:pt x="101358" y="22784"/>
                </a:lnTo>
                <a:lnTo>
                  <a:pt x="101764" y="21726"/>
                </a:lnTo>
                <a:lnTo>
                  <a:pt x="101401" y="22210"/>
                </a:lnTo>
                <a:lnTo>
                  <a:pt x="101358" y="22277"/>
                </a:lnTo>
                <a:close/>
              </a:path>
              <a:path extrusionOk="0" h="120000" w="120000">
                <a:moveTo>
                  <a:pt x="101941" y="21264"/>
                </a:moveTo>
                <a:lnTo>
                  <a:pt x="101764" y="21726"/>
                </a:lnTo>
                <a:lnTo>
                  <a:pt x="101923" y="21515"/>
                </a:lnTo>
                <a:lnTo>
                  <a:pt x="101941" y="21492"/>
                </a:lnTo>
                <a:lnTo>
                  <a:pt x="101941" y="21264"/>
                </a:lnTo>
                <a:close/>
              </a:path>
              <a:path extrusionOk="0" h="120000" w="120000">
                <a:moveTo>
                  <a:pt x="99902" y="71392"/>
                </a:moveTo>
                <a:lnTo>
                  <a:pt x="99320" y="71897"/>
                </a:lnTo>
                <a:lnTo>
                  <a:pt x="100193" y="71897"/>
                </a:lnTo>
                <a:lnTo>
                  <a:pt x="100485" y="71392"/>
                </a:lnTo>
                <a:lnTo>
                  <a:pt x="99902" y="71392"/>
                </a:lnTo>
                <a:close/>
              </a:path>
              <a:path extrusionOk="0" h="120000" w="120000">
                <a:moveTo>
                  <a:pt x="4660" y="56708"/>
                </a:moveTo>
                <a:lnTo>
                  <a:pt x="4951" y="57215"/>
                </a:lnTo>
                <a:lnTo>
                  <a:pt x="4951" y="57721"/>
                </a:lnTo>
                <a:lnTo>
                  <a:pt x="6116" y="58228"/>
                </a:lnTo>
                <a:lnTo>
                  <a:pt x="6407" y="58733"/>
                </a:lnTo>
                <a:lnTo>
                  <a:pt x="6698" y="59746"/>
                </a:lnTo>
                <a:lnTo>
                  <a:pt x="6407" y="60253"/>
                </a:lnTo>
                <a:lnTo>
                  <a:pt x="6116" y="59746"/>
                </a:lnTo>
                <a:lnTo>
                  <a:pt x="6116" y="60253"/>
                </a:lnTo>
                <a:lnTo>
                  <a:pt x="6063" y="60997"/>
                </a:lnTo>
                <a:lnTo>
                  <a:pt x="6066" y="61172"/>
                </a:lnTo>
                <a:lnTo>
                  <a:pt x="6365" y="62133"/>
                </a:lnTo>
                <a:lnTo>
                  <a:pt x="6407" y="62278"/>
                </a:lnTo>
                <a:lnTo>
                  <a:pt x="6407" y="62784"/>
                </a:lnTo>
                <a:lnTo>
                  <a:pt x="6698" y="63291"/>
                </a:lnTo>
                <a:lnTo>
                  <a:pt x="6990" y="63796"/>
                </a:lnTo>
                <a:lnTo>
                  <a:pt x="7281" y="64304"/>
                </a:lnTo>
                <a:lnTo>
                  <a:pt x="6990" y="65316"/>
                </a:lnTo>
                <a:lnTo>
                  <a:pt x="7281" y="65822"/>
                </a:lnTo>
                <a:lnTo>
                  <a:pt x="7863" y="65822"/>
                </a:lnTo>
                <a:lnTo>
                  <a:pt x="7863" y="66329"/>
                </a:lnTo>
                <a:lnTo>
                  <a:pt x="8155" y="66834"/>
                </a:lnTo>
                <a:lnTo>
                  <a:pt x="8446" y="67341"/>
                </a:lnTo>
                <a:lnTo>
                  <a:pt x="8155" y="67341"/>
                </a:lnTo>
                <a:lnTo>
                  <a:pt x="8446" y="68354"/>
                </a:lnTo>
                <a:lnTo>
                  <a:pt x="8446" y="68859"/>
                </a:lnTo>
                <a:lnTo>
                  <a:pt x="8737" y="68354"/>
                </a:lnTo>
                <a:lnTo>
                  <a:pt x="9028" y="68859"/>
                </a:lnTo>
                <a:lnTo>
                  <a:pt x="9028" y="71897"/>
                </a:lnTo>
                <a:lnTo>
                  <a:pt x="9940" y="71865"/>
                </a:lnTo>
                <a:lnTo>
                  <a:pt x="10829" y="72309"/>
                </a:lnTo>
                <a:lnTo>
                  <a:pt x="11802" y="72788"/>
                </a:lnTo>
                <a:lnTo>
                  <a:pt x="12524" y="72910"/>
                </a:lnTo>
                <a:lnTo>
                  <a:pt x="12815" y="73923"/>
                </a:lnTo>
                <a:lnTo>
                  <a:pt x="12815" y="74937"/>
                </a:lnTo>
                <a:lnTo>
                  <a:pt x="13397" y="74937"/>
                </a:lnTo>
                <a:lnTo>
                  <a:pt x="13688" y="74430"/>
                </a:lnTo>
                <a:lnTo>
                  <a:pt x="14133" y="75868"/>
                </a:lnTo>
                <a:lnTo>
                  <a:pt x="14763" y="77305"/>
                </a:lnTo>
                <a:lnTo>
                  <a:pt x="14854" y="77468"/>
                </a:lnTo>
                <a:lnTo>
                  <a:pt x="15436" y="77468"/>
                </a:lnTo>
                <a:lnTo>
                  <a:pt x="15727" y="77975"/>
                </a:lnTo>
                <a:lnTo>
                  <a:pt x="15727" y="78480"/>
                </a:lnTo>
                <a:lnTo>
                  <a:pt x="15436" y="79493"/>
                </a:lnTo>
                <a:lnTo>
                  <a:pt x="15727" y="80000"/>
                </a:lnTo>
                <a:lnTo>
                  <a:pt x="16019" y="80506"/>
                </a:lnTo>
                <a:lnTo>
                  <a:pt x="16019" y="81518"/>
                </a:lnTo>
                <a:lnTo>
                  <a:pt x="21844" y="80506"/>
                </a:lnTo>
                <a:lnTo>
                  <a:pt x="21844" y="82025"/>
                </a:lnTo>
                <a:lnTo>
                  <a:pt x="27378" y="87088"/>
                </a:lnTo>
                <a:lnTo>
                  <a:pt x="24595" y="35668"/>
                </a:lnTo>
                <a:lnTo>
                  <a:pt x="24465" y="34936"/>
                </a:lnTo>
                <a:lnTo>
                  <a:pt x="24757" y="34430"/>
                </a:lnTo>
                <a:lnTo>
                  <a:pt x="5824" y="505"/>
                </a:lnTo>
                <a:lnTo>
                  <a:pt x="5824" y="1518"/>
                </a:lnTo>
                <a:lnTo>
                  <a:pt x="5242" y="2025"/>
                </a:lnTo>
                <a:lnTo>
                  <a:pt x="5242" y="2530"/>
                </a:lnTo>
                <a:lnTo>
                  <a:pt x="5533" y="4050"/>
                </a:lnTo>
                <a:lnTo>
                  <a:pt x="4951" y="4050"/>
                </a:lnTo>
                <a:lnTo>
                  <a:pt x="4951" y="3037"/>
                </a:lnTo>
                <a:lnTo>
                  <a:pt x="4304" y="1410"/>
                </a:lnTo>
                <a:lnTo>
                  <a:pt x="4676" y="1361"/>
                </a:lnTo>
                <a:lnTo>
                  <a:pt x="4369" y="1012"/>
                </a:lnTo>
                <a:lnTo>
                  <a:pt x="4077" y="1012"/>
                </a:lnTo>
                <a:lnTo>
                  <a:pt x="3242" y="1142"/>
                </a:lnTo>
                <a:lnTo>
                  <a:pt x="2146" y="918"/>
                </a:lnTo>
                <a:lnTo>
                  <a:pt x="1029" y="506"/>
                </a:lnTo>
                <a:lnTo>
                  <a:pt x="126" y="71"/>
                </a:lnTo>
                <a:lnTo>
                  <a:pt x="0" y="0"/>
                </a:lnTo>
                <a:lnTo>
                  <a:pt x="291" y="1012"/>
                </a:lnTo>
                <a:lnTo>
                  <a:pt x="0" y="2025"/>
                </a:lnTo>
                <a:lnTo>
                  <a:pt x="291" y="3037"/>
                </a:lnTo>
                <a:lnTo>
                  <a:pt x="291" y="3543"/>
                </a:lnTo>
                <a:lnTo>
                  <a:pt x="1164" y="4050"/>
                </a:lnTo>
                <a:lnTo>
                  <a:pt x="1164" y="4555"/>
                </a:lnTo>
                <a:lnTo>
                  <a:pt x="1455" y="5568"/>
                </a:lnTo>
                <a:lnTo>
                  <a:pt x="1455" y="7088"/>
                </a:lnTo>
                <a:lnTo>
                  <a:pt x="1747" y="7088"/>
                </a:lnTo>
                <a:lnTo>
                  <a:pt x="2039" y="8100"/>
                </a:lnTo>
                <a:lnTo>
                  <a:pt x="2330" y="8606"/>
                </a:lnTo>
                <a:lnTo>
                  <a:pt x="2039" y="9113"/>
                </a:lnTo>
                <a:lnTo>
                  <a:pt x="2330" y="9620"/>
                </a:lnTo>
                <a:lnTo>
                  <a:pt x="2330" y="10126"/>
                </a:lnTo>
                <a:lnTo>
                  <a:pt x="1747" y="10126"/>
                </a:lnTo>
                <a:lnTo>
                  <a:pt x="1455" y="11138"/>
                </a:lnTo>
                <a:lnTo>
                  <a:pt x="1747" y="11645"/>
                </a:lnTo>
                <a:lnTo>
                  <a:pt x="2039" y="12151"/>
                </a:lnTo>
                <a:lnTo>
                  <a:pt x="2330" y="12658"/>
                </a:lnTo>
                <a:lnTo>
                  <a:pt x="1747" y="12658"/>
                </a:lnTo>
                <a:lnTo>
                  <a:pt x="1906" y="14403"/>
                </a:lnTo>
                <a:lnTo>
                  <a:pt x="1965" y="16057"/>
                </a:lnTo>
                <a:lnTo>
                  <a:pt x="1924" y="17704"/>
                </a:lnTo>
                <a:lnTo>
                  <a:pt x="1783" y="19428"/>
                </a:lnTo>
                <a:lnTo>
                  <a:pt x="1747" y="19746"/>
                </a:lnTo>
                <a:lnTo>
                  <a:pt x="1455" y="20252"/>
                </a:lnTo>
                <a:lnTo>
                  <a:pt x="1455" y="21264"/>
                </a:lnTo>
                <a:lnTo>
                  <a:pt x="2039" y="21772"/>
                </a:lnTo>
                <a:lnTo>
                  <a:pt x="1455" y="21772"/>
                </a:lnTo>
                <a:lnTo>
                  <a:pt x="1455" y="26835"/>
                </a:lnTo>
                <a:lnTo>
                  <a:pt x="1164" y="27340"/>
                </a:lnTo>
                <a:lnTo>
                  <a:pt x="1164" y="30378"/>
                </a:lnTo>
                <a:lnTo>
                  <a:pt x="1338" y="32363"/>
                </a:lnTo>
                <a:lnTo>
                  <a:pt x="1860" y="33611"/>
                </a:lnTo>
                <a:lnTo>
                  <a:pt x="2039" y="33923"/>
                </a:lnTo>
                <a:lnTo>
                  <a:pt x="2039" y="34430"/>
                </a:lnTo>
                <a:lnTo>
                  <a:pt x="1747" y="34430"/>
                </a:lnTo>
                <a:lnTo>
                  <a:pt x="1747" y="34936"/>
                </a:lnTo>
                <a:lnTo>
                  <a:pt x="1455" y="35948"/>
                </a:lnTo>
                <a:lnTo>
                  <a:pt x="2039" y="36961"/>
                </a:lnTo>
                <a:lnTo>
                  <a:pt x="2039" y="37974"/>
                </a:lnTo>
                <a:lnTo>
                  <a:pt x="1902" y="39484"/>
                </a:lnTo>
                <a:lnTo>
                  <a:pt x="1749" y="41328"/>
                </a:lnTo>
                <a:lnTo>
                  <a:pt x="1747" y="41519"/>
                </a:lnTo>
                <a:lnTo>
                  <a:pt x="1455" y="42024"/>
                </a:lnTo>
                <a:lnTo>
                  <a:pt x="1455" y="41519"/>
                </a:lnTo>
                <a:lnTo>
                  <a:pt x="1164" y="42531"/>
                </a:lnTo>
                <a:lnTo>
                  <a:pt x="1164" y="43037"/>
                </a:lnTo>
                <a:lnTo>
                  <a:pt x="1455" y="44049"/>
                </a:lnTo>
                <a:lnTo>
                  <a:pt x="1747" y="44557"/>
                </a:lnTo>
                <a:lnTo>
                  <a:pt x="2039" y="45569"/>
                </a:lnTo>
                <a:lnTo>
                  <a:pt x="2330" y="46075"/>
                </a:lnTo>
                <a:lnTo>
                  <a:pt x="2330" y="47087"/>
                </a:lnTo>
                <a:lnTo>
                  <a:pt x="2621" y="47087"/>
                </a:lnTo>
                <a:lnTo>
                  <a:pt x="2912" y="48607"/>
                </a:lnTo>
                <a:lnTo>
                  <a:pt x="2621" y="49112"/>
                </a:lnTo>
                <a:lnTo>
                  <a:pt x="2912" y="50125"/>
                </a:lnTo>
                <a:lnTo>
                  <a:pt x="2912" y="50632"/>
                </a:lnTo>
                <a:lnTo>
                  <a:pt x="3494" y="50632"/>
                </a:lnTo>
                <a:lnTo>
                  <a:pt x="3494" y="52150"/>
                </a:lnTo>
                <a:lnTo>
                  <a:pt x="4077" y="52150"/>
                </a:lnTo>
                <a:lnTo>
                  <a:pt x="4077" y="7088"/>
                </a:lnTo>
                <a:lnTo>
                  <a:pt x="3785" y="7088"/>
                </a:lnTo>
                <a:lnTo>
                  <a:pt x="4077" y="6581"/>
                </a:lnTo>
                <a:lnTo>
                  <a:pt x="4369" y="6581"/>
                </a:lnTo>
                <a:lnTo>
                  <a:pt x="4660" y="6075"/>
                </a:lnTo>
                <a:lnTo>
                  <a:pt x="4951" y="5568"/>
                </a:lnTo>
                <a:lnTo>
                  <a:pt x="4951" y="6581"/>
                </a:lnTo>
                <a:lnTo>
                  <a:pt x="4660" y="6581"/>
                </a:lnTo>
                <a:lnTo>
                  <a:pt x="4660" y="53165"/>
                </a:lnTo>
                <a:lnTo>
                  <a:pt x="5533" y="53165"/>
                </a:lnTo>
                <a:lnTo>
                  <a:pt x="5242" y="53670"/>
                </a:lnTo>
                <a:lnTo>
                  <a:pt x="5824" y="53165"/>
                </a:lnTo>
                <a:lnTo>
                  <a:pt x="5824" y="53670"/>
                </a:lnTo>
                <a:lnTo>
                  <a:pt x="5533" y="53670"/>
                </a:lnTo>
                <a:lnTo>
                  <a:pt x="5533" y="54683"/>
                </a:lnTo>
                <a:lnTo>
                  <a:pt x="5824" y="56708"/>
                </a:lnTo>
                <a:lnTo>
                  <a:pt x="5533" y="56708"/>
                </a:lnTo>
                <a:lnTo>
                  <a:pt x="5242" y="55695"/>
                </a:lnTo>
                <a:lnTo>
                  <a:pt x="4951" y="55695"/>
                </a:lnTo>
                <a:lnTo>
                  <a:pt x="4951" y="56203"/>
                </a:lnTo>
                <a:lnTo>
                  <a:pt x="4660" y="56708"/>
                </a:lnTo>
                <a:close/>
              </a:path>
              <a:path extrusionOk="0" h="120000" w="120000">
                <a:moveTo>
                  <a:pt x="4660" y="54683"/>
                </a:moveTo>
                <a:lnTo>
                  <a:pt x="5242" y="54683"/>
                </a:lnTo>
                <a:lnTo>
                  <a:pt x="4660" y="53165"/>
                </a:lnTo>
                <a:lnTo>
                  <a:pt x="4660" y="6581"/>
                </a:lnTo>
                <a:lnTo>
                  <a:pt x="4369" y="6581"/>
                </a:lnTo>
                <a:lnTo>
                  <a:pt x="4369" y="7593"/>
                </a:lnTo>
                <a:lnTo>
                  <a:pt x="4077" y="7088"/>
                </a:lnTo>
                <a:lnTo>
                  <a:pt x="4077" y="52658"/>
                </a:lnTo>
                <a:lnTo>
                  <a:pt x="3785" y="53670"/>
                </a:lnTo>
                <a:lnTo>
                  <a:pt x="4077" y="54177"/>
                </a:lnTo>
                <a:lnTo>
                  <a:pt x="4660" y="54683"/>
                </a:lnTo>
                <a:close/>
              </a:path>
              <a:path extrusionOk="0" h="120000" w="120000">
                <a:moveTo>
                  <a:pt x="62038" y="-1519"/>
                </a:moveTo>
                <a:lnTo>
                  <a:pt x="4951" y="-3037"/>
                </a:lnTo>
                <a:lnTo>
                  <a:pt x="5242" y="-2532"/>
                </a:lnTo>
                <a:lnTo>
                  <a:pt x="4951" y="-2532"/>
                </a:lnTo>
                <a:lnTo>
                  <a:pt x="4951" y="-2025"/>
                </a:lnTo>
                <a:lnTo>
                  <a:pt x="4369" y="-1519"/>
                </a:lnTo>
                <a:lnTo>
                  <a:pt x="4369" y="-1012"/>
                </a:lnTo>
                <a:lnTo>
                  <a:pt x="4660" y="-507"/>
                </a:lnTo>
                <a:lnTo>
                  <a:pt x="4951" y="0"/>
                </a:lnTo>
                <a:lnTo>
                  <a:pt x="4951" y="505"/>
                </a:lnTo>
                <a:lnTo>
                  <a:pt x="4660" y="505"/>
                </a:lnTo>
                <a:lnTo>
                  <a:pt x="4369" y="1012"/>
                </a:lnTo>
                <a:lnTo>
                  <a:pt x="4676" y="1361"/>
                </a:lnTo>
                <a:lnTo>
                  <a:pt x="4951" y="1518"/>
                </a:lnTo>
                <a:lnTo>
                  <a:pt x="5242" y="1012"/>
                </a:lnTo>
                <a:lnTo>
                  <a:pt x="4951" y="1012"/>
                </a:lnTo>
                <a:lnTo>
                  <a:pt x="5533" y="505"/>
                </a:lnTo>
                <a:lnTo>
                  <a:pt x="5533" y="1012"/>
                </a:lnTo>
                <a:lnTo>
                  <a:pt x="5824" y="505"/>
                </a:lnTo>
                <a:lnTo>
                  <a:pt x="24757" y="34430"/>
                </a:lnTo>
                <a:lnTo>
                  <a:pt x="25267" y="35772"/>
                </a:lnTo>
                <a:lnTo>
                  <a:pt x="25772" y="35479"/>
                </a:lnTo>
                <a:lnTo>
                  <a:pt x="26213" y="34936"/>
                </a:lnTo>
                <a:lnTo>
                  <a:pt x="26213" y="36455"/>
                </a:lnTo>
                <a:lnTo>
                  <a:pt x="26504" y="36961"/>
                </a:lnTo>
                <a:lnTo>
                  <a:pt x="26795" y="36961"/>
                </a:lnTo>
                <a:lnTo>
                  <a:pt x="26504" y="37974"/>
                </a:lnTo>
                <a:lnTo>
                  <a:pt x="25922" y="38481"/>
                </a:lnTo>
                <a:lnTo>
                  <a:pt x="25289" y="37317"/>
                </a:lnTo>
                <a:lnTo>
                  <a:pt x="24595" y="35668"/>
                </a:lnTo>
                <a:lnTo>
                  <a:pt x="27378" y="87088"/>
                </a:lnTo>
                <a:lnTo>
                  <a:pt x="34077" y="87594"/>
                </a:lnTo>
                <a:lnTo>
                  <a:pt x="34077" y="85569"/>
                </a:lnTo>
                <a:lnTo>
                  <a:pt x="38446" y="85569"/>
                </a:lnTo>
                <a:lnTo>
                  <a:pt x="39320" y="87088"/>
                </a:lnTo>
                <a:lnTo>
                  <a:pt x="39902" y="88101"/>
                </a:lnTo>
                <a:lnTo>
                  <a:pt x="40194" y="89114"/>
                </a:lnTo>
                <a:lnTo>
                  <a:pt x="40776" y="90126"/>
                </a:lnTo>
                <a:lnTo>
                  <a:pt x="41650" y="91644"/>
                </a:lnTo>
                <a:lnTo>
                  <a:pt x="41941" y="93164"/>
                </a:lnTo>
                <a:lnTo>
                  <a:pt x="42232" y="94177"/>
                </a:lnTo>
                <a:lnTo>
                  <a:pt x="42815" y="95697"/>
                </a:lnTo>
                <a:lnTo>
                  <a:pt x="43398" y="97215"/>
                </a:lnTo>
                <a:lnTo>
                  <a:pt x="43980" y="98227"/>
                </a:lnTo>
                <a:lnTo>
                  <a:pt x="45437" y="98227"/>
                </a:lnTo>
                <a:lnTo>
                  <a:pt x="46019" y="97215"/>
                </a:lnTo>
                <a:lnTo>
                  <a:pt x="46601" y="95697"/>
                </a:lnTo>
                <a:lnTo>
                  <a:pt x="47183" y="95189"/>
                </a:lnTo>
                <a:lnTo>
                  <a:pt x="48058" y="95189"/>
                </a:lnTo>
                <a:lnTo>
                  <a:pt x="48931" y="95697"/>
                </a:lnTo>
                <a:lnTo>
                  <a:pt x="49514" y="96709"/>
                </a:lnTo>
                <a:lnTo>
                  <a:pt x="50096" y="97722"/>
                </a:lnTo>
                <a:lnTo>
                  <a:pt x="50096" y="99240"/>
                </a:lnTo>
                <a:lnTo>
                  <a:pt x="50388" y="100252"/>
                </a:lnTo>
                <a:lnTo>
                  <a:pt x="50970" y="101772"/>
                </a:lnTo>
                <a:lnTo>
                  <a:pt x="51553" y="103290"/>
                </a:lnTo>
                <a:lnTo>
                  <a:pt x="51844" y="104810"/>
                </a:lnTo>
                <a:lnTo>
                  <a:pt x="52426" y="105823"/>
                </a:lnTo>
                <a:lnTo>
                  <a:pt x="53009" y="107341"/>
                </a:lnTo>
                <a:lnTo>
                  <a:pt x="53301" y="109873"/>
                </a:lnTo>
                <a:lnTo>
                  <a:pt x="53592" y="111391"/>
                </a:lnTo>
                <a:lnTo>
                  <a:pt x="54174" y="111898"/>
                </a:lnTo>
                <a:lnTo>
                  <a:pt x="54756" y="112404"/>
                </a:lnTo>
                <a:lnTo>
                  <a:pt x="55922" y="112404"/>
                </a:lnTo>
                <a:lnTo>
                  <a:pt x="56504" y="113417"/>
                </a:lnTo>
                <a:lnTo>
                  <a:pt x="57378" y="113924"/>
                </a:lnTo>
                <a:lnTo>
                  <a:pt x="57086" y="113417"/>
                </a:lnTo>
                <a:lnTo>
                  <a:pt x="56795" y="112911"/>
                </a:lnTo>
                <a:lnTo>
                  <a:pt x="57086" y="112404"/>
                </a:lnTo>
                <a:lnTo>
                  <a:pt x="57378" y="112404"/>
                </a:lnTo>
                <a:lnTo>
                  <a:pt x="57086" y="111898"/>
                </a:lnTo>
                <a:lnTo>
                  <a:pt x="57086" y="111391"/>
                </a:lnTo>
                <a:lnTo>
                  <a:pt x="56795" y="111391"/>
                </a:lnTo>
                <a:lnTo>
                  <a:pt x="56795" y="110379"/>
                </a:lnTo>
                <a:lnTo>
                  <a:pt x="56504" y="110379"/>
                </a:lnTo>
                <a:lnTo>
                  <a:pt x="56270" y="108659"/>
                </a:lnTo>
                <a:lnTo>
                  <a:pt x="56214" y="107023"/>
                </a:lnTo>
                <a:lnTo>
                  <a:pt x="56213" y="106328"/>
                </a:lnTo>
                <a:lnTo>
                  <a:pt x="55922" y="105823"/>
                </a:lnTo>
                <a:lnTo>
                  <a:pt x="56213" y="105316"/>
                </a:lnTo>
                <a:lnTo>
                  <a:pt x="56795" y="105316"/>
                </a:lnTo>
                <a:lnTo>
                  <a:pt x="56795" y="103290"/>
                </a:lnTo>
                <a:lnTo>
                  <a:pt x="57378" y="103290"/>
                </a:lnTo>
                <a:lnTo>
                  <a:pt x="57378" y="102785"/>
                </a:lnTo>
                <a:lnTo>
                  <a:pt x="57669" y="102278"/>
                </a:lnTo>
                <a:lnTo>
                  <a:pt x="57669" y="101772"/>
                </a:lnTo>
                <a:lnTo>
                  <a:pt x="58252" y="102278"/>
                </a:lnTo>
                <a:lnTo>
                  <a:pt x="58979" y="100919"/>
                </a:lnTo>
                <a:lnTo>
                  <a:pt x="58837" y="100315"/>
                </a:lnTo>
                <a:lnTo>
                  <a:pt x="58834" y="99747"/>
                </a:lnTo>
                <a:lnTo>
                  <a:pt x="59417" y="100252"/>
                </a:lnTo>
                <a:lnTo>
                  <a:pt x="59417" y="99240"/>
                </a:lnTo>
                <a:lnTo>
                  <a:pt x="59999" y="99240"/>
                </a:lnTo>
                <a:lnTo>
                  <a:pt x="60582" y="99747"/>
                </a:lnTo>
                <a:lnTo>
                  <a:pt x="60582" y="99240"/>
                </a:lnTo>
                <a:lnTo>
                  <a:pt x="60873" y="98227"/>
                </a:lnTo>
                <a:lnTo>
                  <a:pt x="61165" y="98227"/>
                </a:lnTo>
                <a:lnTo>
                  <a:pt x="61165" y="99240"/>
                </a:lnTo>
                <a:lnTo>
                  <a:pt x="61456" y="98734"/>
                </a:lnTo>
                <a:lnTo>
                  <a:pt x="61165" y="97722"/>
                </a:lnTo>
                <a:lnTo>
                  <a:pt x="61456" y="97215"/>
                </a:lnTo>
                <a:lnTo>
                  <a:pt x="61747" y="97215"/>
                </a:lnTo>
                <a:lnTo>
                  <a:pt x="62038" y="96709"/>
                </a:lnTo>
                <a:lnTo>
                  <a:pt x="62038" y="96202"/>
                </a:lnTo>
                <a:lnTo>
                  <a:pt x="61747" y="95697"/>
                </a:lnTo>
                <a:lnTo>
                  <a:pt x="62038" y="95189"/>
                </a:lnTo>
                <a:lnTo>
                  <a:pt x="62964" y="95741"/>
                </a:lnTo>
                <a:lnTo>
                  <a:pt x="63638" y="95368"/>
                </a:lnTo>
                <a:lnTo>
                  <a:pt x="64368" y="94682"/>
                </a:lnTo>
                <a:lnTo>
                  <a:pt x="64368" y="94177"/>
                </a:lnTo>
                <a:lnTo>
                  <a:pt x="64659" y="93670"/>
                </a:lnTo>
                <a:lnTo>
                  <a:pt x="64659" y="94682"/>
                </a:lnTo>
                <a:lnTo>
                  <a:pt x="65242" y="94682"/>
                </a:lnTo>
                <a:lnTo>
                  <a:pt x="65242" y="94177"/>
                </a:lnTo>
                <a:lnTo>
                  <a:pt x="65825" y="94177"/>
                </a:lnTo>
                <a:lnTo>
                  <a:pt x="65825" y="94682"/>
                </a:lnTo>
                <a:lnTo>
                  <a:pt x="66909" y="94866"/>
                </a:lnTo>
                <a:lnTo>
                  <a:pt x="67715" y="94455"/>
                </a:lnTo>
                <a:lnTo>
                  <a:pt x="68155" y="94177"/>
                </a:lnTo>
                <a:lnTo>
                  <a:pt x="68155" y="95189"/>
                </a:lnTo>
                <a:lnTo>
                  <a:pt x="68737" y="96202"/>
                </a:lnTo>
                <a:lnTo>
                  <a:pt x="68737" y="95697"/>
                </a:lnTo>
                <a:lnTo>
                  <a:pt x="69320" y="95697"/>
                </a:lnTo>
                <a:lnTo>
                  <a:pt x="69320" y="96202"/>
                </a:lnTo>
                <a:lnTo>
                  <a:pt x="69611" y="95697"/>
                </a:lnTo>
                <a:lnTo>
                  <a:pt x="69320" y="93670"/>
                </a:lnTo>
                <a:lnTo>
                  <a:pt x="69320" y="94682"/>
                </a:lnTo>
                <a:lnTo>
                  <a:pt x="69029" y="94682"/>
                </a:lnTo>
                <a:lnTo>
                  <a:pt x="68737" y="93670"/>
                </a:lnTo>
                <a:lnTo>
                  <a:pt x="68737" y="9113"/>
                </a:lnTo>
                <a:lnTo>
                  <a:pt x="68446" y="9113"/>
                </a:lnTo>
                <a:lnTo>
                  <a:pt x="69320" y="7593"/>
                </a:lnTo>
                <a:lnTo>
                  <a:pt x="69611" y="7088"/>
                </a:lnTo>
                <a:lnTo>
                  <a:pt x="69320" y="7088"/>
                </a:lnTo>
                <a:lnTo>
                  <a:pt x="69611" y="6581"/>
                </a:lnTo>
                <a:lnTo>
                  <a:pt x="70193" y="6581"/>
                </a:lnTo>
                <a:lnTo>
                  <a:pt x="70484" y="6075"/>
                </a:lnTo>
                <a:lnTo>
                  <a:pt x="71068" y="5063"/>
                </a:lnTo>
                <a:lnTo>
                  <a:pt x="71359" y="5063"/>
                </a:lnTo>
                <a:lnTo>
                  <a:pt x="71359" y="4555"/>
                </a:lnTo>
                <a:lnTo>
                  <a:pt x="71650" y="5063"/>
                </a:lnTo>
                <a:lnTo>
                  <a:pt x="71941" y="5063"/>
                </a:lnTo>
                <a:lnTo>
                  <a:pt x="71941" y="4555"/>
                </a:lnTo>
                <a:lnTo>
                  <a:pt x="72232" y="4050"/>
                </a:lnTo>
                <a:lnTo>
                  <a:pt x="72523" y="3543"/>
                </a:lnTo>
                <a:lnTo>
                  <a:pt x="73106" y="3037"/>
                </a:lnTo>
                <a:lnTo>
                  <a:pt x="72523" y="3037"/>
                </a:lnTo>
                <a:lnTo>
                  <a:pt x="72232" y="2025"/>
                </a:lnTo>
                <a:lnTo>
                  <a:pt x="71941" y="1518"/>
                </a:lnTo>
                <a:lnTo>
                  <a:pt x="71650" y="2025"/>
                </a:lnTo>
                <a:lnTo>
                  <a:pt x="70484" y="2025"/>
                </a:lnTo>
                <a:lnTo>
                  <a:pt x="70193" y="1518"/>
                </a:lnTo>
                <a:lnTo>
                  <a:pt x="69902" y="1518"/>
                </a:lnTo>
                <a:lnTo>
                  <a:pt x="69320" y="2025"/>
                </a:lnTo>
                <a:lnTo>
                  <a:pt x="69029" y="1518"/>
                </a:lnTo>
                <a:lnTo>
                  <a:pt x="68155" y="1518"/>
                </a:lnTo>
                <a:lnTo>
                  <a:pt x="67281" y="505"/>
                </a:lnTo>
                <a:lnTo>
                  <a:pt x="66990" y="0"/>
                </a:lnTo>
                <a:lnTo>
                  <a:pt x="66698" y="-507"/>
                </a:lnTo>
                <a:lnTo>
                  <a:pt x="66116" y="0"/>
                </a:lnTo>
                <a:lnTo>
                  <a:pt x="66116" y="1012"/>
                </a:lnTo>
                <a:lnTo>
                  <a:pt x="65519" y="1160"/>
                </a:lnTo>
                <a:lnTo>
                  <a:pt x="64711" y="509"/>
                </a:lnTo>
                <a:lnTo>
                  <a:pt x="63786" y="505"/>
                </a:lnTo>
                <a:lnTo>
                  <a:pt x="63495" y="0"/>
                </a:lnTo>
                <a:lnTo>
                  <a:pt x="63201" y="-2942"/>
                </a:lnTo>
                <a:lnTo>
                  <a:pt x="62790" y="-3540"/>
                </a:lnTo>
                <a:lnTo>
                  <a:pt x="62038" y="-3544"/>
                </a:lnTo>
                <a:lnTo>
                  <a:pt x="62038" y="-1519"/>
                </a:lnTo>
                <a:close/>
              </a:path>
              <a:path extrusionOk="0" h="120000" w="120000">
                <a:moveTo>
                  <a:pt x="106602" y="40506"/>
                </a:moveTo>
                <a:lnTo>
                  <a:pt x="106602" y="41519"/>
                </a:lnTo>
                <a:lnTo>
                  <a:pt x="106893" y="41519"/>
                </a:lnTo>
                <a:lnTo>
                  <a:pt x="107184" y="42024"/>
                </a:lnTo>
                <a:lnTo>
                  <a:pt x="107766" y="41519"/>
                </a:lnTo>
                <a:lnTo>
                  <a:pt x="108349" y="41012"/>
                </a:lnTo>
                <a:lnTo>
                  <a:pt x="109223" y="41012"/>
                </a:lnTo>
                <a:lnTo>
                  <a:pt x="109223" y="41519"/>
                </a:lnTo>
                <a:lnTo>
                  <a:pt x="109805" y="41012"/>
                </a:lnTo>
                <a:lnTo>
                  <a:pt x="109805" y="40506"/>
                </a:lnTo>
                <a:lnTo>
                  <a:pt x="110096" y="39999"/>
                </a:lnTo>
                <a:lnTo>
                  <a:pt x="110970" y="38986"/>
                </a:lnTo>
                <a:lnTo>
                  <a:pt x="110388" y="39493"/>
                </a:lnTo>
                <a:lnTo>
                  <a:pt x="109805" y="39999"/>
                </a:lnTo>
                <a:lnTo>
                  <a:pt x="109223" y="39999"/>
                </a:lnTo>
                <a:lnTo>
                  <a:pt x="108931" y="39493"/>
                </a:lnTo>
                <a:lnTo>
                  <a:pt x="108057" y="39493"/>
                </a:lnTo>
                <a:lnTo>
                  <a:pt x="107766" y="40506"/>
                </a:lnTo>
                <a:lnTo>
                  <a:pt x="106602" y="40506"/>
                </a:lnTo>
                <a:close/>
              </a:path>
              <a:path extrusionOk="0" h="120000" w="120000">
                <a:moveTo>
                  <a:pt x="77184" y="20252"/>
                </a:moveTo>
                <a:lnTo>
                  <a:pt x="77475" y="20759"/>
                </a:lnTo>
                <a:lnTo>
                  <a:pt x="77184" y="21264"/>
                </a:lnTo>
                <a:lnTo>
                  <a:pt x="77184" y="21772"/>
                </a:lnTo>
                <a:lnTo>
                  <a:pt x="76601" y="21264"/>
                </a:lnTo>
                <a:lnTo>
                  <a:pt x="76601" y="21772"/>
                </a:lnTo>
                <a:lnTo>
                  <a:pt x="76601" y="21264"/>
                </a:lnTo>
                <a:lnTo>
                  <a:pt x="76310" y="20759"/>
                </a:lnTo>
                <a:lnTo>
                  <a:pt x="76601" y="20252"/>
                </a:lnTo>
                <a:lnTo>
                  <a:pt x="76601" y="19746"/>
                </a:lnTo>
                <a:lnTo>
                  <a:pt x="77184" y="19239"/>
                </a:lnTo>
                <a:lnTo>
                  <a:pt x="77475" y="18734"/>
                </a:lnTo>
                <a:lnTo>
                  <a:pt x="77475" y="17721"/>
                </a:lnTo>
                <a:lnTo>
                  <a:pt x="78022" y="16283"/>
                </a:lnTo>
                <a:lnTo>
                  <a:pt x="78591" y="14845"/>
                </a:lnTo>
                <a:lnTo>
                  <a:pt x="78640" y="14683"/>
                </a:lnTo>
                <a:lnTo>
                  <a:pt x="78932" y="14683"/>
                </a:lnTo>
                <a:lnTo>
                  <a:pt x="78932" y="15696"/>
                </a:lnTo>
                <a:lnTo>
                  <a:pt x="79223" y="15189"/>
                </a:lnTo>
                <a:lnTo>
                  <a:pt x="79514" y="14176"/>
                </a:lnTo>
                <a:lnTo>
                  <a:pt x="80096" y="14176"/>
                </a:lnTo>
                <a:lnTo>
                  <a:pt x="80679" y="14683"/>
                </a:lnTo>
                <a:lnTo>
                  <a:pt x="81262" y="14176"/>
                </a:lnTo>
                <a:lnTo>
                  <a:pt x="81553" y="13164"/>
                </a:lnTo>
                <a:lnTo>
                  <a:pt x="82135" y="12658"/>
                </a:lnTo>
                <a:lnTo>
                  <a:pt x="82426" y="14176"/>
                </a:lnTo>
                <a:lnTo>
                  <a:pt x="83009" y="14176"/>
                </a:lnTo>
                <a:lnTo>
                  <a:pt x="83636" y="13975"/>
                </a:lnTo>
                <a:lnTo>
                  <a:pt x="83592" y="13671"/>
                </a:lnTo>
                <a:lnTo>
                  <a:pt x="83592" y="13164"/>
                </a:lnTo>
                <a:lnTo>
                  <a:pt x="83883" y="13671"/>
                </a:lnTo>
                <a:lnTo>
                  <a:pt x="83883" y="14176"/>
                </a:lnTo>
                <a:lnTo>
                  <a:pt x="84757" y="14176"/>
                </a:lnTo>
                <a:lnTo>
                  <a:pt x="84757" y="13671"/>
                </a:lnTo>
                <a:lnTo>
                  <a:pt x="84122" y="12332"/>
                </a:lnTo>
                <a:lnTo>
                  <a:pt x="83317" y="11970"/>
                </a:lnTo>
                <a:lnTo>
                  <a:pt x="82718" y="12151"/>
                </a:lnTo>
                <a:lnTo>
                  <a:pt x="82718" y="10126"/>
                </a:lnTo>
                <a:lnTo>
                  <a:pt x="82426" y="9620"/>
                </a:lnTo>
                <a:lnTo>
                  <a:pt x="81573" y="10227"/>
                </a:lnTo>
                <a:lnTo>
                  <a:pt x="80670" y="10819"/>
                </a:lnTo>
                <a:lnTo>
                  <a:pt x="79727" y="11275"/>
                </a:lnTo>
                <a:lnTo>
                  <a:pt x="78757" y="11471"/>
                </a:lnTo>
                <a:lnTo>
                  <a:pt x="77773" y="11287"/>
                </a:lnTo>
                <a:lnTo>
                  <a:pt x="77475" y="11138"/>
                </a:lnTo>
                <a:lnTo>
                  <a:pt x="77475" y="10126"/>
                </a:lnTo>
                <a:lnTo>
                  <a:pt x="77184" y="9620"/>
                </a:lnTo>
                <a:lnTo>
                  <a:pt x="77184" y="8606"/>
                </a:lnTo>
                <a:lnTo>
                  <a:pt x="76601" y="8606"/>
                </a:lnTo>
                <a:lnTo>
                  <a:pt x="75727" y="9113"/>
                </a:lnTo>
                <a:lnTo>
                  <a:pt x="74854" y="9113"/>
                </a:lnTo>
                <a:lnTo>
                  <a:pt x="75727" y="8100"/>
                </a:lnTo>
                <a:lnTo>
                  <a:pt x="75436" y="7593"/>
                </a:lnTo>
                <a:lnTo>
                  <a:pt x="75727" y="7593"/>
                </a:lnTo>
                <a:lnTo>
                  <a:pt x="76019" y="8100"/>
                </a:lnTo>
                <a:lnTo>
                  <a:pt x="76310" y="7593"/>
                </a:lnTo>
                <a:lnTo>
                  <a:pt x="76601" y="6581"/>
                </a:lnTo>
                <a:lnTo>
                  <a:pt x="76893" y="6075"/>
                </a:lnTo>
                <a:lnTo>
                  <a:pt x="76601" y="6075"/>
                </a:lnTo>
                <a:lnTo>
                  <a:pt x="76601" y="5568"/>
                </a:lnTo>
                <a:lnTo>
                  <a:pt x="76019" y="5568"/>
                </a:lnTo>
                <a:lnTo>
                  <a:pt x="75727" y="6075"/>
                </a:lnTo>
                <a:lnTo>
                  <a:pt x="75436" y="6581"/>
                </a:lnTo>
                <a:lnTo>
                  <a:pt x="74854" y="6581"/>
                </a:lnTo>
                <a:lnTo>
                  <a:pt x="74854" y="7088"/>
                </a:lnTo>
                <a:lnTo>
                  <a:pt x="73689" y="9113"/>
                </a:lnTo>
                <a:lnTo>
                  <a:pt x="72814" y="9113"/>
                </a:lnTo>
                <a:lnTo>
                  <a:pt x="72523" y="9620"/>
                </a:lnTo>
                <a:lnTo>
                  <a:pt x="72232" y="9620"/>
                </a:lnTo>
                <a:lnTo>
                  <a:pt x="72232" y="92152"/>
                </a:lnTo>
                <a:lnTo>
                  <a:pt x="72814" y="92152"/>
                </a:lnTo>
                <a:lnTo>
                  <a:pt x="73106" y="92657"/>
                </a:lnTo>
                <a:lnTo>
                  <a:pt x="73689" y="92152"/>
                </a:lnTo>
                <a:lnTo>
                  <a:pt x="73980" y="91644"/>
                </a:lnTo>
                <a:lnTo>
                  <a:pt x="73980" y="91139"/>
                </a:lnTo>
                <a:lnTo>
                  <a:pt x="74854" y="91139"/>
                </a:lnTo>
                <a:lnTo>
                  <a:pt x="75436" y="90632"/>
                </a:lnTo>
                <a:lnTo>
                  <a:pt x="75727" y="91644"/>
                </a:lnTo>
                <a:lnTo>
                  <a:pt x="76019" y="92152"/>
                </a:lnTo>
                <a:lnTo>
                  <a:pt x="76019" y="91644"/>
                </a:lnTo>
                <a:lnTo>
                  <a:pt x="76601" y="91644"/>
                </a:lnTo>
                <a:lnTo>
                  <a:pt x="76601" y="90632"/>
                </a:lnTo>
                <a:lnTo>
                  <a:pt x="76893" y="90632"/>
                </a:lnTo>
                <a:lnTo>
                  <a:pt x="77184" y="91139"/>
                </a:lnTo>
                <a:lnTo>
                  <a:pt x="77184" y="92152"/>
                </a:lnTo>
                <a:lnTo>
                  <a:pt x="77475" y="92657"/>
                </a:lnTo>
                <a:lnTo>
                  <a:pt x="77766" y="92152"/>
                </a:lnTo>
                <a:lnTo>
                  <a:pt x="78640" y="90632"/>
                </a:lnTo>
                <a:lnTo>
                  <a:pt x="78932" y="91644"/>
                </a:lnTo>
                <a:lnTo>
                  <a:pt x="79223" y="91644"/>
                </a:lnTo>
                <a:lnTo>
                  <a:pt x="79514" y="91139"/>
                </a:lnTo>
                <a:lnTo>
                  <a:pt x="79805" y="90632"/>
                </a:lnTo>
                <a:lnTo>
                  <a:pt x="79805" y="91139"/>
                </a:lnTo>
                <a:lnTo>
                  <a:pt x="80387" y="91139"/>
                </a:lnTo>
                <a:lnTo>
                  <a:pt x="80387" y="92152"/>
                </a:lnTo>
                <a:lnTo>
                  <a:pt x="80679" y="92657"/>
                </a:lnTo>
                <a:lnTo>
                  <a:pt x="80971" y="93164"/>
                </a:lnTo>
                <a:lnTo>
                  <a:pt x="81553" y="92657"/>
                </a:lnTo>
                <a:lnTo>
                  <a:pt x="81844" y="93164"/>
                </a:lnTo>
                <a:lnTo>
                  <a:pt x="82135" y="93164"/>
                </a:lnTo>
                <a:lnTo>
                  <a:pt x="81844" y="94177"/>
                </a:lnTo>
                <a:lnTo>
                  <a:pt x="82135" y="94177"/>
                </a:lnTo>
                <a:lnTo>
                  <a:pt x="82962" y="95029"/>
                </a:lnTo>
                <a:lnTo>
                  <a:pt x="83841" y="95247"/>
                </a:lnTo>
                <a:lnTo>
                  <a:pt x="83883" y="95189"/>
                </a:lnTo>
                <a:lnTo>
                  <a:pt x="84174" y="95189"/>
                </a:lnTo>
                <a:lnTo>
                  <a:pt x="84465" y="93670"/>
                </a:lnTo>
                <a:lnTo>
                  <a:pt x="85630" y="93670"/>
                </a:lnTo>
                <a:lnTo>
                  <a:pt x="85630" y="94177"/>
                </a:lnTo>
                <a:lnTo>
                  <a:pt x="85921" y="94177"/>
                </a:lnTo>
                <a:lnTo>
                  <a:pt x="86213" y="94682"/>
                </a:lnTo>
                <a:lnTo>
                  <a:pt x="86213" y="96202"/>
                </a:lnTo>
                <a:lnTo>
                  <a:pt x="86505" y="96709"/>
                </a:lnTo>
                <a:lnTo>
                  <a:pt x="86505" y="97215"/>
                </a:lnTo>
                <a:lnTo>
                  <a:pt x="87378" y="97215"/>
                </a:lnTo>
                <a:lnTo>
                  <a:pt x="87378" y="97722"/>
                </a:lnTo>
                <a:lnTo>
                  <a:pt x="87595" y="100348"/>
                </a:lnTo>
                <a:lnTo>
                  <a:pt x="87433" y="101168"/>
                </a:lnTo>
                <a:lnTo>
                  <a:pt x="87378" y="101265"/>
                </a:lnTo>
                <a:lnTo>
                  <a:pt x="87087" y="102278"/>
                </a:lnTo>
                <a:lnTo>
                  <a:pt x="87087" y="103290"/>
                </a:lnTo>
                <a:lnTo>
                  <a:pt x="87378" y="104303"/>
                </a:lnTo>
                <a:lnTo>
                  <a:pt x="87378" y="104810"/>
                </a:lnTo>
                <a:lnTo>
                  <a:pt x="87669" y="104303"/>
                </a:lnTo>
                <a:lnTo>
                  <a:pt x="87960" y="103798"/>
                </a:lnTo>
                <a:lnTo>
                  <a:pt x="87960" y="103290"/>
                </a:lnTo>
                <a:lnTo>
                  <a:pt x="88543" y="103290"/>
                </a:lnTo>
                <a:lnTo>
                  <a:pt x="88311" y="105059"/>
                </a:lnTo>
                <a:lnTo>
                  <a:pt x="88141" y="106501"/>
                </a:lnTo>
                <a:lnTo>
                  <a:pt x="87960" y="107848"/>
                </a:lnTo>
                <a:lnTo>
                  <a:pt x="88251" y="108353"/>
                </a:lnTo>
                <a:lnTo>
                  <a:pt x="89126" y="108861"/>
                </a:lnTo>
                <a:lnTo>
                  <a:pt x="89126" y="109366"/>
                </a:lnTo>
                <a:lnTo>
                  <a:pt x="89417" y="109873"/>
                </a:lnTo>
                <a:lnTo>
                  <a:pt x="89417" y="111898"/>
                </a:lnTo>
                <a:lnTo>
                  <a:pt x="89708" y="112404"/>
                </a:lnTo>
                <a:lnTo>
                  <a:pt x="89708" y="112911"/>
                </a:lnTo>
                <a:lnTo>
                  <a:pt x="90290" y="112911"/>
                </a:lnTo>
                <a:lnTo>
                  <a:pt x="90290" y="114429"/>
                </a:lnTo>
                <a:lnTo>
                  <a:pt x="90582" y="114936"/>
                </a:lnTo>
                <a:lnTo>
                  <a:pt x="91164" y="114936"/>
                </a:lnTo>
                <a:lnTo>
                  <a:pt x="91164" y="116454"/>
                </a:lnTo>
                <a:lnTo>
                  <a:pt x="92038" y="116454"/>
                </a:lnTo>
                <a:lnTo>
                  <a:pt x="92038" y="114429"/>
                </a:lnTo>
                <a:lnTo>
                  <a:pt x="92329" y="113924"/>
                </a:lnTo>
                <a:lnTo>
                  <a:pt x="92621" y="113417"/>
                </a:lnTo>
                <a:lnTo>
                  <a:pt x="92621" y="110886"/>
                </a:lnTo>
                <a:lnTo>
                  <a:pt x="92912" y="109366"/>
                </a:lnTo>
                <a:lnTo>
                  <a:pt x="92621" y="109366"/>
                </a:lnTo>
                <a:lnTo>
                  <a:pt x="92912" y="108353"/>
                </a:lnTo>
                <a:lnTo>
                  <a:pt x="92912" y="107848"/>
                </a:lnTo>
                <a:lnTo>
                  <a:pt x="92329" y="107341"/>
                </a:lnTo>
                <a:lnTo>
                  <a:pt x="92329" y="106328"/>
                </a:lnTo>
                <a:lnTo>
                  <a:pt x="92621" y="105316"/>
                </a:lnTo>
                <a:lnTo>
                  <a:pt x="92329" y="104303"/>
                </a:lnTo>
                <a:lnTo>
                  <a:pt x="91747" y="103290"/>
                </a:lnTo>
                <a:lnTo>
                  <a:pt x="91456" y="102278"/>
                </a:lnTo>
                <a:lnTo>
                  <a:pt x="92038" y="102785"/>
                </a:lnTo>
                <a:lnTo>
                  <a:pt x="91747" y="101772"/>
                </a:lnTo>
                <a:lnTo>
                  <a:pt x="91747" y="101265"/>
                </a:lnTo>
                <a:lnTo>
                  <a:pt x="91164" y="100760"/>
                </a:lnTo>
                <a:lnTo>
                  <a:pt x="91456" y="99240"/>
                </a:lnTo>
                <a:lnTo>
                  <a:pt x="91164" y="98227"/>
                </a:lnTo>
                <a:lnTo>
                  <a:pt x="90582" y="97215"/>
                </a:lnTo>
                <a:lnTo>
                  <a:pt x="90582" y="96202"/>
                </a:lnTo>
                <a:lnTo>
                  <a:pt x="90436" y="94634"/>
                </a:lnTo>
                <a:lnTo>
                  <a:pt x="90366" y="93000"/>
                </a:lnTo>
                <a:lnTo>
                  <a:pt x="90290" y="92657"/>
                </a:lnTo>
                <a:lnTo>
                  <a:pt x="89999" y="92657"/>
                </a:lnTo>
                <a:lnTo>
                  <a:pt x="89708" y="92152"/>
                </a:lnTo>
                <a:lnTo>
                  <a:pt x="89708" y="91644"/>
                </a:lnTo>
                <a:lnTo>
                  <a:pt x="90290" y="91139"/>
                </a:lnTo>
                <a:lnTo>
                  <a:pt x="90582" y="90126"/>
                </a:lnTo>
                <a:lnTo>
                  <a:pt x="90290" y="89619"/>
                </a:lnTo>
                <a:lnTo>
                  <a:pt x="90290" y="88606"/>
                </a:lnTo>
                <a:lnTo>
                  <a:pt x="90582" y="88606"/>
                </a:lnTo>
                <a:lnTo>
                  <a:pt x="90692" y="87079"/>
                </a:lnTo>
                <a:lnTo>
                  <a:pt x="90853" y="85573"/>
                </a:lnTo>
                <a:lnTo>
                  <a:pt x="90873" y="85569"/>
                </a:lnTo>
                <a:lnTo>
                  <a:pt x="90873" y="85063"/>
                </a:lnTo>
                <a:lnTo>
                  <a:pt x="91747" y="84051"/>
                </a:lnTo>
                <a:lnTo>
                  <a:pt x="91456" y="83038"/>
                </a:lnTo>
                <a:lnTo>
                  <a:pt x="91747" y="82531"/>
                </a:lnTo>
                <a:lnTo>
                  <a:pt x="92038" y="83038"/>
                </a:lnTo>
                <a:lnTo>
                  <a:pt x="92329" y="83038"/>
                </a:lnTo>
                <a:lnTo>
                  <a:pt x="92621" y="82531"/>
                </a:lnTo>
                <a:lnTo>
                  <a:pt x="92329" y="81518"/>
                </a:lnTo>
                <a:lnTo>
                  <a:pt x="92621" y="81013"/>
                </a:lnTo>
                <a:lnTo>
                  <a:pt x="92912" y="81013"/>
                </a:lnTo>
                <a:lnTo>
                  <a:pt x="93203" y="81518"/>
                </a:lnTo>
                <a:lnTo>
                  <a:pt x="93494" y="81013"/>
                </a:lnTo>
                <a:lnTo>
                  <a:pt x="94077" y="80000"/>
                </a:lnTo>
                <a:lnTo>
                  <a:pt x="94077" y="78987"/>
                </a:lnTo>
                <a:lnTo>
                  <a:pt x="94660" y="79493"/>
                </a:lnTo>
                <a:lnTo>
                  <a:pt x="94660" y="78987"/>
                </a:lnTo>
                <a:lnTo>
                  <a:pt x="94951" y="76962"/>
                </a:lnTo>
                <a:lnTo>
                  <a:pt x="95533" y="76962"/>
                </a:lnTo>
                <a:lnTo>
                  <a:pt x="95242" y="77468"/>
                </a:lnTo>
                <a:lnTo>
                  <a:pt x="95824" y="77468"/>
                </a:lnTo>
                <a:lnTo>
                  <a:pt x="96115" y="76455"/>
                </a:lnTo>
                <a:lnTo>
                  <a:pt x="96408" y="76455"/>
                </a:lnTo>
                <a:lnTo>
                  <a:pt x="96699" y="75949"/>
                </a:lnTo>
                <a:lnTo>
                  <a:pt x="96990" y="76455"/>
                </a:lnTo>
                <a:lnTo>
                  <a:pt x="97281" y="75949"/>
                </a:lnTo>
                <a:lnTo>
                  <a:pt x="98446" y="73923"/>
                </a:lnTo>
                <a:lnTo>
                  <a:pt x="98446" y="73417"/>
                </a:lnTo>
                <a:lnTo>
                  <a:pt x="98154" y="72910"/>
                </a:lnTo>
                <a:lnTo>
                  <a:pt x="98446" y="72910"/>
                </a:lnTo>
                <a:lnTo>
                  <a:pt x="98446" y="72404"/>
                </a:lnTo>
                <a:lnTo>
                  <a:pt x="99029" y="72404"/>
                </a:lnTo>
                <a:lnTo>
                  <a:pt x="99320" y="71897"/>
                </a:lnTo>
                <a:lnTo>
                  <a:pt x="99029" y="71392"/>
                </a:lnTo>
                <a:lnTo>
                  <a:pt x="99029" y="70885"/>
                </a:lnTo>
                <a:lnTo>
                  <a:pt x="98737" y="69872"/>
                </a:lnTo>
                <a:lnTo>
                  <a:pt x="99029" y="69872"/>
                </a:lnTo>
                <a:lnTo>
                  <a:pt x="99320" y="70379"/>
                </a:lnTo>
                <a:lnTo>
                  <a:pt x="99611" y="69872"/>
                </a:lnTo>
                <a:lnTo>
                  <a:pt x="99611" y="69367"/>
                </a:lnTo>
                <a:lnTo>
                  <a:pt x="99902" y="69367"/>
                </a:lnTo>
                <a:lnTo>
                  <a:pt x="99611" y="68859"/>
                </a:lnTo>
                <a:lnTo>
                  <a:pt x="99611" y="68354"/>
                </a:lnTo>
                <a:lnTo>
                  <a:pt x="99320" y="67847"/>
                </a:lnTo>
                <a:lnTo>
                  <a:pt x="100485" y="67847"/>
                </a:lnTo>
                <a:lnTo>
                  <a:pt x="100485" y="68354"/>
                </a:lnTo>
                <a:lnTo>
                  <a:pt x="101067" y="68354"/>
                </a:lnTo>
                <a:lnTo>
                  <a:pt x="101900" y="66881"/>
                </a:lnTo>
                <a:lnTo>
                  <a:pt x="101850" y="66782"/>
                </a:lnTo>
                <a:lnTo>
                  <a:pt x="101358" y="67341"/>
                </a:lnTo>
                <a:lnTo>
                  <a:pt x="101358" y="66329"/>
                </a:lnTo>
                <a:lnTo>
                  <a:pt x="99902" y="65822"/>
                </a:lnTo>
                <a:lnTo>
                  <a:pt x="99902" y="65316"/>
                </a:lnTo>
                <a:lnTo>
                  <a:pt x="100485" y="64809"/>
                </a:lnTo>
                <a:lnTo>
                  <a:pt x="100776" y="64809"/>
                </a:lnTo>
                <a:lnTo>
                  <a:pt x="101067" y="64304"/>
                </a:lnTo>
                <a:lnTo>
                  <a:pt x="101067" y="63796"/>
                </a:lnTo>
                <a:lnTo>
                  <a:pt x="101358" y="63796"/>
                </a:lnTo>
                <a:lnTo>
                  <a:pt x="101067" y="63291"/>
                </a:lnTo>
                <a:lnTo>
                  <a:pt x="100776" y="63796"/>
                </a:lnTo>
                <a:lnTo>
                  <a:pt x="101067" y="62784"/>
                </a:lnTo>
                <a:lnTo>
                  <a:pt x="101358" y="62278"/>
                </a:lnTo>
                <a:lnTo>
                  <a:pt x="101067" y="62278"/>
                </a:lnTo>
                <a:lnTo>
                  <a:pt x="99611" y="60758"/>
                </a:lnTo>
                <a:lnTo>
                  <a:pt x="99611" y="59746"/>
                </a:lnTo>
                <a:lnTo>
                  <a:pt x="99320" y="59240"/>
                </a:lnTo>
                <a:lnTo>
                  <a:pt x="99902" y="59240"/>
                </a:lnTo>
                <a:lnTo>
                  <a:pt x="100485" y="58733"/>
                </a:lnTo>
                <a:lnTo>
                  <a:pt x="100193" y="58228"/>
                </a:lnTo>
                <a:lnTo>
                  <a:pt x="99902" y="57215"/>
                </a:lnTo>
                <a:lnTo>
                  <a:pt x="99611" y="56708"/>
                </a:lnTo>
                <a:lnTo>
                  <a:pt x="99902" y="56708"/>
                </a:lnTo>
                <a:lnTo>
                  <a:pt x="99902" y="56203"/>
                </a:lnTo>
                <a:lnTo>
                  <a:pt x="99611" y="55695"/>
                </a:lnTo>
                <a:lnTo>
                  <a:pt x="99320" y="55190"/>
                </a:lnTo>
                <a:lnTo>
                  <a:pt x="98737" y="54683"/>
                </a:lnTo>
                <a:lnTo>
                  <a:pt x="99029" y="54177"/>
                </a:lnTo>
                <a:lnTo>
                  <a:pt x="99320" y="54177"/>
                </a:lnTo>
                <a:lnTo>
                  <a:pt x="99320" y="52150"/>
                </a:lnTo>
                <a:lnTo>
                  <a:pt x="99611" y="52150"/>
                </a:lnTo>
                <a:lnTo>
                  <a:pt x="99845" y="50430"/>
                </a:lnTo>
                <a:lnTo>
                  <a:pt x="99901" y="48795"/>
                </a:lnTo>
                <a:lnTo>
                  <a:pt x="99902" y="48100"/>
                </a:lnTo>
                <a:lnTo>
                  <a:pt x="100193" y="47594"/>
                </a:lnTo>
                <a:lnTo>
                  <a:pt x="100485" y="47594"/>
                </a:lnTo>
                <a:lnTo>
                  <a:pt x="100776" y="47087"/>
                </a:lnTo>
                <a:lnTo>
                  <a:pt x="101650" y="47087"/>
                </a:lnTo>
                <a:lnTo>
                  <a:pt x="101650" y="46582"/>
                </a:lnTo>
                <a:lnTo>
                  <a:pt x="101941" y="46075"/>
                </a:lnTo>
                <a:lnTo>
                  <a:pt x="101941" y="47087"/>
                </a:lnTo>
                <a:lnTo>
                  <a:pt x="101650" y="48100"/>
                </a:lnTo>
                <a:lnTo>
                  <a:pt x="101067" y="48607"/>
                </a:lnTo>
                <a:lnTo>
                  <a:pt x="100776" y="49620"/>
                </a:lnTo>
                <a:lnTo>
                  <a:pt x="101067" y="50125"/>
                </a:lnTo>
                <a:lnTo>
                  <a:pt x="101067" y="50632"/>
                </a:lnTo>
                <a:lnTo>
                  <a:pt x="100776" y="53165"/>
                </a:lnTo>
                <a:lnTo>
                  <a:pt x="100485" y="51138"/>
                </a:lnTo>
                <a:lnTo>
                  <a:pt x="100193" y="51645"/>
                </a:lnTo>
                <a:lnTo>
                  <a:pt x="100193" y="52150"/>
                </a:lnTo>
                <a:lnTo>
                  <a:pt x="100485" y="52658"/>
                </a:lnTo>
                <a:lnTo>
                  <a:pt x="100485" y="55190"/>
                </a:lnTo>
                <a:lnTo>
                  <a:pt x="101067" y="55190"/>
                </a:lnTo>
                <a:lnTo>
                  <a:pt x="101650" y="54683"/>
                </a:lnTo>
                <a:lnTo>
                  <a:pt x="101650" y="56708"/>
                </a:lnTo>
                <a:lnTo>
                  <a:pt x="101941" y="56203"/>
                </a:lnTo>
                <a:lnTo>
                  <a:pt x="102524" y="55695"/>
                </a:lnTo>
                <a:lnTo>
                  <a:pt x="103106" y="55695"/>
                </a:lnTo>
                <a:lnTo>
                  <a:pt x="103106" y="55190"/>
                </a:lnTo>
                <a:lnTo>
                  <a:pt x="102815" y="54683"/>
                </a:lnTo>
                <a:lnTo>
                  <a:pt x="102815" y="54177"/>
                </a:lnTo>
                <a:lnTo>
                  <a:pt x="103106" y="53670"/>
                </a:lnTo>
                <a:lnTo>
                  <a:pt x="103397" y="54177"/>
                </a:lnTo>
                <a:lnTo>
                  <a:pt x="103397" y="52658"/>
                </a:lnTo>
                <a:lnTo>
                  <a:pt x="103106" y="52658"/>
                </a:lnTo>
                <a:lnTo>
                  <a:pt x="103106" y="52150"/>
                </a:lnTo>
                <a:lnTo>
                  <a:pt x="103397" y="51138"/>
                </a:lnTo>
                <a:lnTo>
                  <a:pt x="103397" y="50632"/>
                </a:lnTo>
                <a:lnTo>
                  <a:pt x="102815" y="50632"/>
                </a:lnTo>
                <a:lnTo>
                  <a:pt x="102815" y="49620"/>
                </a:lnTo>
                <a:lnTo>
                  <a:pt x="102524" y="49112"/>
                </a:lnTo>
                <a:lnTo>
                  <a:pt x="102815" y="48100"/>
                </a:lnTo>
                <a:lnTo>
                  <a:pt x="103106" y="47594"/>
                </a:lnTo>
                <a:lnTo>
                  <a:pt x="103688" y="49112"/>
                </a:lnTo>
                <a:lnTo>
                  <a:pt x="103979" y="49112"/>
                </a:lnTo>
                <a:lnTo>
                  <a:pt x="104271" y="48607"/>
                </a:lnTo>
                <a:lnTo>
                  <a:pt x="104563" y="49112"/>
                </a:lnTo>
                <a:lnTo>
                  <a:pt x="104854" y="48100"/>
                </a:lnTo>
                <a:lnTo>
                  <a:pt x="105145" y="47087"/>
                </a:lnTo>
                <a:lnTo>
                  <a:pt x="105436" y="46075"/>
                </a:lnTo>
                <a:lnTo>
                  <a:pt x="106018" y="46582"/>
                </a:lnTo>
                <a:lnTo>
                  <a:pt x="106018" y="45569"/>
                </a:lnTo>
                <a:lnTo>
                  <a:pt x="106310" y="45062"/>
                </a:lnTo>
                <a:lnTo>
                  <a:pt x="106310" y="42024"/>
                </a:lnTo>
                <a:lnTo>
                  <a:pt x="105727" y="42024"/>
                </a:lnTo>
                <a:lnTo>
                  <a:pt x="105727" y="41012"/>
                </a:lnTo>
                <a:lnTo>
                  <a:pt x="106018" y="41012"/>
                </a:lnTo>
                <a:lnTo>
                  <a:pt x="106018" y="40506"/>
                </a:lnTo>
                <a:lnTo>
                  <a:pt x="107184" y="38481"/>
                </a:lnTo>
                <a:lnTo>
                  <a:pt x="107184" y="20759"/>
                </a:lnTo>
                <a:lnTo>
                  <a:pt x="107475" y="20252"/>
                </a:lnTo>
                <a:lnTo>
                  <a:pt x="107475" y="22784"/>
                </a:lnTo>
                <a:lnTo>
                  <a:pt x="107184" y="22784"/>
                </a:lnTo>
                <a:lnTo>
                  <a:pt x="107184" y="20759"/>
                </a:lnTo>
                <a:lnTo>
                  <a:pt x="107184" y="38481"/>
                </a:lnTo>
                <a:lnTo>
                  <a:pt x="107184" y="37974"/>
                </a:lnTo>
                <a:lnTo>
                  <a:pt x="107475" y="37974"/>
                </a:lnTo>
                <a:lnTo>
                  <a:pt x="107766" y="38481"/>
                </a:lnTo>
                <a:lnTo>
                  <a:pt x="108057" y="37974"/>
                </a:lnTo>
                <a:lnTo>
                  <a:pt x="108057" y="37468"/>
                </a:lnTo>
                <a:lnTo>
                  <a:pt x="108349" y="37468"/>
                </a:lnTo>
                <a:lnTo>
                  <a:pt x="108931" y="37974"/>
                </a:lnTo>
                <a:lnTo>
                  <a:pt x="109223" y="37468"/>
                </a:lnTo>
                <a:lnTo>
                  <a:pt x="109223" y="36455"/>
                </a:lnTo>
                <a:lnTo>
                  <a:pt x="109514" y="36455"/>
                </a:lnTo>
                <a:lnTo>
                  <a:pt x="109805" y="35948"/>
                </a:lnTo>
                <a:lnTo>
                  <a:pt x="110388" y="36455"/>
                </a:lnTo>
                <a:lnTo>
                  <a:pt x="110679" y="36455"/>
                </a:lnTo>
                <a:lnTo>
                  <a:pt x="110679" y="36961"/>
                </a:lnTo>
                <a:lnTo>
                  <a:pt x="110970" y="37468"/>
                </a:lnTo>
                <a:lnTo>
                  <a:pt x="111164" y="36793"/>
                </a:lnTo>
                <a:lnTo>
                  <a:pt x="110970" y="36455"/>
                </a:lnTo>
                <a:lnTo>
                  <a:pt x="111261" y="35443"/>
                </a:lnTo>
                <a:lnTo>
                  <a:pt x="111261" y="34430"/>
                </a:lnTo>
                <a:lnTo>
                  <a:pt x="111552" y="34936"/>
                </a:lnTo>
                <a:lnTo>
                  <a:pt x="111844" y="34430"/>
                </a:lnTo>
                <a:lnTo>
                  <a:pt x="112136" y="34936"/>
                </a:lnTo>
                <a:lnTo>
                  <a:pt x="112136" y="35443"/>
                </a:lnTo>
                <a:lnTo>
                  <a:pt x="112427" y="35443"/>
                </a:lnTo>
                <a:lnTo>
                  <a:pt x="112427" y="35948"/>
                </a:lnTo>
                <a:lnTo>
                  <a:pt x="112718" y="35948"/>
                </a:lnTo>
                <a:lnTo>
                  <a:pt x="113009" y="34936"/>
                </a:lnTo>
                <a:lnTo>
                  <a:pt x="113300" y="34936"/>
                </a:lnTo>
                <a:lnTo>
                  <a:pt x="113591" y="35443"/>
                </a:lnTo>
                <a:lnTo>
                  <a:pt x="113591" y="34430"/>
                </a:lnTo>
                <a:lnTo>
                  <a:pt x="113300" y="34430"/>
                </a:lnTo>
                <a:lnTo>
                  <a:pt x="113009" y="33923"/>
                </a:lnTo>
                <a:lnTo>
                  <a:pt x="112136" y="33418"/>
                </a:lnTo>
                <a:lnTo>
                  <a:pt x="112136" y="32405"/>
                </a:lnTo>
                <a:lnTo>
                  <a:pt x="112427" y="31898"/>
                </a:lnTo>
                <a:lnTo>
                  <a:pt x="113009" y="31898"/>
                </a:lnTo>
                <a:lnTo>
                  <a:pt x="112776" y="30303"/>
                </a:lnTo>
                <a:lnTo>
                  <a:pt x="113030" y="29528"/>
                </a:lnTo>
                <a:lnTo>
                  <a:pt x="113629" y="28754"/>
                </a:lnTo>
                <a:lnTo>
                  <a:pt x="113882" y="28353"/>
                </a:lnTo>
                <a:lnTo>
                  <a:pt x="113882" y="27847"/>
                </a:lnTo>
                <a:lnTo>
                  <a:pt x="113591" y="27847"/>
                </a:lnTo>
                <a:lnTo>
                  <a:pt x="113882" y="26835"/>
                </a:lnTo>
                <a:lnTo>
                  <a:pt x="113882" y="26328"/>
                </a:lnTo>
                <a:lnTo>
                  <a:pt x="114174" y="25315"/>
                </a:lnTo>
                <a:lnTo>
                  <a:pt x="114466" y="25315"/>
                </a:lnTo>
                <a:lnTo>
                  <a:pt x="114757" y="25822"/>
                </a:lnTo>
                <a:lnTo>
                  <a:pt x="115048" y="25315"/>
                </a:lnTo>
                <a:lnTo>
                  <a:pt x="115339" y="25315"/>
                </a:lnTo>
                <a:lnTo>
                  <a:pt x="115630" y="7088"/>
                </a:lnTo>
                <a:lnTo>
                  <a:pt x="115048" y="8100"/>
                </a:lnTo>
                <a:lnTo>
                  <a:pt x="114466" y="10126"/>
                </a:lnTo>
                <a:lnTo>
                  <a:pt x="113882" y="12151"/>
                </a:lnTo>
                <a:lnTo>
                  <a:pt x="113882" y="13164"/>
                </a:lnTo>
                <a:lnTo>
                  <a:pt x="113668" y="14223"/>
                </a:lnTo>
                <a:lnTo>
                  <a:pt x="112852" y="15606"/>
                </a:lnTo>
                <a:lnTo>
                  <a:pt x="112136" y="16201"/>
                </a:lnTo>
                <a:lnTo>
                  <a:pt x="111844" y="16709"/>
                </a:lnTo>
                <a:lnTo>
                  <a:pt x="111552" y="17721"/>
                </a:lnTo>
                <a:lnTo>
                  <a:pt x="109263" y="18346"/>
                </a:lnTo>
                <a:lnTo>
                  <a:pt x="107696" y="18756"/>
                </a:lnTo>
                <a:lnTo>
                  <a:pt x="106692" y="18977"/>
                </a:lnTo>
                <a:lnTo>
                  <a:pt x="106093" y="19035"/>
                </a:lnTo>
                <a:lnTo>
                  <a:pt x="105740" y="18957"/>
                </a:lnTo>
                <a:lnTo>
                  <a:pt x="105476" y="18768"/>
                </a:lnTo>
                <a:lnTo>
                  <a:pt x="105436" y="18734"/>
                </a:lnTo>
                <a:lnTo>
                  <a:pt x="105019" y="18656"/>
                </a:lnTo>
                <a:lnTo>
                  <a:pt x="104489" y="18864"/>
                </a:lnTo>
                <a:lnTo>
                  <a:pt x="103397" y="19746"/>
                </a:lnTo>
                <a:lnTo>
                  <a:pt x="101941" y="21492"/>
                </a:lnTo>
                <a:lnTo>
                  <a:pt x="101941" y="23797"/>
                </a:lnTo>
                <a:lnTo>
                  <a:pt x="101358" y="23797"/>
                </a:lnTo>
                <a:lnTo>
                  <a:pt x="101067" y="24810"/>
                </a:lnTo>
                <a:lnTo>
                  <a:pt x="101650" y="24810"/>
                </a:lnTo>
                <a:lnTo>
                  <a:pt x="101358" y="25315"/>
                </a:lnTo>
                <a:lnTo>
                  <a:pt x="101067" y="25822"/>
                </a:lnTo>
                <a:lnTo>
                  <a:pt x="101067" y="27340"/>
                </a:lnTo>
                <a:lnTo>
                  <a:pt x="99902" y="27340"/>
                </a:lnTo>
                <a:lnTo>
                  <a:pt x="99611" y="27847"/>
                </a:lnTo>
                <a:lnTo>
                  <a:pt x="99320" y="28353"/>
                </a:lnTo>
                <a:lnTo>
                  <a:pt x="98737" y="28860"/>
                </a:lnTo>
                <a:lnTo>
                  <a:pt x="98737" y="27847"/>
                </a:lnTo>
                <a:lnTo>
                  <a:pt x="98154" y="28353"/>
                </a:lnTo>
                <a:lnTo>
                  <a:pt x="98154" y="28860"/>
                </a:lnTo>
                <a:lnTo>
                  <a:pt x="97025" y="28300"/>
                </a:lnTo>
                <a:lnTo>
                  <a:pt x="96135" y="28242"/>
                </a:lnTo>
                <a:lnTo>
                  <a:pt x="95237" y="28343"/>
                </a:lnTo>
                <a:lnTo>
                  <a:pt x="94951" y="28353"/>
                </a:lnTo>
                <a:lnTo>
                  <a:pt x="94951" y="28860"/>
                </a:lnTo>
                <a:lnTo>
                  <a:pt x="94660" y="28353"/>
                </a:lnTo>
                <a:lnTo>
                  <a:pt x="94660" y="29366"/>
                </a:lnTo>
                <a:lnTo>
                  <a:pt x="95242" y="29873"/>
                </a:lnTo>
                <a:lnTo>
                  <a:pt x="94593" y="31290"/>
                </a:lnTo>
                <a:lnTo>
                  <a:pt x="93944" y="32768"/>
                </a:lnTo>
                <a:lnTo>
                  <a:pt x="93494" y="33418"/>
                </a:lnTo>
                <a:lnTo>
                  <a:pt x="92912" y="33923"/>
                </a:lnTo>
                <a:lnTo>
                  <a:pt x="92912" y="33418"/>
                </a:lnTo>
                <a:lnTo>
                  <a:pt x="92329" y="33923"/>
                </a:lnTo>
                <a:lnTo>
                  <a:pt x="92038" y="34430"/>
                </a:lnTo>
                <a:lnTo>
                  <a:pt x="91747" y="34936"/>
                </a:lnTo>
                <a:lnTo>
                  <a:pt x="91164" y="34936"/>
                </a:lnTo>
                <a:lnTo>
                  <a:pt x="90582" y="34430"/>
                </a:lnTo>
                <a:lnTo>
                  <a:pt x="89999" y="34936"/>
                </a:lnTo>
                <a:lnTo>
                  <a:pt x="89999" y="35443"/>
                </a:lnTo>
                <a:lnTo>
                  <a:pt x="89470" y="36738"/>
                </a:lnTo>
                <a:lnTo>
                  <a:pt x="88481" y="37773"/>
                </a:lnTo>
                <a:lnTo>
                  <a:pt x="88251" y="37974"/>
                </a:lnTo>
                <a:lnTo>
                  <a:pt x="87239" y="37730"/>
                </a:lnTo>
                <a:lnTo>
                  <a:pt x="86742" y="37374"/>
                </a:lnTo>
                <a:lnTo>
                  <a:pt x="87087" y="37468"/>
                </a:lnTo>
                <a:lnTo>
                  <a:pt x="87087" y="36455"/>
                </a:lnTo>
                <a:lnTo>
                  <a:pt x="86796" y="36961"/>
                </a:lnTo>
                <a:lnTo>
                  <a:pt x="86505" y="36455"/>
                </a:lnTo>
                <a:lnTo>
                  <a:pt x="86796" y="35948"/>
                </a:lnTo>
                <a:lnTo>
                  <a:pt x="85824" y="35948"/>
                </a:lnTo>
                <a:lnTo>
                  <a:pt x="85921" y="36455"/>
                </a:lnTo>
                <a:lnTo>
                  <a:pt x="85630" y="35948"/>
                </a:lnTo>
                <a:lnTo>
                  <a:pt x="85630" y="34936"/>
                </a:lnTo>
                <a:lnTo>
                  <a:pt x="85921" y="34936"/>
                </a:lnTo>
                <a:lnTo>
                  <a:pt x="86505" y="34430"/>
                </a:lnTo>
                <a:lnTo>
                  <a:pt x="86796" y="33923"/>
                </a:lnTo>
                <a:lnTo>
                  <a:pt x="86796" y="33418"/>
                </a:lnTo>
                <a:lnTo>
                  <a:pt x="86941" y="32911"/>
                </a:lnTo>
                <a:lnTo>
                  <a:pt x="86796" y="32911"/>
                </a:lnTo>
                <a:lnTo>
                  <a:pt x="87087" y="30885"/>
                </a:lnTo>
                <a:lnTo>
                  <a:pt x="87378" y="30885"/>
                </a:lnTo>
                <a:lnTo>
                  <a:pt x="87885" y="31147"/>
                </a:lnTo>
                <a:lnTo>
                  <a:pt x="87594" y="32180"/>
                </a:lnTo>
                <a:lnTo>
                  <a:pt x="87448" y="32405"/>
                </a:lnTo>
                <a:lnTo>
                  <a:pt x="87960" y="32405"/>
                </a:lnTo>
                <a:lnTo>
                  <a:pt x="87960" y="27847"/>
                </a:lnTo>
                <a:lnTo>
                  <a:pt x="87615" y="25998"/>
                </a:lnTo>
                <a:lnTo>
                  <a:pt x="87331" y="25170"/>
                </a:lnTo>
                <a:lnTo>
                  <a:pt x="86748" y="24665"/>
                </a:lnTo>
                <a:lnTo>
                  <a:pt x="86213" y="24302"/>
                </a:lnTo>
                <a:lnTo>
                  <a:pt x="86213" y="24810"/>
                </a:lnTo>
                <a:lnTo>
                  <a:pt x="85921" y="25315"/>
                </a:lnTo>
                <a:lnTo>
                  <a:pt x="85921" y="25822"/>
                </a:lnTo>
                <a:lnTo>
                  <a:pt x="85339" y="25822"/>
                </a:lnTo>
                <a:lnTo>
                  <a:pt x="85048" y="26328"/>
                </a:lnTo>
                <a:lnTo>
                  <a:pt x="85048" y="25315"/>
                </a:lnTo>
                <a:lnTo>
                  <a:pt x="85339" y="24810"/>
                </a:lnTo>
                <a:lnTo>
                  <a:pt x="85852" y="23404"/>
                </a:lnTo>
                <a:lnTo>
                  <a:pt x="86142" y="21638"/>
                </a:lnTo>
                <a:lnTo>
                  <a:pt x="86213" y="20252"/>
                </a:lnTo>
                <a:lnTo>
                  <a:pt x="85921" y="19746"/>
                </a:lnTo>
                <a:lnTo>
                  <a:pt x="85630" y="19239"/>
                </a:lnTo>
                <a:lnTo>
                  <a:pt x="85630" y="18734"/>
                </a:lnTo>
                <a:lnTo>
                  <a:pt x="85921" y="18227"/>
                </a:lnTo>
                <a:lnTo>
                  <a:pt x="85630" y="17721"/>
                </a:lnTo>
                <a:lnTo>
                  <a:pt x="85339" y="17214"/>
                </a:lnTo>
                <a:lnTo>
                  <a:pt x="85339" y="16709"/>
                </a:lnTo>
                <a:lnTo>
                  <a:pt x="84757" y="16709"/>
                </a:lnTo>
                <a:lnTo>
                  <a:pt x="84174" y="16201"/>
                </a:lnTo>
                <a:lnTo>
                  <a:pt x="83883" y="15696"/>
                </a:lnTo>
                <a:lnTo>
                  <a:pt x="83592" y="15189"/>
                </a:lnTo>
                <a:lnTo>
                  <a:pt x="83009" y="15189"/>
                </a:lnTo>
                <a:lnTo>
                  <a:pt x="82718" y="15696"/>
                </a:lnTo>
                <a:lnTo>
                  <a:pt x="82718" y="17214"/>
                </a:lnTo>
                <a:lnTo>
                  <a:pt x="82135" y="17214"/>
                </a:lnTo>
                <a:lnTo>
                  <a:pt x="81844" y="17721"/>
                </a:lnTo>
                <a:lnTo>
                  <a:pt x="81844" y="18734"/>
                </a:lnTo>
                <a:lnTo>
                  <a:pt x="81553" y="19239"/>
                </a:lnTo>
                <a:lnTo>
                  <a:pt x="80971" y="19239"/>
                </a:lnTo>
                <a:lnTo>
                  <a:pt x="80387" y="19746"/>
                </a:lnTo>
                <a:lnTo>
                  <a:pt x="80387" y="23290"/>
                </a:lnTo>
                <a:lnTo>
                  <a:pt x="79805" y="23290"/>
                </a:lnTo>
                <a:lnTo>
                  <a:pt x="79805" y="23797"/>
                </a:lnTo>
                <a:lnTo>
                  <a:pt x="79681" y="25201"/>
                </a:lnTo>
                <a:lnTo>
                  <a:pt x="79782" y="27183"/>
                </a:lnTo>
                <a:lnTo>
                  <a:pt x="79805" y="27847"/>
                </a:lnTo>
                <a:lnTo>
                  <a:pt x="80096" y="28353"/>
                </a:lnTo>
                <a:lnTo>
                  <a:pt x="80096" y="28860"/>
                </a:lnTo>
                <a:lnTo>
                  <a:pt x="80387" y="30378"/>
                </a:lnTo>
                <a:lnTo>
                  <a:pt x="80096" y="30885"/>
                </a:lnTo>
                <a:lnTo>
                  <a:pt x="78640" y="35443"/>
                </a:lnTo>
                <a:lnTo>
                  <a:pt x="78348" y="35948"/>
                </a:lnTo>
                <a:lnTo>
                  <a:pt x="78057" y="35443"/>
                </a:lnTo>
                <a:lnTo>
                  <a:pt x="77766" y="35948"/>
                </a:lnTo>
                <a:lnTo>
                  <a:pt x="77766" y="35443"/>
                </a:lnTo>
                <a:lnTo>
                  <a:pt x="77184" y="35443"/>
                </a:lnTo>
                <a:lnTo>
                  <a:pt x="77184" y="34430"/>
                </a:lnTo>
                <a:lnTo>
                  <a:pt x="77475" y="33923"/>
                </a:lnTo>
                <a:lnTo>
                  <a:pt x="77184" y="33418"/>
                </a:lnTo>
                <a:lnTo>
                  <a:pt x="76893" y="32405"/>
                </a:lnTo>
                <a:lnTo>
                  <a:pt x="76751" y="30768"/>
                </a:lnTo>
                <a:lnTo>
                  <a:pt x="76701" y="29054"/>
                </a:lnTo>
                <a:lnTo>
                  <a:pt x="76758" y="27319"/>
                </a:lnTo>
                <a:lnTo>
                  <a:pt x="76938" y="25615"/>
                </a:lnTo>
                <a:lnTo>
                  <a:pt x="77184" y="24302"/>
                </a:lnTo>
                <a:lnTo>
                  <a:pt x="77184" y="23290"/>
                </a:lnTo>
                <a:lnTo>
                  <a:pt x="77766" y="22784"/>
                </a:lnTo>
                <a:lnTo>
                  <a:pt x="78057" y="22277"/>
                </a:lnTo>
                <a:lnTo>
                  <a:pt x="78089" y="20569"/>
                </a:lnTo>
                <a:lnTo>
                  <a:pt x="78313" y="18920"/>
                </a:lnTo>
                <a:lnTo>
                  <a:pt x="78348" y="18734"/>
                </a:lnTo>
                <a:lnTo>
                  <a:pt x="78057" y="19239"/>
                </a:lnTo>
                <a:lnTo>
                  <a:pt x="77475" y="19746"/>
                </a:lnTo>
                <a:lnTo>
                  <a:pt x="77184" y="20252"/>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8" name="Google Shape;628;p8"/>
          <p:cNvSpPr/>
          <p:nvPr/>
        </p:nvSpPr>
        <p:spPr>
          <a:xfrm>
            <a:off x="1562209" y="3283668"/>
            <a:ext cx="1502295" cy="889457"/>
          </a:xfrm>
          <a:custGeom>
            <a:rect b="b" l="l" r="r" t="t"/>
            <a:pathLst>
              <a:path extrusionOk="0" h="120000" w="120000">
                <a:moveTo>
                  <a:pt x="69320" y="101267"/>
                </a:moveTo>
                <a:lnTo>
                  <a:pt x="70776" y="101267"/>
                </a:lnTo>
                <a:lnTo>
                  <a:pt x="70776" y="100760"/>
                </a:lnTo>
                <a:lnTo>
                  <a:pt x="71359" y="100760"/>
                </a:lnTo>
                <a:lnTo>
                  <a:pt x="71068" y="101267"/>
                </a:lnTo>
                <a:lnTo>
                  <a:pt x="71650" y="101267"/>
                </a:lnTo>
                <a:lnTo>
                  <a:pt x="71456" y="100032"/>
                </a:lnTo>
                <a:lnTo>
                  <a:pt x="71455" y="99471"/>
                </a:lnTo>
                <a:lnTo>
                  <a:pt x="71647" y="98250"/>
                </a:lnTo>
                <a:lnTo>
                  <a:pt x="71650" y="98227"/>
                </a:lnTo>
                <a:lnTo>
                  <a:pt x="71941" y="98734"/>
                </a:lnTo>
                <a:lnTo>
                  <a:pt x="73106" y="99242"/>
                </a:lnTo>
                <a:lnTo>
                  <a:pt x="73398" y="99747"/>
                </a:lnTo>
                <a:lnTo>
                  <a:pt x="73106" y="100254"/>
                </a:lnTo>
                <a:lnTo>
                  <a:pt x="73398" y="100254"/>
                </a:lnTo>
                <a:lnTo>
                  <a:pt x="73398" y="100760"/>
                </a:lnTo>
                <a:lnTo>
                  <a:pt x="73980" y="100254"/>
                </a:lnTo>
                <a:lnTo>
                  <a:pt x="73980" y="100760"/>
                </a:lnTo>
                <a:lnTo>
                  <a:pt x="73980" y="101772"/>
                </a:lnTo>
                <a:lnTo>
                  <a:pt x="74562" y="101772"/>
                </a:lnTo>
                <a:lnTo>
                  <a:pt x="74562" y="100254"/>
                </a:lnTo>
                <a:lnTo>
                  <a:pt x="74271" y="99747"/>
                </a:lnTo>
                <a:lnTo>
                  <a:pt x="73980" y="100254"/>
                </a:lnTo>
                <a:lnTo>
                  <a:pt x="73689" y="99747"/>
                </a:lnTo>
                <a:lnTo>
                  <a:pt x="73689" y="98734"/>
                </a:lnTo>
                <a:lnTo>
                  <a:pt x="73980" y="98734"/>
                </a:lnTo>
                <a:lnTo>
                  <a:pt x="74271" y="98734"/>
                </a:lnTo>
                <a:lnTo>
                  <a:pt x="74562" y="98227"/>
                </a:lnTo>
                <a:lnTo>
                  <a:pt x="74562" y="97722"/>
                </a:lnTo>
                <a:lnTo>
                  <a:pt x="74271" y="97722"/>
                </a:lnTo>
                <a:lnTo>
                  <a:pt x="74271" y="97215"/>
                </a:lnTo>
                <a:lnTo>
                  <a:pt x="73980" y="97722"/>
                </a:lnTo>
                <a:lnTo>
                  <a:pt x="73689" y="97722"/>
                </a:lnTo>
                <a:lnTo>
                  <a:pt x="73398" y="96709"/>
                </a:lnTo>
                <a:lnTo>
                  <a:pt x="73106" y="96709"/>
                </a:lnTo>
                <a:lnTo>
                  <a:pt x="72814" y="97215"/>
                </a:lnTo>
                <a:lnTo>
                  <a:pt x="72523" y="97215"/>
                </a:lnTo>
                <a:lnTo>
                  <a:pt x="72523" y="96202"/>
                </a:lnTo>
                <a:lnTo>
                  <a:pt x="72232" y="96202"/>
                </a:lnTo>
                <a:lnTo>
                  <a:pt x="72523" y="95697"/>
                </a:lnTo>
                <a:lnTo>
                  <a:pt x="72232" y="95697"/>
                </a:lnTo>
                <a:lnTo>
                  <a:pt x="72814" y="95697"/>
                </a:lnTo>
                <a:lnTo>
                  <a:pt x="73106" y="96202"/>
                </a:lnTo>
                <a:lnTo>
                  <a:pt x="73689" y="95697"/>
                </a:lnTo>
                <a:lnTo>
                  <a:pt x="73980" y="95189"/>
                </a:lnTo>
                <a:lnTo>
                  <a:pt x="73980" y="94684"/>
                </a:lnTo>
                <a:lnTo>
                  <a:pt x="74854" y="94684"/>
                </a:lnTo>
                <a:lnTo>
                  <a:pt x="75436" y="94177"/>
                </a:lnTo>
                <a:lnTo>
                  <a:pt x="75727" y="95189"/>
                </a:lnTo>
                <a:lnTo>
                  <a:pt x="76019" y="95697"/>
                </a:lnTo>
                <a:lnTo>
                  <a:pt x="76019" y="95189"/>
                </a:lnTo>
                <a:lnTo>
                  <a:pt x="76310" y="95189"/>
                </a:lnTo>
                <a:lnTo>
                  <a:pt x="76601" y="95189"/>
                </a:lnTo>
                <a:lnTo>
                  <a:pt x="76601" y="94177"/>
                </a:lnTo>
                <a:lnTo>
                  <a:pt x="76893" y="94177"/>
                </a:lnTo>
                <a:lnTo>
                  <a:pt x="77184" y="94684"/>
                </a:lnTo>
                <a:lnTo>
                  <a:pt x="77184" y="95189"/>
                </a:lnTo>
                <a:lnTo>
                  <a:pt x="77184" y="95697"/>
                </a:lnTo>
                <a:lnTo>
                  <a:pt x="77475" y="96202"/>
                </a:lnTo>
                <a:lnTo>
                  <a:pt x="77766" y="95697"/>
                </a:lnTo>
                <a:lnTo>
                  <a:pt x="78640" y="94177"/>
                </a:lnTo>
                <a:lnTo>
                  <a:pt x="78932" y="95189"/>
                </a:lnTo>
                <a:lnTo>
                  <a:pt x="79223" y="95189"/>
                </a:lnTo>
                <a:lnTo>
                  <a:pt x="79514" y="94684"/>
                </a:lnTo>
                <a:lnTo>
                  <a:pt x="79805" y="94177"/>
                </a:lnTo>
                <a:lnTo>
                  <a:pt x="79805" y="94684"/>
                </a:lnTo>
                <a:lnTo>
                  <a:pt x="80096" y="94684"/>
                </a:lnTo>
                <a:lnTo>
                  <a:pt x="80387" y="94684"/>
                </a:lnTo>
                <a:lnTo>
                  <a:pt x="80387" y="95697"/>
                </a:lnTo>
                <a:lnTo>
                  <a:pt x="80679" y="96202"/>
                </a:lnTo>
                <a:lnTo>
                  <a:pt x="80971" y="96709"/>
                </a:lnTo>
                <a:lnTo>
                  <a:pt x="81553" y="96202"/>
                </a:lnTo>
                <a:lnTo>
                  <a:pt x="81844" y="96709"/>
                </a:lnTo>
                <a:lnTo>
                  <a:pt x="82135" y="96709"/>
                </a:lnTo>
                <a:lnTo>
                  <a:pt x="81844" y="97722"/>
                </a:lnTo>
                <a:lnTo>
                  <a:pt x="82135" y="97722"/>
                </a:lnTo>
                <a:lnTo>
                  <a:pt x="82962" y="98574"/>
                </a:lnTo>
                <a:lnTo>
                  <a:pt x="83841" y="98792"/>
                </a:lnTo>
                <a:lnTo>
                  <a:pt x="83883" y="98734"/>
                </a:lnTo>
                <a:lnTo>
                  <a:pt x="84174" y="98734"/>
                </a:lnTo>
                <a:lnTo>
                  <a:pt x="84465" y="97215"/>
                </a:lnTo>
                <a:lnTo>
                  <a:pt x="84757" y="97215"/>
                </a:lnTo>
                <a:lnTo>
                  <a:pt x="85630" y="97215"/>
                </a:lnTo>
                <a:lnTo>
                  <a:pt x="85630" y="97722"/>
                </a:lnTo>
                <a:lnTo>
                  <a:pt x="85921" y="97722"/>
                </a:lnTo>
                <a:lnTo>
                  <a:pt x="86213" y="98227"/>
                </a:lnTo>
                <a:lnTo>
                  <a:pt x="86213" y="98734"/>
                </a:lnTo>
                <a:lnTo>
                  <a:pt x="86213" y="99747"/>
                </a:lnTo>
                <a:lnTo>
                  <a:pt x="86505" y="100254"/>
                </a:lnTo>
                <a:lnTo>
                  <a:pt x="86505" y="100760"/>
                </a:lnTo>
                <a:lnTo>
                  <a:pt x="87378" y="100760"/>
                </a:lnTo>
                <a:lnTo>
                  <a:pt x="87378" y="101267"/>
                </a:lnTo>
                <a:lnTo>
                  <a:pt x="87595" y="103893"/>
                </a:lnTo>
                <a:lnTo>
                  <a:pt x="87433" y="104713"/>
                </a:lnTo>
                <a:lnTo>
                  <a:pt x="87378" y="104810"/>
                </a:lnTo>
                <a:lnTo>
                  <a:pt x="87087" y="105823"/>
                </a:lnTo>
                <a:lnTo>
                  <a:pt x="87087" y="106835"/>
                </a:lnTo>
                <a:lnTo>
                  <a:pt x="87378" y="107848"/>
                </a:lnTo>
                <a:lnTo>
                  <a:pt x="87378" y="108355"/>
                </a:lnTo>
                <a:lnTo>
                  <a:pt x="87669" y="107848"/>
                </a:lnTo>
                <a:lnTo>
                  <a:pt x="87960" y="107343"/>
                </a:lnTo>
                <a:lnTo>
                  <a:pt x="87960" y="106835"/>
                </a:lnTo>
                <a:lnTo>
                  <a:pt x="88543" y="106835"/>
                </a:lnTo>
                <a:lnTo>
                  <a:pt x="88311" y="108604"/>
                </a:lnTo>
                <a:lnTo>
                  <a:pt x="88141" y="110046"/>
                </a:lnTo>
                <a:lnTo>
                  <a:pt x="87960" y="111393"/>
                </a:lnTo>
                <a:lnTo>
                  <a:pt x="88251" y="111898"/>
                </a:lnTo>
                <a:lnTo>
                  <a:pt x="89126" y="112406"/>
                </a:lnTo>
                <a:lnTo>
                  <a:pt x="89126" y="112911"/>
                </a:lnTo>
                <a:lnTo>
                  <a:pt x="89417" y="113418"/>
                </a:lnTo>
                <a:lnTo>
                  <a:pt x="89417" y="115443"/>
                </a:lnTo>
                <a:lnTo>
                  <a:pt x="89708" y="115949"/>
                </a:lnTo>
                <a:lnTo>
                  <a:pt x="89708" y="116456"/>
                </a:lnTo>
                <a:lnTo>
                  <a:pt x="90290" y="116456"/>
                </a:lnTo>
                <a:lnTo>
                  <a:pt x="90290" y="117469"/>
                </a:lnTo>
                <a:lnTo>
                  <a:pt x="90290" y="117974"/>
                </a:lnTo>
                <a:lnTo>
                  <a:pt x="90582" y="118481"/>
                </a:lnTo>
                <a:lnTo>
                  <a:pt x="91164" y="118481"/>
                </a:lnTo>
                <a:lnTo>
                  <a:pt x="91164" y="118987"/>
                </a:lnTo>
                <a:lnTo>
                  <a:pt x="91164" y="119999"/>
                </a:lnTo>
                <a:lnTo>
                  <a:pt x="91456" y="119999"/>
                </a:lnTo>
                <a:lnTo>
                  <a:pt x="92038" y="119999"/>
                </a:lnTo>
                <a:lnTo>
                  <a:pt x="92038" y="118987"/>
                </a:lnTo>
                <a:lnTo>
                  <a:pt x="92038" y="118481"/>
                </a:lnTo>
                <a:lnTo>
                  <a:pt x="92038" y="117974"/>
                </a:lnTo>
                <a:lnTo>
                  <a:pt x="92329" y="117469"/>
                </a:lnTo>
                <a:lnTo>
                  <a:pt x="92621" y="116962"/>
                </a:lnTo>
                <a:lnTo>
                  <a:pt x="92621" y="116456"/>
                </a:lnTo>
                <a:lnTo>
                  <a:pt x="92621" y="114431"/>
                </a:lnTo>
                <a:lnTo>
                  <a:pt x="92912" y="112911"/>
                </a:lnTo>
                <a:lnTo>
                  <a:pt x="92621" y="112911"/>
                </a:lnTo>
                <a:lnTo>
                  <a:pt x="92912" y="111898"/>
                </a:lnTo>
                <a:lnTo>
                  <a:pt x="92912" y="111393"/>
                </a:lnTo>
                <a:lnTo>
                  <a:pt x="92329" y="110886"/>
                </a:lnTo>
                <a:lnTo>
                  <a:pt x="92329" y="109873"/>
                </a:lnTo>
                <a:lnTo>
                  <a:pt x="92621" y="108861"/>
                </a:lnTo>
                <a:lnTo>
                  <a:pt x="92329" y="107848"/>
                </a:lnTo>
                <a:lnTo>
                  <a:pt x="91747" y="106835"/>
                </a:lnTo>
                <a:lnTo>
                  <a:pt x="91456" y="105823"/>
                </a:lnTo>
                <a:lnTo>
                  <a:pt x="92038" y="106330"/>
                </a:lnTo>
                <a:lnTo>
                  <a:pt x="91747" y="105317"/>
                </a:lnTo>
                <a:lnTo>
                  <a:pt x="91747" y="104810"/>
                </a:lnTo>
                <a:lnTo>
                  <a:pt x="91164" y="104305"/>
                </a:lnTo>
                <a:lnTo>
                  <a:pt x="91456" y="102785"/>
                </a:lnTo>
                <a:lnTo>
                  <a:pt x="91164" y="101772"/>
                </a:lnTo>
                <a:lnTo>
                  <a:pt x="90582" y="100760"/>
                </a:lnTo>
                <a:lnTo>
                  <a:pt x="90582" y="99747"/>
                </a:lnTo>
                <a:lnTo>
                  <a:pt x="90436" y="98179"/>
                </a:lnTo>
                <a:lnTo>
                  <a:pt x="90366" y="96545"/>
                </a:lnTo>
                <a:lnTo>
                  <a:pt x="90290" y="96202"/>
                </a:lnTo>
                <a:lnTo>
                  <a:pt x="89999" y="96202"/>
                </a:lnTo>
                <a:lnTo>
                  <a:pt x="89708" y="95697"/>
                </a:lnTo>
                <a:lnTo>
                  <a:pt x="89708" y="95189"/>
                </a:lnTo>
                <a:lnTo>
                  <a:pt x="90290" y="94684"/>
                </a:lnTo>
                <a:lnTo>
                  <a:pt x="90582" y="93671"/>
                </a:lnTo>
                <a:lnTo>
                  <a:pt x="90290" y="93164"/>
                </a:lnTo>
                <a:lnTo>
                  <a:pt x="90290" y="92152"/>
                </a:lnTo>
                <a:lnTo>
                  <a:pt x="90582" y="92152"/>
                </a:lnTo>
                <a:lnTo>
                  <a:pt x="90692" y="90624"/>
                </a:lnTo>
                <a:lnTo>
                  <a:pt x="90853" y="89118"/>
                </a:lnTo>
                <a:lnTo>
                  <a:pt x="90873" y="89114"/>
                </a:lnTo>
                <a:lnTo>
                  <a:pt x="90873" y="88608"/>
                </a:lnTo>
                <a:lnTo>
                  <a:pt x="91747" y="87596"/>
                </a:lnTo>
                <a:lnTo>
                  <a:pt x="91456" y="86583"/>
                </a:lnTo>
                <a:lnTo>
                  <a:pt x="91747" y="86076"/>
                </a:lnTo>
                <a:lnTo>
                  <a:pt x="92038" y="86583"/>
                </a:lnTo>
                <a:lnTo>
                  <a:pt x="92329" y="86583"/>
                </a:lnTo>
                <a:lnTo>
                  <a:pt x="92621" y="86076"/>
                </a:lnTo>
                <a:lnTo>
                  <a:pt x="92329" y="85063"/>
                </a:lnTo>
                <a:lnTo>
                  <a:pt x="92621" y="84558"/>
                </a:lnTo>
                <a:lnTo>
                  <a:pt x="92912" y="84558"/>
                </a:lnTo>
                <a:lnTo>
                  <a:pt x="93203" y="85063"/>
                </a:lnTo>
                <a:lnTo>
                  <a:pt x="93494" y="84558"/>
                </a:lnTo>
                <a:lnTo>
                  <a:pt x="94077" y="83545"/>
                </a:lnTo>
                <a:lnTo>
                  <a:pt x="94077" y="83038"/>
                </a:lnTo>
                <a:lnTo>
                  <a:pt x="94077" y="82532"/>
                </a:lnTo>
                <a:lnTo>
                  <a:pt x="94660" y="83038"/>
                </a:lnTo>
                <a:lnTo>
                  <a:pt x="94660" y="82532"/>
                </a:lnTo>
                <a:lnTo>
                  <a:pt x="94951" y="80507"/>
                </a:lnTo>
                <a:lnTo>
                  <a:pt x="95533" y="80507"/>
                </a:lnTo>
                <a:lnTo>
                  <a:pt x="95242" y="81013"/>
                </a:lnTo>
                <a:lnTo>
                  <a:pt x="95533" y="81013"/>
                </a:lnTo>
                <a:lnTo>
                  <a:pt x="95824" y="81013"/>
                </a:lnTo>
                <a:lnTo>
                  <a:pt x="96115" y="80000"/>
                </a:lnTo>
                <a:lnTo>
                  <a:pt x="96408" y="80000"/>
                </a:lnTo>
                <a:lnTo>
                  <a:pt x="96699" y="79495"/>
                </a:lnTo>
                <a:lnTo>
                  <a:pt x="96990" y="80000"/>
                </a:lnTo>
                <a:lnTo>
                  <a:pt x="97281" y="79495"/>
                </a:lnTo>
                <a:lnTo>
                  <a:pt x="98446" y="77468"/>
                </a:lnTo>
                <a:lnTo>
                  <a:pt x="98446" y="76962"/>
                </a:lnTo>
                <a:lnTo>
                  <a:pt x="98154" y="76455"/>
                </a:lnTo>
                <a:lnTo>
                  <a:pt x="98446" y="76455"/>
                </a:lnTo>
                <a:lnTo>
                  <a:pt x="98446" y="75949"/>
                </a:lnTo>
                <a:lnTo>
                  <a:pt x="99029" y="75949"/>
                </a:lnTo>
                <a:lnTo>
                  <a:pt x="99320" y="75442"/>
                </a:lnTo>
                <a:lnTo>
                  <a:pt x="99029" y="74937"/>
                </a:lnTo>
                <a:lnTo>
                  <a:pt x="99029" y="74430"/>
                </a:lnTo>
                <a:lnTo>
                  <a:pt x="98737" y="73417"/>
                </a:lnTo>
                <a:lnTo>
                  <a:pt x="99029" y="73417"/>
                </a:lnTo>
                <a:lnTo>
                  <a:pt x="99320" y="73924"/>
                </a:lnTo>
                <a:lnTo>
                  <a:pt x="99611" y="73417"/>
                </a:lnTo>
                <a:lnTo>
                  <a:pt x="99611" y="72912"/>
                </a:lnTo>
                <a:lnTo>
                  <a:pt x="99902" y="72912"/>
                </a:lnTo>
                <a:lnTo>
                  <a:pt x="99611" y="72404"/>
                </a:lnTo>
                <a:lnTo>
                  <a:pt x="99611" y="71899"/>
                </a:lnTo>
                <a:lnTo>
                  <a:pt x="99320" y="71392"/>
                </a:lnTo>
                <a:lnTo>
                  <a:pt x="100485" y="71392"/>
                </a:lnTo>
                <a:lnTo>
                  <a:pt x="100485" y="71899"/>
                </a:lnTo>
                <a:lnTo>
                  <a:pt x="101067" y="71899"/>
                </a:lnTo>
                <a:lnTo>
                  <a:pt x="101900" y="70426"/>
                </a:lnTo>
                <a:lnTo>
                  <a:pt x="101850" y="70327"/>
                </a:lnTo>
                <a:lnTo>
                  <a:pt x="101358" y="70886"/>
                </a:lnTo>
                <a:lnTo>
                  <a:pt x="101358" y="69874"/>
                </a:lnTo>
                <a:lnTo>
                  <a:pt x="99902" y="69367"/>
                </a:lnTo>
                <a:lnTo>
                  <a:pt x="99902" y="68861"/>
                </a:lnTo>
                <a:lnTo>
                  <a:pt x="100485" y="68354"/>
                </a:lnTo>
                <a:lnTo>
                  <a:pt x="100776" y="68354"/>
                </a:lnTo>
                <a:lnTo>
                  <a:pt x="101067" y="67849"/>
                </a:lnTo>
                <a:lnTo>
                  <a:pt x="101067" y="67341"/>
                </a:lnTo>
                <a:lnTo>
                  <a:pt x="101358" y="67341"/>
                </a:lnTo>
                <a:lnTo>
                  <a:pt x="101067" y="66836"/>
                </a:lnTo>
                <a:lnTo>
                  <a:pt x="100776" y="67341"/>
                </a:lnTo>
                <a:lnTo>
                  <a:pt x="101067" y="66329"/>
                </a:lnTo>
                <a:lnTo>
                  <a:pt x="101358" y="65823"/>
                </a:lnTo>
                <a:lnTo>
                  <a:pt x="101067" y="65823"/>
                </a:lnTo>
                <a:lnTo>
                  <a:pt x="99611" y="64303"/>
                </a:lnTo>
                <a:lnTo>
                  <a:pt x="99611" y="63798"/>
                </a:lnTo>
                <a:lnTo>
                  <a:pt x="99611" y="63291"/>
                </a:lnTo>
                <a:lnTo>
                  <a:pt x="99320" y="62785"/>
                </a:lnTo>
                <a:lnTo>
                  <a:pt x="99611" y="62785"/>
                </a:lnTo>
                <a:lnTo>
                  <a:pt x="99902" y="62785"/>
                </a:lnTo>
                <a:lnTo>
                  <a:pt x="100485" y="62278"/>
                </a:lnTo>
                <a:lnTo>
                  <a:pt x="100193" y="61773"/>
                </a:lnTo>
                <a:lnTo>
                  <a:pt x="99902" y="60760"/>
                </a:lnTo>
                <a:lnTo>
                  <a:pt x="99611" y="60253"/>
                </a:lnTo>
                <a:lnTo>
                  <a:pt x="99902" y="60253"/>
                </a:lnTo>
                <a:lnTo>
                  <a:pt x="99902" y="59748"/>
                </a:lnTo>
                <a:lnTo>
                  <a:pt x="99611" y="59240"/>
                </a:lnTo>
                <a:lnTo>
                  <a:pt x="99320" y="58735"/>
                </a:lnTo>
                <a:lnTo>
                  <a:pt x="98737" y="58228"/>
                </a:lnTo>
                <a:lnTo>
                  <a:pt x="99029" y="57722"/>
                </a:lnTo>
                <a:lnTo>
                  <a:pt x="98737" y="58228"/>
                </a:lnTo>
                <a:lnTo>
                  <a:pt x="99320" y="57722"/>
                </a:lnTo>
                <a:lnTo>
                  <a:pt x="99320" y="55695"/>
                </a:lnTo>
                <a:lnTo>
                  <a:pt x="99611" y="55695"/>
                </a:lnTo>
                <a:lnTo>
                  <a:pt x="99845" y="53975"/>
                </a:lnTo>
                <a:lnTo>
                  <a:pt x="99901" y="52340"/>
                </a:lnTo>
                <a:lnTo>
                  <a:pt x="99902" y="51645"/>
                </a:lnTo>
                <a:lnTo>
                  <a:pt x="100193" y="51139"/>
                </a:lnTo>
                <a:lnTo>
                  <a:pt x="100485" y="51139"/>
                </a:lnTo>
                <a:lnTo>
                  <a:pt x="100776" y="50632"/>
                </a:lnTo>
                <a:lnTo>
                  <a:pt x="101650" y="50632"/>
                </a:lnTo>
                <a:lnTo>
                  <a:pt x="101650" y="50127"/>
                </a:lnTo>
                <a:lnTo>
                  <a:pt x="101941" y="49620"/>
                </a:lnTo>
                <a:lnTo>
                  <a:pt x="101941" y="50632"/>
                </a:lnTo>
                <a:lnTo>
                  <a:pt x="101650" y="51645"/>
                </a:lnTo>
                <a:lnTo>
                  <a:pt x="101067" y="52152"/>
                </a:lnTo>
                <a:lnTo>
                  <a:pt x="100776" y="53165"/>
                </a:lnTo>
                <a:lnTo>
                  <a:pt x="101067" y="53670"/>
                </a:lnTo>
                <a:lnTo>
                  <a:pt x="101067" y="54177"/>
                </a:lnTo>
                <a:lnTo>
                  <a:pt x="100485" y="54683"/>
                </a:lnTo>
                <a:lnTo>
                  <a:pt x="100193" y="55190"/>
                </a:lnTo>
                <a:lnTo>
                  <a:pt x="100193" y="55695"/>
                </a:lnTo>
                <a:lnTo>
                  <a:pt x="100485" y="56203"/>
                </a:lnTo>
                <a:lnTo>
                  <a:pt x="100776" y="56710"/>
                </a:lnTo>
                <a:lnTo>
                  <a:pt x="100485" y="56203"/>
                </a:lnTo>
                <a:lnTo>
                  <a:pt x="100485" y="58735"/>
                </a:lnTo>
                <a:lnTo>
                  <a:pt x="101067" y="58735"/>
                </a:lnTo>
                <a:lnTo>
                  <a:pt x="101650" y="58228"/>
                </a:lnTo>
                <a:lnTo>
                  <a:pt x="101650" y="60253"/>
                </a:lnTo>
                <a:lnTo>
                  <a:pt x="101941" y="59748"/>
                </a:lnTo>
                <a:lnTo>
                  <a:pt x="102524" y="59240"/>
                </a:lnTo>
                <a:lnTo>
                  <a:pt x="103106" y="59240"/>
                </a:lnTo>
                <a:lnTo>
                  <a:pt x="103106" y="58735"/>
                </a:lnTo>
                <a:lnTo>
                  <a:pt x="102815" y="58228"/>
                </a:lnTo>
                <a:lnTo>
                  <a:pt x="102815" y="57722"/>
                </a:lnTo>
                <a:lnTo>
                  <a:pt x="103106" y="57215"/>
                </a:lnTo>
                <a:lnTo>
                  <a:pt x="103397" y="57722"/>
                </a:lnTo>
                <a:lnTo>
                  <a:pt x="103397" y="56203"/>
                </a:lnTo>
                <a:lnTo>
                  <a:pt x="103106" y="56203"/>
                </a:lnTo>
                <a:lnTo>
                  <a:pt x="103106" y="55695"/>
                </a:lnTo>
                <a:lnTo>
                  <a:pt x="103397" y="54683"/>
                </a:lnTo>
                <a:lnTo>
                  <a:pt x="103397" y="54177"/>
                </a:lnTo>
                <a:lnTo>
                  <a:pt x="103106" y="54177"/>
                </a:lnTo>
                <a:lnTo>
                  <a:pt x="102815" y="54177"/>
                </a:lnTo>
                <a:lnTo>
                  <a:pt x="102815" y="53165"/>
                </a:lnTo>
                <a:lnTo>
                  <a:pt x="102524" y="52658"/>
                </a:lnTo>
                <a:lnTo>
                  <a:pt x="102815" y="51645"/>
                </a:lnTo>
                <a:lnTo>
                  <a:pt x="103106" y="51139"/>
                </a:lnTo>
                <a:lnTo>
                  <a:pt x="103688" y="52658"/>
                </a:lnTo>
                <a:lnTo>
                  <a:pt x="103979" y="52658"/>
                </a:lnTo>
                <a:lnTo>
                  <a:pt x="104271" y="52152"/>
                </a:lnTo>
                <a:lnTo>
                  <a:pt x="104563" y="52658"/>
                </a:lnTo>
                <a:lnTo>
                  <a:pt x="104854" y="51645"/>
                </a:lnTo>
                <a:lnTo>
                  <a:pt x="105145" y="50632"/>
                </a:lnTo>
                <a:lnTo>
                  <a:pt x="105436" y="49620"/>
                </a:lnTo>
                <a:lnTo>
                  <a:pt x="106018" y="50127"/>
                </a:lnTo>
                <a:lnTo>
                  <a:pt x="106018" y="49620"/>
                </a:lnTo>
                <a:lnTo>
                  <a:pt x="106018" y="49114"/>
                </a:lnTo>
                <a:lnTo>
                  <a:pt x="106310" y="48607"/>
                </a:lnTo>
                <a:lnTo>
                  <a:pt x="106310" y="45569"/>
                </a:lnTo>
                <a:lnTo>
                  <a:pt x="105727" y="45569"/>
                </a:lnTo>
                <a:lnTo>
                  <a:pt x="105727" y="44557"/>
                </a:lnTo>
                <a:lnTo>
                  <a:pt x="106018" y="44557"/>
                </a:lnTo>
                <a:lnTo>
                  <a:pt x="106018" y="44051"/>
                </a:lnTo>
                <a:lnTo>
                  <a:pt x="107184" y="42026"/>
                </a:lnTo>
                <a:lnTo>
                  <a:pt x="107184" y="41519"/>
                </a:lnTo>
                <a:lnTo>
                  <a:pt x="107475" y="41519"/>
                </a:lnTo>
                <a:lnTo>
                  <a:pt x="107766" y="42026"/>
                </a:lnTo>
                <a:lnTo>
                  <a:pt x="108057" y="41519"/>
                </a:lnTo>
                <a:lnTo>
                  <a:pt x="108057" y="41013"/>
                </a:lnTo>
                <a:lnTo>
                  <a:pt x="108349" y="41013"/>
                </a:lnTo>
                <a:lnTo>
                  <a:pt x="108931" y="41519"/>
                </a:lnTo>
                <a:lnTo>
                  <a:pt x="109223" y="41013"/>
                </a:lnTo>
                <a:lnTo>
                  <a:pt x="109223" y="40001"/>
                </a:lnTo>
                <a:lnTo>
                  <a:pt x="109514" y="40001"/>
                </a:lnTo>
                <a:lnTo>
                  <a:pt x="109805" y="39493"/>
                </a:lnTo>
                <a:lnTo>
                  <a:pt x="110388" y="40001"/>
                </a:lnTo>
                <a:lnTo>
                  <a:pt x="110679" y="40001"/>
                </a:lnTo>
                <a:lnTo>
                  <a:pt x="110679" y="40506"/>
                </a:lnTo>
                <a:lnTo>
                  <a:pt x="110970" y="41013"/>
                </a:lnTo>
                <a:lnTo>
                  <a:pt x="111261" y="40001"/>
                </a:lnTo>
                <a:lnTo>
                  <a:pt x="111261" y="40506"/>
                </a:lnTo>
                <a:lnTo>
                  <a:pt x="110970" y="40001"/>
                </a:lnTo>
                <a:lnTo>
                  <a:pt x="111261" y="38988"/>
                </a:lnTo>
                <a:lnTo>
                  <a:pt x="111261" y="37975"/>
                </a:lnTo>
                <a:lnTo>
                  <a:pt x="111552" y="38481"/>
                </a:lnTo>
                <a:lnTo>
                  <a:pt x="111844" y="37975"/>
                </a:lnTo>
                <a:lnTo>
                  <a:pt x="112136" y="38481"/>
                </a:lnTo>
                <a:lnTo>
                  <a:pt x="112136" y="38988"/>
                </a:lnTo>
                <a:lnTo>
                  <a:pt x="112427" y="38988"/>
                </a:lnTo>
                <a:lnTo>
                  <a:pt x="112427" y="39493"/>
                </a:lnTo>
                <a:lnTo>
                  <a:pt x="112718" y="39493"/>
                </a:lnTo>
                <a:lnTo>
                  <a:pt x="113009" y="38481"/>
                </a:lnTo>
                <a:lnTo>
                  <a:pt x="113300" y="38481"/>
                </a:lnTo>
                <a:lnTo>
                  <a:pt x="113591" y="38988"/>
                </a:lnTo>
                <a:lnTo>
                  <a:pt x="113591" y="38481"/>
                </a:lnTo>
                <a:lnTo>
                  <a:pt x="113591" y="37975"/>
                </a:lnTo>
                <a:lnTo>
                  <a:pt x="113300" y="37975"/>
                </a:lnTo>
                <a:lnTo>
                  <a:pt x="113009" y="37468"/>
                </a:lnTo>
                <a:lnTo>
                  <a:pt x="112136" y="36963"/>
                </a:lnTo>
                <a:lnTo>
                  <a:pt x="112136" y="36455"/>
                </a:lnTo>
                <a:lnTo>
                  <a:pt x="112136" y="35950"/>
                </a:lnTo>
                <a:lnTo>
                  <a:pt x="112427" y="35443"/>
                </a:lnTo>
                <a:lnTo>
                  <a:pt x="112718" y="35443"/>
                </a:lnTo>
                <a:lnTo>
                  <a:pt x="113009" y="35443"/>
                </a:lnTo>
                <a:lnTo>
                  <a:pt x="112776" y="33848"/>
                </a:lnTo>
                <a:lnTo>
                  <a:pt x="113030" y="33073"/>
                </a:lnTo>
                <a:lnTo>
                  <a:pt x="113629" y="32299"/>
                </a:lnTo>
                <a:lnTo>
                  <a:pt x="113882" y="31898"/>
                </a:lnTo>
                <a:lnTo>
                  <a:pt x="113882" y="31392"/>
                </a:lnTo>
                <a:lnTo>
                  <a:pt x="113591" y="31392"/>
                </a:lnTo>
                <a:lnTo>
                  <a:pt x="113882" y="30380"/>
                </a:lnTo>
                <a:lnTo>
                  <a:pt x="113882" y="29873"/>
                </a:lnTo>
                <a:lnTo>
                  <a:pt x="114174" y="28860"/>
                </a:lnTo>
                <a:lnTo>
                  <a:pt x="114466" y="28860"/>
                </a:lnTo>
                <a:lnTo>
                  <a:pt x="114757" y="29367"/>
                </a:lnTo>
                <a:lnTo>
                  <a:pt x="114466" y="29873"/>
                </a:lnTo>
                <a:lnTo>
                  <a:pt x="115048" y="28860"/>
                </a:lnTo>
                <a:lnTo>
                  <a:pt x="115339" y="28860"/>
                </a:lnTo>
                <a:lnTo>
                  <a:pt x="115048" y="28860"/>
                </a:lnTo>
                <a:lnTo>
                  <a:pt x="115339" y="29367"/>
                </a:lnTo>
                <a:lnTo>
                  <a:pt x="115630" y="29367"/>
                </a:lnTo>
                <a:lnTo>
                  <a:pt x="115630" y="28860"/>
                </a:lnTo>
                <a:lnTo>
                  <a:pt x="115630" y="28355"/>
                </a:lnTo>
                <a:lnTo>
                  <a:pt x="116213" y="28860"/>
                </a:lnTo>
                <a:lnTo>
                  <a:pt x="116504" y="28860"/>
                </a:lnTo>
                <a:lnTo>
                  <a:pt x="116504" y="27342"/>
                </a:lnTo>
                <a:lnTo>
                  <a:pt x="116504" y="26835"/>
                </a:lnTo>
                <a:lnTo>
                  <a:pt x="116795" y="25822"/>
                </a:lnTo>
                <a:lnTo>
                  <a:pt x="117087" y="26329"/>
                </a:lnTo>
                <a:lnTo>
                  <a:pt x="117087" y="26835"/>
                </a:lnTo>
                <a:lnTo>
                  <a:pt x="117087" y="27342"/>
                </a:lnTo>
                <a:lnTo>
                  <a:pt x="117669" y="27342"/>
                </a:lnTo>
                <a:lnTo>
                  <a:pt x="117669" y="26329"/>
                </a:lnTo>
                <a:lnTo>
                  <a:pt x="117960" y="26329"/>
                </a:lnTo>
                <a:lnTo>
                  <a:pt x="118252" y="27342"/>
                </a:lnTo>
                <a:lnTo>
                  <a:pt x="118834" y="27342"/>
                </a:lnTo>
                <a:lnTo>
                  <a:pt x="118543" y="26835"/>
                </a:lnTo>
                <a:lnTo>
                  <a:pt x="119125" y="26835"/>
                </a:lnTo>
                <a:lnTo>
                  <a:pt x="119125" y="26329"/>
                </a:lnTo>
                <a:lnTo>
                  <a:pt x="119417" y="25822"/>
                </a:lnTo>
                <a:lnTo>
                  <a:pt x="119417" y="25317"/>
                </a:lnTo>
                <a:lnTo>
                  <a:pt x="119708" y="25822"/>
                </a:lnTo>
                <a:lnTo>
                  <a:pt x="120000" y="25317"/>
                </a:lnTo>
                <a:lnTo>
                  <a:pt x="120000" y="24304"/>
                </a:lnTo>
                <a:lnTo>
                  <a:pt x="120000" y="23797"/>
                </a:lnTo>
                <a:lnTo>
                  <a:pt x="119708" y="22279"/>
                </a:lnTo>
                <a:lnTo>
                  <a:pt x="119708" y="22784"/>
                </a:lnTo>
                <a:lnTo>
                  <a:pt x="119708" y="22279"/>
                </a:lnTo>
                <a:lnTo>
                  <a:pt x="119708" y="21772"/>
                </a:lnTo>
                <a:lnTo>
                  <a:pt x="119417" y="21772"/>
                </a:lnTo>
                <a:lnTo>
                  <a:pt x="119125" y="21772"/>
                </a:lnTo>
                <a:lnTo>
                  <a:pt x="119417" y="20759"/>
                </a:lnTo>
                <a:lnTo>
                  <a:pt x="119417" y="19746"/>
                </a:lnTo>
                <a:lnTo>
                  <a:pt x="119417" y="18734"/>
                </a:lnTo>
                <a:lnTo>
                  <a:pt x="118543" y="19241"/>
                </a:lnTo>
                <a:lnTo>
                  <a:pt x="118349" y="17034"/>
                </a:lnTo>
                <a:lnTo>
                  <a:pt x="118348" y="15724"/>
                </a:lnTo>
                <a:lnTo>
                  <a:pt x="118540" y="14199"/>
                </a:lnTo>
                <a:lnTo>
                  <a:pt x="118543" y="14178"/>
                </a:lnTo>
                <a:lnTo>
                  <a:pt x="118232" y="12261"/>
                </a:lnTo>
                <a:lnTo>
                  <a:pt x="117397" y="11329"/>
                </a:lnTo>
                <a:lnTo>
                  <a:pt x="117087" y="11138"/>
                </a:lnTo>
                <a:lnTo>
                  <a:pt x="116484" y="11463"/>
                </a:lnTo>
                <a:lnTo>
                  <a:pt x="116183" y="12378"/>
                </a:lnTo>
                <a:lnTo>
                  <a:pt x="115966" y="12358"/>
                </a:lnTo>
                <a:lnTo>
                  <a:pt x="115921" y="12151"/>
                </a:lnTo>
                <a:lnTo>
                  <a:pt x="115630" y="10633"/>
                </a:lnTo>
                <a:lnTo>
                  <a:pt x="115048" y="11645"/>
                </a:lnTo>
                <a:lnTo>
                  <a:pt x="114466" y="13671"/>
                </a:lnTo>
                <a:lnTo>
                  <a:pt x="113882" y="15696"/>
                </a:lnTo>
                <a:lnTo>
                  <a:pt x="113882" y="16709"/>
                </a:lnTo>
                <a:lnTo>
                  <a:pt x="113668" y="17768"/>
                </a:lnTo>
                <a:lnTo>
                  <a:pt x="112852" y="19151"/>
                </a:lnTo>
                <a:lnTo>
                  <a:pt x="112136" y="19746"/>
                </a:lnTo>
                <a:lnTo>
                  <a:pt x="111844" y="20254"/>
                </a:lnTo>
                <a:lnTo>
                  <a:pt x="111552" y="21266"/>
                </a:lnTo>
                <a:lnTo>
                  <a:pt x="109263" y="21891"/>
                </a:lnTo>
                <a:lnTo>
                  <a:pt x="107696" y="22301"/>
                </a:lnTo>
                <a:lnTo>
                  <a:pt x="106692" y="22522"/>
                </a:lnTo>
                <a:lnTo>
                  <a:pt x="106093" y="22580"/>
                </a:lnTo>
                <a:lnTo>
                  <a:pt x="105740" y="22502"/>
                </a:lnTo>
                <a:lnTo>
                  <a:pt x="105476" y="22313"/>
                </a:lnTo>
                <a:lnTo>
                  <a:pt x="105436" y="22279"/>
                </a:lnTo>
                <a:lnTo>
                  <a:pt x="105019" y="22201"/>
                </a:lnTo>
                <a:lnTo>
                  <a:pt x="104489" y="22409"/>
                </a:lnTo>
                <a:lnTo>
                  <a:pt x="103397" y="23291"/>
                </a:lnTo>
                <a:lnTo>
                  <a:pt x="101923" y="25060"/>
                </a:lnTo>
                <a:lnTo>
                  <a:pt x="101401" y="25755"/>
                </a:lnTo>
                <a:lnTo>
                  <a:pt x="101358" y="25822"/>
                </a:lnTo>
                <a:lnTo>
                  <a:pt x="101358" y="26329"/>
                </a:lnTo>
                <a:lnTo>
                  <a:pt x="101941" y="24809"/>
                </a:lnTo>
                <a:lnTo>
                  <a:pt x="101941" y="26835"/>
                </a:lnTo>
                <a:lnTo>
                  <a:pt x="101941" y="27342"/>
                </a:lnTo>
                <a:lnTo>
                  <a:pt x="101358" y="27342"/>
                </a:lnTo>
                <a:lnTo>
                  <a:pt x="101067" y="28355"/>
                </a:lnTo>
                <a:lnTo>
                  <a:pt x="101650" y="28355"/>
                </a:lnTo>
                <a:lnTo>
                  <a:pt x="101358" y="28860"/>
                </a:lnTo>
                <a:lnTo>
                  <a:pt x="101067" y="29367"/>
                </a:lnTo>
                <a:lnTo>
                  <a:pt x="101067" y="30885"/>
                </a:lnTo>
                <a:lnTo>
                  <a:pt x="100485" y="30885"/>
                </a:lnTo>
                <a:lnTo>
                  <a:pt x="99902" y="30885"/>
                </a:lnTo>
                <a:lnTo>
                  <a:pt x="99611" y="31392"/>
                </a:lnTo>
                <a:lnTo>
                  <a:pt x="99320" y="31898"/>
                </a:lnTo>
                <a:lnTo>
                  <a:pt x="98737" y="32405"/>
                </a:lnTo>
                <a:lnTo>
                  <a:pt x="98737" y="31392"/>
                </a:lnTo>
                <a:lnTo>
                  <a:pt x="98154" y="31898"/>
                </a:lnTo>
                <a:lnTo>
                  <a:pt x="98154" y="32405"/>
                </a:lnTo>
                <a:lnTo>
                  <a:pt x="97025" y="31845"/>
                </a:lnTo>
                <a:lnTo>
                  <a:pt x="96135" y="31787"/>
                </a:lnTo>
                <a:lnTo>
                  <a:pt x="95237" y="31888"/>
                </a:lnTo>
                <a:lnTo>
                  <a:pt x="94951" y="31898"/>
                </a:lnTo>
                <a:lnTo>
                  <a:pt x="94951" y="32405"/>
                </a:lnTo>
                <a:lnTo>
                  <a:pt x="94660" y="31898"/>
                </a:lnTo>
                <a:lnTo>
                  <a:pt x="94660" y="32911"/>
                </a:lnTo>
                <a:lnTo>
                  <a:pt x="95242" y="33418"/>
                </a:lnTo>
                <a:lnTo>
                  <a:pt x="94593" y="34835"/>
                </a:lnTo>
                <a:lnTo>
                  <a:pt x="93944" y="36313"/>
                </a:lnTo>
                <a:lnTo>
                  <a:pt x="93494" y="36963"/>
                </a:lnTo>
                <a:lnTo>
                  <a:pt x="92912" y="37468"/>
                </a:lnTo>
                <a:lnTo>
                  <a:pt x="92912" y="36963"/>
                </a:lnTo>
                <a:lnTo>
                  <a:pt x="92329" y="37468"/>
                </a:lnTo>
                <a:lnTo>
                  <a:pt x="91747" y="38481"/>
                </a:lnTo>
                <a:lnTo>
                  <a:pt x="91164" y="38481"/>
                </a:lnTo>
                <a:lnTo>
                  <a:pt x="90582" y="37975"/>
                </a:lnTo>
                <a:lnTo>
                  <a:pt x="89999" y="38481"/>
                </a:lnTo>
                <a:lnTo>
                  <a:pt x="89999" y="38988"/>
                </a:lnTo>
                <a:lnTo>
                  <a:pt x="89470" y="40283"/>
                </a:lnTo>
                <a:lnTo>
                  <a:pt x="88481" y="41318"/>
                </a:lnTo>
                <a:lnTo>
                  <a:pt x="88251" y="41519"/>
                </a:lnTo>
                <a:lnTo>
                  <a:pt x="87239" y="41275"/>
                </a:lnTo>
                <a:lnTo>
                  <a:pt x="86742" y="40919"/>
                </a:lnTo>
                <a:lnTo>
                  <a:pt x="87087" y="41013"/>
                </a:lnTo>
                <a:lnTo>
                  <a:pt x="87087" y="40506"/>
                </a:lnTo>
                <a:lnTo>
                  <a:pt x="87087" y="40001"/>
                </a:lnTo>
                <a:lnTo>
                  <a:pt x="86796" y="40506"/>
                </a:lnTo>
                <a:lnTo>
                  <a:pt x="86505" y="40001"/>
                </a:lnTo>
                <a:lnTo>
                  <a:pt x="86796" y="39493"/>
                </a:lnTo>
                <a:lnTo>
                  <a:pt x="86505" y="39493"/>
                </a:lnTo>
                <a:lnTo>
                  <a:pt x="85630" y="39493"/>
                </a:lnTo>
                <a:lnTo>
                  <a:pt x="85921" y="40001"/>
                </a:lnTo>
                <a:lnTo>
                  <a:pt x="85630" y="38481"/>
                </a:lnTo>
                <a:lnTo>
                  <a:pt x="85921" y="38481"/>
                </a:lnTo>
                <a:lnTo>
                  <a:pt x="86505" y="37975"/>
                </a:lnTo>
                <a:lnTo>
                  <a:pt x="86796" y="37468"/>
                </a:lnTo>
                <a:lnTo>
                  <a:pt x="86796" y="36963"/>
                </a:lnTo>
                <a:lnTo>
                  <a:pt x="87087" y="35950"/>
                </a:lnTo>
                <a:lnTo>
                  <a:pt x="87960" y="35950"/>
                </a:lnTo>
                <a:lnTo>
                  <a:pt x="87960" y="34937"/>
                </a:lnTo>
                <a:lnTo>
                  <a:pt x="87960" y="33923"/>
                </a:lnTo>
                <a:lnTo>
                  <a:pt x="87960" y="32911"/>
                </a:lnTo>
                <a:lnTo>
                  <a:pt x="88251" y="32405"/>
                </a:lnTo>
                <a:lnTo>
                  <a:pt x="87960" y="32911"/>
                </a:lnTo>
                <a:lnTo>
                  <a:pt x="87960" y="31392"/>
                </a:lnTo>
                <a:lnTo>
                  <a:pt x="87615" y="29543"/>
                </a:lnTo>
                <a:lnTo>
                  <a:pt x="87331" y="28715"/>
                </a:lnTo>
                <a:lnTo>
                  <a:pt x="86748" y="28210"/>
                </a:lnTo>
                <a:lnTo>
                  <a:pt x="86213" y="27847"/>
                </a:lnTo>
                <a:lnTo>
                  <a:pt x="86213" y="28355"/>
                </a:lnTo>
                <a:lnTo>
                  <a:pt x="85921" y="28860"/>
                </a:lnTo>
                <a:lnTo>
                  <a:pt x="85921" y="29367"/>
                </a:lnTo>
                <a:lnTo>
                  <a:pt x="85339" y="29367"/>
                </a:lnTo>
                <a:lnTo>
                  <a:pt x="85048" y="29873"/>
                </a:lnTo>
                <a:lnTo>
                  <a:pt x="85048" y="28860"/>
                </a:lnTo>
                <a:lnTo>
                  <a:pt x="85339" y="28355"/>
                </a:lnTo>
                <a:lnTo>
                  <a:pt x="85852" y="26949"/>
                </a:lnTo>
                <a:lnTo>
                  <a:pt x="86142" y="25183"/>
                </a:lnTo>
                <a:lnTo>
                  <a:pt x="86213" y="23797"/>
                </a:lnTo>
                <a:lnTo>
                  <a:pt x="85921" y="23291"/>
                </a:lnTo>
                <a:lnTo>
                  <a:pt x="85630" y="22784"/>
                </a:lnTo>
                <a:lnTo>
                  <a:pt x="85630" y="22279"/>
                </a:lnTo>
                <a:lnTo>
                  <a:pt x="85921" y="21772"/>
                </a:lnTo>
                <a:lnTo>
                  <a:pt x="85630" y="21266"/>
                </a:lnTo>
                <a:lnTo>
                  <a:pt x="85339" y="20759"/>
                </a:lnTo>
                <a:lnTo>
                  <a:pt x="85339" y="20254"/>
                </a:lnTo>
                <a:lnTo>
                  <a:pt x="84757" y="20254"/>
                </a:lnTo>
                <a:lnTo>
                  <a:pt x="84174" y="19746"/>
                </a:lnTo>
                <a:lnTo>
                  <a:pt x="83883" y="19241"/>
                </a:lnTo>
                <a:lnTo>
                  <a:pt x="83592" y="18734"/>
                </a:lnTo>
                <a:lnTo>
                  <a:pt x="83300" y="18734"/>
                </a:lnTo>
                <a:lnTo>
                  <a:pt x="83009" y="18734"/>
                </a:lnTo>
                <a:lnTo>
                  <a:pt x="82718" y="19241"/>
                </a:lnTo>
                <a:lnTo>
                  <a:pt x="82718" y="20759"/>
                </a:lnTo>
                <a:lnTo>
                  <a:pt x="82135" y="20759"/>
                </a:lnTo>
                <a:lnTo>
                  <a:pt x="81844" y="21266"/>
                </a:lnTo>
                <a:lnTo>
                  <a:pt x="81844" y="22279"/>
                </a:lnTo>
                <a:lnTo>
                  <a:pt x="81553" y="22784"/>
                </a:lnTo>
                <a:lnTo>
                  <a:pt x="81262" y="22784"/>
                </a:lnTo>
                <a:lnTo>
                  <a:pt x="80971" y="22784"/>
                </a:lnTo>
                <a:lnTo>
                  <a:pt x="80387" y="23291"/>
                </a:lnTo>
                <a:lnTo>
                  <a:pt x="80387" y="26835"/>
                </a:lnTo>
                <a:lnTo>
                  <a:pt x="80096" y="26835"/>
                </a:lnTo>
                <a:lnTo>
                  <a:pt x="79805" y="26835"/>
                </a:lnTo>
                <a:lnTo>
                  <a:pt x="79805" y="27342"/>
                </a:lnTo>
                <a:lnTo>
                  <a:pt x="79681" y="28746"/>
                </a:lnTo>
                <a:lnTo>
                  <a:pt x="79782" y="30728"/>
                </a:lnTo>
                <a:lnTo>
                  <a:pt x="79805" y="31392"/>
                </a:lnTo>
                <a:lnTo>
                  <a:pt x="80096" y="31898"/>
                </a:lnTo>
                <a:lnTo>
                  <a:pt x="80096" y="32405"/>
                </a:lnTo>
                <a:lnTo>
                  <a:pt x="80387" y="33923"/>
                </a:lnTo>
                <a:lnTo>
                  <a:pt x="80096" y="34430"/>
                </a:lnTo>
                <a:lnTo>
                  <a:pt x="78640" y="38988"/>
                </a:lnTo>
                <a:lnTo>
                  <a:pt x="78348" y="39493"/>
                </a:lnTo>
                <a:lnTo>
                  <a:pt x="78057" y="38988"/>
                </a:lnTo>
                <a:lnTo>
                  <a:pt x="77766" y="39493"/>
                </a:lnTo>
                <a:lnTo>
                  <a:pt x="77766" y="38988"/>
                </a:lnTo>
                <a:lnTo>
                  <a:pt x="77184" y="38988"/>
                </a:lnTo>
                <a:lnTo>
                  <a:pt x="77184" y="38481"/>
                </a:lnTo>
                <a:lnTo>
                  <a:pt x="77184" y="37975"/>
                </a:lnTo>
                <a:lnTo>
                  <a:pt x="77475" y="37468"/>
                </a:lnTo>
                <a:lnTo>
                  <a:pt x="77184" y="36963"/>
                </a:lnTo>
                <a:lnTo>
                  <a:pt x="76893" y="35950"/>
                </a:lnTo>
                <a:lnTo>
                  <a:pt x="76751" y="34313"/>
                </a:lnTo>
                <a:lnTo>
                  <a:pt x="76701" y="32599"/>
                </a:lnTo>
                <a:lnTo>
                  <a:pt x="76758" y="30864"/>
                </a:lnTo>
                <a:lnTo>
                  <a:pt x="76938" y="29160"/>
                </a:lnTo>
                <a:lnTo>
                  <a:pt x="77184" y="27847"/>
                </a:lnTo>
                <a:lnTo>
                  <a:pt x="77184" y="26835"/>
                </a:lnTo>
                <a:lnTo>
                  <a:pt x="77766" y="26329"/>
                </a:lnTo>
                <a:lnTo>
                  <a:pt x="78057" y="25822"/>
                </a:lnTo>
                <a:lnTo>
                  <a:pt x="78089" y="24114"/>
                </a:lnTo>
                <a:lnTo>
                  <a:pt x="78313" y="22465"/>
                </a:lnTo>
                <a:lnTo>
                  <a:pt x="78348" y="22279"/>
                </a:lnTo>
                <a:lnTo>
                  <a:pt x="78057" y="22784"/>
                </a:lnTo>
                <a:lnTo>
                  <a:pt x="77475" y="23291"/>
                </a:lnTo>
                <a:lnTo>
                  <a:pt x="77184" y="23797"/>
                </a:lnTo>
                <a:lnTo>
                  <a:pt x="77475" y="24304"/>
                </a:lnTo>
                <a:lnTo>
                  <a:pt x="77184" y="24809"/>
                </a:lnTo>
                <a:lnTo>
                  <a:pt x="77184" y="25317"/>
                </a:lnTo>
                <a:lnTo>
                  <a:pt x="76601" y="24809"/>
                </a:lnTo>
                <a:lnTo>
                  <a:pt x="76601" y="25317"/>
                </a:lnTo>
                <a:lnTo>
                  <a:pt x="76601" y="24809"/>
                </a:lnTo>
                <a:lnTo>
                  <a:pt x="76310" y="24304"/>
                </a:lnTo>
                <a:lnTo>
                  <a:pt x="76601" y="23797"/>
                </a:lnTo>
                <a:lnTo>
                  <a:pt x="76601" y="23291"/>
                </a:lnTo>
                <a:lnTo>
                  <a:pt x="77184" y="22784"/>
                </a:lnTo>
                <a:lnTo>
                  <a:pt x="77475" y="22279"/>
                </a:lnTo>
                <a:lnTo>
                  <a:pt x="77475" y="21266"/>
                </a:lnTo>
                <a:lnTo>
                  <a:pt x="78022" y="19828"/>
                </a:lnTo>
                <a:lnTo>
                  <a:pt x="78591" y="18390"/>
                </a:lnTo>
                <a:lnTo>
                  <a:pt x="78640" y="18228"/>
                </a:lnTo>
                <a:lnTo>
                  <a:pt x="78932" y="18228"/>
                </a:lnTo>
                <a:lnTo>
                  <a:pt x="78932" y="19241"/>
                </a:lnTo>
                <a:lnTo>
                  <a:pt x="79223" y="18734"/>
                </a:lnTo>
                <a:lnTo>
                  <a:pt x="79514" y="17721"/>
                </a:lnTo>
                <a:lnTo>
                  <a:pt x="80096" y="17721"/>
                </a:lnTo>
                <a:lnTo>
                  <a:pt x="80679" y="18228"/>
                </a:lnTo>
                <a:lnTo>
                  <a:pt x="81262" y="17721"/>
                </a:lnTo>
                <a:lnTo>
                  <a:pt x="81553" y="16709"/>
                </a:lnTo>
                <a:lnTo>
                  <a:pt x="82135" y="16203"/>
                </a:lnTo>
                <a:lnTo>
                  <a:pt x="82426" y="17721"/>
                </a:lnTo>
                <a:lnTo>
                  <a:pt x="83009" y="17721"/>
                </a:lnTo>
                <a:lnTo>
                  <a:pt x="83636" y="17520"/>
                </a:lnTo>
                <a:lnTo>
                  <a:pt x="83529" y="17242"/>
                </a:lnTo>
                <a:lnTo>
                  <a:pt x="83592" y="17216"/>
                </a:lnTo>
                <a:lnTo>
                  <a:pt x="83592" y="16709"/>
                </a:lnTo>
                <a:lnTo>
                  <a:pt x="83883" y="17216"/>
                </a:lnTo>
                <a:lnTo>
                  <a:pt x="83883" y="17721"/>
                </a:lnTo>
                <a:lnTo>
                  <a:pt x="84757" y="17721"/>
                </a:lnTo>
                <a:lnTo>
                  <a:pt x="84757" y="17216"/>
                </a:lnTo>
                <a:lnTo>
                  <a:pt x="84122" y="15877"/>
                </a:lnTo>
                <a:lnTo>
                  <a:pt x="83317" y="15515"/>
                </a:lnTo>
                <a:lnTo>
                  <a:pt x="82718" y="15696"/>
                </a:lnTo>
                <a:lnTo>
                  <a:pt x="82718" y="14683"/>
                </a:lnTo>
                <a:lnTo>
                  <a:pt x="82718" y="13671"/>
                </a:lnTo>
                <a:lnTo>
                  <a:pt x="82426" y="13165"/>
                </a:lnTo>
                <a:lnTo>
                  <a:pt x="81573" y="13772"/>
                </a:lnTo>
                <a:lnTo>
                  <a:pt x="80670" y="14364"/>
                </a:lnTo>
                <a:lnTo>
                  <a:pt x="79727" y="14820"/>
                </a:lnTo>
                <a:lnTo>
                  <a:pt x="78757" y="15016"/>
                </a:lnTo>
                <a:lnTo>
                  <a:pt x="77773" y="14832"/>
                </a:lnTo>
                <a:lnTo>
                  <a:pt x="77475" y="14683"/>
                </a:lnTo>
                <a:lnTo>
                  <a:pt x="77475" y="13671"/>
                </a:lnTo>
                <a:lnTo>
                  <a:pt x="77184" y="13165"/>
                </a:lnTo>
                <a:lnTo>
                  <a:pt x="77184" y="12151"/>
                </a:lnTo>
                <a:lnTo>
                  <a:pt x="76601" y="12151"/>
                </a:lnTo>
                <a:lnTo>
                  <a:pt x="75727" y="12658"/>
                </a:lnTo>
                <a:lnTo>
                  <a:pt x="75436" y="12658"/>
                </a:lnTo>
                <a:lnTo>
                  <a:pt x="74854" y="12658"/>
                </a:lnTo>
                <a:lnTo>
                  <a:pt x="75727" y="11645"/>
                </a:lnTo>
                <a:lnTo>
                  <a:pt x="75436" y="11138"/>
                </a:lnTo>
                <a:lnTo>
                  <a:pt x="75727" y="11138"/>
                </a:lnTo>
                <a:lnTo>
                  <a:pt x="75727" y="11645"/>
                </a:lnTo>
                <a:lnTo>
                  <a:pt x="76019" y="11645"/>
                </a:lnTo>
                <a:lnTo>
                  <a:pt x="76310" y="11138"/>
                </a:lnTo>
                <a:lnTo>
                  <a:pt x="76601" y="10126"/>
                </a:lnTo>
                <a:lnTo>
                  <a:pt x="76893" y="9620"/>
                </a:lnTo>
                <a:lnTo>
                  <a:pt x="76601" y="9620"/>
                </a:lnTo>
                <a:lnTo>
                  <a:pt x="76601" y="9113"/>
                </a:lnTo>
                <a:lnTo>
                  <a:pt x="76019" y="9113"/>
                </a:lnTo>
                <a:lnTo>
                  <a:pt x="75727" y="9620"/>
                </a:lnTo>
                <a:lnTo>
                  <a:pt x="75436" y="10126"/>
                </a:lnTo>
                <a:lnTo>
                  <a:pt x="75145" y="10126"/>
                </a:lnTo>
                <a:lnTo>
                  <a:pt x="74854" y="10126"/>
                </a:lnTo>
                <a:lnTo>
                  <a:pt x="74854" y="10633"/>
                </a:lnTo>
                <a:lnTo>
                  <a:pt x="73689" y="12658"/>
                </a:lnTo>
                <a:lnTo>
                  <a:pt x="73398" y="12658"/>
                </a:lnTo>
                <a:lnTo>
                  <a:pt x="72814" y="12658"/>
                </a:lnTo>
                <a:lnTo>
                  <a:pt x="72523" y="13165"/>
                </a:lnTo>
                <a:lnTo>
                  <a:pt x="72232" y="13165"/>
                </a:lnTo>
                <a:lnTo>
                  <a:pt x="72232" y="13671"/>
                </a:lnTo>
                <a:lnTo>
                  <a:pt x="71359" y="14178"/>
                </a:lnTo>
                <a:lnTo>
                  <a:pt x="71068" y="13671"/>
                </a:lnTo>
                <a:lnTo>
                  <a:pt x="70776" y="13165"/>
                </a:lnTo>
                <a:lnTo>
                  <a:pt x="70776" y="12658"/>
                </a:lnTo>
                <a:lnTo>
                  <a:pt x="70193" y="12151"/>
                </a:lnTo>
                <a:lnTo>
                  <a:pt x="69611" y="13165"/>
                </a:lnTo>
                <a:lnTo>
                  <a:pt x="69029" y="13165"/>
                </a:lnTo>
                <a:lnTo>
                  <a:pt x="68737" y="12658"/>
                </a:lnTo>
                <a:lnTo>
                  <a:pt x="68446" y="12658"/>
                </a:lnTo>
                <a:lnTo>
                  <a:pt x="69320" y="11138"/>
                </a:lnTo>
                <a:lnTo>
                  <a:pt x="69611" y="10633"/>
                </a:lnTo>
                <a:lnTo>
                  <a:pt x="69320" y="10633"/>
                </a:lnTo>
                <a:lnTo>
                  <a:pt x="69611" y="10126"/>
                </a:lnTo>
                <a:lnTo>
                  <a:pt x="70193" y="10126"/>
                </a:lnTo>
                <a:lnTo>
                  <a:pt x="70484" y="9620"/>
                </a:lnTo>
                <a:lnTo>
                  <a:pt x="71068" y="8608"/>
                </a:lnTo>
                <a:lnTo>
                  <a:pt x="71359" y="8608"/>
                </a:lnTo>
                <a:lnTo>
                  <a:pt x="71359" y="8100"/>
                </a:lnTo>
                <a:lnTo>
                  <a:pt x="71650" y="8608"/>
                </a:lnTo>
                <a:lnTo>
                  <a:pt x="71941" y="8608"/>
                </a:lnTo>
                <a:lnTo>
                  <a:pt x="71941" y="8100"/>
                </a:lnTo>
                <a:lnTo>
                  <a:pt x="72232" y="7595"/>
                </a:lnTo>
                <a:lnTo>
                  <a:pt x="72523" y="7088"/>
                </a:lnTo>
                <a:lnTo>
                  <a:pt x="73106" y="6582"/>
                </a:lnTo>
                <a:lnTo>
                  <a:pt x="72523" y="6582"/>
                </a:lnTo>
                <a:lnTo>
                  <a:pt x="72232" y="5570"/>
                </a:lnTo>
                <a:lnTo>
                  <a:pt x="71941" y="5063"/>
                </a:lnTo>
                <a:lnTo>
                  <a:pt x="71650" y="5570"/>
                </a:lnTo>
                <a:lnTo>
                  <a:pt x="71068" y="5570"/>
                </a:lnTo>
                <a:lnTo>
                  <a:pt x="70484" y="5570"/>
                </a:lnTo>
                <a:lnTo>
                  <a:pt x="70193" y="5063"/>
                </a:lnTo>
                <a:lnTo>
                  <a:pt x="69902" y="5063"/>
                </a:lnTo>
                <a:lnTo>
                  <a:pt x="69320" y="5570"/>
                </a:lnTo>
                <a:lnTo>
                  <a:pt x="69029" y="5063"/>
                </a:lnTo>
                <a:lnTo>
                  <a:pt x="68446" y="5063"/>
                </a:lnTo>
                <a:lnTo>
                  <a:pt x="68154" y="5063"/>
                </a:lnTo>
                <a:lnTo>
                  <a:pt x="67281" y="4050"/>
                </a:lnTo>
                <a:lnTo>
                  <a:pt x="66990" y="3544"/>
                </a:lnTo>
                <a:lnTo>
                  <a:pt x="66698" y="3037"/>
                </a:lnTo>
                <a:lnTo>
                  <a:pt x="66116" y="3544"/>
                </a:lnTo>
                <a:lnTo>
                  <a:pt x="66116" y="4557"/>
                </a:lnTo>
                <a:lnTo>
                  <a:pt x="65519" y="4705"/>
                </a:lnTo>
                <a:lnTo>
                  <a:pt x="64711" y="4054"/>
                </a:lnTo>
                <a:lnTo>
                  <a:pt x="64659" y="4050"/>
                </a:lnTo>
                <a:lnTo>
                  <a:pt x="63786" y="4050"/>
                </a:lnTo>
                <a:lnTo>
                  <a:pt x="63495" y="3544"/>
                </a:lnTo>
                <a:lnTo>
                  <a:pt x="63201" y="602"/>
                </a:lnTo>
                <a:lnTo>
                  <a:pt x="62790" y="4"/>
                </a:lnTo>
                <a:lnTo>
                  <a:pt x="62620" y="0"/>
                </a:lnTo>
                <a:lnTo>
                  <a:pt x="62038" y="0"/>
                </a:lnTo>
                <a:lnTo>
                  <a:pt x="62038" y="2025"/>
                </a:lnTo>
                <a:lnTo>
                  <a:pt x="4951" y="507"/>
                </a:lnTo>
                <a:lnTo>
                  <a:pt x="5242" y="1012"/>
                </a:lnTo>
                <a:lnTo>
                  <a:pt x="4951" y="1012"/>
                </a:lnTo>
                <a:lnTo>
                  <a:pt x="4951" y="1519"/>
                </a:lnTo>
                <a:lnTo>
                  <a:pt x="4369" y="2025"/>
                </a:lnTo>
                <a:lnTo>
                  <a:pt x="4369" y="2532"/>
                </a:lnTo>
                <a:lnTo>
                  <a:pt x="4660" y="3037"/>
                </a:lnTo>
                <a:lnTo>
                  <a:pt x="4951" y="3544"/>
                </a:lnTo>
                <a:lnTo>
                  <a:pt x="4951" y="4050"/>
                </a:lnTo>
                <a:lnTo>
                  <a:pt x="4660" y="4050"/>
                </a:lnTo>
                <a:lnTo>
                  <a:pt x="4369" y="4557"/>
                </a:lnTo>
                <a:lnTo>
                  <a:pt x="4077" y="4557"/>
                </a:lnTo>
                <a:lnTo>
                  <a:pt x="3242" y="4687"/>
                </a:lnTo>
                <a:lnTo>
                  <a:pt x="2146" y="4463"/>
                </a:lnTo>
                <a:lnTo>
                  <a:pt x="1029" y="4051"/>
                </a:lnTo>
                <a:lnTo>
                  <a:pt x="126" y="3616"/>
                </a:lnTo>
                <a:lnTo>
                  <a:pt x="0" y="3544"/>
                </a:lnTo>
                <a:lnTo>
                  <a:pt x="291" y="4557"/>
                </a:lnTo>
                <a:lnTo>
                  <a:pt x="0" y="5570"/>
                </a:lnTo>
                <a:lnTo>
                  <a:pt x="291" y="6582"/>
                </a:lnTo>
                <a:lnTo>
                  <a:pt x="291" y="7088"/>
                </a:lnTo>
                <a:lnTo>
                  <a:pt x="1164" y="7595"/>
                </a:lnTo>
                <a:lnTo>
                  <a:pt x="1164" y="8100"/>
                </a:lnTo>
                <a:lnTo>
                  <a:pt x="1455" y="9113"/>
                </a:lnTo>
                <a:lnTo>
                  <a:pt x="1455" y="9620"/>
                </a:lnTo>
                <a:lnTo>
                  <a:pt x="1455" y="10633"/>
                </a:lnTo>
                <a:lnTo>
                  <a:pt x="1747" y="10633"/>
                </a:lnTo>
                <a:lnTo>
                  <a:pt x="2039" y="11645"/>
                </a:lnTo>
                <a:lnTo>
                  <a:pt x="1747" y="11138"/>
                </a:lnTo>
                <a:lnTo>
                  <a:pt x="1747" y="12151"/>
                </a:lnTo>
                <a:lnTo>
                  <a:pt x="2039" y="11645"/>
                </a:lnTo>
                <a:lnTo>
                  <a:pt x="2330" y="12151"/>
                </a:lnTo>
                <a:lnTo>
                  <a:pt x="2039" y="12658"/>
                </a:lnTo>
                <a:lnTo>
                  <a:pt x="2330" y="13165"/>
                </a:lnTo>
                <a:lnTo>
                  <a:pt x="2330" y="13671"/>
                </a:lnTo>
                <a:lnTo>
                  <a:pt x="1747" y="13671"/>
                </a:lnTo>
                <a:lnTo>
                  <a:pt x="1455" y="14683"/>
                </a:lnTo>
                <a:lnTo>
                  <a:pt x="1747" y="15191"/>
                </a:lnTo>
                <a:lnTo>
                  <a:pt x="2039" y="15696"/>
                </a:lnTo>
                <a:lnTo>
                  <a:pt x="2330" y="16203"/>
                </a:lnTo>
                <a:lnTo>
                  <a:pt x="1747" y="16203"/>
                </a:lnTo>
                <a:lnTo>
                  <a:pt x="1906" y="17948"/>
                </a:lnTo>
                <a:lnTo>
                  <a:pt x="1965" y="19602"/>
                </a:lnTo>
                <a:lnTo>
                  <a:pt x="1924" y="21249"/>
                </a:lnTo>
                <a:lnTo>
                  <a:pt x="1783" y="22973"/>
                </a:lnTo>
                <a:lnTo>
                  <a:pt x="1747" y="23291"/>
                </a:lnTo>
                <a:lnTo>
                  <a:pt x="1455" y="23797"/>
                </a:lnTo>
                <a:lnTo>
                  <a:pt x="1455" y="24809"/>
                </a:lnTo>
                <a:lnTo>
                  <a:pt x="2039" y="25317"/>
                </a:lnTo>
                <a:lnTo>
                  <a:pt x="1455" y="25317"/>
                </a:lnTo>
                <a:lnTo>
                  <a:pt x="1455" y="30380"/>
                </a:lnTo>
                <a:lnTo>
                  <a:pt x="1164" y="30885"/>
                </a:lnTo>
                <a:lnTo>
                  <a:pt x="1164" y="33923"/>
                </a:lnTo>
                <a:lnTo>
                  <a:pt x="1338" y="35908"/>
                </a:lnTo>
                <a:lnTo>
                  <a:pt x="1860" y="37156"/>
                </a:lnTo>
                <a:lnTo>
                  <a:pt x="2039" y="37468"/>
                </a:lnTo>
                <a:lnTo>
                  <a:pt x="2039" y="37975"/>
                </a:lnTo>
                <a:lnTo>
                  <a:pt x="1747" y="37975"/>
                </a:lnTo>
                <a:lnTo>
                  <a:pt x="1747" y="38481"/>
                </a:lnTo>
                <a:lnTo>
                  <a:pt x="1455" y="39493"/>
                </a:lnTo>
                <a:lnTo>
                  <a:pt x="2039" y="40506"/>
                </a:lnTo>
                <a:lnTo>
                  <a:pt x="2039" y="41519"/>
                </a:lnTo>
                <a:lnTo>
                  <a:pt x="1902" y="43029"/>
                </a:lnTo>
                <a:lnTo>
                  <a:pt x="1749" y="44872"/>
                </a:lnTo>
                <a:lnTo>
                  <a:pt x="1747" y="45064"/>
                </a:lnTo>
                <a:lnTo>
                  <a:pt x="1455" y="45569"/>
                </a:lnTo>
                <a:lnTo>
                  <a:pt x="1455" y="45064"/>
                </a:lnTo>
                <a:lnTo>
                  <a:pt x="1164" y="46076"/>
                </a:lnTo>
                <a:lnTo>
                  <a:pt x="1164" y="46582"/>
                </a:lnTo>
                <a:lnTo>
                  <a:pt x="1455" y="47594"/>
                </a:lnTo>
                <a:lnTo>
                  <a:pt x="1747" y="48102"/>
                </a:lnTo>
                <a:lnTo>
                  <a:pt x="2039" y="49114"/>
                </a:lnTo>
                <a:lnTo>
                  <a:pt x="2330" y="49620"/>
                </a:lnTo>
                <a:lnTo>
                  <a:pt x="2330" y="50632"/>
                </a:lnTo>
                <a:lnTo>
                  <a:pt x="2621" y="50632"/>
                </a:lnTo>
                <a:lnTo>
                  <a:pt x="2912" y="52152"/>
                </a:lnTo>
                <a:lnTo>
                  <a:pt x="2621" y="52658"/>
                </a:lnTo>
                <a:lnTo>
                  <a:pt x="2912" y="53670"/>
                </a:lnTo>
                <a:lnTo>
                  <a:pt x="2912" y="54177"/>
                </a:lnTo>
                <a:lnTo>
                  <a:pt x="3203" y="54177"/>
                </a:lnTo>
                <a:lnTo>
                  <a:pt x="3494" y="54177"/>
                </a:lnTo>
                <a:lnTo>
                  <a:pt x="3494" y="55190"/>
                </a:lnTo>
                <a:lnTo>
                  <a:pt x="3494" y="55695"/>
                </a:lnTo>
                <a:lnTo>
                  <a:pt x="4077" y="55695"/>
                </a:lnTo>
                <a:lnTo>
                  <a:pt x="4077" y="56203"/>
                </a:lnTo>
                <a:lnTo>
                  <a:pt x="3785" y="57215"/>
                </a:lnTo>
                <a:lnTo>
                  <a:pt x="4077" y="57722"/>
                </a:lnTo>
                <a:lnTo>
                  <a:pt x="4660" y="58228"/>
                </a:lnTo>
                <a:lnTo>
                  <a:pt x="5242" y="58228"/>
                </a:lnTo>
                <a:lnTo>
                  <a:pt x="4660" y="56710"/>
                </a:lnTo>
                <a:lnTo>
                  <a:pt x="5533" y="56710"/>
                </a:lnTo>
                <a:lnTo>
                  <a:pt x="5242" y="57215"/>
                </a:lnTo>
                <a:lnTo>
                  <a:pt x="5824" y="56710"/>
                </a:lnTo>
                <a:lnTo>
                  <a:pt x="5824" y="57215"/>
                </a:lnTo>
                <a:lnTo>
                  <a:pt x="5533" y="57215"/>
                </a:lnTo>
                <a:lnTo>
                  <a:pt x="5533" y="57722"/>
                </a:lnTo>
                <a:lnTo>
                  <a:pt x="5533" y="58228"/>
                </a:lnTo>
                <a:lnTo>
                  <a:pt x="5824" y="60253"/>
                </a:lnTo>
                <a:lnTo>
                  <a:pt x="5533" y="60253"/>
                </a:lnTo>
                <a:lnTo>
                  <a:pt x="5242" y="59240"/>
                </a:lnTo>
                <a:lnTo>
                  <a:pt x="4951" y="59240"/>
                </a:lnTo>
                <a:lnTo>
                  <a:pt x="4951" y="59748"/>
                </a:lnTo>
                <a:lnTo>
                  <a:pt x="4660" y="60253"/>
                </a:lnTo>
                <a:lnTo>
                  <a:pt x="4951" y="60760"/>
                </a:lnTo>
                <a:lnTo>
                  <a:pt x="4951" y="61266"/>
                </a:lnTo>
                <a:lnTo>
                  <a:pt x="6116" y="61773"/>
                </a:lnTo>
                <a:lnTo>
                  <a:pt x="6407" y="62278"/>
                </a:lnTo>
                <a:lnTo>
                  <a:pt x="6698" y="63291"/>
                </a:lnTo>
                <a:lnTo>
                  <a:pt x="6407" y="63798"/>
                </a:lnTo>
                <a:lnTo>
                  <a:pt x="6116" y="63291"/>
                </a:lnTo>
                <a:lnTo>
                  <a:pt x="6116" y="63798"/>
                </a:lnTo>
                <a:lnTo>
                  <a:pt x="6063" y="64542"/>
                </a:lnTo>
                <a:lnTo>
                  <a:pt x="6066" y="64717"/>
                </a:lnTo>
                <a:lnTo>
                  <a:pt x="6365" y="65678"/>
                </a:lnTo>
                <a:lnTo>
                  <a:pt x="6407" y="65823"/>
                </a:lnTo>
                <a:lnTo>
                  <a:pt x="6407" y="66329"/>
                </a:lnTo>
                <a:lnTo>
                  <a:pt x="6698" y="66836"/>
                </a:lnTo>
                <a:lnTo>
                  <a:pt x="6990" y="67341"/>
                </a:lnTo>
                <a:lnTo>
                  <a:pt x="7281" y="67849"/>
                </a:lnTo>
                <a:lnTo>
                  <a:pt x="6990" y="68861"/>
                </a:lnTo>
                <a:lnTo>
                  <a:pt x="7281" y="69367"/>
                </a:lnTo>
                <a:lnTo>
                  <a:pt x="7863" y="69367"/>
                </a:lnTo>
                <a:lnTo>
                  <a:pt x="7863" y="69874"/>
                </a:lnTo>
                <a:lnTo>
                  <a:pt x="8155" y="70379"/>
                </a:lnTo>
                <a:lnTo>
                  <a:pt x="8446" y="70886"/>
                </a:lnTo>
                <a:lnTo>
                  <a:pt x="8155" y="70886"/>
                </a:lnTo>
                <a:lnTo>
                  <a:pt x="8446" y="71899"/>
                </a:lnTo>
                <a:lnTo>
                  <a:pt x="8446" y="72404"/>
                </a:lnTo>
                <a:lnTo>
                  <a:pt x="8737" y="71899"/>
                </a:lnTo>
                <a:lnTo>
                  <a:pt x="9028" y="72404"/>
                </a:lnTo>
                <a:lnTo>
                  <a:pt x="9028" y="75442"/>
                </a:lnTo>
                <a:lnTo>
                  <a:pt x="9940" y="75410"/>
                </a:lnTo>
                <a:lnTo>
                  <a:pt x="10829" y="75854"/>
                </a:lnTo>
                <a:lnTo>
                  <a:pt x="11802" y="76333"/>
                </a:lnTo>
                <a:lnTo>
                  <a:pt x="12524" y="76455"/>
                </a:lnTo>
                <a:lnTo>
                  <a:pt x="12815" y="77468"/>
                </a:lnTo>
                <a:lnTo>
                  <a:pt x="12815" y="77975"/>
                </a:lnTo>
                <a:lnTo>
                  <a:pt x="12815" y="78482"/>
                </a:lnTo>
                <a:lnTo>
                  <a:pt x="13106" y="78482"/>
                </a:lnTo>
                <a:lnTo>
                  <a:pt x="13397" y="78482"/>
                </a:lnTo>
                <a:lnTo>
                  <a:pt x="13688" y="77975"/>
                </a:lnTo>
                <a:lnTo>
                  <a:pt x="14133" y="79413"/>
                </a:lnTo>
                <a:lnTo>
                  <a:pt x="14763" y="80850"/>
                </a:lnTo>
                <a:lnTo>
                  <a:pt x="14854" y="81013"/>
                </a:lnTo>
                <a:lnTo>
                  <a:pt x="15145" y="81013"/>
                </a:lnTo>
                <a:lnTo>
                  <a:pt x="15436" y="81013"/>
                </a:lnTo>
                <a:lnTo>
                  <a:pt x="15727" y="81520"/>
                </a:lnTo>
                <a:lnTo>
                  <a:pt x="15727" y="82025"/>
                </a:lnTo>
                <a:lnTo>
                  <a:pt x="15436" y="83038"/>
                </a:lnTo>
                <a:lnTo>
                  <a:pt x="15727" y="83545"/>
                </a:lnTo>
                <a:lnTo>
                  <a:pt x="16019" y="84051"/>
                </a:lnTo>
                <a:lnTo>
                  <a:pt x="16019" y="85063"/>
                </a:lnTo>
                <a:lnTo>
                  <a:pt x="21844" y="84051"/>
                </a:lnTo>
                <a:lnTo>
                  <a:pt x="21844" y="85570"/>
                </a:lnTo>
                <a:lnTo>
                  <a:pt x="27378" y="90633"/>
                </a:lnTo>
                <a:lnTo>
                  <a:pt x="34077" y="91139"/>
                </a:lnTo>
                <a:lnTo>
                  <a:pt x="34077" y="89114"/>
                </a:lnTo>
                <a:lnTo>
                  <a:pt x="38446" y="89114"/>
                </a:lnTo>
                <a:lnTo>
                  <a:pt x="39320" y="90633"/>
                </a:lnTo>
                <a:lnTo>
                  <a:pt x="39902" y="91646"/>
                </a:lnTo>
                <a:lnTo>
                  <a:pt x="40194" y="92659"/>
                </a:lnTo>
                <a:lnTo>
                  <a:pt x="40776" y="93671"/>
                </a:lnTo>
                <a:lnTo>
                  <a:pt x="41650" y="95189"/>
                </a:lnTo>
                <a:lnTo>
                  <a:pt x="41941" y="96709"/>
                </a:lnTo>
                <a:lnTo>
                  <a:pt x="42232" y="97722"/>
                </a:lnTo>
                <a:lnTo>
                  <a:pt x="42815" y="99242"/>
                </a:lnTo>
                <a:lnTo>
                  <a:pt x="43398" y="100760"/>
                </a:lnTo>
                <a:lnTo>
                  <a:pt x="43980" y="101772"/>
                </a:lnTo>
                <a:lnTo>
                  <a:pt x="44562" y="101772"/>
                </a:lnTo>
                <a:lnTo>
                  <a:pt x="45437" y="101772"/>
                </a:lnTo>
                <a:lnTo>
                  <a:pt x="46019" y="100760"/>
                </a:lnTo>
                <a:lnTo>
                  <a:pt x="46601" y="99242"/>
                </a:lnTo>
                <a:lnTo>
                  <a:pt x="47183" y="98734"/>
                </a:lnTo>
                <a:lnTo>
                  <a:pt x="48058" y="98734"/>
                </a:lnTo>
                <a:lnTo>
                  <a:pt x="48931" y="99242"/>
                </a:lnTo>
                <a:lnTo>
                  <a:pt x="49514" y="100254"/>
                </a:lnTo>
                <a:lnTo>
                  <a:pt x="50096" y="101267"/>
                </a:lnTo>
                <a:lnTo>
                  <a:pt x="50096" y="102785"/>
                </a:lnTo>
                <a:lnTo>
                  <a:pt x="50388" y="103797"/>
                </a:lnTo>
                <a:lnTo>
                  <a:pt x="50970" y="105317"/>
                </a:lnTo>
                <a:lnTo>
                  <a:pt x="51553" y="106835"/>
                </a:lnTo>
                <a:lnTo>
                  <a:pt x="51844" y="108355"/>
                </a:lnTo>
                <a:lnTo>
                  <a:pt x="52426" y="109368"/>
                </a:lnTo>
                <a:lnTo>
                  <a:pt x="53009" y="110886"/>
                </a:lnTo>
                <a:lnTo>
                  <a:pt x="53301" y="113418"/>
                </a:lnTo>
                <a:lnTo>
                  <a:pt x="53592" y="114936"/>
                </a:lnTo>
                <a:lnTo>
                  <a:pt x="54174" y="115443"/>
                </a:lnTo>
                <a:lnTo>
                  <a:pt x="54756" y="115949"/>
                </a:lnTo>
                <a:lnTo>
                  <a:pt x="55922" y="115949"/>
                </a:lnTo>
                <a:lnTo>
                  <a:pt x="56504" y="116962"/>
                </a:lnTo>
                <a:lnTo>
                  <a:pt x="57378" y="117469"/>
                </a:lnTo>
                <a:lnTo>
                  <a:pt x="57086" y="116962"/>
                </a:lnTo>
                <a:lnTo>
                  <a:pt x="56795" y="116456"/>
                </a:lnTo>
                <a:lnTo>
                  <a:pt x="57086" y="115949"/>
                </a:lnTo>
                <a:lnTo>
                  <a:pt x="57378" y="115949"/>
                </a:lnTo>
                <a:lnTo>
                  <a:pt x="57086" y="115443"/>
                </a:lnTo>
                <a:lnTo>
                  <a:pt x="57086" y="114936"/>
                </a:lnTo>
                <a:lnTo>
                  <a:pt x="56795" y="114936"/>
                </a:lnTo>
                <a:lnTo>
                  <a:pt x="56795" y="113924"/>
                </a:lnTo>
                <a:lnTo>
                  <a:pt x="56504" y="113924"/>
                </a:lnTo>
                <a:lnTo>
                  <a:pt x="56270" y="112204"/>
                </a:lnTo>
                <a:lnTo>
                  <a:pt x="56214" y="110568"/>
                </a:lnTo>
                <a:lnTo>
                  <a:pt x="56213" y="109873"/>
                </a:lnTo>
                <a:lnTo>
                  <a:pt x="55922" y="109368"/>
                </a:lnTo>
                <a:lnTo>
                  <a:pt x="56213" y="108861"/>
                </a:lnTo>
                <a:lnTo>
                  <a:pt x="56504" y="108861"/>
                </a:lnTo>
                <a:lnTo>
                  <a:pt x="56795" y="108861"/>
                </a:lnTo>
                <a:lnTo>
                  <a:pt x="56795" y="106835"/>
                </a:lnTo>
                <a:lnTo>
                  <a:pt x="57378" y="106835"/>
                </a:lnTo>
                <a:lnTo>
                  <a:pt x="57378" y="106330"/>
                </a:lnTo>
                <a:lnTo>
                  <a:pt x="57669" y="105823"/>
                </a:lnTo>
                <a:lnTo>
                  <a:pt x="57669" y="105317"/>
                </a:lnTo>
                <a:lnTo>
                  <a:pt x="58252" y="105823"/>
                </a:lnTo>
                <a:lnTo>
                  <a:pt x="58979" y="104464"/>
                </a:lnTo>
                <a:lnTo>
                  <a:pt x="58837" y="103859"/>
                </a:lnTo>
                <a:lnTo>
                  <a:pt x="58834" y="103797"/>
                </a:lnTo>
                <a:lnTo>
                  <a:pt x="58834" y="103292"/>
                </a:lnTo>
                <a:lnTo>
                  <a:pt x="59417" y="103797"/>
                </a:lnTo>
                <a:lnTo>
                  <a:pt x="59417" y="102785"/>
                </a:lnTo>
                <a:lnTo>
                  <a:pt x="59999" y="102785"/>
                </a:lnTo>
                <a:lnTo>
                  <a:pt x="60582" y="103292"/>
                </a:lnTo>
                <a:lnTo>
                  <a:pt x="60582" y="102785"/>
                </a:lnTo>
                <a:lnTo>
                  <a:pt x="60873" y="101772"/>
                </a:lnTo>
                <a:lnTo>
                  <a:pt x="61165" y="101772"/>
                </a:lnTo>
                <a:lnTo>
                  <a:pt x="61165" y="102785"/>
                </a:lnTo>
                <a:lnTo>
                  <a:pt x="61456" y="102279"/>
                </a:lnTo>
                <a:lnTo>
                  <a:pt x="61165" y="101267"/>
                </a:lnTo>
                <a:lnTo>
                  <a:pt x="61456" y="100760"/>
                </a:lnTo>
                <a:lnTo>
                  <a:pt x="61747" y="100760"/>
                </a:lnTo>
                <a:lnTo>
                  <a:pt x="62038" y="100254"/>
                </a:lnTo>
                <a:lnTo>
                  <a:pt x="62038" y="99747"/>
                </a:lnTo>
                <a:lnTo>
                  <a:pt x="61747" y="99242"/>
                </a:lnTo>
                <a:lnTo>
                  <a:pt x="62038" y="98734"/>
                </a:lnTo>
                <a:lnTo>
                  <a:pt x="62964" y="99286"/>
                </a:lnTo>
                <a:lnTo>
                  <a:pt x="63638" y="98913"/>
                </a:lnTo>
                <a:lnTo>
                  <a:pt x="64368" y="98227"/>
                </a:lnTo>
                <a:lnTo>
                  <a:pt x="64368" y="97722"/>
                </a:lnTo>
                <a:lnTo>
                  <a:pt x="64659" y="97215"/>
                </a:lnTo>
                <a:lnTo>
                  <a:pt x="64659" y="98227"/>
                </a:lnTo>
                <a:lnTo>
                  <a:pt x="65242" y="98227"/>
                </a:lnTo>
                <a:lnTo>
                  <a:pt x="65242" y="97722"/>
                </a:lnTo>
                <a:lnTo>
                  <a:pt x="65533" y="97722"/>
                </a:lnTo>
                <a:lnTo>
                  <a:pt x="65825" y="97722"/>
                </a:lnTo>
                <a:lnTo>
                  <a:pt x="65825" y="98227"/>
                </a:lnTo>
                <a:lnTo>
                  <a:pt x="66910" y="98411"/>
                </a:lnTo>
                <a:lnTo>
                  <a:pt x="67715" y="98000"/>
                </a:lnTo>
                <a:lnTo>
                  <a:pt x="68154" y="97722"/>
                </a:lnTo>
                <a:lnTo>
                  <a:pt x="68154" y="98734"/>
                </a:lnTo>
                <a:lnTo>
                  <a:pt x="68737" y="99747"/>
                </a:lnTo>
                <a:lnTo>
                  <a:pt x="68737" y="99242"/>
                </a:lnTo>
                <a:lnTo>
                  <a:pt x="69320" y="99242"/>
                </a:lnTo>
                <a:lnTo>
                  <a:pt x="69320" y="101267"/>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29" name="Google Shape;629;p8"/>
          <p:cNvSpPr/>
          <p:nvPr/>
        </p:nvSpPr>
        <p:spPr>
          <a:xfrm>
            <a:off x="638785" y="4268298"/>
            <a:ext cx="131747" cy="109499"/>
          </a:xfrm>
          <a:custGeom>
            <a:rect b="b" l="l" r="r" t="t"/>
            <a:pathLst>
              <a:path extrusionOk="0" h="120000" w="120000">
                <a:moveTo>
                  <a:pt x="89936" y="48684"/>
                </a:moveTo>
                <a:lnTo>
                  <a:pt x="83250" y="48684"/>
                </a:lnTo>
                <a:lnTo>
                  <a:pt x="83250" y="52734"/>
                </a:lnTo>
                <a:lnTo>
                  <a:pt x="86593" y="56798"/>
                </a:lnTo>
                <a:lnTo>
                  <a:pt x="86593" y="60848"/>
                </a:lnTo>
                <a:lnTo>
                  <a:pt x="93278" y="60848"/>
                </a:lnTo>
                <a:lnTo>
                  <a:pt x="93278" y="48684"/>
                </a:lnTo>
                <a:lnTo>
                  <a:pt x="89936" y="48684"/>
                </a:lnTo>
                <a:close/>
              </a:path>
              <a:path extrusionOk="0" h="120000" w="120000">
                <a:moveTo>
                  <a:pt x="53185" y="28391"/>
                </a:moveTo>
                <a:lnTo>
                  <a:pt x="49842" y="24342"/>
                </a:lnTo>
                <a:lnTo>
                  <a:pt x="49842" y="16228"/>
                </a:lnTo>
                <a:lnTo>
                  <a:pt x="43156" y="20277"/>
                </a:lnTo>
                <a:lnTo>
                  <a:pt x="43156" y="24342"/>
                </a:lnTo>
                <a:lnTo>
                  <a:pt x="46500" y="28391"/>
                </a:lnTo>
                <a:lnTo>
                  <a:pt x="53185" y="28391"/>
                </a:lnTo>
                <a:close/>
              </a:path>
              <a:path extrusionOk="0" h="120000" w="120000">
                <a:moveTo>
                  <a:pt x="13092" y="0"/>
                </a:moveTo>
                <a:lnTo>
                  <a:pt x="3063" y="0"/>
                </a:lnTo>
                <a:lnTo>
                  <a:pt x="0" y="7601"/>
                </a:lnTo>
                <a:lnTo>
                  <a:pt x="8519" y="16143"/>
                </a:lnTo>
                <a:lnTo>
                  <a:pt x="13092" y="16228"/>
                </a:lnTo>
                <a:lnTo>
                  <a:pt x="13092" y="0"/>
                </a:lnTo>
                <a:close/>
              </a:path>
              <a:path extrusionOk="0" h="120000" w="120000">
                <a:moveTo>
                  <a:pt x="73232" y="48684"/>
                </a:moveTo>
                <a:lnTo>
                  <a:pt x="69889" y="48684"/>
                </a:lnTo>
                <a:lnTo>
                  <a:pt x="73232" y="52734"/>
                </a:lnTo>
                <a:lnTo>
                  <a:pt x="73232" y="48684"/>
                </a:lnTo>
                <a:close/>
              </a:path>
              <a:path extrusionOk="0" h="120000" w="120000">
                <a:moveTo>
                  <a:pt x="99953" y="85190"/>
                </a:moveTo>
                <a:lnTo>
                  <a:pt x="103297" y="93304"/>
                </a:lnTo>
                <a:lnTo>
                  <a:pt x="96610" y="97369"/>
                </a:lnTo>
                <a:lnTo>
                  <a:pt x="99115" y="113900"/>
                </a:lnTo>
                <a:lnTo>
                  <a:pt x="102632" y="120000"/>
                </a:lnTo>
                <a:lnTo>
                  <a:pt x="108174" y="118433"/>
                </a:lnTo>
                <a:lnTo>
                  <a:pt x="116753" y="111964"/>
                </a:lnTo>
                <a:lnTo>
                  <a:pt x="120000" y="109533"/>
                </a:lnTo>
                <a:lnTo>
                  <a:pt x="116657" y="101419"/>
                </a:lnTo>
                <a:lnTo>
                  <a:pt x="116657" y="97369"/>
                </a:lnTo>
                <a:lnTo>
                  <a:pt x="112147" y="90312"/>
                </a:lnTo>
                <a:lnTo>
                  <a:pt x="108710" y="88822"/>
                </a:lnTo>
                <a:lnTo>
                  <a:pt x="103297" y="85190"/>
                </a:lnTo>
                <a:lnTo>
                  <a:pt x="99953" y="8519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0" name="Google Shape;630;p8"/>
          <p:cNvSpPr/>
          <p:nvPr/>
        </p:nvSpPr>
        <p:spPr>
          <a:xfrm>
            <a:off x="857934" y="2743584"/>
            <a:ext cx="65684" cy="108902"/>
          </a:xfrm>
          <a:custGeom>
            <a:rect b="b" l="l" r="r" t="t"/>
            <a:pathLst>
              <a:path extrusionOk="0" h="120000" w="120000">
                <a:moveTo>
                  <a:pt x="86084" y="27006"/>
                </a:moveTo>
                <a:lnTo>
                  <a:pt x="67168" y="24178"/>
                </a:lnTo>
                <a:lnTo>
                  <a:pt x="60000" y="24824"/>
                </a:lnTo>
                <a:lnTo>
                  <a:pt x="53317" y="28966"/>
                </a:lnTo>
                <a:lnTo>
                  <a:pt x="39998" y="33110"/>
                </a:lnTo>
                <a:lnTo>
                  <a:pt x="33317" y="37237"/>
                </a:lnTo>
                <a:lnTo>
                  <a:pt x="19999" y="41379"/>
                </a:lnTo>
                <a:lnTo>
                  <a:pt x="23114" y="56676"/>
                </a:lnTo>
                <a:lnTo>
                  <a:pt x="26622" y="69747"/>
                </a:lnTo>
                <a:lnTo>
                  <a:pt x="26658" y="70348"/>
                </a:lnTo>
                <a:lnTo>
                  <a:pt x="19999" y="74476"/>
                </a:lnTo>
                <a:lnTo>
                  <a:pt x="6657" y="82761"/>
                </a:lnTo>
                <a:lnTo>
                  <a:pt x="13316" y="86903"/>
                </a:lnTo>
                <a:lnTo>
                  <a:pt x="6657" y="91031"/>
                </a:lnTo>
                <a:lnTo>
                  <a:pt x="13316" y="95174"/>
                </a:lnTo>
                <a:lnTo>
                  <a:pt x="26658" y="95174"/>
                </a:lnTo>
                <a:lnTo>
                  <a:pt x="33317" y="91031"/>
                </a:lnTo>
                <a:lnTo>
                  <a:pt x="26658" y="103444"/>
                </a:lnTo>
                <a:lnTo>
                  <a:pt x="19999" y="103444"/>
                </a:lnTo>
                <a:lnTo>
                  <a:pt x="0" y="107587"/>
                </a:lnTo>
                <a:lnTo>
                  <a:pt x="0" y="115857"/>
                </a:lnTo>
                <a:lnTo>
                  <a:pt x="6657" y="115857"/>
                </a:lnTo>
                <a:lnTo>
                  <a:pt x="13316" y="119999"/>
                </a:lnTo>
                <a:lnTo>
                  <a:pt x="26658" y="119999"/>
                </a:lnTo>
                <a:lnTo>
                  <a:pt x="33317" y="111729"/>
                </a:lnTo>
                <a:lnTo>
                  <a:pt x="46657" y="111729"/>
                </a:lnTo>
                <a:lnTo>
                  <a:pt x="46657" y="115857"/>
                </a:lnTo>
                <a:lnTo>
                  <a:pt x="53317" y="115857"/>
                </a:lnTo>
                <a:lnTo>
                  <a:pt x="53317" y="107587"/>
                </a:lnTo>
                <a:lnTo>
                  <a:pt x="66659" y="107587"/>
                </a:lnTo>
                <a:lnTo>
                  <a:pt x="73316" y="103444"/>
                </a:lnTo>
                <a:lnTo>
                  <a:pt x="73316" y="95174"/>
                </a:lnTo>
                <a:lnTo>
                  <a:pt x="79999" y="91031"/>
                </a:lnTo>
                <a:lnTo>
                  <a:pt x="93317" y="95174"/>
                </a:lnTo>
                <a:lnTo>
                  <a:pt x="99998" y="91031"/>
                </a:lnTo>
                <a:lnTo>
                  <a:pt x="99998" y="86903"/>
                </a:lnTo>
                <a:lnTo>
                  <a:pt x="93317" y="82761"/>
                </a:lnTo>
                <a:lnTo>
                  <a:pt x="99998" y="82761"/>
                </a:lnTo>
                <a:lnTo>
                  <a:pt x="106657" y="78618"/>
                </a:lnTo>
                <a:lnTo>
                  <a:pt x="113317" y="82761"/>
                </a:lnTo>
                <a:lnTo>
                  <a:pt x="113317" y="74476"/>
                </a:lnTo>
                <a:lnTo>
                  <a:pt x="120000" y="74476"/>
                </a:lnTo>
                <a:lnTo>
                  <a:pt x="113317" y="0"/>
                </a:lnTo>
                <a:lnTo>
                  <a:pt x="99998" y="12411"/>
                </a:lnTo>
                <a:lnTo>
                  <a:pt x="93317" y="8284"/>
                </a:lnTo>
                <a:lnTo>
                  <a:pt x="93317" y="20697"/>
                </a:lnTo>
                <a:lnTo>
                  <a:pt x="99998" y="16555"/>
                </a:lnTo>
                <a:lnTo>
                  <a:pt x="99998" y="20697"/>
                </a:lnTo>
                <a:lnTo>
                  <a:pt x="106657" y="20697"/>
                </a:lnTo>
                <a:lnTo>
                  <a:pt x="106657" y="24824"/>
                </a:lnTo>
                <a:lnTo>
                  <a:pt x="102660" y="29531"/>
                </a:lnTo>
                <a:lnTo>
                  <a:pt x="86084" y="2700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1" name="Google Shape;631;p8"/>
          <p:cNvSpPr/>
          <p:nvPr/>
        </p:nvSpPr>
        <p:spPr>
          <a:xfrm>
            <a:off x="580579" y="2518280"/>
            <a:ext cx="3657"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2" name="Google Shape;632;p8"/>
          <p:cNvSpPr/>
          <p:nvPr/>
        </p:nvSpPr>
        <p:spPr>
          <a:xfrm>
            <a:off x="595184" y="2536152"/>
            <a:ext cx="3644" cy="904"/>
          </a:xfrm>
          <a:custGeom>
            <a:rect b="b" l="l" r="r" t="t"/>
            <a:pathLst>
              <a:path extrusionOk="0" h="120000" w="120000">
                <a:moveTo>
                  <a:pt x="119999" y="120000"/>
                </a:moveTo>
                <a:lnTo>
                  <a:pt x="57859" y="0"/>
                </a:lnTo>
                <a:lnTo>
                  <a:pt x="0" y="120000"/>
                </a:lnTo>
                <a:lnTo>
                  <a:pt x="119999"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3" name="Google Shape;633;p8"/>
          <p:cNvSpPr/>
          <p:nvPr/>
        </p:nvSpPr>
        <p:spPr>
          <a:xfrm>
            <a:off x="562342" y="2957630"/>
            <a:ext cx="117153" cy="86372"/>
          </a:xfrm>
          <a:custGeom>
            <a:rect b="b" l="l" r="r" t="t"/>
            <a:pathLst>
              <a:path extrusionOk="0" h="120000" w="120000">
                <a:moveTo>
                  <a:pt x="52333" y="83475"/>
                </a:moveTo>
                <a:lnTo>
                  <a:pt x="56067" y="88698"/>
                </a:lnTo>
                <a:lnTo>
                  <a:pt x="59799" y="83475"/>
                </a:lnTo>
                <a:lnTo>
                  <a:pt x="63546" y="78253"/>
                </a:lnTo>
                <a:lnTo>
                  <a:pt x="74764" y="77205"/>
                </a:lnTo>
                <a:lnTo>
                  <a:pt x="81008" y="69875"/>
                </a:lnTo>
                <a:lnTo>
                  <a:pt x="85973" y="62602"/>
                </a:lnTo>
                <a:lnTo>
                  <a:pt x="93440" y="62602"/>
                </a:lnTo>
                <a:lnTo>
                  <a:pt x="93440" y="67824"/>
                </a:lnTo>
                <a:lnTo>
                  <a:pt x="97186" y="57397"/>
                </a:lnTo>
                <a:lnTo>
                  <a:pt x="100920" y="57397"/>
                </a:lnTo>
                <a:lnTo>
                  <a:pt x="104653" y="62602"/>
                </a:lnTo>
                <a:lnTo>
                  <a:pt x="108400" y="62602"/>
                </a:lnTo>
                <a:lnTo>
                  <a:pt x="112134" y="57397"/>
                </a:lnTo>
                <a:lnTo>
                  <a:pt x="108400" y="52173"/>
                </a:lnTo>
                <a:lnTo>
                  <a:pt x="112134" y="41746"/>
                </a:lnTo>
                <a:lnTo>
                  <a:pt x="119468" y="47659"/>
                </a:lnTo>
                <a:lnTo>
                  <a:pt x="120000" y="44340"/>
                </a:lnTo>
                <a:lnTo>
                  <a:pt x="119613" y="31300"/>
                </a:lnTo>
                <a:lnTo>
                  <a:pt x="119613" y="36524"/>
                </a:lnTo>
                <a:lnTo>
                  <a:pt x="115866" y="31300"/>
                </a:lnTo>
                <a:lnTo>
                  <a:pt x="112134" y="0"/>
                </a:lnTo>
                <a:lnTo>
                  <a:pt x="112134" y="15649"/>
                </a:lnTo>
                <a:lnTo>
                  <a:pt x="100920" y="15649"/>
                </a:lnTo>
                <a:lnTo>
                  <a:pt x="87015" y="22664"/>
                </a:lnTo>
                <a:lnTo>
                  <a:pt x="79421" y="35015"/>
                </a:lnTo>
                <a:lnTo>
                  <a:pt x="75139" y="54799"/>
                </a:lnTo>
                <a:lnTo>
                  <a:pt x="74759" y="57397"/>
                </a:lnTo>
                <a:lnTo>
                  <a:pt x="71013" y="57397"/>
                </a:lnTo>
                <a:lnTo>
                  <a:pt x="63546" y="62602"/>
                </a:lnTo>
                <a:lnTo>
                  <a:pt x="63546" y="52173"/>
                </a:lnTo>
                <a:lnTo>
                  <a:pt x="49870" y="56412"/>
                </a:lnTo>
                <a:lnTo>
                  <a:pt x="36611" y="59549"/>
                </a:lnTo>
                <a:lnTo>
                  <a:pt x="29906" y="62602"/>
                </a:lnTo>
                <a:lnTo>
                  <a:pt x="29906" y="78253"/>
                </a:lnTo>
                <a:lnTo>
                  <a:pt x="22426" y="78253"/>
                </a:lnTo>
                <a:lnTo>
                  <a:pt x="22426" y="83475"/>
                </a:lnTo>
                <a:lnTo>
                  <a:pt x="18680" y="88698"/>
                </a:lnTo>
                <a:lnTo>
                  <a:pt x="22426" y="88698"/>
                </a:lnTo>
                <a:lnTo>
                  <a:pt x="18680" y="93904"/>
                </a:lnTo>
                <a:lnTo>
                  <a:pt x="14946" y="104349"/>
                </a:lnTo>
                <a:lnTo>
                  <a:pt x="3732" y="109554"/>
                </a:lnTo>
                <a:lnTo>
                  <a:pt x="0" y="109554"/>
                </a:lnTo>
                <a:lnTo>
                  <a:pt x="0" y="120000"/>
                </a:lnTo>
                <a:lnTo>
                  <a:pt x="3732" y="120000"/>
                </a:lnTo>
                <a:lnTo>
                  <a:pt x="3732" y="114777"/>
                </a:lnTo>
                <a:lnTo>
                  <a:pt x="7466" y="114777"/>
                </a:lnTo>
                <a:lnTo>
                  <a:pt x="7466" y="120000"/>
                </a:lnTo>
                <a:lnTo>
                  <a:pt x="11213" y="114777"/>
                </a:lnTo>
                <a:lnTo>
                  <a:pt x="14946" y="109554"/>
                </a:lnTo>
                <a:lnTo>
                  <a:pt x="22426" y="109554"/>
                </a:lnTo>
                <a:lnTo>
                  <a:pt x="26159" y="114777"/>
                </a:lnTo>
                <a:lnTo>
                  <a:pt x="31638" y="98615"/>
                </a:lnTo>
                <a:lnTo>
                  <a:pt x="37889" y="83536"/>
                </a:lnTo>
                <a:lnTo>
                  <a:pt x="41119" y="73048"/>
                </a:lnTo>
                <a:lnTo>
                  <a:pt x="52333" y="73048"/>
                </a:lnTo>
                <a:lnTo>
                  <a:pt x="52333" y="78253"/>
                </a:lnTo>
                <a:lnTo>
                  <a:pt x="48586" y="78253"/>
                </a:lnTo>
                <a:lnTo>
                  <a:pt x="48586" y="83475"/>
                </a:lnTo>
                <a:lnTo>
                  <a:pt x="52333" y="8347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4" name="Google Shape;634;p8"/>
          <p:cNvSpPr/>
          <p:nvPr/>
        </p:nvSpPr>
        <p:spPr>
          <a:xfrm>
            <a:off x="653566" y="3006449"/>
            <a:ext cx="3657" cy="3759"/>
          </a:xfrm>
          <a:custGeom>
            <a:rect b="b" l="l" r="r" t="t"/>
            <a:pathLst>
              <a:path extrusionOk="0" h="120000" w="120000">
                <a:moveTo>
                  <a:pt x="120000" y="0"/>
                </a:moveTo>
                <a:lnTo>
                  <a:pt x="0" y="0"/>
                </a:lnTo>
                <a:lnTo>
                  <a:pt x="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5" name="Google Shape;635;p8"/>
          <p:cNvSpPr/>
          <p:nvPr/>
        </p:nvSpPr>
        <p:spPr>
          <a:xfrm>
            <a:off x="729684" y="2288453"/>
            <a:ext cx="248671" cy="642887"/>
          </a:xfrm>
          <a:custGeom>
            <a:rect b="b" l="l" r="r" t="t"/>
            <a:pathLst>
              <a:path extrusionOk="0" h="120000" w="120000">
                <a:moveTo>
                  <a:pt x="91820" y="84953"/>
                </a:moveTo>
                <a:lnTo>
                  <a:pt x="93585" y="97569"/>
                </a:lnTo>
                <a:lnTo>
                  <a:pt x="95344" y="96870"/>
                </a:lnTo>
                <a:lnTo>
                  <a:pt x="97103" y="96870"/>
                </a:lnTo>
                <a:lnTo>
                  <a:pt x="95344" y="97569"/>
                </a:lnTo>
                <a:lnTo>
                  <a:pt x="97103" y="97569"/>
                </a:lnTo>
                <a:lnTo>
                  <a:pt x="98868" y="96870"/>
                </a:lnTo>
                <a:lnTo>
                  <a:pt x="100627" y="96870"/>
                </a:lnTo>
                <a:lnTo>
                  <a:pt x="105910" y="97569"/>
                </a:lnTo>
                <a:lnTo>
                  <a:pt x="109434" y="97569"/>
                </a:lnTo>
                <a:lnTo>
                  <a:pt x="109434" y="96168"/>
                </a:lnTo>
                <a:lnTo>
                  <a:pt x="111193" y="95467"/>
                </a:lnTo>
                <a:lnTo>
                  <a:pt x="112958" y="96168"/>
                </a:lnTo>
                <a:lnTo>
                  <a:pt x="112958" y="92665"/>
                </a:lnTo>
                <a:lnTo>
                  <a:pt x="111193" y="93364"/>
                </a:lnTo>
                <a:lnTo>
                  <a:pt x="109434" y="92665"/>
                </a:lnTo>
                <a:lnTo>
                  <a:pt x="109434" y="91963"/>
                </a:lnTo>
                <a:lnTo>
                  <a:pt x="107675" y="91963"/>
                </a:lnTo>
                <a:lnTo>
                  <a:pt x="105910" y="91261"/>
                </a:lnTo>
                <a:lnTo>
                  <a:pt x="105910" y="88459"/>
                </a:lnTo>
                <a:lnTo>
                  <a:pt x="111741" y="88846"/>
                </a:lnTo>
                <a:lnTo>
                  <a:pt x="116139" y="89192"/>
                </a:lnTo>
                <a:lnTo>
                  <a:pt x="120000" y="89860"/>
                </a:lnTo>
                <a:lnTo>
                  <a:pt x="120000" y="88459"/>
                </a:lnTo>
                <a:lnTo>
                  <a:pt x="116858" y="8245"/>
                </a:lnTo>
                <a:lnTo>
                  <a:pt x="110830" y="8430"/>
                </a:lnTo>
                <a:lnTo>
                  <a:pt x="109434" y="8553"/>
                </a:lnTo>
                <a:lnTo>
                  <a:pt x="107675" y="7149"/>
                </a:lnTo>
                <a:lnTo>
                  <a:pt x="104151" y="7149"/>
                </a:lnTo>
                <a:lnTo>
                  <a:pt x="104151" y="7851"/>
                </a:lnTo>
                <a:lnTo>
                  <a:pt x="100627" y="7851"/>
                </a:lnTo>
                <a:lnTo>
                  <a:pt x="97103" y="5748"/>
                </a:lnTo>
                <a:lnTo>
                  <a:pt x="93585" y="5748"/>
                </a:lnTo>
                <a:lnTo>
                  <a:pt x="95344" y="6450"/>
                </a:lnTo>
                <a:lnTo>
                  <a:pt x="91820" y="6450"/>
                </a:lnTo>
                <a:lnTo>
                  <a:pt x="91820" y="5748"/>
                </a:lnTo>
                <a:lnTo>
                  <a:pt x="86537" y="5748"/>
                </a:lnTo>
                <a:lnTo>
                  <a:pt x="86537" y="6450"/>
                </a:lnTo>
                <a:lnTo>
                  <a:pt x="83020" y="6450"/>
                </a:lnTo>
                <a:lnTo>
                  <a:pt x="81254" y="7149"/>
                </a:lnTo>
                <a:lnTo>
                  <a:pt x="79496" y="6450"/>
                </a:lnTo>
                <a:lnTo>
                  <a:pt x="77737" y="6450"/>
                </a:lnTo>
                <a:lnTo>
                  <a:pt x="75972" y="7149"/>
                </a:lnTo>
                <a:lnTo>
                  <a:pt x="72454" y="7149"/>
                </a:lnTo>
                <a:lnTo>
                  <a:pt x="67171" y="6450"/>
                </a:lnTo>
                <a:lnTo>
                  <a:pt x="63647" y="5748"/>
                </a:lnTo>
                <a:lnTo>
                  <a:pt x="61888" y="5748"/>
                </a:lnTo>
                <a:lnTo>
                  <a:pt x="60123" y="6450"/>
                </a:lnTo>
                <a:lnTo>
                  <a:pt x="58364" y="5748"/>
                </a:lnTo>
                <a:lnTo>
                  <a:pt x="56605" y="5047"/>
                </a:lnTo>
                <a:lnTo>
                  <a:pt x="54840" y="5047"/>
                </a:lnTo>
                <a:lnTo>
                  <a:pt x="51323" y="5748"/>
                </a:lnTo>
                <a:lnTo>
                  <a:pt x="49558" y="5047"/>
                </a:lnTo>
                <a:lnTo>
                  <a:pt x="49558" y="4347"/>
                </a:lnTo>
                <a:lnTo>
                  <a:pt x="53082" y="4347"/>
                </a:lnTo>
                <a:lnTo>
                  <a:pt x="49558" y="3645"/>
                </a:lnTo>
                <a:lnTo>
                  <a:pt x="42516" y="2944"/>
                </a:lnTo>
                <a:lnTo>
                  <a:pt x="37254" y="3604"/>
                </a:lnTo>
                <a:lnTo>
                  <a:pt x="31278" y="4448"/>
                </a:lnTo>
                <a:lnTo>
                  <a:pt x="28426" y="4347"/>
                </a:lnTo>
                <a:lnTo>
                  <a:pt x="23143" y="4347"/>
                </a:lnTo>
                <a:lnTo>
                  <a:pt x="24902" y="2944"/>
                </a:lnTo>
                <a:lnTo>
                  <a:pt x="23143" y="1543"/>
                </a:lnTo>
                <a:lnTo>
                  <a:pt x="21384" y="2245"/>
                </a:lnTo>
                <a:lnTo>
                  <a:pt x="21384" y="2944"/>
                </a:lnTo>
                <a:lnTo>
                  <a:pt x="14337" y="2944"/>
                </a:lnTo>
                <a:lnTo>
                  <a:pt x="10819" y="4347"/>
                </a:lnTo>
                <a:lnTo>
                  <a:pt x="10819" y="1543"/>
                </a:lnTo>
                <a:lnTo>
                  <a:pt x="6026" y="665"/>
                </a:lnTo>
                <a:lnTo>
                  <a:pt x="0" y="0"/>
                </a:lnTo>
                <a:lnTo>
                  <a:pt x="253" y="105982"/>
                </a:lnTo>
                <a:lnTo>
                  <a:pt x="2012" y="119999"/>
                </a:lnTo>
                <a:lnTo>
                  <a:pt x="3771" y="119999"/>
                </a:lnTo>
                <a:lnTo>
                  <a:pt x="3771" y="119300"/>
                </a:lnTo>
                <a:lnTo>
                  <a:pt x="5536" y="118599"/>
                </a:lnTo>
                <a:lnTo>
                  <a:pt x="7295" y="119300"/>
                </a:lnTo>
                <a:lnTo>
                  <a:pt x="9054" y="117897"/>
                </a:lnTo>
                <a:lnTo>
                  <a:pt x="10819" y="116496"/>
                </a:lnTo>
                <a:lnTo>
                  <a:pt x="12578" y="115794"/>
                </a:lnTo>
                <a:lnTo>
                  <a:pt x="17861" y="115794"/>
                </a:lnTo>
                <a:lnTo>
                  <a:pt x="17861" y="115095"/>
                </a:lnTo>
                <a:lnTo>
                  <a:pt x="16102" y="114393"/>
                </a:lnTo>
                <a:lnTo>
                  <a:pt x="17861" y="114393"/>
                </a:lnTo>
                <a:lnTo>
                  <a:pt x="21384" y="112992"/>
                </a:lnTo>
                <a:lnTo>
                  <a:pt x="26668" y="112992"/>
                </a:lnTo>
                <a:lnTo>
                  <a:pt x="30185" y="112291"/>
                </a:lnTo>
                <a:lnTo>
                  <a:pt x="31950" y="111589"/>
                </a:lnTo>
                <a:lnTo>
                  <a:pt x="31950" y="110887"/>
                </a:lnTo>
                <a:lnTo>
                  <a:pt x="30185" y="110188"/>
                </a:lnTo>
                <a:lnTo>
                  <a:pt x="30185" y="109486"/>
                </a:lnTo>
                <a:lnTo>
                  <a:pt x="35468" y="109486"/>
                </a:lnTo>
                <a:lnTo>
                  <a:pt x="35468" y="108085"/>
                </a:lnTo>
                <a:lnTo>
                  <a:pt x="37233" y="107383"/>
                </a:lnTo>
                <a:lnTo>
                  <a:pt x="37233" y="108085"/>
                </a:lnTo>
                <a:lnTo>
                  <a:pt x="38992" y="107383"/>
                </a:lnTo>
                <a:lnTo>
                  <a:pt x="38992" y="105982"/>
                </a:lnTo>
                <a:lnTo>
                  <a:pt x="31950" y="105982"/>
                </a:lnTo>
                <a:lnTo>
                  <a:pt x="31950" y="105281"/>
                </a:lnTo>
                <a:lnTo>
                  <a:pt x="30185" y="103880"/>
                </a:lnTo>
                <a:lnTo>
                  <a:pt x="31950" y="102476"/>
                </a:lnTo>
                <a:lnTo>
                  <a:pt x="33709" y="101777"/>
                </a:lnTo>
                <a:lnTo>
                  <a:pt x="33709" y="101075"/>
                </a:lnTo>
                <a:lnTo>
                  <a:pt x="35468" y="101075"/>
                </a:lnTo>
                <a:lnTo>
                  <a:pt x="33709" y="100374"/>
                </a:lnTo>
                <a:lnTo>
                  <a:pt x="33709" y="99674"/>
                </a:lnTo>
                <a:lnTo>
                  <a:pt x="42516" y="99674"/>
                </a:lnTo>
                <a:lnTo>
                  <a:pt x="42516" y="98271"/>
                </a:lnTo>
                <a:lnTo>
                  <a:pt x="44275" y="98271"/>
                </a:lnTo>
                <a:lnTo>
                  <a:pt x="46040" y="97569"/>
                </a:lnTo>
                <a:lnTo>
                  <a:pt x="47799" y="97569"/>
                </a:lnTo>
                <a:lnTo>
                  <a:pt x="46040" y="96870"/>
                </a:lnTo>
                <a:lnTo>
                  <a:pt x="46040" y="95467"/>
                </a:lnTo>
                <a:lnTo>
                  <a:pt x="47799" y="95467"/>
                </a:lnTo>
                <a:lnTo>
                  <a:pt x="49558" y="96168"/>
                </a:lnTo>
                <a:lnTo>
                  <a:pt x="51323" y="96168"/>
                </a:lnTo>
                <a:lnTo>
                  <a:pt x="51323" y="95467"/>
                </a:lnTo>
                <a:lnTo>
                  <a:pt x="53082" y="96168"/>
                </a:lnTo>
                <a:lnTo>
                  <a:pt x="54840" y="94066"/>
                </a:lnTo>
                <a:lnTo>
                  <a:pt x="54840" y="92665"/>
                </a:lnTo>
                <a:lnTo>
                  <a:pt x="58364" y="91963"/>
                </a:lnTo>
                <a:lnTo>
                  <a:pt x="60123" y="91261"/>
                </a:lnTo>
                <a:lnTo>
                  <a:pt x="61888" y="91963"/>
                </a:lnTo>
                <a:lnTo>
                  <a:pt x="63647" y="91261"/>
                </a:lnTo>
                <a:lnTo>
                  <a:pt x="63647" y="89159"/>
                </a:lnTo>
                <a:lnTo>
                  <a:pt x="65406" y="88459"/>
                </a:lnTo>
                <a:lnTo>
                  <a:pt x="70689" y="88459"/>
                </a:lnTo>
                <a:lnTo>
                  <a:pt x="72454" y="87758"/>
                </a:lnTo>
                <a:lnTo>
                  <a:pt x="74213" y="86357"/>
                </a:lnTo>
                <a:lnTo>
                  <a:pt x="77737" y="84953"/>
                </a:lnTo>
                <a:lnTo>
                  <a:pt x="77737" y="86357"/>
                </a:lnTo>
                <a:lnTo>
                  <a:pt x="79496" y="87056"/>
                </a:lnTo>
                <a:lnTo>
                  <a:pt x="81254" y="86357"/>
                </a:lnTo>
                <a:lnTo>
                  <a:pt x="83020" y="87056"/>
                </a:lnTo>
                <a:lnTo>
                  <a:pt x="86537" y="86357"/>
                </a:lnTo>
                <a:lnTo>
                  <a:pt x="88302" y="84953"/>
                </a:lnTo>
                <a:lnTo>
                  <a:pt x="90061" y="84953"/>
                </a:lnTo>
                <a:lnTo>
                  <a:pt x="90061" y="85655"/>
                </a:lnTo>
                <a:lnTo>
                  <a:pt x="91820" y="8495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6" name="Google Shape;636;p8"/>
          <p:cNvSpPr/>
          <p:nvPr/>
        </p:nvSpPr>
        <p:spPr>
          <a:xfrm>
            <a:off x="580579" y="3036484"/>
            <a:ext cx="7302" cy="3759"/>
          </a:xfrm>
          <a:custGeom>
            <a:rect b="b" l="l" r="r" t="t"/>
            <a:pathLst>
              <a:path extrusionOk="0" h="120000" w="120000">
                <a:moveTo>
                  <a:pt x="120000" y="120000"/>
                </a:moveTo>
                <a:lnTo>
                  <a:pt x="60098" y="0"/>
                </a:lnTo>
                <a:lnTo>
                  <a:pt x="0" y="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7" name="Google Shape;637;p8"/>
          <p:cNvSpPr/>
          <p:nvPr/>
        </p:nvSpPr>
        <p:spPr>
          <a:xfrm>
            <a:off x="456512" y="2799742"/>
            <a:ext cx="43789" cy="26456"/>
          </a:xfrm>
          <a:custGeom>
            <a:rect b="b" l="l" r="r" t="t"/>
            <a:pathLst>
              <a:path extrusionOk="0" h="120000" w="120000">
                <a:moveTo>
                  <a:pt x="9986" y="85954"/>
                </a:moveTo>
                <a:lnTo>
                  <a:pt x="69987" y="120000"/>
                </a:lnTo>
                <a:lnTo>
                  <a:pt x="80011" y="103004"/>
                </a:lnTo>
                <a:lnTo>
                  <a:pt x="99989" y="85954"/>
                </a:lnTo>
                <a:lnTo>
                  <a:pt x="119999" y="85954"/>
                </a:lnTo>
                <a:lnTo>
                  <a:pt x="113554" y="32512"/>
                </a:lnTo>
                <a:lnTo>
                  <a:pt x="102137" y="0"/>
                </a:lnTo>
                <a:lnTo>
                  <a:pt x="80011" y="757"/>
                </a:lnTo>
                <a:lnTo>
                  <a:pt x="69987" y="757"/>
                </a:lnTo>
                <a:lnTo>
                  <a:pt x="59998" y="34857"/>
                </a:lnTo>
                <a:lnTo>
                  <a:pt x="39988" y="51853"/>
                </a:lnTo>
                <a:lnTo>
                  <a:pt x="0" y="51853"/>
                </a:lnTo>
                <a:lnTo>
                  <a:pt x="0" y="85954"/>
                </a:lnTo>
                <a:lnTo>
                  <a:pt x="9986" y="85954"/>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8" name="Google Shape;638;p8"/>
          <p:cNvSpPr/>
          <p:nvPr/>
        </p:nvSpPr>
        <p:spPr>
          <a:xfrm>
            <a:off x="1394369" y="2998943"/>
            <a:ext cx="3657" cy="3746"/>
          </a:xfrm>
          <a:custGeom>
            <a:rect b="b" l="l" r="r" t="t"/>
            <a:pathLst>
              <a:path extrusionOk="0" h="120000" w="120000">
                <a:moveTo>
                  <a:pt x="120000" y="0"/>
                </a:moveTo>
                <a:lnTo>
                  <a:pt x="0" y="120000"/>
                </a:lnTo>
                <a:lnTo>
                  <a:pt x="12000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39" name="Google Shape;639;p8"/>
          <p:cNvSpPr/>
          <p:nvPr/>
        </p:nvSpPr>
        <p:spPr>
          <a:xfrm>
            <a:off x="553824" y="3051509"/>
            <a:ext cx="4859" cy="3759"/>
          </a:xfrm>
          <a:custGeom>
            <a:rect b="b" l="l" r="r" t="t"/>
            <a:pathLst>
              <a:path extrusionOk="0" h="120000" w="120000">
                <a:moveTo>
                  <a:pt x="120000" y="120000"/>
                </a:moveTo>
                <a:lnTo>
                  <a:pt x="29981" y="0"/>
                </a:lnTo>
                <a:lnTo>
                  <a:pt x="0" y="40000"/>
                </a:lnTo>
                <a:lnTo>
                  <a:pt x="12000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0" name="Google Shape;640;p8"/>
          <p:cNvSpPr/>
          <p:nvPr/>
        </p:nvSpPr>
        <p:spPr>
          <a:xfrm>
            <a:off x="555039" y="2604646"/>
            <a:ext cx="3644" cy="3759"/>
          </a:xfrm>
          <a:custGeom>
            <a:rect b="b" l="l" r="r" t="t"/>
            <a:pathLst>
              <a:path extrusionOk="0" h="120000" w="120000">
                <a:moveTo>
                  <a:pt x="119999" y="0"/>
                </a:moveTo>
                <a:lnTo>
                  <a:pt x="0" y="0"/>
                </a:lnTo>
                <a:lnTo>
                  <a:pt x="0"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1" name="Google Shape;641;p8"/>
          <p:cNvSpPr/>
          <p:nvPr/>
        </p:nvSpPr>
        <p:spPr>
          <a:xfrm>
            <a:off x="255802" y="3142754"/>
            <a:ext cx="20968" cy="21416"/>
          </a:xfrm>
          <a:custGeom>
            <a:rect b="b" l="l" r="r" t="t"/>
            <a:pathLst>
              <a:path extrusionOk="0" h="120000" w="120000">
                <a:moveTo>
                  <a:pt x="20854" y="120000"/>
                </a:moveTo>
                <a:lnTo>
                  <a:pt x="41789" y="120000"/>
                </a:lnTo>
                <a:lnTo>
                  <a:pt x="99322" y="37598"/>
                </a:lnTo>
                <a:lnTo>
                  <a:pt x="120000" y="5"/>
                </a:lnTo>
                <a:lnTo>
                  <a:pt x="103821" y="0"/>
                </a:lnTo>
                <a:lnTo>
                  <a:pt x="50791" y="30369"/>
                </a:lnTo>
                <a:lnTo>
                  <a:pt x="41789" y="35816"/>
                </a:lnTo>
                <a:lnTo>
                  <a:pt x="41789" y="77868"/>
                </a:lnTo>
                <a:lnTo>
                  <a:pt x="20854" y="98937"/>
                </a:lnTo>
                <a:lnTo>
                  <a:pt x="0" y="77868"/>
                </a:lnTo>
                <a:lnTo>
                  <a:pt x="0" y="98937"/>
                </a:lnTo>
                <a:lnTo>
                  <a:pt x="20854"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2" name="Google Shape;642;p8"/>
          <p:cNvSpPr/>
          <p:nvPr/>
        </p:nvSpPr>
        <p:spPr>
          <a:xfrm>
            <a:off x="522197" y="2687260"/>
            <a:ext cx="3644" cy="1066"/>
          </a:xfrm>
          <a:custGeom>
            <a:rect b="b" l="l" r="r" t="t"/>
            <a:pathLst>
              <a:path extrusionOk="0" h="120000" w="120000">
                <a:moveTo>
                  <a:pt x="119999" y="0"/>
                </a:moveTo>
                <a:lnTo>
                  <a:pt x="0" y="0"/>
                </a:lnTo>
                <a:lnTo>
                  <a:pt x="51931"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3" name="Google Shape;643;p8"/>
          <p:cNvSpPr/>
          <p:nvPr/>
        </p:nvSpPr>
        <p:spPr>
          <a:xfrm>
            <a:off x="511249" y="2777379"/>
            <a:ext cx="24461" cy="15024"/>
          </a:xfrm>
          <a:custGeom>
            <a:rect b="b" l="l" r="r" t="t"/>
            <a:pathLst>
              <a:path extrusionOk="0" h="120000" w="120000">
                <a:moveTo>
                  <a:pt x="0" y="60047"/>
                </a:moveTo>
                <a:lnTo>
                  <a:pt x="35821" y="60047"/>
                </a:lnTo>
                <a:lnTo>
                  <a:pt x="17876" y="89968"/>
                </a:lnTo>
                <a:lnTo>
                  <a:pt x="53703" y="120000"/>
                </a:lnTo>
                <a:lnTo>
                  <a:pt x="94730" y="96693"/>
                </a:lnTo>
                <a:lnTo>
                  <a:pt x="120000" y="73458"/>
                </a:lnTo>
                <a:lnTo>
                  <a:pt x="89525" y="30023"/>
                </a:lnTo>
                <a:lnTo>
                  <a:pt x="71584" y="0"/>
                </a:lnTo>
                <a:lnTo>
                  <a:pt x="17876" y="0"/>
                </a:lnTo>
                <a:lnTo>
                  <a:pt x="17876" y="30023"/>
                </a:lnTo>
                <a:lnTo>
                  <a:pt x="0" y="0"/>
                </a:lnTo>
                <a:lnTo>
                  <a:pt x="0" y="6004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4" name="Google Shape;644;p8"/>
          <p:cNvSpPr/>
          <p:nvPr/>
        </p:nvSpPr>
        <p:spPr>
          <a:xfrm>
            <a:off x="1204606" y="2844981"/>
            <a:ext cx="0" cy="7505"/>
          </a:xfrm>
          <a:custGeom>
            <a:rect b="b" l="l" r="r" t="t"/>
            <a:pathLst>
              <a:path extrusionOk="0" h="120000" w="120000">
                <a:moveTo>
                  <a:pt x="0" y="0"/>
                </a:moveTo>
                <a:lnTo>
                  <a:pt x="0" y="120000"/>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5" name="Google Shape;645;p8"/>
          <p:cNvSpPr/>
          <p:nvPr/>
        </p:nvSpPr>
        <p:spPr>
          <a:xfrm>
            <a:off x="1303145" y="2905065"/>
            <a:ext cx="27930" cy="48806"/>
          </a:xfrm>
          <a:custGeom>
            <a:rect b="b" l="l" r="r" t="t"/>
            <a:pathLst>
              <a:path extrusionOk="0" h="120000" w="120000">
                <a:moveTo>
                  <a:pt x="120000" y="82615"/>
                </a:moveTo>
                <a:lnTo>
                  <a:pt x="109727" y="64605"/>
                </a:lnTo>
                <a:lnTo>
                  <a:pt x="109727" y="55392"/>
                </a:lnTo>
                <a:lnTo>
                  <a:pt x="94066" y="46150"/>
                </a:lnTo>
                <a:lnTo>
                  <a:pt x="94066" y="36907"/>
                </a:lnTo>
                <a:lnTo>
                  <a:pt x="109727" y="27694"/>
                </a:lnTo>
                <a:lnTo>
                  <a:pt x="109727" y="18452"/>
                </a:lnTo>
                <a:lnTo>
                  <a:pt x="74857" y="4457"/>
                </a:lnTo>
                <a:lnTo>
                  <a:pt x="43059" y="272"/>
                </a:lnTo>
                <a:lnTo>
                  <a:pt x="0" y="0"/>
                </a:lnTo>
                <a:lnTo>
                  <a:pt x="15656" y="9210"/>
                </a:lnTo>
                <a:lnTo>
                  <a:pt x="31316" y="18452"/>
                </a:lnTo>
                <a:lnTo>
                  <a:pt x="31316" y="27694"/>
                </a:lnTo>
                <a:lnTo>
                  <a:pt x="47033" y="46150"/>
                </a:lnTo>
                <a:lnTo>
                  <a:pt x="31316" y="55392"/>
                </a:lnTo>
                <a:lnTo>
                  <a:pt x="31316" y="73847"/>
                </a:lnTo>
                <a:lnTo>
                  <a:pt x="62693" y="73847"/>
                </a:lnTo>
                <a:lnTo>
                  <a:pt x="62693" y="101544"/>
                </a:lnTo>
                <a:lnTo>
                  <a:pt x="47033" y="101544"/>
                </a:lnTo>
                <a:lnTo>
                  <a:pt x="62693" y="120000"/>
                </a:lnTo>
                <a:lnTo>
                  <a:pt x="99437" y="101766"/>
                </a:lnTo>
                <a:lnTo>
                  <a:pt x="120000" y="8261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6" name="Google Shape;646;p8"/>
          <p:cNvSpPr/>
          <p:nvPr/>
        </p:nvSpPr>
        <p:spPr>
          <a:xfrm>
            <a:off x="1325040" y="2916330"/>
            <a:ext cx="3644" cy="7505"/>
          </a:xfrm>
          <a:custGeom>
            <a:rect b="b" l="l" r="r" t="t"/>
            <a:pathLst>
              <a:path extrusionOk="0" h="120000" w="120000">
                <a:moveTo>
                  <a:pt x="119999" y="0"/>
                </a:moveTo>
                <a:lnTo>
                  <a:pt x="0" y="59896"/>
                </a:lnTo>
                <a:lnTo>
                  <a:pt x="0"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7" name="Google Shape;647;p8"/>
          <p:cNvSpPr/>
          <p:nvPr/>
        </p:nvSpPr>
        <p:spPr>
          <a:xfrm>
            <a:off x="1325040" y="2953871"/>
            <a:ext cx="25539" cy="41313"/>
          </a:xfrm>
          <a:custGeom>
            <a:rect b="b" l="l" r="r" t="t"/>
            <a:pathLst>
              <a:path extrusionOk="0" h="120000" w="120000">
                <a:moveTo>
                  <a:pt x="102873" y="87279"/>
                </a:moveTo>
                <a:lnTo>
                  <a:pt x="120000" y="76360"/>
                </a:lnTo>
                <a:lnTo>
                  <a:pt x="102873" y="76360"/>
                </a:lnTo>
                <a:lnTo>
                  <a:pt x="102873" y="65476"/>
                </a:lnTo>
                <a:lnTo>
                  <a:pt x="85690" y="54558"/>
                </a:lnTo>
                <a:lnTo>
                  <a:pt x="120000" y="54558"/>
                </a:lnTo>
                <a:lnTo>
                  <a:pt x="102873" y="43639"/>
                </a:lnTo>
                <a:lnTo>
                  <a:pt x="120000" y="32718"/>
                </a:lnTo>
                <a:lnTo>
                  <a:pt x="120000" y="21837"/>
                </a:lnTo>
                <a:lnTo>
                  <a:pt x="102873" y="0"/>
                </a:lnTo>
                <a:lnTo>
                  <a:pt x="17122" y="0"/>
                </a:lnTo>
                <a:lnTo>
                  <a:pt x="17122" y="43639"/>
                </a:lnTo>
                <a:lnTo>
                  <a:pt x="34248" y="43639"/>
                </a:lnTo>
                <a:lnTo>
                  <a:pt x="34248" y="54558"/>
                </a:lnTo>
                <a:lnTo>
                  <a:pt x="68563" y="65476"/>
                </a:lnTo>
                <a:lnTo>
                  <a:pt x="17122" y="65476"/>
                </a:lnTo>
                <a:lnTo>
                  <a:pt x="0" y="54558"/>
                </a:lnTo>
                <a:lnTo>
                  <a:pt x="17122" y="87279"/>
                </a:lnTo>
                <a:lnTo>
                  <a:pt x="51436" y="120000"/>
                </a:lnTo>
                <a:lnTo>
                  <a:pt x="51436" y="76360"/>
                </a:lnTo>
                <a:lnTo>
                  <a:pt x="68563" y="76360"/>
                </a:lnTo>
                <a:lnTo>
                  <a:pt x="68563" y="87279"/>
                </a:lnTo>
                <a:lnTo>
                  <a:pt x="102873" y="8727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8" name="Google Shape;648;p8"/>
          <p:cNvSpPr/>
          <p:nvPr/>
        </p:nvSpPr>
        <p:spPr>
          <a:xfrm>
            <a:off x="1328685" y="2923835"/>
            <a:ext cx="3644" cy="3759"/>
          </a:xfrm>
          <a:custGeom>
            <a:rect b="b" l="l" r="r" t="t"/>
            <a:pathLst>
              <a:path extrusionOk="0" h="120000" w="120000">
                <a:moveTo>
                  <a:pt x="119999" y="0"/>
                </a:moveTo>
                <a:lnTo>
                  <a:pt x="0" y="0"/>
                </a:lnTo>
                <a:lnTo>
                  <a:pt x="119999"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49" name="Google Shape;649;p8"/>
          <p:cNvSpPr/>
          <p:nvPr/>
        </p:nvSpPr>
        <p:spPr>
          <a:xfrm>
            <a:off x="1277593" y="2946365"/>
            <a:ext cx="3657" cy="3759"/>
          </a:xfrm>
          <a:custGeom>
            <a:rect b="b" l="l" r="r" t="t"/>
            <a:pathLst>
              <a:path extrusionOk="0" h="120000" w="120000">
                <a:moveTo>
                  <a:pt x="120000" y="0"/>
                </a:moveTo>
                <a:lnTo>
                  <a:pt x="0" y="0"/>
                </a:lnTo>
                <a:lnTo>
                  <a:pt x="12000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0" name="Google Shape;650;p8"/>
          <p:cNvSpPr/>
          <p:nvPr/>
        </p:nvSpPr>
        <p:spPr>
          <a:xfrm>
            <a:off x="1357882" y="3036484"/>
            <a:ext cx="3644" cy="3759"/>
          </a:xfrm>
          <a:custGeom>
            <a:rect b="b" l="l" r="r" t="t"/>
            <a:pathLst>
              <a:path extrusionOk="0" h="120000" w="120000">
                <a:moveTo>
                  <a:pt x="119999" y="0"/>
                </a:moveTo>
                <a:lnTo>
                  <a:pt x="0" y="0"/>
                </a:lnTo>
                <a:lnTo>
                  <a:pt x="119999"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1" name="Google Shape;651;p8"/>
          <p:cNvSpPr/>
          <p:nvPr/>
        </p:nvSpPr>
        <p:spPr>
          <a:xfrm>
            <a:off x="1361527" y="3042123"/>
            <a:ext cx="3644" cy="0"/>
          </a:xfrm>
          <a:custGeom>
            <a:rect b="b" l="l" r="r" t="t"/>
            <a:pathLst>
              <a:path extrusionOk="0" h="120000" w="120000">
                <a:moveTo>
                  <a:pt x="0" y="0"/>
                </a:moveTo>
                <a:lnTo>
                  <a:pt x="119999"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2" name="Google Shape;652;p8"/>
          <p:cNvSpPr/>
          <p:nvPr/>
        </p:nvSpPr>
        <p:spPr>
          <a:xfrm>
            <a:off x="1321382" y="2998943"/>
            <a:ext cx="7302" cy="3746"/>
          </a:xfrm>
          <a:custGeom>
            <a:rect b="b" l="l" r="r" t="t"/>
            <a:pathLst>
              <a:path extrusionOk="0" h="120000" w="120000">
                <a:moveTo>
                  <a:pt x="0" y="0"/>
                </a:moveTo>
                <a:lnTo>
                  <a:pt x="0" y="120000"/>
                </a:lnTo>
                <a:lnTo>
                  <a:pt x="120000" y="120000"/>
                </a:lnTo>
                <a:lnTo>
                  <a:pt x="60098" y="0"/>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3" name="Google Shape;653;p8"/>
          <p:cNvSpPr/>
          <p:nvPr/>
        </p:nvSpPr>
        <p:spPr>
          <a:xfrm>
            <a:off x="1273948" y="2950124"/>
            <a:ext cx="7302" cy="7505"/>
          </a:xfrm>
          <a:custGeom>
            <a:rect b="b" l="l" r="r" t="t"/>
            <a:pathLst>
              <a:path extrusionOk="0" h="120000" w="120000">
                <a:moveTo>
                  <a:pt x="0" y="0"/>
                </a:moveTo>
                <a:lnTo>
                  <a:pt x="0" y="120000"/>
                </a:lnTo>
                <a:lnTo>
                  <a:pt x="120000" y="59896"/>
                </a:lnTo>
                <a:lnTo>
                  <a:pt x="120000" y="0"/>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4" name="Google Shape;654;p8"/>
          <p:cNvSpPr/>
          <p:nvPr/>
        </p:nvSpPr>
        <p:spPr>
          <a:xfrm>
            <a:off x="1263001" y="2882522"/>
            <a:ext cx="25539" cy="18783"/>
          </a:xfrm>
          <a:custGeom>
            <a:rect b="b" l="l" r="r" t="t"/>
            <a:pathLst>
              <a:path extrusionOk="0" h="120000" w="120000">
                <a:moveTo>
                  <a:pt x="51436" y="48030"/>
                </a:moveTo>
                <a:lnTo>
                  <a:pt x="51436" y="24015"/>
                </a:lnTo>
                <a:lnTo>
                  <a:pt x="34309" y="0"/>
                </a:lnTo>
                <a:lnTo>
                  <a:pt x="17122" y="0"/>
                </a:lnTo>
                <a:lnTo>
                  <a:pt x="0" y="95984"/>
                </a:lnTo>
                <a:lnTo>
                  <a:pt x="17122" y="95984"/>
                </a:lnTo>
                <a:lnTo>
                  <a:pt x="34309" y="120000"/>
                </a:lnTo>
                <a:lnTo>
                  <a:pt x="51436" y="120000"/>
                </a:lnTo>
                <a:lnTo>
                  <a:pt x="120000" y="72045"/>
                </a:lnTo>
                <a:lnTo>
                  <a:pt x="85746" y="24015"/>
                </a:lnTo>
                <a:lnTo>
                  <a:pt x="51436" y="4803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5" name="Google Shape;655;p8"/>
          <p:cNvSpPr/>
          <p:nvPr/>
        </p:nvSpPr>
        <p:spPr>
          <a:xfrm>
            <a:off x="1284895" y="2818692"/>
            <a:ext cx="164210" cy="240334"/>
          </a:xfrm>
          <a:custGeom>
            <a:rect b="b" l="l" r="r" t="t"/>
            <a:pathLst>
              <a:path extrusionOk="0" h="120000" w="120000">
                <a:moveTo>
                  <a:pt x="10663" y="3747"/>
                </a:moveTo>
                <a:lnTo>
                  <a:pt x="2662" y="3747"/>
                </a:lnTo>
                <a:lnTo>
                  <a:pt x="0" y="0"/>
                </a:lnTo>
                <a:lnTo>
                  <a:pt x="0" y="22498"/>
                </a:lnTo>
                <a:lnTo>
                  <a:pt x="2662" y="16873"/>
                </a:lnTo>
                <a:lnTo>
                  <a:pt x="5336" y="16873"/>
                </a:lnTo>
                <a:lnTo>
                  <a:pt x="7999" y="26245"/>
                </a:lnTo>
                <a:lnTo>
                  <a:pt x="13335" y="26245"/>
                </a:lnTo>
                <a:lnTo>
                  <a:pt x="14222" y="31937"/>
                </a:lnTo>
                <a:lnTo>
                  <a:pt x="15336" y="36692"/>
                </a:lnTo>
                <a:lnTo>
                  <a:pt x="21336" y="39372"/>
                </a:lnTo>
                <a:lnTo>
                  <a:pt x="24000" y="39372"/>
                </a:lnTo>
                <a:lnTo>
                  <a:pt x="26663" y="37501"/>
                </a:lnTo>
                <a:lnTo>
                  <a:pt x="29336" y="37501"/>
                </a:lnTo>
                <a:lnTo>
                  <a:pt x="29336" y="39372"/>
                </a:lnTo>
                <a:lnTo>
                  <a:pt x="31999" y="43125"/>
                </a:lnTo>
                <a:lnTo>
                  <a:pt x="31999" y="44996"/>
                </a:lnTo>
                <a:lnTo>
                  <a:pt x="34663" y="43125"/>
                </a:lnTo>
                <a:lnTo>
                  <a:pt x="37336" y="43125"/>
                </a:lnTo>
                <a:lnTo>
                  <a:pt x="37336" y="44996"/>
                </a:lnTo>
                <a:lnTo>
                  <a:pt x="34663" y="46873"/>
                </a:lnTo>
                <a:lnTo>
                  <a:pt x="34663" y="48750"/>
                </a:lnTo>
                <a:lnTo>
                  <a:pt x="42663" y="54375"/>
                </a:lnTo>
                <a:lnTo>
                  <a:pt x="42663" y="61870"/>
                </a:lnTo>
                <a:lnTo>
                  <a:pt x="45336" y="65624"/>
                </a:lnTo>
                <a:lnTo>
                  <a:pt x="53336" y="67495"/>
                </a:lnTo>
                <a:lnTo>
                  <a:pt x="53336" y="71249"/>
                </a:lnTo>
                <a:lnTo>
                  <a:pt x="50663" y="73119"/>
                </a:lnTo>
                <a:lnTo>
                  <a:pt x="55999" y="73119"/>
                </a:lnTo>
                <a:lnTo>
                  <a:pt x="53336" y="74996"/>
                </a:lnTo>
                <a:lnTo>
                  <a:pt x="58663" y="74996"/>
                </a:lnTo>
                <a:lnTo>
                  <a:pt x="66663" y="82498"/>
                </a:lnTo>
                <a:lnTo>
                  <a:pt x="64000" y="82498"/>
                </a:lnTo>
                <a:lnTo>
                  <a:pt x="64000" y="84375"/>
                </a:lnTo>
                <a:lnTo>
                  <a:pt x="66663" y="84375"/>
                </a:lnTo>
                <a:lnTo>
                  <a:pt x="69336" y="82498"/>
                </a:lnTo>
                <a:lnTo>
                  <a:pt x="69336" y="84375"/>
                </a:lnTo>
                <a:lnTo>
                  <a:pt x="72000" y="84375"/>
                </a:lnTo>
                <a:lnTo>
                  <a:pt x="71707" y="90696"/>
                </a:lnTo>
                <a:lnTo>
                  <a:pt x="69662" y="96797"/>
                </a:lnTo>
                <a:lnTo>
                  <a:pt x="69336" y="97495"/>
                </a:lnTo>
                <a:lnTo>
                  <a:pt x="77336" y="97495"/>
                </a:lnTo>
                <a:lnTo>
                  <a:pt x="77336" y="91870"/>
                </a:lnTo>
                <a:lnTo>
                  <a:pt x="79999" y="91870"/>
                </a:lnTo>
                <a:lnTo>
                  <a:pt x="82672" y="90000"/>
                </a:lnTo>
                <a:lnTo>
                  <a:pt x="82672" y="91870"/>
                </a:lnTo>
                <a:lnTo>
                  <a:pt x="85336" y="91870"/>
                </a:lnTo>
                <a:lnTo>
                  <a:pt x="85336" y="93747"/>
                </a:lnTo>
                <a:lnTo>
                  <a:pt x="82672" y="106873"/>
                </a:lnTo>
                <a:lnTo>
                  <a:pt x="90071" y="105475"/>
                </a:lnTo>
                <a:lnTo>
                  <a:pt x="90872" y="101996"/>
                </a:lnTo>
                <a:lnTo>
                  <a:pt x="90672" y="97495"/>
                </a:lnTo>
                <a:lnTo>
                  <a:pt x="93336" y="97495"/>
                </a:lnTo>
                <a:lnTo>
                  <a:pt x="93336" y="103119"/>
                </a:lnTo>
                <a:lnTo>
                  <a:pt x="96000" y="106873"/>
                </a:lnTo>
                <a:lnTo>
                  <a:pt x="93336" y="106873"/>
                </a:lnTo>
                <a:lnTo>
                  <a:pt x="93336" y="108744"/>
                </a:lnTo>
                <a:lnTo>
                  <a:pt x="85336" y="108744"/>
                </a:lnTo>
                <a:lnTo>
                  <a:pt x="88000" y="110621"/>
                </a:lnTo>
                <a:lnTo>
                  <a:pt x="90672" y="110621"/>
                </a:lnTo>
                <a:lnTo>
                  <a:pt x="85336" y="112498"/>
                </a:lnTo>
                <a:lnTo>
                  <a:pt x="93336" y="112498"/>
                </a:lnTo>
                <a:lnTo>
                  <a:pt x="93336" y="114369"/>
                </a:lnTo>
                <a:lnTo>
                  <a:pt x="90672" y="116246"/>
                </a:lnTo>
                <a:lnTo>
                  <a:pt x="93336" y="118123"/>
                </a:lnTo>
                <a:lnTo>
                  <a:pt x="96000" y="118123"/>
                </a:lnTo>
                <a:lnTo>
                  <a:pt x="98673" y="120000"/>
                </a:lnTo>
                <a:lnTo>
                  <a:pt x="101336" y="116246"/>
                </a:lnTo>
                <a:lnTo>
                  <a:pt x="104000" y="114369"/>
                </a:lnTo>
                <a:lnTo>
                  <a:pt x="106672" y="112498"/>
                </a:lnTo>
                <a:lnTo>
                  <a:pt x="106672" y="110621"/>
                </a:lnTo>
                <a:lnTo>
                  <a:pt x="109336" y="110621"/>
                </a:lnTo>
                <a:lnTo>
                  <a:pt x="109336" y="108744"/>
                </a:lnTo>
                <a:lnTo>
                  <a:pt x="112000" y="106873"/>
                </a:lnTo>
                <a:lnTo>
                  <a:pt x="114673" y="104996"/>
                </a:lnTo>
                <a:lnTo>
                  <a:pt x="114673" y="99372"/>
                </a:lnTo>
                <a:lnTo>
                  <a:pt x="112000" y="97495"/>
                </a:lnTo>
                <a:lnTo>
                  <a:pt x="120000" y="93747"/>
                </a:lnTo>
                <a:lnTo>
                  <a:pt x="114673" y="93747"/>
                </a:lnTo>
                <a:lnTo>
                  <a:pt x="112000" y="91870"/>
                </a:lnTo>
                <a:lnTo>
                  <a:pt x="114673" y="86245"/>
                </a:lnTo>
                <a:lnTo>
                  <a:pt x="109336" y="84375"/>
                </a:lnTo>
                <a:lnTo>
                  <a:pt x="106672" y="82498"/>
                </a:lnTo>
                <a:lnTo>
                  <a:pt x="106672" y="84375"/>
                </a:lnTo>
                <a:lnTo>
                  <a:pt x="104000" y="80621"/>
                </a:lnTo>
                <a:lnTo>
                  <a:pt x="101336" y="74996"/>
                </a:lnTo>
                <a:lnTo>
                  <a:pt x="98673" y="73119"/>
                </a:lnTo>
                <a:lnTo>
                  <a:pt x="98673" y="69372"/>
                </a:lnTo>
                <a:lnTo>
                  <a:pt x="96709" y="67354"/>
                </a:lnTo>
                <a:lnTo>
                  <a:pt x="91324" y="69249"/>
                </a:lnTo>
                <a:lnTo>
                  <a:pt x="85336" y="69372"/>
                </a:lnTo>
                <a:lnTo>
                  <a:pt x="79729" y="64688"/>
                </a:lnTo>
                <a:lnTo>
                  <a:pt x="76383" y="60188"/>
                </a:lnTo>
                <a:lnTo>
                  <a:pt x="72000" y="58123"/>
                </a:lnTo>
                <a:lnTo>
                  <a:pt x="65832" y="53413"/>
                </a:lnTo>
                <a:lnTo>
                  <a:pt x="62156" y="47765"/>
                </a:lnTo>
                <a:lnTo>
                  <a:pt x="58663" y="43125"/>
                </a:lnTo>
                <a:lnTo>
                  <a:pt x="52606" y="38818"/>
                </a:lnTo>
                <a:lnTo>
                  <a:pt x="45239" y="33336"/>
                </a:lnTo>
                <a:lnTo>
                  <a:pt x="39142" y="28228"/>
                </a:lnTo>
                <a:lnTo>
                  <a:pt x="37336" y="26245"/>
                </a:lnTo>
                <a:lnTo>
                  <a:pt x="31230" y="21072"/>
                </a:lnTo>
                <a:lnTo>
                  <a:pt x="24295" y="16267"/>
                </a:lnTo>
                <a:lnTo>
                  <a:pt x="18663" y="14996"/>
                </a:lnTo>
                <a:lnTo>
                  <a:pt x="10663" y="14996"/>
                </a:lnTo>
                <a:lnTo>
                  <a:pt x="10663" y="374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6" name="Google Shape;656;p8"/>
          <p:cNvSpPr/>
          <p:nvPr/>
        </p:nvSpPr>
        <p:spPr>
          <a:xfrm>
            <a:off x="1284895" y="2935100"/>
            <a:ext cx="51092" cy="63842"/>
          </a:xfrm>
          <a:custGeom>
            <a:rect b="b" l="l" r="r" t="t"/>
            <a:pathLst>
              <a:path extrusionOk="0" h="120000" w="120000">
                <a:moveTo>
                  <a:pt x="25711" y="7065"/>
                </a:moveTo>
                <a:lnTo>
                  <a:pt x="8558" y="0"/>
                </a:lnTo>
                <a:lnTo>
                  <a:pt x="8558" y="7065"/>
                </a:lnTo>
                <a:lnTo>
                  <a:pt x="5702" y="7065"/>
                </a:lnTo>
                <a:lnTo>
                  <a:pt x="0" y="21172"/>
                </a:lnTo>
                <a:lnTo>
                  <a:pt x="8558" y="28239"/>
                </a:lnTo>
                <a:lnTo>
                  <a:pt x="8558" y="35280"/>
                </a:lnTo>
                <a:lnTo>
                  <a:pt x="25711" y="42346"/>
                </a:lnTo>
                <a:lnTo>
                  <a:pt x="25711" y="63520"/>
                </a:lnTo>
                <a:lnTo>
                  <a:pt x="51422" y="70586"/>
                </a:lnTo>
                <a:lnTo>
                  <a:pt x="51422" y="84694"/>
                </a:lnTo>
                <a:lnTo>
                  <a:pt x="59983" y="91760"/>
                </a:lnTo>
                <a:lnTo>
                  <a:pt x="68575" y="91760"/>
                </a:lnTo>
                <a:lnTo>
                  <a:pt x="68575" y="98827"/>
                </a:lnTo>
                <a:lnTo>
                  <a:pt x="77136" y="84694"/>
                </a:lnTo>
                <a:lnTo>
                  <a:pt x="77136" y="77653"/>
                </a:lnTo>
                <a:lnTo>
                  <a:pt x="85697" y="84694"/>
                </a:lnTo>
                <a:lnTo>
                  <a:pt x="85697" y="91760"/>
                </a:lnTo>
                <a:lnTo>
                  <a:pt x="94286" y="91760"/>
                </a:lnTo>
                <a:lnTo>
                  <a:pt x="94286" y="112934"/>
                </a:lnTo>
                <a:lnTo>
                  <a:pt x="102847" y="120000"/>
                </a:lnTo>
                <a:lnTo>
                  <a:pt x="120000" y="112934"/>
                </a:lnTo>
                <a:lnTo>
                  <a:pt x="102847" y="91760"/>
                </a:lnTo>
                <a:lnTo>
                  <a:pt x="94286" y="70586"/>
                </a:lnTo>
                <a:lnTo>
                  <a:pt x="94286" y="56454"/>
                </a:lnTo>
                <a:lnTo>
                  <a:pt x="85697" y="56454"/>
                </a:lnTo>
                <a:lnTo>
                  <a:pt x="77136" y="63520"/>
                </a:lnTo>
                <a:lnTo>
                  <a:pt x="77136" y="70586"/>
                </a:lnTo>
                <a:lnTo>
                  <a:pt x="77136" y="63520"/>
                </a:lnTo>
                <a:lnTo>
                  <a:pt x="65533" y="46271"/>
                </a:lnTo>
                <a:lnTo>
                  <a:pt x="61237" y="23527"/>
                </a:lnTo>
                <a:lnTo>
                  <a:pt x="59983" y="21172"/>
                </a:lnTo>
                <a:lnTo>
                  <a:pt x="42861" y="21172"/>
                </a:lnTo>
                <a:lnTo>
                  <a:pt x="34272" y="14106"/>
                </a:lnTo>
                <a:lnTo>
                  <a:pt x="25711" y="706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7" name="Google Shape;657;p8"/>
          <p:cNvSpPr/>
          <p:nvPr/>
        </p:nvSpPr>
        <p:spPr>
          <a:xfrm>
            <a:off x="1255698" y="2908811"/>
            <a:ext cx="3644" cy="7518"/>
          </a:xfrm>
          <a:custGeom>
            <a:rect b="b" l="l" r="r" t="t"/>
            <a:pathLst>
              <a:path extrusionOk="0" h="120000" w="120000">
                <a:moveTo>
                  <a:pt x="119999" y="0"/>
                </a:moveTo>
                <a:lnTo>
                  <a:pt x="0" y="0"/>
                </a:lnTo>
                <a:lnTo>
                  <a:pt x="119999" y="120000"/>
                </a:lnTo>
                <a:lnTo>
                  <a:pt x="119999"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8" name="Google Shape;658;p8"/>
          <p:cNvSpPr/>
          <p:nvPr/>
        </p:nvSpPr>
        <p:spPr>
          <a:xfrm>
            <a:off x="575237" y="3044003"/>
            <a:ext cx="12644" cy="11673"/>
          </a:xfrm>
          <a:custGeom>
            <a:rect b="b" l="l" r="r" t="t"/>
            <a:pathLst>
              <a:path extrusionOk="0" h="120000" w="120000">
                <a:moveTo>
                  <a:pt x="50699" y="38509"/>
                </a:moveTo>
                <a:lnTo>
                  <a:pt x="0" y="88450"/>
                </a:lnTo>
                <a:lnTo>
                  <a:pt x="38048" y="120000"/>
                </a:lnTo>
                <a:lnTo>
                  <a:pt x="50699" y="115795"/>
                </a:lnTo>
                <a:lnTo>
                  <a:pt x="119999" y="0"/>
                </a:lnTo>
                <a:lnTo>
                  <a:pt x="50699" y="3850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59" name="Google Shape;659;p8"/>
          <p:cNvSpPr/>
          <p:nvPr/>
        </p:nvSpPr>
        <p:spPr>
          <a:xfrm>
            <a:off x="638033" y="3036484"/>
            <a:ext cx="8243" cy="15024"/>
          </a:xfrm>
          <a:custGeom>
            <a:rect b="b" l="l" r="r" t="t"/>
            <a:pathLst>
              <a:path extrusionOk="0" h="120000" w="120000">
                <a:moveTo>
                  <a:pt x="66747" y="120000"/>
                </a:moveTo>
                <a:lnTo>
                  <a:pt x="120000" y="89968"/>
                </a:lnTo>
                <a:lnTo>
                  <a:pt x="120000" y="0"/>
                </a:lnTo>
                <a:lnTo>
                  <a:pt x="38228" y="58642"/>
                </a:lnTo>
                <a:lnTo>
                  <a:pt x="0" y="117715"/>
                </a:lnTo>
                <a:lnTo>
                  <a:pt x="66747"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0" name="Google Shape;660;p8"/>
          <p:cNvSpPr/>
          <p:nvPr/>
        </p:nvSpPr>
        <p:spPr>
          <a:xfrm>
            <a:off x="624381" y="3025220"/>
            <a:ext cx="10947" cy="11264"/>
          </a:xfrm>
          <a:custGeom>
            <a:rect b="b" l="l" r="r" t="t"/>
            <a:pathLst>
              <a:path extrusionOk="0" h="120000" w="120000">
                <a:moveTo>
                  <a:pt x="39945" y="40046"/>
                </a:moveTo>
                <a:lnTo>
                  <a:pt x="79901" y="0"/>
                </a:lnTo>
                <a:lnTo>
                  <a:pt x="39945" y="0"/>
                </a:lnTo>
                <a:lnTo>
                  <a:pt x="0" y="80092"/>
                </a:lnTo>
                <a:lnTo>
                  <a:pt x="0" y="120000"/>
                </a:lnTo>
                <a:lnTo>
                  <a:pt x="39945" y="80092"/>
                </a:lnTo>
                <a:lnTo>
                  <a:pt x="120000" y="80092"/>
                </a:lnTo>
                <a:lnTo>
                  <a:pt x="79901" y="40046"/>
                </a:lnTo>
                <a:lnTo>
                  <a:pt x="39945" y="400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1" name="Google Shape;661;p8"/>
          <p:cNvSpPr/>
          <p:nvPr/>
        </p:nvSpPr>
        <p:spPr>
          <a:xfrm>
            <a:off x="821434" y="2946365"/>
            <a:ext cx="10947" cy="7505"/>
          </a:xfrm>
          <a:custGeom>
            <a:rect b="b" l="l" r="r" t="t"/>
            <a:pathLst>
              <a:path extrusionOk="0" h="120000" w="120000">
                <a:moveTo>
                  <a:pt x="0" y="60103"/>
                </a:moveTo>
                <a:lnTo>
                  <a:pt x="0" y="120000"/>
                </a:lnTo>
                <a:lnTo>
                  <a:pt x="80043" y="120000"/>
                </a:lnTo>
                <a:lnTo>
                  <a:pt x="120000" y="0"/>
                </a:lnTo>
                <a:lnTo>
                  <a:pt x="0" y="60103"/>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2" name="Google Shape;662;p8"/>
          <p:cNvSpPr/>
          <p:nvPr/>
        </p:nvSpPr>
        <p:spPr>
          <a:xfrm>
            <a:off x="821434" y="2901306"/>
            <a:ext cx="10947" cy="3759"/>
          </a:xfrm>
          <a:custGeom>
            <a:rect b="b" l="l" r="r" t="t"/>
            <a:pathLst>
              <a:path extrusionOk="0" h="120000" w="120000">
                <a:moveTo>
                  <a:pt x="0" y="0"/>
                </a:moveTo>
                <a:lnTo>
                  <a:pt x="0" y="120000"/>
                </a:lnTo>
                <a:lnTo>
                  <a:pt x="120000" y="120000"/>
                </a:lnTo>
                <a:lnTo>
                  <a:pt x="80043" y="0"/>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3" name="Google Shape;663;p8"/>
          <p:cNvSpPr/>
          <p:nvPr/>
        </p:nvSpPr>
        <p:spPr>
          <a:xfrm>
            <a:off x="992948" y="2762368"/>
            <a:ext cx="10947" cy="11264"/>
          </a:xfrm>
          <a:custGeom>
            <a:rect b="b" l="l" r="r" t="t"/>
            <a:pathLst>
              <a:path extrusionOk="0" h="120000" w="120000">
                <a:moveTo>
                  <a:pt x="0" y="0"/>
                </a:moveTo>
                <a:lnTo>
                  <a:pt x="40087" y="79953"/>
                </a:lnTo>
                <a:lnTo>
                  <a:pt x="80043" y="79953"/>
                </a:lnTo>
                <a:lnTo>
                  <a:pt x="120000" y="120000"/>
                </a:lnTo>
                <a:lnTo>
                  <a:pt x="80043" y="39907"/>
                </a:lnTo>
                <a:lnTo>
                  <a:pt x="40087" y="39907"/>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4" name="Google Shape;664;p8"/>
          <p:cNvSpPr/>
          <p:nvPr/>
        </p:nvSpPr>
        <p:spPr>
          <a:xfrm>
            <a:off x="971844" y="2330517"/>
            <a:ext cx="334945" cy="608342"/>
          </a:xfrm>
          <a:custGeom>
            <a:rect b="b" l="l" r="r" t="t"/>
            <a:pathLst>
              <a:path extrusionOk="0" h="120000" w="120000">
                <a:moveTo>
                  <a:pt x="27175" y="2221"/>
                </a:moveTo>
                <a:lnTo>
                  <a:pt x="22627" y="1858"/>
                </a:lnTo>
                <a:lnTo>
                  <a:pt x="18925" y="1814"/>
                </a:lnTo>
                <a:lnTo>
                  <a:pt x="15404" y="1480"/>
                </a:lnTo>
                <a:lnTo>
                  <a:pt x="15404" y="741"/>
                </a:lnTo>
                <a:lnTo>
                  <a:pt x="11482" y="0"/>
                </a:lnTo>
                <a:lnTo>
                  <a:pt x="10176" y="741"/>
                </a:lnTo>
                <a:lnTo>
                  <a:pt x="8871" y="741"/>
                </a:lnTo>
                <a:lnTo>
                  <a:pt x="4291" y="593"/>
                </a:lnTo>
                <a:lnTo>
                  <a:pt x="0" y="416"/>
                </a:lnTo>
                <a:lnTo>
                  <a:pt x="2332" y="85185"/>
                </a:lnTo>
                <a:lnTo>
                  <a:pt x="3638" y="85185"/>
                </a:lnTo>
                <a:lnTo>
                  <a:pt x="2332" y="85924"/>
                </a:lnTo>
                <a:lnTo>
                  <a:pt x="7560" y="85924"/>
                </a:lnTo>
                <a:lnTo>
                  <a:pt x="7560" y="85185"/>
                </a:lnTo>
                <a:lnTo>
                  <a:pt x="8871" y="84444"/>
                </a:lnTo>
                <a:lnTo>
                  <a:pt x="10176" y="85924"/>
                </a:lnTo>
                <a:lnTo>
                  <a:pt x="11482" y="87407"/>
                </a:lnTo>
                <a:lnTo>
                  <a:pt x="10176" y="87407"/>
                </a:lnTo>
                <a:lnTo>
                  <a:pt x="8871" y="88146"/>
                </a:lnTo>
                <a:lnTo>
                  <a:pt x="12793" y="88146"/>
                </a:lnTo>
                <a:lnTo>
                  <a:pt x="12793" y="88888"/>
                </a:lnTo>
                <a:lnTo>
                  <a:pt x="15404" y="88888"/>
                </a:lnTo>
                <a:lnTo>
                  <a:pt x="16714" y="89629"/>
                </a:lnTo>
                <a:lnTo>
                  <a:pt x="15404" y="91110"/>
                </a:lnTo>
                <a:lnTo>
                  <a:pt x="15404" y="92590"/>
                </a:lnTo>
                <a:lnTo>
                  <a:pt x="18020" y="91851"/>
                </a:lnTo>
                <a:lnTo>
                  <a:pt x="20637" y="91851"/>
                </a:lnTo>
                <a:lnTo>
                  <a:pt x="21943" y="91110"/>
                </a:lnTo>
                <a:lnTo>
                  <a:pt x="23249" y="91110"/>
                </a:lnTo>
                <a:lnTo>
                  <a:pt x="23249" y="92590"/>
                </a:lnTo>
                <a:lnTo>
                  <a:pt x="24559" y="94074"/>
                </a:lnTo>
                <a:lnTo>
                  <a:pt x="29787" y="94074"/>
                </a:lnTo>
                <a:lnTo>
                  <a:pt x="31097" y="95554"/>
                </a:lnTo>
                <a:lnTo>
                  <a:pt x="35868" y="96245"/>
                </a:lnTo>
                <a:lnTo>
                  <a:pt x="40199" y="97028"/>
                </a:lnTo>
                <a:lnTo>
                  <a:pt x="40247" y="97037"/>
                </a:lnTo>
                <a:lnTo>
                  <a:pt x="41553" y="96296"/>
                </a:lnTo>
                <a:lnTo>
                  <a:pt x="44169" y="94812"/>
                </a:lnTo>
                <a:lnTo>
                  <a:pt x="48092" y="94812"/>
                </a:lnTo>
                <a:lnTo>
                  <a:pt x="49397" y="95554"/>
                </a:lnTo>
                <a:lnTo>
                  <a:pt x="52014" y="96296"/>
                </a:lnTo>
                <a:lnTo>
                  <a:pt x="53319" y="97037"/>
                </a:lnTo>
                <a:lnTo>
                  <a:pt x="54630" y="97037"/>
                </a:lnTo>
                <a:lnTo>
                  <a:pt x="54630" y="96296"/>
                </a:lnTo>
                <a:lnTo>
                  <a:pt x="57241" y="96296"/>
                </a:lnTo>
                <a:lnTo>
                  <a:pt x="57241" y="97776"/>
                </a:lnTo>
                <a:lnTo>
                  <a:pt x="61082" y="98412"/>
                </a:lnTo>
                <a:lnTo>
                  <a:pt x="66344" y="98796"/>
                </a:lnTo>
                <a:lnTo>
                  <a:pt x="70810" y="98678"/>
                </a:lnTo>
                <a:lnTo>
                  <a:pt x="71624" y="98518"/>
                </a:lnTo>
                <a:lnTo>
                  <a:pt x="72935" y="98518"/>
                </a:lnTo>
                <a:lnTo>
                  <a:pt x="74240" y="97037"/>
                </a:lnTo>
                <a:lnTo>
                  <a:pt x="75546" y="97037"/>
                </a:lnTo>
                <a:lnTo>
                  <a:pt x="75546" y="99998"/>
                </a:lnTo>
                <a:lnTo>
                  <a:pt x="74240" y="99998"/>
                </a:lnTo>
                <a:lnTo>
                  <a:pt x="72935" y="100740"/>
                </a:lnTo>
                <a:lnTo>
                  <a:pt x="72935" y="101481"/>
                </a:lnTo>
                <a:lnTo>
                  <a:pt x="75546" y="102220"/>
                </a:lnTo>
                <a:lnTo>
                  <a:pt x="76857" y="102220"/>
                </a:lnTo>
                <a:lnTo>
                  <a:pt x="78162" y="101481"/>
                </a:lnTo>
                <a:lnTo>
                  <a:pt x="79468" y="101481"/>
                </a:lnTo>
                <a:lnTo>
                  <a:pt x="79468" y="102962"/>
                </a:lnTo>
                <a:lnTo>
                  <a:pt x="80778" y="103703"/>
                </a:lnTo>
                <a:lnTo>
                  <a:pt x="83390" y="103703"/>
                </a:lnTo>
                <a:lnTo>
                  <a:pt x="84701" y="102962"/>
                </a:lnTo>
                <a:lnTo>
                  <a:pt x="83390" y="102220"/>
                </a:lnTo>
                <a:lnTo>
                  <a:pt x="83390" y="102962"/>
                </a:lnTo>
                <a:lnTo>
                  <a:pt x="83390" y="101481"/>
                </a:lnTo>
                <a:lnTo>
                  <a:pt x="88623" y="101481"/>
                </a:lnTo>
                <a:lnTo>
                  <a:pt x="87313" y="102962"/>
                </a:lnTo>
                <a:lnTo>
                  <a:pt x="86007" y="104442"/>
                </a:lnTo>
                <a:lnTo>
                  <a:pt x="86007" y="105184"/>
                </a:lnTo>
                <a:lnTo>
                  <a:pt x="89022" y="107124"/>
                </a:lnTo>
                <a:lnTo>
                  <a:pt x="92750" y="109624"/>
                </a:lnTo>
                <a:lnTo>
                  <a:pt x="93851" y="110370"/>
                </a:lnTo>
                <a:lnTo>
                  <a:pt x="96467" y="111111"/>
                </a:lnTo>
                <a:lnTo>
                  <a:pt x="97773" y="110370"/>
                </a:lnTo>
                <a:lnTo>
                  <a:pt x="100389" y="110370"/>
                </a:lnTo>
                <a:lnTo>
                  <a:pt x="99079" y="111850"/>
                </a:lnTo>
                <a:lnTo>
                  <a:pt x="100389" y="112592"/>
                </a:lnTo>
                <a:lnTo>
                  <a:pt x="101695" y="111850"/>
                </a:lnTo>
                <a:lnTo>
                  <a:pt x="105617" y="114814"/>
                </a:lnTo>
                <a:lnTo>
                  <a:pt x="105617" y="115555"/>
                </a:lnTo>
                <a:lnTo>
                  <a:pt x="104311" y="115555"/>
                </a:lnTo>
                <a:lnTo>
                  <a:pt x="104311" y="116294"/>
                </a:lnTo>
                <a:lnTo>
                  <a:pt x="105617" y="117777"/>
                </a:lnTo>
                <a:lnTo>
                  <a:pt x="108233" y="117036"/>
                </a:lnTo>
                <a:lnTo>
                  <a:pt x="109539" y="117777"/>
                </a:lnTo>
                <a:lnTo>
                  <a:pt x="109539" y="118517"/>
                </a:lnTo>
                <a:lnTo>
                  <a:pt x="110850" y="119258"/>
                </a:lnTo>
                <a:lnTo>
                  <a:pt x="110850" y="120000"/>
                </a:lnTo>
                <a:lnTo>
                  <a:pt x="113025" y="120000"/>
                </a:lnTo>
                <a:lnTo>
                  <a:pt x="113461" y="119258"/>
                </a:lnTo>
                <a:lnTo>
                  <a:pt x="113461" y="117777"/>
                </a:lnTo>
                <a:lnTo>
                  <a:pt x="114772" y="118517"/>
                </a:lnTo>
                <a:lnTo>
                  <a:pt x="116078" y="120000"/>
                </a:lnTo>
                <a:lnTo>
                  <a:pt x="120000" y="120000"/>
                </a:lnTo>
                <a:lnTo>
                  <a:pt x="120000" y="116294"/>
                </a:lnTo>
                <a:lnTo>
                  <a:pt x="118694" y="116294"/>
                </a:lnTo>
                <a:lnTo>
                  <a:pt x="117383" y="117036"/>
                </a:lnTo>
                <a:lnTo>
                  <a:pt x="116078" y="116294"/>
                </a:lnTo>
                <a:lnTo>
                  <a:pt x="117877" y="115467"/>
                </a:lnTo>
                <a:lnTo>
                  <a:pt x="116651" y="114700"/>
                </a:lnTo>
                <a:lnTo>
                  <a:pt x="113557" y="114051"/>
                </a:lnTo>
                <a:lnTo>
                  <a:pt x="109749" y="113580"/>
                </a:lnTo>
                <a:lnTo>
                  <a:pt x="106382" y="113348"/>
                </a:lnTo>
                <a:lnTo>
                  <a:pt x="105617" y="113333"/>
                </a:lnTo>
                <a:lnTo>
                  <a:pt x="104311" y="111850"/>
                </a:lnTo>
                <a:lnTo>
                  <a:pt x="105617" y="108887"/>
                </a:lnTo>
                <a:lnTo>
                  <a:pt x="101695" y="108887"/>
                </a:lnTo>
                <a:lnTo>
                  <a:pt x="101695" y="107406"/>
                </a:lnTo>
                <a:lnTo>
                  <a:pt x="103001" y="107406"/>
                </a:lnTo>
                <a:lnTo>
                  <a:pt x="101695" y="106665"/>
                </a:lnTo>
                <a:lnTo>
                  <a:pt x="101695" y="105926"/>
                </a:lnTo>
                <a:lnTo>
                  <a:pt x="103001" y="105926"/>
                </a:lnTo>
                <a:lnTo>
                  <a:pt x="104311" y="106665"/>
                </a:lnTo>
                <a:lnTo>
                  <a:pt x="107499" y="107144"/>
                </a:lnTo>
                <a:lnTo>
                  <a:pt x="107804" y="108001"/>
                </a:lnTo>
                <a:lnTo>
                  <a:pt x="108233" y="109628"/>
                </a:lnTo>
                <a:lnTo>
                  <a:pt x="108233" y="108887"/>
                </a:lnTo>
                <a:lnTo>
                  <a:pt x="109539" y="109628"/>
                </a:lnTo>
                <a:lnTo>
                  <a:pt x="110850" y="109628"/>
                </a:lnTo>
                <a:lnTo>
                  <a:pt x="113461" y="111111"/>
                </a:lnTo>
                <a:lnTo>
                  <a:pt x="114772" y="110370"/>
                </a:lnTo>
                <a:lnTo>
                  <a:pt x="114772" y="111850"/>
                </a:lnTo>
                <a:lnTo>
                  <a:pt x="116078" y="111850"/>
                </a:lnTo>
                <a:lnTo>
                  <a:pt x="116078" y="106665"/>
                </a:lnTo>
                <a:lnTo>
                  <a:pt x="114772" y="102962"/>
                </a:lnTo>
                <a:lnTo>
                  <a:pt x="114772" y="104442"/>
                </a:lnTo>
                <a:lnTo>
                  <a:pt x="112156" y="105184"/>
                </a:lnTo>
                <a:lnTo>
                  <a:pt x="112156" y="96296"/>
                </a:lnTo>
                <a:lnTo>
                  <a:pt x="108280" y="95673"/>
                </a:lnTo>
                <a:lnTo>
                  <a:pt x="104198" y="96217"/>
                </a:lnTo>
                <a:lnTo>
                  <a:pt x="103001" y="96296"/>
                </a:lnTo>
                <a:lnTo>
                  <a:pt x="102450" y="97150"/>
                </a:lnTo>
                <a:lnTo>
                  <a:pt x="103143" y="99066"/>
                </a:lnTo>
                <a:lnTo>
                  <a:pt x="103001" y="99259"/>
                </a:lnTo>
                <a:lnTo>
                  <a:pt x="100737" y="100692"/>
                </a:lnTo>
                <a:lnTo>
                  <a:pt x="95665" y="102037"/>
                </a:lnTo>
                <a:lnTo>
                  <a:pt x="95156" y="102220"/>
                </a:lnTo>
                <a:lnTo>
                  <a:pt x="92552" y="103287"/>
                </a:lnTo>
                <a:lnTo>
                  <a:pt x="92230" y="102957"/>
                </a:lnTo>
                <a:lnTo>
                  <a:pt x="92004" y="101644"/>
                </a:lnTo>
                <a:lnTo>
                  <a:pt x="91235" y="100740"/>
                </a:lnTo>
                <a:lnTo>
                  <a:pt x="88359" y="98792"/>
                </a:lnTo>
                <a:lnTo>
                  <a:pt x="84035" y="97158"/>
                </a:lnTo>
                <a:lnTo>
                  <a:pt x="80914" y="95688"/>
                </a:lnTo>
                <a:lnTo>
                  <a:pt x="80778" y="95554"/>
                </a:lnTo>
                <a:lnTo>
                  <a:pt x="78162" y="93332"/>
                </a:lnTo>
                <a:lnTo>
                  <a:pt x="79468" y="93332"/>
                </a:lnTo>
                <a:lnTo>
                  <a:pt x="78162" y="91851"/>
                </a:lnTo>
                <a:lnTo>
                  <a:pt x="77728" y="90240"/>
                </a:lnTo>
                <a:lnTo>
                  <a:pt x="77593" y="88779"/>
                </a:lnTo>
                <a:lnTo>
                  <a:pt x="76886" y="88063"/>
                </a:lnTo>
                <a:lnTo>
                  <a:pt x="74732" y="88684"/>
                </a:lnTo>
                <a:lnTo>
                  <a:pt x="72935" y="89629"/>
                </a:lnTo>
                <a:lnTo>
                  <a:pt x="71624" y="90368"/>
                </a:lnTo>
                <a:lnTo>
                  <a:pt x="69012" y="88888"/>
                </a:lnTo>
                <a:lnTo>
                  <a:pt x="67702" y="88146"/>
                </a:lnTo>
                <a:lnTo>
                  <a:pt x="63524" y="88551"/>
                </a:lnTo>
                <a:lnTo>
                  <a:pt x="59858" y="89629"/>
                </a:lnTo>
                <a:lnTo>
                  <a:pt x="55935" y="4444"/>
                </a:lnTo>
                <a:lnTo>
                  <a:pt x="54630" y="3702"/>
                </a:lnTo>
                <a:lnTo>
                  <a:pt x="52014" y="2963"/>
                </a:lnTo>
                <a:lnTo>
                  <a:pt x="50708" y="2963"/>
                </a:lnTo>
                <a:lnTo>
                  <a:pt x="48092" y="2221"/>
                </a:lnTo>
                <a:lnTo>
                  <a:pt x="48092" y="1480"/>
                </a:lnTo>
                <a:lnTo>
                  <a:pt x="45475" y="1480"/>
                </a:lnTo>
                <a:lnTo>
                  <a:pt x="42863" y="2963"/>
                </a:lnTo>
                <a:lnTo>
                  <a:pt x="40247" y="2221"/>
                </a:lnTo>
                <a:lnTo>
                  <a:pt x="38941" y="1480"/>
                </a:lnTo>
                <a:lnTo>
                  <a:pt x="36325" y="1480"/>
                </a:lnTo>
                <a:lnTo>
                  <a:pt x="35019" y="2221"/>
                </a:lnTo>
                <a:lnTo>
                  <a:pt x="35019" y="2963"/>
                </a:lnTo>
                <a:lnTo>
                  <a:pt x="36325" y="2963"/>
                </a:lnTo>
                <a:lnTo>
                  <a:pt x="33709" y="3702"/>
                </a:lnTo>
                <a:lnTo>
                  <a:pt x="32403" y="3702"/>
                </a:lnTo>
                <a:lnTo>
                  <a:pt x="32403" y="2221"/>
                </a:lnTo>
                <a:lnTo>
                  <a:pt x="29787" y="2221"/>
                </a:lnTo>
                <a:lnTo>
                  <a:pt x="29787" y="3702"/>
                </a:lnTo>
                <a:lnTo>
                  <a:pt x="28481" y="2963"/>
                </a:lnTo>
                <a:lnTo>
                  <a:pt x="27175" y="2963"/>
                </a:lnTo>
                <a:lnTo>
                  <a:pt x="28481" y="2221"/>
                </a:lnTo>
                <a:lnTo>
                  <a:pt x="27175" y="222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5" name="Google Shape;665;p8"/>
          <p:cNvSpPr/>
          <p:nvPr/>
        </p:nvSpPr>
        <p:spPr>
          <a:xfrm>
            <a:off x="974711" y="2803668"/>
            <a:ext cx="11866" cy="18783"/>
          </a:xfrm>
          <a:custGeom>
            <a:rect b="b" l="l" r="r" t="t"/>
            <a:pathLst>
              <a:path extrusionOk="0" h="120000" w="120000">
                <a:moveTo>
                  <a:pt x="83118" y="74569"/>
                </a:moveTo>
                <a:lnTo>
                  <a:pt x="120000" y="34333"/>
                </a:lnTo>
                <a:lnTo>
                  <a:pt x="73713" y="0"/>
                </a:lnTo>
                <a:lnTo>
                  <a:pt x="36851" y="24015"/>
                </a:lnTo>
                <a:lnTo>
                  <a:pt x="36851" y="95984"/>
                </a:lnTo>
                <a:lnTo>
                  <a:pt x="0" y="120000"/>
                </a:lnTo>
                <a:lnTo>
                  <a:pt x="83118" y="74569"/>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6" name="Google Shape;666;p8"/>
          <p:cNvSpPr/>
          <p:nvPr/>
        </p:nvSpPr>
        <p:spPr>
          <a:xfrm>
            <a:off x="996605" y="2801788"/>
            <a:ext cx="7289"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7" name="Google Shape;667;p8"/>
          <p:cNvSpPr/>
          <p:nvPr/>
        </p:nvSpPr>
        <p:spPr>
          <a:xfrm>
            <a:off x="971053" y="2792403"/>
            <a:ext cx="7302" cy="7505"/>
          </a:xfrm>
          <a:custGeom>
            <a:rect b="b" l="l" r="r" t="t"/>
            <a:pathLst>
              <a:path extrusionOk="0" h="120000" w="120000">
                <a:moveTo>
                  <a:pt x="0" y="0"/>
                </a:moveTo>
                <a:lnTo>
                  <a:pt x="0" y="120000"/>
                </a:lnTo>
                <a:lnTo>
                  <a:pt x="120000" y="120000"/>
                </a:lnTo>
                <a:lnTo>
                  <a:pt x="60098" y="60103"/>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8" name="Google Shape;668;p8"/>
          <p:cNvSpPr/>
          <p:nvPr/>
        </p:nvSpPr>
        <p:spPr>
          <a:xfrm>
            <a:off x="518552" y="2688326"/>
            <a:ext cx="9479" cy="6439"/>
          </a:xfrm>
          <a:custGeom>
            <a:rect b="b" l="l" r="r" t="t"/>
            <a:pathLst>
              <a:path extrusionOk="0" h="120000" w="120000">
                <a:moveTo>
                  <a:pt x="120000" y="79670"/>
                </a:moveTo>
                <a:lnTo>
                  <a:pt x="94377" y="28141"/>
                </a:lnTo>
                <a:lnTo>
                  <a:pt x="66108" y="0"/>
                </a:lnTo>
                <a:lnTo>
                  <a:pt x="0" y="50169"/>
                </a:lnTo>
                <a:lnTo>
                  <a:pt x="0" y="120000"/>
                </a:lnTo>
                <a:lnTo>
                  <a:pt x="120000" y="7967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69" name="Google Shape;669;p8"/>
          <p:cNvSpPr/>
          <p:nvPr/>
        </p:nvSpPr>
        <p:spPr>
          <a:xfrm>
            <a:off x="336078" y="2645313"/>
            <a:ext cx="80289" cy="41946"/>
          </a:xfrm>
          <a:custGeom>
            <a:rect b="b" l="l" r="r" t="t"/>
            <a:pathLst>
              <a:path extrusionOk="0" h="120000" w="120000">
                <a:moveTo>
                  <a:pt x="10913" y="23321"/>
                </a:moveTo>
                <a:lnTo>
                  <a:pt x="16361" y="12564"/>
                </a:lnTo>
                <a:lnTo>
                  <a:pt x="10913" y="12564"/>
                </a:lnTo>
                <a:lnTo>
                  <a:pt x="5465" y="34038"/>
                </a:lnTo>
                <a:lnTo>
                  <a:pt x="0" y="44791"/>
                </a:lnTo>
                <a:lnTo>
                  <a:pt x="5465" y="66302"/>
                </a:lnTo>
                <a:lnTo>
                  <a:pt x="23758" y="56429"/>
                </a:lnTo>
                <a:lnTo>
                  <a:pt x="42519" y="48081"/>
                </a:lnTo>
                <a:lnTo>
                  <a:pt x="59890" y="47363"/>
                </a:lnTo>
                <a:lnTo>
                  <a:pt x="70914" y="55545"/>
                </a:lnTo>
                <a:lnTo>
                  <a:pt x="76362" y="66302"/>
                </a:lnTo>
                <a:lnTo>
                  <a:pt x="76362" y="87772"/>
                </a:lnTo>
                <a:lnTo>
                  <a:pt x="92723" y="87772"/>
                </a:lnTo>
                <a:lnTo>
                  <a:pt x="92723" y="120000"/>
                </a:lnTo>
                <a:lnTo>
                  <a:pt x="109084" y="120000"/>
                </a:lnTo>
                <a:lnTo>
                  <a:pt x="103638" y="98529"/>
                </a:lnTo>
                <a:lnTo>
                  <a:pt x="103638" y="87772"/>
                </a:lnTo>
                <a:lnTo>
                  <a:pt x="114552" y="87772"/>
                </a:lnTo>
                <a:lnTo>
                  <a:pt x="119999" y="77019"/>
                </a:lnTo>
                <a:lnTo>
                  <a:pt x="100538" y="66010"/>
                </a:lnTo>
                <a:lnTo>
                  <a:pt x="84776" y="50104"/>
                </a:lnTo>
                <a:lnTo>
                  <a:pt x="81827" y="44791"/>
                </a:lnTo>
                <a:lnTo>
                  <a:pt x="74123" y="17019"/>
                </a:lnTo>
                <a:lnTo>
                  <a:pt x="59937" y="0"/>
                </a:lnTo>
                <a:lnTo>
                  <a:pt x="49103" y="1810"/>
                </a:lnTo>
                <a:lnTo>
                  <a:pt x="43637" y="23321"/>
                </a:lnTo>
                <a:lnTo>
                  <a:pt x="10913" y="23321"/>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0" name="Google Shape;670;p8"/>
          <p:cNvSpPr/>
          <p:nvPr/>
        </p:nvSpPr>
        <p:spPr>
          <a:xfrm>
            <a:off x="485710" y="2713549"/>
            <a:ext cx="37300" cy="56626"/>
          </a:xfrm>
          <a:custGeom>
            <a:rect b="b" l="l" r="r" t="t"/>
            <a:pathLst>
              <a:path extrusionOk="0" h="120000" w="120000">
                <a:moveTo>
                  <a:pt x="70436" y="119360"/>
                </a:moveTo>
                <a:lnTo>
                  <a:pt x="120000" y="120000"/>
                </a:lnTo>
                <a:lnTo>
                  <a:pt x="82163" y="111394"/>
                </a:lnTo>
                <a:lnTo>
                  <a:pt x="82163" y="0"/>
                </a:lnTo>
                <a:lnTo>
                  <a:pt x="46944" y="23870"/>
                </a:lnTo>
                <a:lnTo>
                  <a:pt x="35218" y="31810"/>
                </a:lnTo>
                <a:lnTo>
                  <a:pt x="46944" y="47742"/>
                </a:lnTo>
                <a:lnTo>
                  <a:pt x="46944" y="55683"/>
                </a:lnTo>
                <a:lnTo>
                  <a:pt x="35218" y="55683"/>
                </a:lnTo>
                <a:lnTo>
                  <a:pt x="11723" y="63649"/>
                </a:lnTo>
                <a:lnTo>
                  <a:pt x="0" y="79581"/>
                </a:lnTo>
                <a:lnTo>
                  <a:pt x="35218" y="79581"/>
                </a:lnTo>
                <a:lnTo>
                  <a:pt x="23449" y="95487"/>
                </a:lnTo>
                <a:lnTo>
                  <a:pt x="70436" y="95487"/>
                </a:lnTo>
                <a:lnTo>
                  <a:pt x="70436" y="11936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1" name="Google Shape;671;p8"/>
          <p:cNvSpPr/>
          <p:nvPr/>
        </p:nvSpPr>
        <p:spPr>
          <a:xfrm>
            <a:off x="307818" y="2781138"/>
            <a:ext cx="24615" cy="18770"/>
          </a:xfrm>
          <a:custGeom>
            <a:rect b="b" l="l" r="r" t="t"/>
            <a:pathLst>
              <a:path extrusionOk="0" h="120000" w="120000">
                <a:moveTo>
                  <a:pt x="13260" y="47980"/>
                </a:moveTo>
                <a:lnTo>
                  <a:pt x="48862" y="24031"/>
                </a:lnTo>
                <a:lnTo>
                  <a:pt x="13260" y="0"/>
                </a:lnTo>
                <a:lnTo>
                  <a:pt x="0" y="44349"/>
                </a:lnTo>
                <a:lnTo>
                  <a:pt x="9857" y="63433"/>
                </a:lnTo>
                <a:lnTo>
                  <a:pt x="13260" y="72012"/>
                </a:lnTo>
                <a:lnTo>
                  <a:pt x="31029" y="120000"/>
                </a:lnTo>
                <a:lnTo>
                  <a:pt x="84402" y="120000"/>
                </a:lnTo>
                <a:lnTo>
                  <a:pt x="120000" y="96051"/>
                </a:lnTo>
                <a:lnTo>
                  <a:pt x="102230" y="96051"/>
                </a:lnTo>
                <a:lnTo>
                  <a:pt x="48862" y="72012"/>
                </a:lnTo>
                <a:lnTo>
                  <a:pt x="13260" y="4798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2" name="Google Shape;672;p8"/>
          <p:cNvSpPr/>
          <p:nvPr/>
        </p:nvSpPr>
        <p:spPr>
          <a:xfrm>
            <a:off x="295946" y="3164170"/>
            <a:ext cx="10947" cy="3746"/>
          </a:xfrm>
          <a:custGeom>
            <a:rect b="b" l="l" r="r" t="t"/>
            <a:pathLst>
              <a:path extrusionOk="0" h="120000" w="120000">
                <a:moveTo>
                  <a:pt x="39945" y="0"/>
                </a:moveTo>
                <a:lnTo>
                  <a:pt x="0" y="120000"/>
                </a:lnTo>
                <a:lnTo>
                  <a:pt x="120000" y="120000"/>
                </a:lnTo>
                <a:lnTo>
                  <a:pt x="79901" y="0"/>
                </a:lnTo>
                <a:lnTo>
                  <a:pt x="39945"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3" name="Google Shape;673;p8"/>
          <p:cNvSpPr/>
          <p:nvPr/>
        </p:nvSpPr>
        <p:spPr>
          <a:xfrm>
            <a:off x="354328" y="3145387"/>
            <a:ext cx="10947" cy="3759"/>
          </a:xfrm>
          <a:custGeom>
            <a:rect b="b" l="l" r="r" t="t"/>
            <a:pathLst>
              <a:path extrusionOk="0" h="120000" w="120000">
                <a:moveTo>
                  <a:pt x="80043" y="0"/>
                </a:moveTo>
                <a:lnTo>
                  <a:pt x="0" y="0"/>
                </a:lnTo>
                <a:lnTo>
                  <a:pt x="80043" y="120000"/>
                </a:lnTo>
                <a:lnTo>
                  <a:pt x="120000" y="120000"/>
                </a:lnTo>
                <a:lnTo>
                  <a:pt x="80043"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4" name="Google Shape;674;p8"/>
          <p:cNvSpPr/>
          <p:nvPr/>
        </p:nvSpPr>
        <p:spPr>
          <a:xfrm>
            <a:off x="376223" y="3137881"/>
            <a:ext cx="10947" cy="3759"/>
          </a:xfrm>
          <a:custGeom>
            <a:rect b="b" l="l" r="r" t="t"/>
            <a:pathLst>
              <a:path extrusionOk="0" h="120000" w="120000">
                <a:moveTo>
                  <a:pt x="40087" y="0"/>
                </a:moveTo>
                <a:lnTo>
                  <a:pt x="0" y="0"/>
                </a:lnTo>
                <a:lnTo>
                  <a:pt x="40087" y="120000"/>
                </a:lnTo>
                <a:lnTo>
                  <a:pt x="120000" y="0"/>
                </a:lnTo>
                <a:lnTo>
                  <a:pt x="40087"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5" name="Google Shape;675;p8"/>
          <p:cNvSpPr/>
          <p:nvPr/>
        </p:nvSpPr>
        <p:spPr>
          <a:xfrm>
            <a:off x="412723" y="3119098"/>
            <a:ext cx="10947" cy="11277"/>
          </a:xfrm>
          <a:custGeom>
            <a:rect b="b" l="l" r="r" t="t"/>
            <a:pathLst>
              <a:path extrusionOk="0" h="120000" w="120000">
                <a:moveTo>
                  <a:pt x="0" y="80000"/>
                </a:moveTo>
                <a:lnTo>
                  <a:pt x="39945" y="119999"/>
                </a:lnTo>
                <a:lnTo>
                  <a:pt x="79901" y="119999"/>
                </a:lnTo>
                <a:lnTo>
                  <a:pt x="120000" y="0"/>
                </a:lnTo>
                <a:lnTo>
                  <a:pt x="39945" y="0"/>
                </a:lnTo>
                <a:lnTo>
                  <a:pt x="39945" y="40000"/>
                </a:lnTo>
                <a:lnTo>
                  <a:pt x="0" y="8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6" name="Google Shape;676;p8"/>
          <p:cNvSpPr/>
          <p:nvPr/>
        </p:nvSpPr>
        <p:spPr>
          <a:xfrm>
            <a:off x="420013" y="3107833"/>
            <a:ext cx="14605" cy="11264"/>
          </a:xfrm>
          <a:custGeom>
            <a:rect b="b" l="l" r="r" t="t"/>
            <a:pathLst>
              <a:path extrusionOk="0" h="120000" w="120000">
                <a:moveTo>
                  <a:pt x="120000" y="0"/>
                </a:moveTo>
                <a:lnTo>
                  <a:pt x="60000" y="0"/>
                </a:lnTo>
                <a:lnTo>
                  <a:pt x="60000" y="40046"/>
                </a:lnTo>
                <a:lnTo>
                  <a:pt x="0" y="80092"/>
                </a:lnTo>
                <a:lnTo>
                  <a:pt x="60000" y="80092"/>
                </a:lnTo>
                <a:lnTo>
                  <a:pt x="30049" y="120000"/>
                </a:lnTo>
                <a:lnTo>
                  <a:pt x="120000" y="120000"/>
                </a:lnTo>
                <a:lnTo>
                  <a:pt x="12000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7" name="Google Shape;677;p8"/>
          <p:cNvSpPr/>
          <p:nvPr/>
        </p:nvSpPr>
        <p:spPr>
          <a:xfrm>
            <a:off x="536789" y="2514527"/>
            <a:ext cx="7302" cy="26276"/>
          </a:xfrm>
          <a:custGeom>
            <a:rect b="b" l="l" r="r" t="t"/>
            <a:pathLst>
              <a:path extrusionOk="0" h="120000" w="120000">
                <a:moveTo>
                  <a:pt x="60098" y="102887"/>
                </a:moveTo>
                <a:lnTo>
                  <a:pt x="40131" y="114277"/>
                </a:lnTo>
                <a:lnTo>
                  <a:pt x="120000" y="102887"/>
                </a:lnTo>
                <a:lnTo>
                  <a:pt x="60098" y="68553"/>
                </a:lnTo>
                <a:lnTo>
                  <a:pt x="120000" y="51441"/>
                </a:lnTo>
                <a:lnTo>
                  <a:pt x="60098" y="17107"/>
                </a:lnTo>
                <a:lnTo>
                  <a:pt x="0" y="0"/>
                </a:lnTo>
                <a:lnTo>
                  <a:pt x="0" y="120000"/>
                </a:lnTo>
                <a:lnTo>
                  <a:pt x="60098" y="10288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8" name="Google Shape;678;p8"/>
          <p:cNvSpPr/>
          <p:nvPr/>
        </p:nvSpPr>
        <p:spPr>
          <a:xfrm>
            <a:off x="445565" y="3096568"/>
            <a:ext cx="25539" cy="26289"/>
          </a:xfrm>
          <a:custGeom>
            <a:rect b="b" l="l" r="r" t="t"/>
            <a:pathLst>
              <a:path extrusionOk="0" h="120000" w="120000">
                <a:moveTo>
                  <a:pt x="56689" y="46798"/>
                </a:moveTo>
                <a:lnTo>
                  <a:pt x="68563" y="51418"/>
                </a:lnTo>
                <a:lnTo>
                  <a:pt x="34248" y="85741"/>
                </a:lnTo>
                <a:lnTo>
                  <a:pt x="0" y="85741"/>
                </a:lnTo>
                <a:lnTo>
                  <a:pt x="0" y="120004"/>
                </a:lnTo>
                <a:lnTo>
                  <a:pt x="51436" y="120004"/>
                </a:lnTo>
                <a:lnTo>
                  <a:pt x="90393" y="71343"/>
                </a:lnTo>
                <a:lnTo>
                  <a:pt x="117237" y="22682"/>
                </a:lnTo>
                <a:lnTo>
                  <a:pt x="120000" y="17159"/>
                </a:lnTo>
                <a:lnTo>
                  <a:pt x="102873" y="17159"/>
                </a:lnTo>
                <a:lnTo>
                  <a:pt x="85690" y="0"/>
                </a:lnTo>
                <a:lnTo>
                  <a:pt x="46982" y="23412"/>
                </a:lnTo>
                <a:lnTo>
                  <a:pt x="56689" y="467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79" name="Google Shape;679;p8"/>
          <p:cNvSpPr/>
          <p:nvPr/>
        </p:nvSpPr>
        <p:spPr>
          <a:xfrm>
            <a:off x="511249" y="3044003"/>
            <a:ext cx="42574" cy="26289"/>
          </a:xfrm>
          <a:custGeom>
            <a:rect b="b" l="l" r="r" t="t"/>
            <a:pathLst>
              <a:path extrusionOk="0" h="120000" w="120000">
                <a:moveTo>
                  <a:pt x="94440" y="66217"/>
                </a:moveTo>
                <a:lnTo>
                  <a:pt x="112229" y="54303"/>
                </a:lnTo>
                <a:lnTo>
                  <a:pt x="113150" y="51418"/>
                </a:lnTo>
                <a:lnTo>
                  <a:pt x="120000" y="39978"/>
                </a:lnTo>
                <a:lnTo>
                  <a:pt x="113150" y="34258"/>
                </a:lnTo>
                <a:lnTo>
                  <a:pt x="102843" y="34258"/>
                </a:lnTo>
                <a:lnTo>
                  <a:pt x="102843" y="0"/>
                </a:lnTo>
                <a:lnTo>
                  <a:pt x="82295" y="0"/>
                </a:lnTo>
                <a:lnTo>
                  <a:pt x="61710" y="34258"/>
                </a:lnTo>
                <a:lnTo>
                  <a:pt x="30855" y="34258"/>
                </a:lnTo>
                <a:lnTo>
                  <a:pt x="20581" y="51418"/>
                </a:lnTo>
                <a:lnTo>
                  <a:pt x="20581" y="85681"/>
                </a:lnTo>
                <a:lnTo>
                  <a:pt x="0" y="85681"/>
                </a:lnTo>
                <a:lnTo>
                  <a:pt x="0" y="102840"/>
                </a:lnTo>
                <a:lnTo>
                  <a:pt x="10271" y="102840"/>
                </a:lnTo>
                <a:lnTo>
                  <a:pt x="0" y="120004"/>
                </a:lnTo>
                <a:lnTo>
                  <a:pt x="30855" y="120004"/>
                </a:lnTo>
                <a:lnTo>
                  <a:pt x="51437" y="85681"/>
                </a:lnTo>
                <a:lnTo>
                  <a:pt x="61710" y="68581"/>
                </a:lnTo>
                <a:lnTo>
                  <a:pt x="94440" y="6621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0" name="Google Shape;680;p8"/>
          <p:cNvSpPr/>
          <p:nvPr/>
        </p:nvSpPr>
        <p:spPr>
          <a:xfrm>
            <a:off x="1354225" y="2968895"/>
            <a:ext cx="7302" cy="11264"/>
          </a:xfrm>
          <a:custGeom>
            <a:rect b="b" l="l" r="r" t="t"/>
            <a:pathLst>
              <a:path extrusionOk="0" h="120000" w="120000">
                <a:moveTo>
                  <a:pt x="0" y="40046"/>
                </a:moveTo>
                <a:lnTo>
                  <a:pt x="0" y="120000"/>
                </a:lnTo>
                <a:lnTo>
                  <a:pt x="120000" y="120000"/>
                </a:lnTo>
                <a:lnTo>
                  <a:pt x="120000" y="0"/>
                </a:lnTo>
                <a:lnTo>
                  <a:pt x="60098" y="40046"/>
                </a:lnTo>
                <a:lnTo>
                  <a:pt x="60098" y="0"/>
                </a:lnTo>
                <a:lnTo>
                  <a:pt x="0" y="400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1" name="Google Shape;681;p8"/>
          <p:cNvSpPr/>
          <p:nvPr/>
        </p:nvSpPr>
        <p:spPr>
          <a:xfrm>
            <a:off x="1357882" y="2987678"/>
            <a:ext cx="18237" cy="7505"/>
          </a:xfrm>
          <a:custGeom>
            <a:rect b="b" l="l" r="r" t="t"/>
            <a:pathLst>
              <a:path extrusionOk="0" h="120000" w="120000">
                <a:moveTo>
                  <a:pt x="72031" y="0"/>
                </a:moveTo>
                <a:lnTo>
                  <a:pt x="72031" y="59896"/>
                </a:lnTo>
                <a:lnTo>
                  <a:pt x="47961" y="59896"/>
                </a:lnTo>
                <a:lnTo>
                  <a:pt x="47961" y="0"/>
                </a:lnTo>
                <a:lnTo>
                  <a:pt x="0" y="0"/>
                </a:lnTo>
                <a:lnTo>
                  <a:pt x="0" y="59896"/>
                </a:lnTo>
                <a:lnTo>
                  <a:pt x="23977" y="120000"/>
                </a:lnTo>
                <a:lnTo>
                  <a:pt x="96015" y="120000"/>
                </a:lnTo>
                <a:lnTo>
                  <a:pt x="120000" y="59896"/>
                </a:lnTo>
                <a:lnTo>
                  <a:pt x="96015" y="59896"/>
                </a:lnTo>
                <a:lnTo>
                  <a:pt x="72031"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2" name="Google Shape;682;p8"/>
          <p:cNvSpPr/>
          <p:nvPr/>
        </p:nvSpPr>
        <p:spPr>
          <a:xfrm>
            <a:off x="1394369" y="3002690"/>
            <a:ext cx="7302" cy="30048"/>
          </a:xfrm>
          <a:custGeom>
            <a:rect b="b" l="l" r="r" t="t"/>
            <a:pathLst>
              <a:path extrusionOk="0" h="120000" w="120000">
                <a:moveTo>
                  <a:pt x="60098" y="120000"/>
                </a:moveTo>
                <a:lnTo>
                  <a:pt x="120000" y="15011"/>
                </a:lnTo>
                <a:lnTo>
                  <a:pt x="0" y="0"/>
                </a:lnTo>
                <a:lnTo>
                  <a:pt x="0" y="89972"/>
                </a:lnTo>
                <a:lnTo>
                  <a:pt x="60098"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3" name="Google Shape;683;p8"/>
          <p:cNvSpPr/>
          <p:nvPr/>
        </p:nvSpPr>
        <p:spPr>
          <a:xfrm>
            <a:off x="1339632" y="2987678"/>
            <a:ext cx="58394" cy="71348"/>
          </a:xfrm>
          <a:custGeom>
            <a:rect b="b" l="l" r="r" t="t"/>
            <a:pathLst>
              <a:path extrusionOk="0" h="120000" w="120000">
                <a:moveTo>
                  <a:pt x="116995" y="90126"/>
                </a:moveTo>
                <a:lnTo>
                  <a:pt x="104994" y="94731"/>
                </a:lnTo>
                <a:lnTo>
                  <a:pt x="104994" y="82086"/>
                </a:lnTo>
                <a:lnTo>
                  <a:pt x="112482" y="75784"/>
                </a:lnTo>
                <a:lnTo>
                  <a:pt x="112482" y="63140"/>
                </a:lnTo>
                <a:lnTo>
                  <a:pt x="82496" y="63140"/>
                </a:lnTo>
                <a:lnTo>
                  <a:pt x="82496" y="56838"/>
                </a:lnTo>
                <a:lnTo>
                  <a:pt x="74980" y="50515"/>
                </a:lnTo>
                <a:lnTo>
                  <a:pt x="67490" y="50515"/>
                </a:lnTo>
                <a:lnTo>
                  <a:pt x="67490" y="44193"/>
                </a:lnTo>
                <a:lnTo>
                  <a:pt x="74980" y="31569"/>
                </a:lnTo>
                <a:lnTo>
                  <a:pt x="74980" y="25246"/>
                </a:lnTo>
                <a:lnTo>
                  <a:pt x="82496" y="25246"/>
                </a:lnTo>
                <a:lnTo>
                  <a:pt x="74980" y="18944"/>
                </a:lnTo>
                <a:lnTo>
                  <a:pt x="67490" y="12622"/>
                </a:lnTo>
                <a:lnTo>
                  <a:pt x="67490" y="25246"/>
                </a:lnTo>
                <a:lnTo>
                  <a:pt x="52482" y="25246"/>
                </a:lnTo>
                <a:lnTo>
                  <a:pt x="37501" y="18944"/>
                </a:lnTo>
                <a:lnTo>
                  <a:pt x="37501" y="6300"/>
                </a:lnTo>
                <a:lnTo>
                  <a:pt x="29986" y="6300"/>
                </a:lnTo>
                <a:lnTo>
                  <a:pt x="15005" y="0"/>
                </a:lnTo>
                <a:lnTo>
                  <a:pt x="7488" y="0"/>
                </a:lnTo>
                <a:lnTo>
                  <a:pt x="7488" y="6300"/>
                </a:lnTo>
                <a:lnTo>
                  <a:pt x="0" y="18944"/>
                </a:lnTo>
                <a:lnTo>
                  <a:pt x="0" y="25246"/>
                </a:lnTo>
                <a:lnTo>
                  <a:pt x="22496" y="25246"/>
                </a:lnTo>
                <a:lnTo>
                  <a:pt x="22496" y="31569"/>
                </a:lnTo>
                <a:lnTo>
                  <a:pt x="29986" y="44193"/>
                </a:lnTo>
                <a:lnTo>
                  <a:pt x="37501" y="44193"/>
                </a:lnTo>
                <a:lnTo>
                  <a:pt x="37501" y="37891"/>
                </a:lnTo>
                <a:lnTo>
                  <a:pt x="44992" y="44193"/>
                </a:lnTo>
                <a:lnTo>
                  <a:pt x="44992" y="56838"/>
                </a:lnTo>
                <a:lnTo>
                  <a:pt x="37501" y="63140"/>
                </a:lnTo>
                <a:lnTo>
                  <a:pt x="52482" y="69462"/>
                </a:lnTo>
                <a:lnTo>
                  <a:pt x="67490" y="69462"/>
                </a:lnTo>
                <a:lnTo>
                  <a:pt x="74980" y="75784"/>
                </a:lnTo>
                <a:lnTo>
                  <a:pt x="82496" y="75784"/>
                </a:lnTo>
                <a:lnTo>
                  <a:pt x="74980" y="88408"/>
                </a:lnTo>
                <a:lnTo>
                  <a:pt x="74980" y="94731"/>
                </a:lnTo>
                <a:lnTo>
                  <a:pt x="89986" y="88408"/>
                </a:lnTo>
                <a:lnTo>
                  <a:pt x="89986" y="113677"/>
                </a:lnTo>
                <a:lnTo>
                  <a:pt x="97503" y="113677"/>
                </a:lnTo>
                <a:lnTo>
                  <a:pt x="97503" y="120000"/>
                </a:lnTo>
                <a:lnTo>
                  <a:pt x="104994" y="113677"/>
                </a:lnTo>
                <a:lnTo>
                  <a:pt x="112482" y="120000"/>
                </a:lnTo>
                <a:lnTo>
                  <a:pt x="120000" y="120000"/>
                </a:lnTo>
                <a:lnTo>
                  <a:pt x="117788" y="94875"/>
                </a:lnTo>
                <a:lnTo>
                  <a:pt x="116995" y="9012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4" name="Google Shape;684;p8"/>
          <p:cNvSpPr/>
          <p:nvPr/>
        </p:nvSpPr>
        <p:spPr>
          <a:xfrm>
            <a:off x="781506" y="2912571"/>
            <a:ext cx="72800" cy="45059"/>
          </a:xfrm>
          <a:custGeom>
            <a:rect b="b" l="l" r="r" t="t"/>
            <a:pathLst>
              <a:path extrusionOk="0" h="120000" w="120000">
                <a:moveTo>
                  <a:pt x="35732" y="29998"/>
                </a:moveTo>
                <a:lnTo>
                  <a:pt x="35732" y="49987"/>
                </a:lnTo>
                <a:lnTo>
                  <a:pt x="29724" y="49987"/>
                </a:lnTo>
                <a:lnTo>
                  <a:pt x="18051" y="47612"/>
                </a:lnTo>
                <a:lnTo>
                  <a:pt x="5591" y="45010"/>
                </a:lnTo>
                <a:lnTo>
                  <a:pt x="0" y="48965"/>
                </a:lnTo>
                <a:lnTo>
                  <a:pt x="8927" y="66259"/>
                </a:lnTo>
                <a:lnTo>
                  <a:pt x="11680" y="70012"/>
                </a:lnTo>
                <a:lnTo>
                  <a:pt x="5671" y="79988"/>
                </a:lnTo>
                <a:lnTo>
                  <a:pt x="5671" y="100010"/>
                </a:lnTo>
                <a:lnTo>
                  <a:pt x="11680" y="100010"/>
                </a:lnTo>
                <a:lnTo>
                  <a:pt x="11680" y="109989"/>
                </a:lnTo>
                <a:lnTo>
                  <a:pt x="17688" y="109989"/>
                </a:lnTo>
                <a:lnTo>
                  <a:pt x="23716" y="89999"/>
                </a:lnTo>
                <a:lnTo>
                  <a:pt x="29724" y="100010"/>
                </a:lnTo>
                <a:lnTo>
                  <a:pt x="41762" y="100010"/>
                </a:lnTo>
                <a:lnTo>
                  <a:pt x="41762" y="120000"/>
                </a:lnTo>
                <a:lnTo>
                  <a:pt x="47770" y="120000"/>
                </a:lnTo>
                <a:lnTo>
                  <a:pt x="47770" y="109989"/>
                </a:lnTo>
                <a:lnTo>
                  <a:pt x="53779" y="120000"/>
                </a:lnTo>
                <a:lnTo>
                  <a:pt x="53779" y="100010"/>
                </a:lnTo>
                <a:lnTo>
                  <a:pt x="73791" y="82856"/>
                </a:lnTo>
                <a:lnTo>
                  <a:pt x="94185" y="79991"/>
                </a:lnTo>
                <a:lnTo>
                  <a:pt x="95897" y="79988"/>
                </a:lnTo>
                <a:lnTo>
                  <a:pt x="95897" y="70012"/>
                </a:lnTo>
                <a:lnTo>
                  <a:pt x="87380" y="66028"/>
                </a:lnTo>
                <a:lnTo>
                  <a:pt x="83859" y="59998"/>
                </a:lnTo>
                <a:lnTo>
                  <a:pt x="115455" y="59431"/>
                </a:lnTo>
                <a:lnTo>
                  <a:pt x="120000" y="55463"/>
                </a:lnTo>
                <a:lnTo>
                  <a:pt x="113942" y="49987"/>
                </a:lnTo>
                <a:lnTo>
                  <a:pt x="95897" y="40011"/>
                </a:lnTo>
                <a:lnTo>
                  <a:pt x="101906" y="40011"/>
                </a:lnTo>
                <a:lnTo>
                  <a:pt x="95897" y="10010"/>
                </a:lnTo>
                <a:lnTo>
                  <a:pt x="89889" y="10010"/>
                </a:lnTo>
                <a:lnTo>
                  <a:pt x="95897" y="19987"/>
                </a:lnTo>
                <a:lnTo>
                  <a:pt x="83859" y="19987"/>
                </a:lnTo>
                <a:lnTo>
                  <a:pt x="83859" y="0"/>
                </a:lnTo>
                <a:lnTo>
                  <a:pt x="71845" y="0"/>
                </a:lnTo>
                <a:lnTo>
                  <a:pt x="71845" y="10010"/>
                </a:lnTo>
                <a:lnTo>
                  <a:pt x="59807" y="10010"/>
                </a:lnTo>
                <a:lnTo>
                  <a:pt x="53779" y="19987"/>
                </a:lnTo>
                <a:lnTo>
                  <a:pt x="47770" y="19987"/>
                </a:lnTo>
                <a:lnTo>
                  <a:pt x="41762" y="10010"/>
                </a:lnTo>
                <a:lnTo>
                  <a:pt x="47770" y="10010"/>
                </a:lnTo>
                <a:lnTo>
                  <a:pt x="41762" y="0"/>
                </a:lnTo>
                <a:lnTo>
                  <a:pt x="35732" y="0"/>
                </a:lnTo>
                <a:lnTo>
                  <a:pt x="35732" y="10010"/>
                </a:lnTo>
                <a:lnTo>
                  <a:pt x="29724" y="0"/>
                </a:lnTo>
                <a:lnTo>
                  <a:pt x="29724" y="10010"/>
                </a:lnTo>
                <a:lnTo>
                  <a:pt x="23716" y="10010"/>
                </a:lnTo>
                <a:lnTo>
                  <a:pt x="35732" y="2999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5" name="Google Shape;685;p8"/>
          <p:cNvSpPr/>
          <p:nvPr/>
        </p:nvSpPr>
        <p:spPr>
          <a:xfrm>
            <a:off x="828819" y="2882522"/>
            <a:ext cx="21812" cy="18783"/>
          </a:xfrm>
          <a:custGeom>
            <a:rect b="b" l="l" r="r" t="t"/>
            <a:pathLst>
              <a:path extrusionOk="0" h="120000" w="120000">
                <a:moveTo>
                  <a:pt x="59774" y="0"/>
                </a:moveTo>
                <a:lnTo>
                  <a:pt x="19596" y="0"/>
                </a:lnTo>
                <a:lnTo>
                  <a:pt x="0" y="59230"/>
                </a:lnTo>
                <a:lnTo>
                  <a:pt x="2855" y="116173"/>
                </a:lnTo>
                <a:lnTo>
                  <a:pt x="19596" y="120000"/>
                </a:lnTo>
                <a:lnTo>
                  <a:pt x="39721" y="72045"/>
                </a:lnTo>
                <a:lnTo>
                  <a:pt x="59774" y="95984"/>
                </a:lnTo>
                <a:lnTo>
                  <a:pt x="59774" y="72045"/>
                </a:lnTo>
                <a:lnTo>
                  <a:pt x="79827" y="95984"/>
                </a:lnTo>
                <a:lnTo>
                  <a:pt x="99946" y="120000"/>
                </a:lnTo>
                <a:lnTo>
                  <a:pt x="99946" y="95984"/>
                </a:lnTo>
                <a:lnTo>
                  <a:pt x="120000" y="95984"/>
                </a:lnTo>
                <a:lnTo>
                  <a:pt x="59774" y="48030"/>
                </a:lnTo>
                <a:lnTo>
                  <a:pt x="59774" y="24015"/>
                </a:lnTo>
                <a:lnTo>
                  <a:pt x="79827" y="0"/>
                </a:lnTo>
                <a:lnTo>
                  <a:pt x="59774"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6" name="Google Shape;686;p8"/>
          <p:cNvSpPr/>
          <p:nvPr/>
        </p:nvSpPr>
        <p:spPr>
          <a:xfrm>
            <a:off x="598829" y="2867511"/>
            <a:ext cx="11613" cy="7505"/>
          </a:xfrm>
          <a:custGeom>
            <a:rect b="b" l="l" r="r" t="t"/>
            <a:pathLst>
              <a:path extrusionOk="0" h="120000" w="120000">
                <a:moveTo>
                  <a:pt x="37788" y="59896"/>
                </a:moveTo>
                <a:lnTo>
                  <a:pt x="0" y="59896"/>
                </a:lnTo>
                <a:lnTo>
                  <a:pt x="0" y="120000"/>
                </a:lnTo>
                <a:lnTo>
                  <a:pt x="120000" y="79051"/>
                </a:lnTo>
                <a:lnTo>
                  <a:pt x="37788" y="0"/>
                </a:lnTo>
                <a:lnTo>
                  <a:pt x="24169" y="6443"/>
                </a:lnTo>
                <a:lnTo>
                  <a:pt x="18682" y="0"/>
                </a:lnTo>
                <a:lnTo>
                  <a:pt x="0" y="0"/>
                </a:lnTo>
                <a:lnTo>
                  <a:pt x="37788" y="5989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7" name="Google Shape;687;p8"/>
          <p:cNvSpPr/>
          <p:nvPr/>
        </p:nvSpPr>
        <p:spPr>
          <a:xfrm>
            <a:off x="671816" y="2288453"/>
            <a:ext cx="62039" cy="691706"/>
          </a:xfrm>
          <a:custGeom>
            <a:rect b="b" l="l" r="r" t="t"/>
            <a:pathLst>
              <a:path extrusionOk="0" h="120000" w="120000">
                <a:moveTo>
                  <a:pt x="68596" y="101130"/>
                </a:moveTo>
                <a:lnTo>
                  <a:pt x="89813" y="100543"/>
                </a:lnTo>
                <a:lnTo>
                  <a:pt x="91775" y="100457"/>
                </a:lnTo>
                <a:lnTo>
                  <a:pt x="98825" y="99805"/>
                </a:lnTo>
                <a:lnTo>
                  <a:pt x="98825" y="99152"/>
                </a:lnTo>
                <a:lnTo>
                  <a:pt x="112949" y="99152"/>
                </a:lnTo>
                <a:lnTo>
                  <a:pt x="112949" y="99805"/>
                </a:lnTo>
                <a:lnTo>
                  <a:pt x="105874" y="101759"/>
                </a:lnTo>
                <a:lnTo>
                  <a:pt x="105874" y="102411"/>
                </a:lnTo>
                <a:lnTo>
                  <a:pt x="98825" y="103061"/>
                </a:lnTo>
                <a:lnTo>
                  <a:pt x="77649" y="103061"/>
                </a:lnTo>
                <a:lnTo>
                  <a:pt x="77649" y="104365"/>
                </a:lnTo>
                <a:lnTo>
                  <a:pt x="70598" y="104365"/>
                </a:lnTo>
                <a:lnTo>
                  <a:pt x="77649" y="105667"/>
                </a:lnTo>
                <a:lnTo>
                  <a:pt x="77649" y="106320"/>
                </a:lnTo>
                <a:lnTo>
                  <a:pt x="63525" y="106972"/>
                </a:lnTo>
                <a:lnTo>
                  <a:pt x="63525" y="110880"/>
                </a:lnTo>
                <a:lnTo>
                  <a:pt x="49399" y="110880"/>
                </a:lnTo>
                <a:lnTo>
                  <a:pt x="49399" y="113484"/>
                </a:lnTo>
                <a:lnTo>
                  <a:pt x="35298" y="114137"/>
                </a:lnTo>
                <a:lnTo>
                  <a:pt x="28224" y="114137"/>
                </a:lnTo>
                <a:lnTo>
                  <a:pt x="28224" y="114789"/>
                </a:lnTo>
                <a:lnTo>
                  <a:pt x="21174" y="114789"/>
                </a:lnTo>
                <a:lnTo>
                  <a:pt x="28224" y="116091"/>
                </a:lnTo>
                <a:lnTo>
                  <a:pt x="0" y="116091"/>
                </a:lnTo>
                <a:lnTo>
                  <a:pt x="7048" y="120000"/>
                </a:lnTo>
                <a:lnTo>
                  <a:pt x="21174" y="120000"/>
                </a:lnTo>
                <a:lnTo>
                  <a:pt x="14124" y="119350"/>
                </a:lnTo>
                <a:lnTo>
                  <a:pt x="28224" y="119350"/>
                </a:lnTo>
                <a:lnTo>
                  <a:pt x="35298" y="118697"/>
                </a:lnTo>
                <a:lnTo>
                  <a:pt x="42348" y="118697"/>
                </a:lnTo>
                <a:lnTo>
                  <a:pt x="35298" y="118045"/>
                </a:lnTo>
                <a:lnTo>
                  <a:pt x="42348" y="118045"/>
                </a:lnTo>
                <a:lnTo>
                  <a:pt x="49399" y="117393"/>
                </a:lnTo>
                <a:lnTo>
                  <a:pt x="56474" y="118045"/>
                </a:lnTo>
                <a:lnTo>
                  <a:pt x="63525" y="117393"/>
                </a:lnTo>
                <a:lnTo>
                  <a:pt x="63525" y="116091"/>
                </a:lnTo>
                <a:lnTo>
                  <a:pt x="70598" y="115439"/>
                </a:lnTo>
                <a:lnTo>
                  <a:pt x="77649" y="116091"/>
                </a:lnTo>
                <a:lnTo>
                  <a:pt x="91775" y="116091"/>
                </a:lnTo>
                <a:lnTo>
                  <a:pt x="105874" y="114789"/>
                </a:lnTo>
                <a:lnTo>
                  <a:pt x="112949" y="114137"/>
                </a:lnTo>
                <a:lnTo>
                  <a:pt x="112949" y="113484"/>
                </a:lnTo>
                <a:lnTo>
                  <a:pt x="105874" y="112182"/>
                </a:lnTo>
                <a:lnTo>
                  <a:pt x="112949" y="111530"/>
                </a:lnTo>
                <a:lnTo>
                  <a:pt x="120000" y="111530"/>
                </a:lnTo>
                <a:lnTo>
                  <a:pt x="112949" y="98502"/>
                </a:lnTo>
                <a:lnTo>
                  <a:pt x="111932" y="0"/>
                </a:lnTo>
                <a:lnTo>
                  <a:pt x="91775" y="132"/>
                </a:lnTo>
                <a:lnTo>
                  <a:pt x="91775" y="782"/>
                </a:lnTo>
                <a:lnTo>
                  <a:pt x="71987" y="1893"/>
                </a:lnTo>
                <a:lnTo>
                  <a:pt x="49399" y="97850"/>
                </a:lnTo>
                <a:lnTo>
                  <a:pt x="49399" y="98502"/>
                </a:lnTo>
                <a:lnTo>
                  <a:pt x="42348" y="98502"/>
                </a:lnTo>
                <a:lnTo>
                  <a:pt x="42348" y="97850"/>
                </a:lnTo>
                <a:lnTo>
                  <a:pt x="42348" y="101759"/>
                </a:lnTo>
                <a:lnTo>
                  <a:pt x="68596" y="10113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8" name="Google Shape;688;p8"/>
          <p:cNvSpPr/>
          <p:nvPr/>
        </p:nvSpPr>
        <p:spPr>
          <a:xfrm>
            <a:off x="441907" y="2299367"/>
            <a:ext cx="267125" cy="583155"/>
          </a:xfrm>
          <a:custGeom>
            <a:rect b="b" l="l" r="r" t="t"/>
            <a:pathLst>
              <a:path extrusionOk="0" h="120000" w="120000">
                <a:moveTo>
                  <a:pt x="111479" y="116137"/>
                </a:moveTo>
                <a:lnTo>
                  <a:pt x="113116" y="116137"/>
                </a:lnTo>
                <a:lnTo>
                  <a:pt x="113116" y="113819"/>
                </a:lnTo>
                <a:lnTo>
                  <a:pt x="114753" y="113819"/>
                </a:lnTo>
                <a:lnTo>
                  <a:pt x="120000" y="0"/>
                </a:lnTo>
                <a:lnTo>
                  <a:pt x="114699" y="1650"/>
                </a:lnTo>
                <a:lnTo>
                  <a:pt x="111479" y="2547"/>
                </a:lnTo>
                <a:lnTo>
                  <a:pt x="108198" y="2547"/>
                </a:lnTo>
                <a:lnTo>
                  <a:pt x="104918" y="1773"/>
                </a:lnTo>
                <a:lnTo>
                  <a:pt x="101643" y="2547"/>
                </a:lnTo>
                <a:lnTo>
                  <a:pt x="100000" y="3318"/>
                </a:lnTo>
                <a:lnTo>
                  <a:pt x="98362" y="2547"/>
                </a:lnTo>
                <a:lnTo>
                  <a:pt x="96725" y="1773"/>
                </a:lnTo>
                <a:lnTo>
                  <a:pt x="95082" y="2547"/>
                </a:lnTo>
                <a:lnTo>
                  <a:pt x="95082" y="4091"/>
                </a:lnTo>
                <a:lnTo>
                  <a:pt x="93445" y="4091"/>
                </a:lnTo>
                <a:lnTo>
                  <a:pt x="91807" y="3318"/>
                </a:lnTo>
                <a:lnTo>
                  <a:pt x="90164" y="3318"/>
                </a:lnTo>
                <a:lnTo>
                  <a:pt x="90164" y="4865"/>
                </a:lnTo>
                <a:lnTo>
                  <a:pt x="88527" y="4865"/>
                </a:lnTo>
                <a:lnTo>
                  <a:pt x="86890" y="5636"/>
                </a:lnTo>
                <a:lnTo>
                  <a:pt x="75410" y="5636"/>
                </a:lnTo>
                <a:lnTo>
                  <a:pt x="73773" y="7183"/>
                </a:lnTo>
                <a:lnTo>
                  <a:pt x="68855" y="7183"/>
                </a:lnTo>
                <a:lnTo>
                  <a:pt x="67218" y="7954"/>
                </a:lnTo>
                <a:lnTo>
                  <a:pt x="67218" y="10272"/>
                </a:lnTo>
                <a:lnTo>
                  <a:pt x="65575" y="11045"/>
                </a:lnTo>
                <a:lnTo>
                  <a:pt x="63937" y="11819"/>
                </a:lnTo>
                <a:lnTo>
                  <a:pt x="60657" y="11819"/>
                </a:lnTo>
                <a:lnTo>
                  <a:pt x="59020" y="12593"/>
                </a:lnTo>
                <a:lnTo>
                  <a:pt x="59020" y="16455"/>
                </a:lnTo>
                <a:lnTo>
                  <a:pt x="55739" y="17229"/>
                </a:lnTo>
                <a:lnTo>
                  <a:pt x="54102" y="18773"/>
                </a:lnTo>
                <a:lnTo>
                  <a:pt x="54102" y="21865"/>
                </a:lnTo>
                <a:lnTo>
                  <a:pt x="48705" y="22712"/>
                </a:lnTo>
                <a:lnTo>
                  <a:pt x="43309" y="23560"/>
                </a:lnTo>
                <a:lnTo>
                  <a:pt x="39348" y="24183"/>
                </a:lnTo>
                <a:lnTo>
                  <a:pt x="37705" y="24183"/>
                </a:lnTo>
                <a:lnTo>
                  <a:pt x="36068" y="22636"/>
                </a:lnTo>
                <a:lnTo>
                  <a:pt x="34430" y="23409"/>
                </a:lnTo>
                <a:lnTo>
                  <a:pt x="31150" y="24183"/>
                </a:lnTo>
                <a:lnTo>
                  <a:pt x="25562" y="23945"/>
                </a:lnTo>
                <a:lnTo>
                  <a:pt x="20248" y="23923"/>
                </a:lnTo>
                <a:lnTo>
                  <a:pt x="18033" y="24183"/>
                </a:lnTo>
                <a:lnTo>
                  <a:pt x="19677" y="25727"/>
                </a:lnTo>
                <a:lnTo>
                  <a:pt x="19677" y="28819"/>
                </a:lnTo>
                <a:lnTo>
                  <a:pt x="18033" y="29593"/>
                </a:lnTo>
                <a:lnTo>
                  <a:pt x="18033" y="30364"/>
                </a:lnTo>
                <a:lnTo>
                  <a:pt x="19677" y="30364"/>
                </a:lnTo>
                <a:lnTo>
                  <a:pt x="21314" y="31137"/>
                </a:lnTo>
                <a:lnTo>
                  <a:pt x="22951" y="31137"/>
                </a:lnTo>
                <a:lnTo>
                  <a:pt x="24594" y="32682"/>
                </a:lnTo>
                <a:lnTo>
                  <a:pt x="26232" y="33455"/>
                </a:lnTo>
                <a:lnTo>
                  <a:pt x="31150" y="33455"/>
                </a:lnTo>
                <a:lnTo>
                  <a:pt x="35336" y="35363"/>
                </a:lnTo>
                <a:lnTo>
                  <a:pt x="40206" y="37195"/>
                </a:lnTo>
                <a:lnTo>
                  <a:pt x="40985" y="37318"/>
                </a:lnTo>
                <a:lnTo>
                  <a:pt x="45903" y="37318"/>
                </a:lnTo>
                <a:lnTo>
                  <a:pt x="49184" y="38865"/>
                </a:lnTo>
                <a:lnTo>
                  <a:pt x="45903" y="38091"/>
                </a:lnTo>
                <a:lnTo>
                  <a:pt x="45903" y="38865"/>
                </a:lnTo>
                <a:lnTo>
                  <a:pt x="47541" y="41183"/>
                </a:lnTo>
                <a:lnTo>
                  <a:pt x="49184" y="41183"/>
                </a:lnTo>
                <a:lnTo>
                  <a:pt x="50821" y="41954"/>
                </a:lnTo>
                <a:lnTo>
                  <a:pt x="54102" y="41954"/>
                </a:lnTo>
                <a:lnTo>
                  <a:pt x="54102" y="40409"/>
                </a:lnTo>
                <a:lnTo>
                  <a:pt x="55739" y="40409"/>
                </a:lnTo>
                <a:lnTo>
                  <a:pt x="57376" y="39636"/>
                </a:lnTo>
                <a:lnTo>
                  <a:pt x="59020" y="39636"/>
                </a:lnTo>
                <a:lnTo>
                  <a:pt x="59020" y="40409"/>
                </a:lnTo>
                <a:lnTo>
                  <a:pt x="60657" y="41183"/>
                </a:lnTo>
                <a:lnTo>
                  <a:pt x="62294" y="41954"/>
                </a:lnTo>
                <a:lnTo>
                  <a:pt x="63937" y="41954"/>
                </a:lnTo>
                <a:lnTo>
                  <a:pt x="68855" y="41183"/>
                </a:lnTo>
                <a:lnTo>
                  <a:pt x="70493" y="40409"/>
                </a:lnTo>
                <a:lnTo>
                  <a:pt x="72136" y="42727"/>
                </a:lnTo>
                <a:lnTo>
                  <a:pt x="68855" y="42727"/>
                </a:lnTo>
                <a:lnTo>
                  <a:pt x="67218" y="43501"/>
                </a:lnTo>
                <a:lnTo>
                  <a:pt x="67218" y="44275"/>
                </a:lnTo>
                <a:lnTo>
                  <a:pt x="70493" y="45045"/>
                </a:lnTo>
                <a:lnTo>
                  <a:pt x="70493" y="44275"/>
                </a:lnTo>
                <a:lnTo>
                  <a:pt x="72136" y="44275"/>
                </a:lnTo>
                <a:lnTo>
                  <a:pt x="72136" y="45819"/>
                </a:lnTo>
                <a:lnTo>
                  <a:pt x="77588" y="45543"/>
                </a:lnTo>
                <a:lnTo>
                  <a:pt x="83147" y="45722"/>
                </a:lnTo>
                <a:lnTo>
                  <a:pt x="83609" y="45819"/>
                </a:lnTo>
                <a:lnTo>
                  <a:pt x="81971" y="46593"/>
                </a:lnTo>
                <a:lnTo>
                  <a:pt x="83609" y="47363"/>
                </a:lnTo>
                <a:lnTo>
                  <a:pt x="80670" y="47371"/>
                </a:lnTo>
                <a:lnTo>
                  <a:pt x="76213" y="47428"/>
                </a:lnTo>
                <a:lnTo>
                  <a:pt x="71666" y="47580"/>
                </a:lnTo>
                <a:lnTo>
                  <a:pt x="68457" y="47877"/>
                </a:lnTo>
                <a:lnTo>
                  <a:pt x="68013" y="48366"/>
                </a:lnTo>
                <a:lnTo>
                  <a:pt x="69645" y="48724"/>
                </a:lnTo>
                <a:lnTo>
                  <a:pt x="72136" y="48137"/>
                </a:lnTo>
                <a:lnTo>
                  <a:pt x="75001" y="49330"/>
                </a:lnTo>
                <a:lnTo>
                  <a:pt x="75224" y="51031"/>
                </a:lnTo>
                <a:lnTo>
                  <a:pt x="75410" y="51229"/>
                </a:lnTo>
                <a:lnTo>
                  <a:pt x="71090" y="50537"/>
                </a:lnTo>
                <a:lnTo>
                  <a:pt x="68301" y="51794"/>
                </a:lnTo>
                <a:lnTo>
                  <a:pt x="67218" y="52773"/>
                </a:lnTo>
                <a:lnTo>
                  <a:pt x="67218" y="52000"/>
                </a:lnTo>
                <a:lnTo>
                  <a:pt x="61993" y="51637"/>
                </a:lnTo>
                <a:lnTo>
                  <a:pt x="56058" y="51610"/>
                </a:lnTo>
                <a:lnTo>
                  <a:pt x="50522" y="51395"/>
                </a:lnTo>
                <a:lnTo>
                  <a:pt x="49184" y="51229"/>
                </a:lnTo>
                <a:lnTo>
                  <a:pt x="47541" y="50455"/>
                </a:lnTo>
                <a:lnTo>
                  <a:pt x="45903" y="49682"/>
                </a:lnTo>
                <a:lnTo>
                  <a:pt x="44266" y="50455"/>
                </a:lnTo>
                <a:lnTo>
                  <a:pt x="42623" y="50455"/>
                </a:lnTo>
                <a:lnTo>
                  <a:pt x="43720" y="49424"/>
                </a:lnTo>
                <a:lnTo>
                  <a:pt x="42623" y="49682"/>
                </a:lnTo>
                <a:lnTo>
                  <a:pt x="42623" y="44275"/>
                </a:lnTo>
                <a:lnTo>
                  <a:pt x="36068" y="44275"/>
                </a:lnTo>
                <a:lnTo>
                  <a:pt x="36068" y="45819"/>
                </a:lnTo>
                <a:lnTo>
                  <a:pt x="30671" y="46667"/>
                </a:lnTo>
                <a:lnTo>
                  <a:pt x="25274" y="47514"/>
                </a:lnTo>
                <a:lnTo>
                  <a:pt x="21314" y="48137"/>
                </a:lnTo>
                <a:lnTo>
                  <a:pt x="21314" y="48911"/>
                </a:lnTo>
                <a:lnTo>
                  <a:pt x="22951" y="49682"/>
                </a:lnTo>
                <a:lnTo>
                  <a:pt x="21314" y="50455"/>
                </a:lnTo>
                <a:lnTo>
                  <a:pt x="19677" y="51229"/>
                </a:lnTo>
                <a:lnTo>
                  <a:pt x="21314" y="51229"/>
                </a:lnTo>
                <a:lnTo>
                  <a:pt x="19677" y="51229"/>
                </a:lnTo>
                <a:lnTo>
                  <a:pt x="14722" y="50397"/>
                </a:lnTo>
                <a:lnTo>
                  <a:pt x="9769" y="50781"/>
                </a:lnTo>
                <a:lnTo>
                  <a:pt x="4917" y="52000"/>
                </a:lnTo>
                <a:lnTo>
                  <a:pt x="3280" y="52000"/>
                </a:lnTo>
                <a:lnTo>
                  <a:pt x="1642" y="53547"/>
                </a:lnTo>
                <a:lnTo>
                  <a:pt x="0" y="53547"/>
                </a:lnTo>
                <a:lnTo>
                  <a:pt x="0" y="55865"/>
                </a:lnTo>
                <a:lnTo>
                  <a:pt x="5959" y="55624"/>
                </a:lnTo>
                <a:lnTo>
                  <a:pt x="10256" y="56428"/>
                </a:lnTo>
                <a:lnTo>
                  <a:pt x="11478" y="56636"/>
                </a:lnTo>
                <a:lnTo>
                  <a:pt x="16396" y="56636"/>
                </a:lnTo>
                <a:lnTo>
                  <a:pt x="16396" y="57409"/>
                </a:lnTo>
                <a:lnTo>
                  <a:pt x="13116" y="58183"/>
                </a:lnTo>
                <a:lnTo>
                  <a:pt x="11478" y="58183"/>
                </a:lnTo>
                <a:lnTo>
                  <a:pt x="9835" y="58954"/>
                </a:lnTo>
                <a:lnTo>
                  <a:pt x="8197" y="59727"/>
                </a:lnTo>
                <a:lnTo>
                  <a:pt x="11478" y="59727"/>
                </a:lnTo>
                <a:lnTo>
                  <a:pt x="14753" y="60501"/>
                </a:lnTo>
                <a:lnTo>
                  <a:pt x="14753" y="61274"/>
                </a:lnTo>
                <a:lnTo>
                  <a:pt x="16396" y="62045"/>
                </a:lnTo>
                <a:lnTo>
                  <a:pt x="14753" y="63592"/>
                </a:lnTo>
                <a:lnTo>
                  <a:pt x="16396" y="63592"/>
                </a:lnTo>
                <a:lnTo>
                  <a:pt x="29512" y="65137"/>
                </a:lnTo>
                <a:lnTo>
                  <a:pt x="32787" y="65137"/>
                </a:lnTo>
                <a:lnTo>
                  <a:pt x="31150" y="64364"/>
                </a:lnTo>
                <a:lnTo>
                  <a:pt x="34430" y="64364"/>
                </a:lnTo>
                <a:lnTo>
                  <a:pt x="39992" y="63808"/>
                </a:lnTo>
                <a:lnTo>
                  <a:pt x="45915" y="63615"/>
                </a:lnTo>
                <a:lnTo>
                  <a:pt x="50821" y="63592"/>
                </a:lnTo>
                <a:lnTo>
                  <a:pt x="50821" y="62819"/>
                </a:lnTo>
                <a:lnTo>
                  <a:pt x="52459" y="62045"/>
                </a:lnTo>
                <a:lnTo>
                  <a:pt x="52459" y="62819"/>
                </a:lnTo>
                <a:lnTo>
                  <a:pt x="57376" y="64364"/>
                </a:lnTo>
                <a:lnTo>
                  <a:pt x="57376" y="65137"/>
                </a:lnTo>
                <a:lnTo>
                  <a:pt x="55739" y="65137"/>
                </a:lnTo>
                <a:lnTo>
                  <a:pt x="57376" y="65911"/>
                </a:lnTo>
                <a:lnTo>
                  <a:pt x="60657" y="65911"/>
                </a:lnTo>
                <a:lnTo>
                  <a:pt x="63937" y="63592"/>
                </a:lnTo>
                <a:lnTo>
                  <a:pt x="69279" y="63095"/>
                </a:lnTo>
                <a:lnTo>
                  <a:pt x="75341" y="63047"/>
                </a:lnTo>
                <a:lnTo>
                  <a:pt x="80938" y="63447"/>
                </a:lnTo>
                <a:lnTo>
                  <a:pt x="81971" y="63592"/>
                </a:lnTo>
                <a:lnTo>
                  <a:pt x="81971" y="65137"/>
                </a:lnTo>
                <a:lnTo>
                  <a:pt x="78691" y="65911"/>
                </a:lnTo>
                <a:lnTo>
                  <a:pt x="78691" y="67455"/>
                </a:lnTo>
                <a:lnTo>
                  <a:pt x="80329" y="69773"/>
                </a:lnTo>
                <a:lnTo>
                  <a:pt x="81971" y="70547"/>
                </a:lnTo>
                <a:lnTo>
                  <a:pt x="81971" y="72091"/>
                </a:lnTo>
                <a:lnTo>
                  <a:pt x="80329" y="73636"/>
                </a:lnTo>
                <a:lnTo>
                  <a:pt x="80329" y="74409"/>
                </a:lnTo>
                <a:lnTo>
                  <a:pt x="78691" y="74409"/>
                </a:lnTo>
                <a:lnTo>
                  <a:pt x="73773" y="75956"/>
                </a:lnTo>
                <a:lnTo>
                  <a:pt x="68855" y="75956"/>
                </a:lnTo>
                <a:lnTo>
                  <a:pt x="68855" y="75183"/>
                </a:lnTo>
                <a:lnTo>
                  <a:pt x="65575" y="75183"/>
                </a:lnTo>
                <a:lnTo>
                  <a:pt x="65575" y="76727"/>
                </a:lnTo>
                <a:lnTo>
                  <a:pt x="61718" y="77853"/>
                </a:lnTo>
                <a:lnTo>
                  <a:pt x="56754" y="78971"/>
                </a:lnTo>
                <a:lnTo>
                  <a:pt x="50821" y="79045"/>
                </a:lnTo>
                <a:lnTo>
                  <a:pt x="48060" y="77360"/>
                </a:lnTo>
                <a:lnTo>
                  <a:pt x="43049" y="76667"/>
                </a:lnTo>
                <a:lnTo>
                  <a:pt x="42623" y="76727"/>
                </a:lnTo>
                <a:lnTo>
                  <a:pt x="40985" y="76727"/>
                </a:lnTo>
                <a:lnTo>
                  <a:pt x="37705" y="77501"/>
                </a:lnTo>
                <a:lnTo>
                  <a:pt x="37705" y="78274"/>
                </a:lnTo>
                <a:lnTo>
                  <a:pt x="36068" y="79819"/>
                </a:lnTo>
                <a:lnTo>
                  <a:pt x="37705" y="79045"/>
                </a:lnTo>
                <a:lnTo>
                  <a:pt x="39348" y="79045"/>
                </a:lnTo>
                <a:lnTo>
                  <a:pt x="40985" y="81363"/>
                </a:lnTo>
                <a:lnTo>
                  <a:pt x="40985" y="82911"/>
                </a:lnTo>
                <a:lnTo>
                  <a:pt x="39348" y="82137"/>
                </a:lnTo>
                <a:lnTo>
                  <a:pt x="37705" y="82911"/>
                </a:lnTo>
                <a:lnTo>
                  <a:pt x="36068" y="82137"/>
                </a:lnTo>
                <a:lnTo>
                  <a:pt x="34430" y="85229"/>
                </a:lnTo>
                <a:lnTo>
                  <a:pt x="31150" y="85229"/>
                </a:lnTo>
                <a:lnTo>
                  <a:pt x="31150" y="96045"/>
                </a:lnTo>
                <a:lnTo>
                  <a:pt x="36433" y="96881"/>
                </a:lnTo>
                <a:lnTo>
                  <a:pt x="41270" y="97316"/>
                </a:lnTo>
                <a:lnTo>
                  <a:pt x="40985" y="83681"/>
                </a:lnTo>
                <a:lnTo>
                  <a:pt x="41270" y="97316"/>
                </a:lnTo>
                <a:lnTo>
                  <a:pt x="42623" y="97592"/>
                </a:lnTo>
                <a:lnTo>
                  <a:pt x="42623" y="96819"/>
                </a:lnTo>
                <a:lnTo>
                  <a:pt x="47541" y="96819"/>
                </a:lnTo>
                <a:lnTo>
                  <a:pt x="47541" y="97592"/>
                </a:lnTo>
                <a:lnTo>
                  <a:pt x="49184" y="96819"/>
                </a:lnTo>
                <a:lnTo>
                  <a:pt x="45903" y="99137"/>
                </a:lnTo>
                <a:lnTo>
                  <a:pt x="44266" y="99137"/>
                </a:lnTo>
                <a:lnTo>
                  <a:pt x="44266" y="100682"/>
                </a:lnTo>
                <a:lnTo>
                  <a:pt x="40985" y="100682"/>
                </a:lnTo>
                <a:lnTo>
                  <a:pt x="40985" y="103000"/>
                </a:lnTo>
                <a:lnTo>
                  <a:pt x="39348" y="103773"/>
                </a:lnTo>
                <a:lnTo>
                  <a:pt x="40985" y="104547"/>
                </a:lnTo>
                <a:lnTo>
                  <a:pt x="40985" y="105318"/>
                </a:lnTo>
                <a:lnTo>
                  <a:pt x="44266" y="105318"/>
                </a:lnTo>
                <a:lnTo>
                  <a:pt x="44266" y="106865"/>
                </a:lnTo>
                <a:lnTo>
                  <a:pt x="45903" y="107638"/>
                </a:lnTo>
                <a:lnTo>
                  <a:pt x="47541" y="108409"/>
                </a:lnTo>
                <a:lnTo>
                  <a:pt x="54321" y="107682"/>
                </a:lnTo>
                <a:lnTo>
                  <a:pt x="59059" y="106573"/>
                </a:lnTo>
                <a:lnTo>
                  <a:pt x="60657" y="105318"/>
                </a:lnTo>
                <a:lnTo>
                  <a:pt x="62294" y="104547"/>
                </a:lnTo>
                <a:lnTo>
                  <a:pt x="60657" y="103000"/>
                </a:lnTo>
                <a:lnTo>
                  <a:pt x="62294" y="102229"/>
                </a:lnTo>
                <a:lnTo>
                  <a:pt x="63937" y="101455"/>
                </a:lnTo>
                <a:lnTo>
                  <a:pt x="63937" y="102229"/>
                </a:lnTo>
                <a:lnTo>
                  <a:pt x="67218" y="104547"/>
                </a:lnTo>
                <a:lnTo>
                  <a:pt x="63937" y="104547"/>
                </a:lnTo>
                <a:lnTo>
                  <a:pt x="63937" y="105318"/>
                </a:lnTo>
                <a:lnTo>
                  <a:pt x="62294" y="106091"/>
                </a:lnTo>
                <a:lnTo>
                  <a:pt x="63937" y="106865"/>
                </a:lnTo>
                <a:lnTo>
                  <a:pt x="65575" y="107638"/>
                </a:lnTo>
                <a:lnTo>
                  <a:pt x="67218" y="107638"/>
                </a:lnTo>
                <a:lnTo>
                  <a:pt x="68855" y="109183"/>
                </a:lnTo>
                <a:lnTo>
                  <a:pt x="68855" y="112274"/>
                </a:lnTo>
                <a:lnTo>
                  <a:pt x="67218" y="112274"/>
                </a:lnTo>
                <a:lnTo>
                  <a:pt x="68855" y="113045"/>
                </a:lnTo>
                <a:lnTo>
                  <a:pt x="67218" y="114592"/>
                </a:lnTo>
                <a:lnTo>
                  <a:pt x="70493" y="114592"/>
                </a:lnTo>
                <a:lnTo>
                  <a:pt x="70493" y="113819"/>
                </a:lnTo>
                <a:lnTo>
                  <a:pt x="73773" y="113819"/>
                </a:lnTo>
                <a:lnTo>
                  <a:pt x="72136" y="114592"/>
                </a:lnTo>
                <a:lnTo>
                  <a:pt x="72136" y="115363"/>
                </a:lnTo>
                <a:lnTo>
                  <a:pt x="69733" y="116363"/>
                </a:lnTo>
                <a:lnTo>
                  <a:pt x="71305" y="116911"/>
                </a:lnTo>
                <a:lnTo>
                  <a:pt x="72136" y="116911"/>
                </a:lnTo>
                <a:lnTo>
                  <a:pt x="75710" y="117928"/>
                </a:lnTo>
                <a:lnTo>
                  <a:pt x="78543" y="116211"/>
                </a:lnTo>
                <a:lnTo>
                  <a:pt x="78691" y="116137"/>
                </a:lnTo>
                <a:lnTo>
                  <a:pt x="81971" y="115363"/>
                </a:lnTo>
                <a:lnTo>
                  <a:pt x="86890" y="113819"/>
                </a:lnTo>
                <a:lnTo>
                  <a:pt x="90164" y="113819"/>
                </a:lnTo>
                <a:lnTo>
                  <a:pt x="91807" y="115363"/>
                </a:lnTo>
                <a:lnTo>
                  <a:pt x="93445" y="116137"/>
                </a:lnTo>
                <a:lnTo>
                  <a:pt x="95082" y="115363"/>
                </a:lnTo>
                <a:lnTo>
                  <a:pt x="96725" y="115363"/>
                </a:lnTo>
                <a:lnTo>
                  <a:pt x="98362" y="114592"/>
                </a:lnTo>
                <a:lnTo>
                  <a:pt x="100000" y="116137"/>
                </a:lnTo>
                <a:lnTo>
                  <a:pt x="100000" y="117681"/>
                </a:lnTo>
                <a:lnTo>
                  <a:pt x="101643" y="118455"/>
                </a:lnTo>
                <a:lnTo>
                  <a:pt x="103281" y="119229"/>
                </a:lnTo>
                <a:lnTo>
                  <a:pt x="104918" y="119229"/>
                </a:lnTo>
                <a:lnTo>
                  <a:pt x="104918" y="120000"/>
                </a:lnTo>
                <a:lnTo>
                  <a:pt x="106776" y="119493"/>
                </a:lnTo>
                <a:lnTo>
                  <a:pt x="105682" y="118244"/>
                </a:lnTo>
                <a:lnTo>
                  <a:pt x="106561" y="116911"/>
                </a:lnTo>
                <a:lnTo>
                  <a:pt x="109836" y="117681"/>
                </a:lnTo>
                <a:lnTo>
                  <a:pt x="111479" y="116911"/>
                </a:lnTo>
                <a:lnTo>
                  <a:pt x="111479" y="116137"/>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89" name="Google Shape;689;p8"/>
          <p:cNvSpPr/>
          <p:nvPr/>
        </p:nvSpPr>
        <p:spPr>
          <a:xfrm>
            <a:off x="6383869" y="3738109"/>
            <a:ext cx="348716" cy="285483"/>
          </a:xfrm>
          <a:custGeom>
            <a:rect b="b" l="l" r="r" t="t"/>
            <a:pathLst>
              <a:path extrusionOk="0" h="120000" w="120000">
                <a:moveTo>
                  <a:pt x="33729" y="6528"/>
                </a:moveTo>
                <a:lnTo>
                  <a:pt x="33729" y="13062"/>
                </a:lnTo>
                <a:lnTo>
                  <a:pt x="32431" y="17141"/>
                </a:lnTo>
                <a:lnTo>
                  <a:pt x="27244" y="23675"/>
                </a:lnTo>
                <a:lnTo>
                  <a:pt x="28542" y="28570"/>
                </a:lnTo>
                <a:lnTo>
                  <a:pt x="21405" y="35104"/>
                </a:lnTo>
                <a:lnTo>
                  <a:pt x="17516" y="33471"/>
                </a:lnTo>
                <a:lnTo>
                  <a:pt x="16218" y="35104"/>
                </a:lnTo>
                <a:lnTo>
                  <a:pt x="11026" y="33471"/>
                </a:lnTo>
                <a:lnTo>
                  <a:pt x="9732" y="37549"/>
                </a:lnTo>
                <a:lnTo>
                  <a:pt x="8434" y="40816"/>
                </a:lnTo>
                <a:lnTo>
                  <a:pt x="4540" y="42450"/>
                </a:lnTo>
                <a:lnTo>
                  <a:pt x="3242" y="44083"/>
                </a:lnTo>
                <a:lnTo>
                  <a:pt x="1297" y="48978"/>
                </a:lnTo>
                <a:lnTo>
                  <a:pt x="0" y="57141"/>
                </a:lnTo>
                <a:lnTo>
                  <a:pt x="1297" y="60408"/>
                </a:lnTo>
                <a:lnTo>
                  <a:pt x="3242" y="62858"/>
                </a:lnTo>
                <a:lnTo>
                  <a:pt x="0" y="66125"/>
                </a:lnTo>
                <a:lnTo>
                  <a:pt x="1297" y="71020"/>
                </a:lnTo>
                <a:lnTo>
                  <a:pt x="4540" y="75921"/>
                </a:lnTo>
                <a:lnTo>
                  <a:pt x="5838" y="82450"/>
                </a:lnTo>
                <a:lnTo>
                  <a:pt x="5838" y="88162"/>
                </a:lnTo>
                <a:lnTo>
                  <a:pt x="7136" y="91429"/>
                </a:lnTo>
                <a:lnTo>
                  <a:pt x="14919" y="93062"/>
                </a:lnTo>
                <a:lnTo>
                  <a:pt x="17516" y="96324"/>
                </a:lnTo>
                <a:lnTo>
                  <a:pt x="17516" y="99591"/>
                </a:lnTo>
                <a:lnTo>
                  <a:pt x="7136" y="113471"/>
                </a:lnTo>
                <a:lnTo>
                  <a:pt x="16218" y="120000"/>
                </a:lnTo>
                <a:lnTo>
                  <a:pt x="20107" y="118366"/>
                </a:lnTo>
                <a:lnTo>
                  <a:pt x="31133" y="118366"/>
                </a:lnTo>
                <a:lnTo>
                  <a:pt x="36325" y="120000"/>
                </a:lnTo>
                <a:lnTo>
                  <a:pt x="37623" y="115104"/>
                </a:lnTo>
                <a:lnTo>
                  <a:pt x="42164" y="113471"/>
                </a:lnTo>
                <a:lnTo>
                  <a:pt x="42164" y="108570"/>
                </a:lnTo>
                <a:lnTo>
                  <a:pt x="43458" y="104491"/>
                </a:lnTo>
                <a:lnTo>
                  <a:pt x="48650" y="101225"/>
                </a:lnTo>
                <a:lnTo>
                  <a:pt x="53837" y="91429"/>
                </a:lnTo>
                <a:lnTo>
                  <a:pt x="56433" y="93062"/>
                </a:lnTo>
                <a:lnTo>
                  <a:pt x="59029" y="91429"/>
                </a:lnTo>
                <a:lnTo>
                  <a:pt x="60974" y="88162"/>
                </a:lnTo>
                <a:lnTo>
                  <a:pt x="57731" y="84083"/>
                </a:lnTo>
                <a:lnTo>
                  <a:pt x="62272" y="80816"/>
                </a:lnTo>
                <a:lnTo>
                  <a:pt x="63566" y="75921"/>
                </a:lnTo>
                <a:lnTo>
                  <a:pt x="66162" y="79183"/>
                </a:lnTo>
                <a:lnTo>
                  <a:pt x="70055" y="80816"/>
                </a:lnTo>
                <a:lnTo>
                  <a:pt x="73945" y="79183"/>
                </a:lnTo>
                <a:lnTo>
                  <a:pt x="73945" y="69387"/>
                </a:lnTo>
                <a:lnTo>
                  <a:pt x="77839" y="66125"/>
                </a:lnTo>
                <a:lnTo>
                  <a:pt x="79137" y="60408"/>
                </a:lnTo>
                <a:lnTo>
                  <a:pt x="75243" y="55513"/>
                </a:lnTo>
                <a:lnTo>
                  <a:pt x="76541" y="50612"/>
                </a:lnTo>
                <a:lnTo>
                  <a:pt x="79784" y="52245"/>
                </a:lnTo>
                <a:lnTo>
                  <a:pt x="84972" y="50612"/>
                </a:lnTo>
                <a:lnTo>
                  <a:pt x="86269" y="44083"/>
                </a:lnTo>
                <a:lnTo>
                  <a:pt x="83674" y="39183"/>
                </a:lnTo>
                <a:lnTo>
                  <a:pt x="87567" y="36732"/>
                </a:lnTo>
                <a:lnTo>
                  <a:pt x="87567" y="30203"/>
                </a:lnTo>
                <a:lnTo>
                  <a:pt x="97947" y="22041"/>
                </a:lnTo>
                <a:lnTo>
                  <a:pt x="102488" y="20408"/>
                </a:lnTo>
                <a:lnTo>
                  <a:pt x="108973" y="18774"/>
                </a:lnTo>
                <a:lnTo>
                  <a:pt x="118055" y="18774"/>
                </a:lnTo>
                <a:lnTo>
                  <a:pt x="119999" y="15513"/>
                </a:lnTo>
                <a:lnTo>
                  <a:pt x="119999" y="11429"/>
                </a:lnTo>
                <a:lnTo>
                  <a:pt x="114161" y="13062"/>
                </a:lnTo>
                <a:lnTo>
                  <a:pt x="106377" y="11429"/>
                </a:lnTo>
                <a:lnTo>
                  <a:pt x="103781" y="11429"/>
                </a:lnTo>
                <a:lnTo>
                  <a:pt x="97947" y="15513"/>
                </a:lnTo>
                <a:lnTo>
                  <a:pt x="94053" y="15513"/>
                </a:lnTo>
                <a:lnTo>
                  <a:pt x="92755" y="20408"/>
                </a:lnTo>
                <a:lnTo>
                  <a:pt x="87567" y="25308"/>
                </a:lnTo>
                <a:lnTo>
                  <a:pt x="83674" y="26937"/>
                </a:lnTo>
                <a:lnTo>
                  <a:pt x="79137" y="22041"/>
                </a:lnTo>
                <a:lnTo>
                  <a:pt x="79784" y="13879"/>
                </a:lnTo>
                <a:lnTo>
                  <a:pt x="82380" y="9795"/>
                </a:lnTo>
                <a:lnTo>
                  <a:pt x="79784" y="6528"/>
                </a:lnTo>
                <a:lnTo>
                  <a:pt x="79137" y="1633"/>
                </a:lnTo>
                <a:lnTo>
                  <a:pt x="75243" y="0"/>
                </a:lnTo>
                <a:lnTo>
                  <a:pt x="73945" y="3266"/>
                </a:lnTo>
                <a:lnTo>
                  <a:pt x="71353" y="6528"/>
                </a:lnTo>
                <a:lnTo>
                  <a:pt x="67460" y="8162"/>
                </a:lnTo>
                <a:lnTo>
                  <a:pt x="63566" y="8162"/>
                </a:lnTo>
                <a:lnTo>
                  <a:pt x="59029" y="9795"/>
                </a:lnTo>
                <a:lnTo>
                  <a:pt x="53837" y="9795"/>
                </a:lnTo>
                <a:lnTo>
                  <a:pt x="51241" y="6528"/>
                </a:lnTo>
                <a:lnTo>
                  <a:pt x="47352" y="4900"/>
                </a:lnTo>
                <a:lnTo>
                  <a:pt x="43458" y="4900"/>
                </a:lnTo>
                <a:lnTo>
                  <a:pt x="40215" y="1633"/>
                </a:lnTo>
                <a:lnTo>
                  <a:pt x="37623" y="0"/>
                </a:lnTo>
                <a:lnTo>
                  <a:pt x="36325" y="3266"/>
                </a:lnTo>
                <a:lnTo>
                  <a:pt x="33729" y="652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0" name="Google Shape;690;p8"/>
          <p:cNvSpPr/>
          <p:nvPr/>
        </p:nvSpPr>
        <p:spPr>
          <a:xfrm>
            <a:off x="6383869" y="3738109"/>
            <a:ext cx="348716" cy="285483"/>
          </a:xfrm>
          <a:custGeom>
            <a:rect b="b" l="l" r="r" t="t"/>
            <a:pathLst>
              <a:path extrusionOk="0" h="120000" w="120000">
                <a:moveTo>
                  <a:pt x="119999" y="11429"/>
                </a:moveTo>
                <a:lnTo>
                  <a:pt x="119999" y="15513"/>
                </a:lnTo>
                <a:lnTo>
                  <a:pt x="118055" y="18774"/>
                </a:lnTo>
                <a:lnTo>
                  <a:pt x="115459" y="18774"/>
                </a:lnTo>
                <a:lnTo>
                  <a:pt x="108973" y="18774"/>
                </a:lnTo>
                <a:lnTo>
                  <a:pt x="102488" y="20408"/>
                </a:lnTo>
                <a:lnTo>
                  <a:pt x="97947" y="22041"/>
                </a:lnTo>
                <a:lnTo>
                  <a:pt x="87567" y="30203"/>
                </a:lnTo>
                <a:lnTo>
                  <a:pt x="87567" y="36732"/>
                </a:lnTo>
                <a:lnTo>
                  <a:pt x="83674" y="39183"/>
                </a:lnTo>
                <a:lnTo>
                  <a:pt x="86269" y="44083"/>
                </a:lnTo>
                <a:lnTo>
                  <a:pt x="84972" y="50612"/>
                </a:lnTo>
                <a:lnTo>
                  <a:pt x="79784" y="52245"/>
                </a:lnTo>
                <a:lnTo>
                  <a:pt x="76541" y="50612"/>
                </a:lnTo>
                <a:lnTo>
                  <a:pt x="75243" y="55513"/>
                </a:lnTo>
                <a:lnTo>
                  <a:pt x="79137" y="60408"/>
                </a:lnTo>
                <a:lnTo>
                  <a:pt x="77839" y="66125"/>
                </a:lnTo>
                <a:lnTo>
                  <a:pt x="73945" y="69387"/>
                </a:lnTo>
                <a:lnTo>
                  <a:pt x="73945" y="74287"/>
                </a:lnTo>
                <a:lnTo>
                  <a:pt x="73945" y="79183"/>
                </a:lnTo>
                <a:lnTo>
                  <a:pt x="70055" y="80816"/>
                </a:lnTo>
                <a:lnTo>
                  <a:pt x="66162" y="79183"/>
                </a:lnTo>
                <a:lnTo>
                  <a:pt x="63566" y="75921"/>
                </a:lnTo>
                <a:lnTo>
                  <a:pt x="62272" y="80816"/>
                </a:lnTo>
                <a:lnTo>
                  <a:pt x="57731" y="84083"/>
                </a:lnTo>
                <a:lnTo>
                  <a:pt x="60974" y="88162"/>
                </a:lnTo>
                <a:lnTo>
                  <a:pt x="59029" y="91429"/>
                </a:lnTo>
                <a:lnTo>
                  <a:pt x="56433" y="93062"/>
                </a:lnTo>
                <a:lnTo>
                  <a:pt x="53837" y="91429"/>
                </a:lnTo>
                <a:lnTo>
                  <a:pt x="48650" y="101225"/>
                </a:lnTo>
                <a:lnTo>
                  <a:pt x="43458" y="104491"/>
                </a:lnTo>
                <a:lnTo>
                  <a:pt x="42164" y="108570"/>
                </a:lnTo>
                <a:lnTo>
                  <a:pt x="42164" y="113471"/>
                </a:lnTo>
                <a:lnTo>
                  <a:pt x="37623" y="115104"/>
                </a:lnTo>
                <a:lnTo>
                  <a:pt x="36325" y="120000"/>
                </a:lnTo>
                <a:lnTo>
                  <a:pt x="31133" y="118366"/>
                </a:lnTo>
                <a:lnTo>
                  <a:pt x="23350" y="118366"/>
                </a:lnTo>
                <a:lnTo>
                  <a:pt x="20107" y="118366"/>
                </a:lnTo>
                <a:lnTo>
                  <a:pt x="16218" y="120000"/>
                </a:lnTo>
                <a:lnTo>
                  <a:pt x="7136" y="113471"/>
                </a:lnTo>
                <a:lnTo>
                  <a:pt x="17516" y="99591"/>
                </a:lnTo>
                <a:lnTo>
                  <a:pt x="17516" y="96324"/>
                </a:lnTo>
                <a:lnTo>
                  <a:pt x="14919" y="93062"/>
                </a:lnTo>
                <a:lnTo>
                  <a:pt x="7136" y="91429"/>
                </a:lnTo>
                <a:lnTo>
                  <a:pt x="5838" y="88162"/>
                </a:lnTo>
                <a:lnTo>
                  <a:pt x="5838" y="82450"/>
                </a:lnTo>
                <a:lnTo>
                  <a:pt x="4540" y="75921"/>
                </a:lnTo>
                <a:lnTo>
                  <a:pt x="1297" y="71020"/>
                </a:lnTo>
                <a:lnTo>
                  <a:pt x="0" y="66125"/>
                </a:lnTo>
                <a:lnTo>
                  <a:pt x="3242" y="62858"/>
                </a:lnTo>
                <a:lnTo>
                  <a:pt x="1297" y="60408"/>
                </a:lnTo>
                <a:lnTo>
                  <a:pt x="0" y="57141"/>
                </a:lnTo>
                <a:lnTo>
                  <a:pt x="1297" y="48978"/>
                </a:lnTo>
                <a:lnTo>
                  <a:pt x="3242" y="44083"/>
                </a:lnTo>
                <a:lnTo>
                  <a:pt x="4540" y="42450"/>
                </a:lnTo>
                <a:lnTo>
                  <a:pt x="8434" y="40816"/>
                </a:lnTo>
                <a:lnTo>
                  <a:pt x="9732" y="37549"/>
                </a:lnTo>
                <a:lnTo>
                  <a:pt x="11026" y="33471"/>
                </a:lnTo>
                <a:lnTo>
                  <a:pt x="16218" y="35104"/>
                </a:lnTo>
                <a:lnTo>
                  <a:pt x="17516" y="33471"/>
                </a:lnTo>
                <a:lnTo>
                  <a:pt x="21405" y="35104"/>
                </a:lnTo>
                <a:lnTo>
                  <a:pt x="28542" y="28570"/>
                </a:lnTo>
                <a:lnTo>
                  <a:pt x="27244" y="23675"/>
                </a:lnTo>
                <a:lnTo>
                  <a:pt x="32431" y="17141"/>
                </a:lnTo>
                <a:lnTo>
                  <a:pt x="33729" y="13062"/>
                </a:lnTo>
                <a:lnTo>
                  <a:pt x="33729" y="6528"/>
                </a:lnTo>
                <a:lnTo>
                  <a:pt x="36325" y="3266"/>
                </a:lnTo>
                <a:lnTo>
                  <a:pt x="37623" y="0"/>
                </a:lnTo>
                <a:lnTo>
                  <a:pt x="40215" y="1633"/>
                </a:lnTo>
                <a:lnTo>
                  <a:pt x="43458" y="4900"/>
                </a:lnTo>
                <a:lnTo>
                  <a:pt x="47352" y="4900"/>
                </a:lnTo>
                <a:lnTo>
                  <a:pt x="51241" y="6528"/>
                </a:lnTo>
                <a:lnTo>
                  <a:pt x="53837" y="9795"/>
                </a:lnTo>
                <a:lnTo>
                  <a:pt x="59029" y="9795"/>
                </a:lnTo>
                <a:lnTo>
                  <a:pt x="63566" y="8162"/>
                </a:lnTo>
                <a:lnTo>
                  <a:pt x="67460" y="8162"/>
                </a:lnTo>
                <a:lnTo>
                  <a:pt x="71353" y="6528"/>
                </a:lnTo>
                <a:lnTo>
                  <a:pt x="73945" y="3266"/>
                </a:lnTo>
                <a:lnTo>
                  <a:pt x="75243" y="0"/>
                </a:lnTo>
                <a:lnTo>
                  <a:pt x="79137" y="1633"/>
                </a:lnTo>
                <a:lnTo>
                  <a:pt x="79784" y="6528"/>
                </a:lnTo>
                <a:lnTo>
                  <a:pt x="82380" y="9795"/>
                </a:lnTo>
                <a:lnTo>
                  <a:pt x="79784" y="13879"/>
                </a:lnTo>
                <a:lnTo>
                  <a:pt x="79137" y="22041"/>
                </a:lnTo>
                <a:lnTo>
                  <a:pt x="83674" y="26937"/>
                </a:lnTo>
                <a:lnTo>
                  <a:pt x="87567" y="25308"/>
                </a:lnTo>
                <a:lnTo>
                  <a:pt x="92755" y="20408"/>
                </a:lnTo>
                <a:lnTo>
                  <a:pt x="94053" y="15513"/>
                </a:lnTo>
                <a:lnTo>
                  <a:pt x="97947" y="15513"/>
                </a:lnTo>
                <a:lnTo>
                  <a:pt x="103781" y="11429"/>
                </a:lnTo>
                <a:lnTo>
                  <a:pt x="106377" y="11429"/>
                </a:lnTo>
                <a:lnTo>
                  <a:pt x="114161" y="13062"/>
                </a:lnTo>
                <a:lnTo>
                  <a:pt x="119999" y="11429"/>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1" name="Google Shape;691;p8"/>
          <p:cNvSpPr/>
          <p:nvPr/>
        </p:nvSpPr>
        <p:spPr>
          <a:xfrm>
            <a:off x="5318881" y="1673705"/>
            <a:ext cx="4416399" cy="1940115"/>
          </a:xfrm>
          <a:custGeom>
            <a:rect b="b" l="l" r="r" t="t"/>
            <a:pathLst>
              <a:path extrusionOk="0" h="120000" w="120000">
                <a:moveTo>
                  <a:pt x="75706" y="34352"/>
                </a:moveTo>
                <a:lnTo>
                  <a:pt x="75411" y="35188"/>
                </a:lnTo>
                <a:lnTo>
                  <a:pt x="75423" y="35366"/>
                </a:lnTo>
                <a:lnTo>
                  <a:pt x="75607" y="34816"/>
                </a:lnTo>
                <a:lnTo>
                  <a:pt x="75803" y="34446"/>
                </a:lnTo>
                <a:lnTo>
                  <a:pt x="75844" y="34196"/>
                </a:lnTo>
                <a:lnTo>
                  <a:pt x="75706" y="34352"/>
                </a:lnTo>
                <a:close/>
              </a:path>
              <a:path extrusionOk="0" h="120000" w="120000">
                <a:moveTo>
                  <a:pt x="75411" y="35188"/>
                </a:moveTo>
                <a:lnTo>
                  <a:pt x="75325" y="35485"/>
                </a:lnTo>
                <a:lnTo>
                  <a:pt x="75423" y="35366"/>
                </a:lnTo>
                <a:lnTo>
                  <a:pt x="75411" y="35188"/>
                </a:lnTo>
                <a:close/>
              </a:path>
              <a:path extrusionOk="0" h="120000" w="120000">
                <a:moveTo>
                  <a:pt x="75706" y="32495"/>
                </a:moveTo>
                <a:lnTo>
                  <a:pt x="75607" y="32727"/>
                </a:lnTo>
                <a:lnTo>
                  <a:pt x="75706" y="32959"/>
                </a:lnTo>
                <a:lnTo>
                  <a:pt x="75805" y="33191"/>
                </a:lnTo>
                <a:lnTo>
                  <a:pt x="75805" y="32495"/>
                </a:lnTo>
                <a:lnTo>
                  <a:pt x="75706" y="32495"/>
                </a:lnTo>
                <a:close/>
              </a:path>
              <a:path extrusionOk="0" h="120000" w="120000">
                <a:moveTo>
                  <a:pt x="76696" y="36672"/>
                </a:moveTo>
                <a:lnTo>
                  <a:pt x="76406" y="37352"/>
                </a:lnTo>
                <a:lnTo>
                  <a:pt x="76597" y="37136"/>
                </a:lnTo>
                <a:lnTo>
                  <a:pt x="76796" y="36441"/>
                </a:lnTo>
                <a:lnTo>
                  <a:pt x="76696" y="36672"/>
                </a:lnTo>
                <a:close/>
              </a:path>
              <a:path extrusionOk="0" h="120000" w="120000">
                <a:moveTo>
                  <a:pt x="76597" y="33888"/>
                </a:moveTo>
                <a:lnTo>
                  <a:pt x="76696" y="34352"/>
                </a:lnTo>
                <a:lnTo>
                  <a:pt x="76796" y="34352"/>
                </a:lnTo>
                <a:lnTo>
                  <a:pt x="76994" y="34119"/>
                </a:lnTo>
                <a:lnTo>
                  <a:pt x="77093" y="34119"/>
                </a:lnTo>
                <a:lnTo>
                  <a:pt x="77093" y="33888"/>
                </a:lnTo>
                <a:lnTo>
                  <a:pt x="76597" y="33888"/>
                </a:lnTo>
                <a:close/>
              </a:path>
              <a:path extrusionOk="0" h="120000" w="120000">
                <a:moveTo>
                  <a:pt x="76696" y="34352"/>
                </a:moveTo>
                <a:lnTo>
                  <a:pt x="76597" y="33888"/>
                </a:lnTo>
                <a:lnTo>
                  <a:pt x="76498" y="33888"/>
                </a:lnTo>
                <a:lnTo>
                  <a:pt x="76498" y="34352"/>
                </a:lnTo>
                <a:lnTo>
                  <a:pt x="76696" y="34352"/>
                </a:lnTo>
                <a:close/>
              </a:path>
              <a:path extrusionOk="0" h="120000" w="120000">
                <a:moveTo>
                  <a:pt x="76994" y="37601"/>
                </a:moveTo>
                <a:lnTo>
                  <a:pt x="76994" y="38298"/>
                </a:lnTo>
                <a:lnTo>
                  <a:pt x="76696" y="38298"/>
                </a:lnTo>
                <a:lnTo>
                  <a:pt x="76796" y="39226"/>
                </a:lnTo>
                <a:lnTo>
                  <a:pt x="76895" y="38993"/>
                </a:lnTo>
                <a:lnTo>
                  <a:pt x="76796" y="38993"/>
                </a:lnTo>
                <a:lnTo>
                  <a:pt x="76895" y="38529"/>
                </a:lnTo>
                <a:lnTo>
                  <a:pt x="77102" y="38344"/>
                </a:lnTo>
                <a:lnTo>
                  <a:pt x="76994" y="37601"/>
                </a:lnTo>
                <a:close/>
              </a:path>
              <a:path extrusionOk="0" h="120000" w="120000">
                <a:moveTo>
                  <a:pt x="77102" y="38344"/>
                </a:moveTo>
                <a:lnTo>
                  <a:pt x="77193" y="38302"/>
                </a:lnTo>
                <a:lnTo>
                  <a:pt x="77153" y="37951"/>
                </a:lnTo>
                <a:lnTo>
                  <a:pt x="77093" y="37601"/>
                </a:lnTo>
                <a:lnTo>
                  <a:pt x="76994" y="37601"/>
                </a:lnTo>
                <a:lnTo>
                  <a:pt x="77102" y="38344"/>
                </a:lnTo>
                <a:close/>
              </a:path>
              <a:path extrusionOk="0" h="120000" w="120000">
                <a:moveTo>
                  <a:pt x="76895" y="38529"/>
                </a:moveTo>
                <a:lnTo>
                  <a:pt x="76796" y="38993"/>
                </a:lnTo>
                <a:lnTo>
                  <a:pt x="76895" y="38993"/>
                </a:lnTo>
                <a:lnTo>
                  <a:pt x="76895" y="38529"/>
                </a:lnTo>
                <a:close/>
              </a:path>
              <a:path extrusionOk="0" h="120000" w="120000">
                <a:moveTo>
                  <a:pt x="78679" y="42243"/>
                </a:moveTo>
                <a:lnTo>
                  <a:pt x="78679" y="42011"/>
                </a:lnTo>
                <a:lnTo>
                  <a:pt x="78679" y="103984"/>
                </a:lnTo>
                <a:lnTo>
                  <a:pt x="78976" y="104449"/>
                </a:lnTo>
                <a:lnTo>
                  <a:pt x="78778" y="42243"/>
                </a:lnTo>
                <a:lnTo>
                  <a:pt x="78778" y="42011"/>
                </a:lnTo>
                <a:lnTo>
                  <a:pt x="78679" y="42243"/>
                </a:lnTo>
                <a:close/>
              </a:path>
              <a:path extrusionOk="0" h="120000" w="120000">
                <a:moveTo>
                  <a:pt x="79075" y="111644"/>
                </a:moveTo>
                <a:lnTo>
                  <a:pt x="79075" y="110251"/>
                </a:lnTo>
                <a:lnTo>
                  <a:pt x="79075" y="114197"/>
                </a:lnTo>
                <a:lnTo>
                  <a:pt x="79273" y="114197"/>
                </a:lnTo>
                <a:lnTo>
                  <a:pt x="79174" y="111876"/>
                </a:lnTo>
                <a:lnTo>
                  <a:pt x="79174" y="111644"/>
                </a:lnTo>
                <a:lnTo>
                  <a:pt x="79075" y="111644"/>
                </a:lnTo>
                <a:close/>
              </a:path>
              <a:path extrusionOk="0" h="120000" w="120000">
                <a:moveTo>
                  <a:pt x="80165" y="38993"/>
                </a:moveTo>
                <a:lnTo>
                  <a:pt x="80066" y="38993"/>
                </a:lnTo>
                <a:lnTo>
                  <a:pt x="79967" y="37601"/>
                </a:lnTo>
                <a:lnTo>
                  <a:pt x="79867" y="37601"/>
                </a:lnTo>
                <a:lnTo>
                  <a:pt x="79867" y="36905"/>
                </a:lnTo>
                <a:lnTo>
                  <a:pt x="79768" y="36905"/>
                </a:lnTo>
                <a:lnTo>
                  <a:pt x="79967" y="103056"/>
                </a:lnTo>
                <a:lnTo>
                  <a:pt x="80264" y="103056"/>
                </a:lnTo>
                <a:lnTo>
                  <a:pt x="80165" y="38993"/>
                </a:lnTo>
                <a:close/>
              </a:path>
              <a:path extrusionOk="0" h="120000" w="120000">
                <a:moveTo>
                  <a:pt x="80066" y="37833"/>
                </a:moveTo>
                <a:lnTo>
                  <a:pt x="79967" y="37601"/>
                </a:lnTo>
                <a:lnTo>
                  <a:pt x="80066" y="38993"/>
                </a:lnTo>
                <a:lnTo>
                  <a:pt x="80066" y="38762"/>
                </a:lnTo>
                <a:lnTo>
                  <a:pt x="80165" y="38298"/>
                </a:lnTo>
                <a:lnTo>
                  <a:pt x="80165" y="38065"/>
                </a:lnTo>
                <a:lnTo>
                  <a:pt x="80066" y="37833"/>
                </a:lnTo>
                <a:close/>
              </a:path>
              <a:path extrusionOk="0" h="120000" w="120000">
                <a:moveTo>
                  <a:pt x="83534" y="106769"/>
                </a:moveTo>
                <a:lnTo>
                  <a:pt x="83633" y="106537"/>
                </a:lnTo>
                <a:lnTo>
                  <a:pt x="83534" y="90058"/>
                </a:lnTo>
                <a:lnTo>
                  <a:pt x="83534" y="89825"/>
                </a:lnTo>
                <a:lnTo>
                  <a:pt x="83435" y="90290"/>
                </a:lnTo>
                <a:lnTo>
                  <a:pt x="83336" y="90754"/>
                </a:lnTo>
                <a:lnTo>
                  <a:pt x="83336" y="108394"/>
                </a:lnTo>
                <a:lnTo>
                  <a:pt x="83633" y="107001"/>
                </a:lnTo>
                <a:lnTo>
                  <a:pt x="83633" y="106769"/>
                </a:lnTo>
                <a:lnTo>
                  <a:pt x="83534" y="106769"/>
                </a:lnTo>
                <a:close/>
              </a:path>
              <a:path extrusionOk="0" h="120000" w="120000">
                <a:moveTo>
                  <a:pt x="85119" y="98878"/>
                </a:moveTo>
                <a:lnTo>
                  <a:pt x="85119" y="98645"/>
                </a:lnTo>
                <a:lnTo>
                  <a:pt x="85020" y="98413"/>
                </a:lnTo>
                <a:lnTo>
                  <a:pt x="84921" y="90522"/>
                </a:lnTo>
                <a:lnTo>
                  <a:pt x="84921" y="90290"/>
                </a:lnTo>
                <a:lnTo>
                  <a:pt x="85020" y="90058"/>
                </a:lnTo>
                <a:lnTo>
                  <a:pt x="84921" y="89825"/>
                </a:lnTo>
                <a:lnTo>
                  <a:pt x="84921" y="100502"/>
                </a:lnTo>
                <a:lnTo>
                  <a:pt x="85119" y="100038"/>
                </a:lnTo>
                <a:lnTo>
                  <a:pt x="85119" y="98878"/>
                </a:lnTo>
                <a:close/>
              </a:path>
              <a:path extrusionOk="0" h="120000" w="120000">
                <a:moveTo>
                  <a:pt x="84822" y="102592"/>
                </a:moveTo>
                <a:lnTo>
                  <a:pt x="84822" y="101895"/>
                </a:lnTo>
                <a:lnTo>
                  <a:pt x="84921" y="101431"/>
                </a:lnTo>
                <a:lnTo>
                  <a:pt x="84921" y="89825"/>
                </a:lnTo>
                <a:lnTo>
                  <a:pt x="84822" y="89594"/>
                </a:lnTo>
                <a:lnTo>
                  <a:pt x="84822" y="102592"/>
                </a:lnTo>
                <a:close/>
              </a:path>
              <a:path extrusionOk="0" h="120000" w="120000">
                <a:moveTo>
                  <a:pt x="84775" y="102748"/>
                </a:moveTo>
                <a:lnTo>
                  <a:pt x="84822" y="102592"/>
                </a:lnTo>
                <a:lnTo>
                  <a:pt x="84822" y="89594"/>
                </a:lnTo>
                <a:lnTo>
                  <a:pt x="84525" y="89594"/>
                </a:lnTo>
                <a:lnTo>
                  <a:pt x="84481" y="103234"/>
                </a:lnTo>
                <a:lnTo>
                  <a:pt x="84775" y="102748"/>
                </a:lnTo>
                <a:close/>
              </a:path>
              <a:path extrusionOk="0" h="120000" w="120000">
                <a:moveTo>
                  <a:pt x="84128" y="104913"/>
                </a:moveTo>
                <a:lnTo>
                  <a:pt x="84227" y="104449"/>
                </a:lnTo>
                <a:lnTo>
                  <a:pt x="84227" y="103752"/>
                </a:lnTo>
                <a:lnTo>
                  <a:pt x="84481" y="103234"/>
                </a:lnTo>
                <a:lnTo>
                  <a:pt x="84525" y="89594"/>
                </a:lnTo>
                <a:lnTo>
                  <a:pt x="84426" y="89129"/>
                </a:lnTo>
                <a:lnTo>
                  <a:pt x="84131" y="89038"/>
                </a:lnTo>
                <a:lnTo>
                  <a:pt x="84128" y="104913"/>
                </a:lnTo>
                <a:close/>
              </a:path>
              <a:path extrusionOk="0" h="120000" w="120000">
                <a:moveTo>
                  <a:pt x="84131" y="89038"/>
                </a:moveTo>
                <a:lnTo>
                  <a:pt x="83772" y="89128"/>
                </a:lnTo>
                <a:lnTo>
                  <a:pt x="83938" y="105066"/>
                </a:lnTo>
                <a:lnTo>
                  <a:pt x="84029" y="104913"/>
                </a:lnTo>
                <a:lnTo>
                  <a:pt x="84128" y="104913"/>
                </a:lnTo>
                <a:lnTo>
                  <a:pt x="84131" y="89038"/>
                </a:lnTo>
                <a:close/>
              </a:path>
              <a:path extrusionOk="0" h="120000" w="120000">
                <a:moveTo>
                  <a:pt x="83633" y="106537"/>
                </a:moveTo>
                <a:lnTo>
                  <a:pt x="83724" y="105787"/>
                </a:lnTo>
                <a:lnTo>
                  <a:pt x="83938" y="105066"/>
                </a:lnTo>
                <a:lnTo>
                  <a:pt x="83772" y="89128"/>
                </a:lnTo>
                <a:lnTo>
                  <a:pt x="83732" y="89129"/>
                </a:lnTo>
                <a:lnTo>
                  <a:pt x="83732" y="90058"/>
                </a:lnTo>
                <a:lnTo>
                  <a:pt x="83633" y="106537"/>
                </a:lnTo>
                <a:close/>
              </a:path>
              <a:path extrusionOk="0" h="120000" w="120000">
                <a:moveTo>
                  <a:pt x="84624" y="24371"/>
                </a:moveTo>
                <a:lnTo>
                  <a:pt x="84624" y="27852"/>
                </a:lnTo>
                <a:lnTo>
                  <a:pt x="85020" y="26692"/>
                </a:lnTo>
                <a:lnTo>
                  <a:pt x="84921" y="25531"/>
                </a:lnTo>
                <a:lnTo>
                  <a:pt x="84921" y="25300"/>
                </a:lnTo>
                <a:lnTo>
                  <a:pt x="84822" y="25300"/>
                </a:lnTo>
                <a:lnTo>
                  <a:pt x="84624" y="25067"/>
                </a:lnTo>
                <a:lnTo>
                  <a:pt x="84624" y="24371"/>
                </a:lnTo>
                <a:close/>
              </a:path>
              <a:path extrusionOk="0" h="120000" w="120000">
                <a:moveTo>
                  <a:pt x="85417" y="92146"/>
                </a:moveTo>
                <a:lnTo>
                  <a:pt x="85615" y="91914"/>
                </a:lnTo>
                <a:lnTo>
                  <a:pt x="85516" y="91451"/>
                </a:lnTo>
                <a:lnTo>
                  <a:pt x="85516" y="91218"/>
                </a:lnTo>
                <a:lnTo>
                  <a:pt x="85317" y="91218"/>
                </a:lnTo>
                <a:lnTo>
                  <a:pt x="85417" y="95396"/>
                </a:lnTo>
                <a:lnTo>
                  <a:pt x="85417" y="92146"/>
                </a:lnTo>
                <a:close/>
              </a:path>
              <a:path extrusionOk="0" h="120000" w="120000">
                <a:moveTo>
                  <a:pt x="85417" y="95396"/>
                </a:moveTo>
                <a:lnTo>
                  <a:pt x="85317" y="91218"/>
                </a:lnTo>
                <a:lnTo>
                  <a:pt x="85020" y="97253"/>
                </a:lnTo>
                <a:lnTo>
                  <a:pt x="85161" y="96834"/>
                </a:lnTo>
                <a:lnTo>
                  <a:pt x="85178" y="96605"/>
                </a:lnTo>
                <a:lnTo>
                  <a:pt x="85119" y="96092"/>
                </a:lnTo>
                <a:lnTo>
                  <a:pt x="85119" y="95860"/>
                </a:lnTo>
                <a:lnTo>
                  <a:pt x="85417" y="95396"/>
                </a:lnTo>
                <a:close/>
              </a:path>
              <a:path extrusionOk="0" h="120000" w="120000">
                <a:moveTo>
                  <a:pt x="85317" y="91218"/>
                </a:moveTo>
                <a:lnTo>
                  <a:pt x="84921" y="90522"/>
                </a:lnTo>
                <a:lnTo>
                  <a:pt x="85020" y="98413"/>
                </a:lnTo>
                <a:lnTo>
                  <a:pt x="85119" y="98182"/>
                </a:lnTo>
                <a:lnTo>
                  <a:pt x="85218" y="97949"/>
                </a:lnTo>
                <a:lnTo>
                  <a:pt x="85020" y="97717"/>
                </a:lnTo>
                <a:lnTo>
                  <a:pt x="85020" y="97253"/>
                </a:lnTo>
                <a:lnTo>
                  <a:pt x="85317" y="91218"/>
                </a:lnTo>
                <a:close/>
              </a:path>
              <a:path extrusionOk="0" h="120000" w="120000">
                <a:moveTo>
                  <a:pt x="86011" y="92378"/>
                </a:moveTo>
                <a:lnTo>
                  <a:pt x="86011" y="91682"/>
                </a:lnTo>
                <a:lnTo>
                  <a:pt x="85912" y="91682"/>
                </a:lnTo>
                <a:lnTo>
                  <a:pt x="85912" y="91914"/>
                </a:lnTo>
                <a:lnTo>
                  <a:pt x="85813" y="91914"/>
                </a:lnTo>
                <a:lnTo>
                  <a:pt x="85813" y="92378"/>
                </a:lnTo>
                <a:lnTo>
                  <a:pt x="86011" y="92378"/>
                </a:lnTo>
                <a:close/>
              </a:path>
              <a:path extrusionOk="0" h="120000" w="120000">
                <a:moveTo>
                  <a:pt x="85615" y="91682"/>
                </a:moveTo>
                <a:lnTo>
                  <a:pt x="85516" y="91451"/>
                </a:lnTo>
                <a:lnTo>
                  <a:pt x="85615" y="91914"/>
                </a:lnTo>
                <a:lnTo>
                  <a:pt x="85813" y="92378"/>
                </a:lnTo>
                <a:lnTo>
                  <a:pt x="85813" y="91914"/>
                </a:lnTo>
                <a:lnTo>
                  <a:pt x="85615" y="91682"/>
                </a:lnTo>
                <a:close/>
              </a:path>
              <a:path extrusionOk="0" h="120000" w="120000">
                <a:moveTo>
                  <a:pt x="85516" y="93771"/>
                </a:moveTo>
                <a:lnTo>
                  <a:pt x="85516" y="93307"/>
                </a:lnTo>
                <a:lnTo>
                  <a:pt x="85417" y="93075"/>
                </a:lnTo>
                <a:lnTo>
                  <a:pt x="85417" y="93539"/>
                </a:lnTo>
                <a:lnTo>
                  <a:pt x="85516" y="93771"/>
                </a:lnTo>
                <a:close/>
              </a:path>
              <a:path extrusionOk="0" h="120000" w="120000">
                <a:moveTo>
                  <a:pt x="85615" y="94468"/>
                </a:moveTo>
                <a:lnTo>
                  <a:pt x="85615" y="94003"/>
                </a:lnTo>
                <a:lnTo>
                  <a:pt x="85417" y="94003"/>
                </a:lnTo>
                <a:lnTo>
                  <a:pt x="85417" y="94468"/>
                </a:lnTo>
                <a:lnTo>
                  <a:pt x="85615" y="94468"/>
                </a:lnTo>
                <a:close/>
              </a:path>
              <a:path extrusionOk="0" h="120000" w="120000">
                <a:moveTo>
                  <a:pt x="85615" y="33888"/>
                </a:moveTo>
                <a:lnTo>
                  <a:pt x="85119" y="33888"/>
                </a:lnTo>
                <a:lnTo>
                  <a:pt x="85317" y="34119"/>
                </a:lnTo>
                <a:lnTo>
                  <a:pt x="85417" y="34584"/>
                </a:lnTo>
                <a:lnTo>
                  <a:pt x="85516" y="34352"/>
                </a:lnTo>
                <a:lnTo>
                  <a:pt x="85593" y="76387"/>
                </a:lnTo>
                <a:lnTo>
                  <a:pt x="85727" y="75762"/>
                </a:lnTo>
                <a:lnTo>
                  <a:pt x="85714" y="34352"/>
                </a:lnTo>
                <a:lnTo>
                  <a:pt x="85714" y="33888"/>
                </a:lnTo>
                <a:lnTo>
                  <a:pt x="85615" y="33888"/>
                </a:lnTo>
                <a:close/>
              </a:path>
              <a:path extrusionOk="0" h="120000" w="120000">
                <a:moveTo>
                  <a:pt x="86210" y="34816"/>
                </a:moveTo>
                <a:lnTo>
                  <a:pt x="85813" y="34352"/>
                </a:lnTo>
                <a:lnTo>
                  <a:pt x="85912" y="75203"/>
                </a:lnTo>
                <a:lnTo>
                  <a:pt x="86110" y="74042"/>
                </a:lnTo>
                <a:lnTo>
                  <a:pt x="86210" y="74042"/>
                </a:lnTo>
                <a:lnTo>
                  <a:pt x="86408" y="74274"/>
                </a:lnTo>
                <a:lnTo>
                  <a:pt x="86309" y="34816"/>
                </a:lnTo>
                <a:lnTo>
                  <a:pt x="86210" y="34816"/>
                </a:lnTo>
                <a:close/>
              </a:path>
              <a:path extrusionOk="0" h="120000" w="120000">
                <a:moveTo>
                  <a:pt x="86210" y="74506"/>
                </a:moveTo>
                <a:lnTo>
                  <a:pt x="86110" y="74506"/>
                </a:lnTo>
                <a:lnTo>
                  <a:pt x="86110" y="74042"/>
                </a:lnTo>
                <a:lnTo>
                  <a:pt x="85912" y="75203"/>
                </a:lnTo>
                <a:lnTo>
                  <a:pt x="86110" y="74970"/>
                </a:lnTo>
                <a:lnTo>
                  <a:pt x="86110" y="74739"/>
                </a:lnTo>
                <a:lnTo>
                  <a:pt x="86210" y="74506"/>
                </a:lnTo>
                <a:close/>
              </a:path>
              <a:path extrusionOk="0" h="120000" w="120000">
                <a:moveTo>
                  <a:pt x="85813" y="34352"/>
                </a:moveTo>
                <a:lnTo>
                  <a:pt x="85714" y="34352"/>
                </a:lnTo>
                <a:lnTo>
                  <a:pt x="85727" y="75762"/>
                </a:lnTo>
                <a:lnTo>
                  <a:pt x="85813" y="75435"/>
                </a:lnTo>
                <a:lnTo>
                  <a:pt x="85912" y="75203"/>
                </a:lnTo>
                <a:lnTo>
                  <a:pt x="85813" y="34352"/>
                </a:lnTo>
                <a:close/>
              </a:path>
              <a:path extrusionOk="0" h="120000" w="120000">
                <a:moveTo>
                  <a:pt x="85119" y="33888"/>
                </a:moveTo>
                <a:lnTo>
                  <a:pt x="85119" y="34119"/>
                </a:lnTo>
                <a:lnTo>
                  <a:pt x="85218" y="34352"/>
                </a:lnTo>
                <a:lnTo>
                  <a:pt x="85317" y="34119"/>
                </a:lnTo>
                <a:lnTo>
                  <a:pt x="85119" y="33888"/>
                </a:lnTo>
                <a:close/>
              </a:path>
              <a:path extrusionOk="0" h="120000" w="120000">
                <a:moveTo>
                  <a:pt x="87795" y="35280"/>
                </a:moveTo>
                <a:lnTo>
                  <a:pt x="87696" y="35048"/>
                </a:lnTo>
                <a:lnTo>
                  <a:pt x="87498" y="35048"/>
                </a:lnTo>
                <a:lnTo>
                  <a:pt x="87398" y="35280"/>
                </a:lnTo>
                <a:lnTo>
                  <a:pt x="87398" y="72882"/>
                </a:lnTo>
                <a:lnTo>
                  <a:pt x="87398" y="72649"/>
                </a:lnTo>
                <a:lnTo>
                  <a:pt x="87498" y="72649"/>
                </a:lnTo>
                <a:lnTo>
                  <a:pt x="87776" y="73010"/>
                </a:lnTo>
                <a:lnTo>
                  <a:pt x="87795" y="35280"/>
                </a:lnTo>
                <a:close/>
              </a:path>
              <a:path extrusionOk="0" h="120000" w="120000">
                <a:moveTo>
                  <a:pt x="87398" y="72882"/>
                </a:moveTo>
                <a:lnTo>
                  <a:pt x="87398" y="35280"/>
                </a:lnTo>
                <a:lnTo>
                  <a:pt x="87101" y="35048"/>
                </a:lnTo>
                <a:lnTo>
                  <a:pt x="87002" y="35048"/>
                </a:lnTo>
                <a:lnTo>
                  <a:pt x="86903" y="73346"/>
                </a:lnTo>
                <a:lnTo>
                  <a:pt x="87101" y="73113"/>
                </a:lnTo>
                <a:lnTo>
                  <a:pt x="87002" y="72649"/>
                </a:lnTo>
                <a:lnTo>
                  <a:pt x="87101" y="72417"/>
                </a:lnTo>
                <a:lnTo>
                  <a:pt x="87200" y="72882"/>
                </a:lnTo>
                <a:lnTo>
                  <a:pt x="87398" y="72882"/>
                </a:lnTo>
                <a:close/>
              </a:path>
              <a:path extrusionOk="0" h="120000" w="120000">
                <a:moveTo>
                  <a:pt x="86804" y="73346"/>
                </a:moveTo>
                <a:lnTo>
                  <a:pt x="86903" y="73346"/>
                </a:lnTo>
                <a:lnTo>
                  <a:pt x="87002" y="35048"/>
                </a:lnTo>
                <a:lnTo>
                  <a:pt x="86705" y="34816"/>
                </a:lnTo>
                <a:lnTo>
                  <a:pt x="86606" y="34816"/>
                </a:lnTo>
                <a:lnTo>
                  <a:pt x="86606" y="73578"/>
                </a:lnTo>
                <a:lnTo>
                  <a:pt x="86804" y="73346"/>
                </a:lnTo>
                <a:close/>
              </a:path>
              <a:path extrusionOk="0" h="120000" w="120000">
                <a:moveTo>
                  <a:pt x="86606" y="34816"/>
                </a:moveTo>
                <a:lnTo>
                  <a:pt x="86309" y="34816"/>
                </a:lnTo>
                <a:lnTo>
                  <a:pt x="86408" y="74274"/>
                </a:lnTo>
                <a:lnTo>
                  <a:pt x="86507" y="73578"/>
                </a:lnTo>
                <a:lnTo>
                  <a:pt x="86606" y="73578"/>
                </a:lnTo>
                <a:lnTo>
                  <a:pt x="86606" y="34816"/>
                </a:lnTo>
                <a:close/>
              </a:path>
              <a:path extrusionOk="0" h="120000" w="120000">
                <a:moveTo>
                  <a:pt x="87696" y="99806"/>
                </a:moveTo>
                <a:lnTo>
                  <a:pt x="87795" y="99574"/>
                </a:lnTo>
                <a:lnTo>
                  <a:pt x="87696" y="99109"/>
                </a:lnTo>
                <a:lnTo>
                  <a:pt x="87597" y="99342"/>
                </a:lnTo>
                <a:lnTo>
                  <a:pt x="87754" y="100539"/>
                </a:lnTo>
                <a:lnTo>
                  <a:pt x="87795" y="100038"/>
                </a:lnTo>
                <a:lnTo>
                  <a:pt x="87696" y="99806"/>
                </a:lnTo>
                <a:close/>
              </a:path>
              <a:path extrusionOk="0" h="120000" w="120000">
                <a:moveTo>
                  <a:pt x="87993" y="101199"/>
                </a:moveTo>
                <a:lnTo>
                  <a:pt x="87993" y="100735"/>
                </a:lnTo>
                <a:lnTo>
                  <a:pt x="87894" y="100502"/>
                </a:lnTo>
                <a:lnTo>
                  <a:pt x="87894" y="100038"/>
                </a:lnTo>
                <a:lnTo>
                  <a:pt x="87795" y="100038"/>
                </a:lnTo>
                <a:lnTo>
                  <a:pt x="87925" y="100982"/>
                </a:lnTo>
                <a:lnTo>
                  <a:pt x="87993" y="101199"/>
                </a:lnTo>
                <a:close/>
              </a:path>
              <a:path extrusionOk="0" h="120000" w="120000">
                <a:moveTo>
                  <a:pt x="87905" y="36058"/>
                </a:moveTo>
                <a:lnTo>
                  <a:pt x="87949" y="35750"/>
                </a:lnTo>
                <a:lnTo>
                  <a:pt x="88148" y="35782"/>
                </a:lnTo>
                <a:lnTo>
                  <a:pt x="88529" y="35956"/>
                </a:lnTo>
                <a:lnTo>
                  <a:pt x="88587" y="35976"/>
                </a:lnTo>
                <a:lnTo>
                  <a:pt x="88587" y="35745"/>
                </a:lnTo>
                <a:lnTo>
                  <a:pt x="88322" y="35540"/>
                </a:lnTo>
                <a:lnTo>
                  <a:pt x="87967" y="35374"/>
                </a:lnTo>
                <a:lnTo>
                  <a:pt x="87905" y="36058"/>
                </a:lnTo>
                <a:close/>
              </a:path>
              <a:path extrusionOk="0" h="120000" w="120000">
                <a:moveTo>
                  <a:pt x="88012" y="36894"/>
                </a:moveTo>
                <a:lnTo>
                  <a:pt x="87993" y="36905"/>
                </a:lnTo>
                <a:lnTo>
                  <a:pt x="87905" y="36058"/>
                </a:lnTo>
                <a:lnTo>
                  <a:pt x="87967" y="35374"/>
                </a:lnTo>
                <a:lnTo>
                  <a:pt x="87795" y="35280"/>
                </a:lnTo>
                <a:lnTo>
                  <a:pt x="88147" y="72952"/>
                </a:lnTo>
                <a:lnTo>
                  <a:pt x="88012" y="36894"/>
                </a:lnTo>
                <a:close/>
              </a:path>
              <a:path extrusionOk="0" h="120000" w="120000">
                <a:moveTo>
                  <a:pt x="89380" y="37136"/>
                </a:moveTo>
                <a:lnTo>
                  <a:pt x="89380" y="36441"/>
                </a:lnTo>
                <a:lnTo>
                  <a:pt x="89182" y="36905"/>
                </a:lnTo>
                <a:lnTo>
                  <a:pt x="89182" y="37136"/>
                </a:lnTo>
                <a:lnTo>
                  <a:pt x="89083" y="37601"/>
                </a:lnTo>
                <a:lnTo>
                  <a:pt x="89281" y="37601"/>
                </a:lnTo>
                <a:lnTo>
                  <a:pt x="89281" y="37369"/>
                </a:lnTo>
                <a:lnTo>
                  <a:pt x="89380" y="37136"/>
                </a:lnTo>
                <a:close/>
              </a:path>
              <a:path extrusionOk="0" h="120000" w="120000">
                <a:moveTo>
                  <a:pt x="88854" y="37756"/>
                </a:moveTo>
                <a:lnTo>
                  <a:pt x="88962" y="37485"/>
                </a:lnTo>
                <a:lnTo>
                  <a:pt x="89083" y="36905"/>
                </a:lnTo>
                <a:lnTo>
                  <a:pt x="89182" y="36905"/>
                </a:lnTo>
                <a:lnTo>
                  <a:pt x="89380" y="36441"/>
                </a:lnTo>
                <a:lnTo>
                  <a:pt x="89058" y="36576"/>
                </a:lnTo>
                <a:lnTo>
                  <a:pt x="88854" y="37756"/>
                </a:lnTo>
                <a:close/>
              </a:path>
              <a:path extrusionOk="0" h="120000" w="120000">
                <a:moveTo>
                  <a:pt x="88698" y="36670"/>
                </a:moveTo>
                <a:lnTo>
                  <a:pt x="88338" y="36762"/>
                </a:lnTo>
                <a:lnTo>
                  <a:pt x="88488" y="38298"/>
                </a:lnTo>
                <a:lnTo>
                  <a:pt x="88587" y="38065"/>
                </a:lnTo>
                <a:lnTo>
                  <a:pt x="88854" y="37756"/>
                </a:lnTo>
                <a:lnTo>
                  <a:pt x="89058" y="36576"/>
                </a:lnTo>
                <a:lnTo>
                  <a:pt x="88698" y="36670"/>
                </a:lnTo>
                <a:close/>
              </a:path>
              <a:path extrusionOk="0" h="120000" w="120000">
                <a:moveTo>
                  <a:pt x="88587" y="38529"/>
                </a:moveTo>
                <a:lnTo>
                  <a:pt x="88587" y="38298"/>
                </a:lnTo>
                <a:lnTo>
                  <a:pt x="88488" y="38298"/>
                </a:lnTo>
                <a:lnTo>
                  <a:pt x="88338" y="36762"/>
                </a:lnTo>
                <a:lnTo>
                  <a:pt x="88012" y="36894"/>
                </a:lnTo>
                <a:lnTo>
                  <a:pt x="88290" y="38993"/>
                </a:lnTo>
                <a:lnTo>
                  <a:pt x="88587" y="38762"/>
                </a:lnTo>
                <a:lnTo>
                  <a:pt x="88587" y="38529"/>
                </a:lnTo>
                <a:close/>
              </a:path>
              <a:path extrusionOk="0" h="120000" w="120000">
                <a:moveTo>
                  <a:pt x="88587" y="39458"/>
                </a:moveTo>
                <a:lnTo>
                  <a:pt x="88488" y="39226"/>
                </a:lnTo>
                <a:lnTo>
                  <a:pt x="88290" y="38993"/>
                </a:lnTo>
                <a:lnTo>
                  <a:pt x="88012" y="36894"/>
                </a:lnTo>
                <a:lnTo>
                  <a:pt x="88147" y="72952"/>
                </a:lnTo>
                <a:lnTo>
                  <a:pt x="88504" y="72941"/>
                </a:lnTo>
                <a:lnTo>
                  <a:pt x="88587" y="39458"/>
                </a:lnTo>
                <a:close/>
              </a:path>
              <a:path extrusionOk="0" h="120000" w="120000">
                <a:moveTo>
                  <a:pt x="87398" y="72882"/>
                </a:moveTo>
                <a:lnTo>
                  <a:pt x="87398" y="73113"/>
                </a:lnTo>
                <a:lnTo>
                  <a:pt x="87776" y="73010"/>
                </a:lnTo>
                <a:lnTo>
                  <a:pt x="87498" y="72649"/>
                </a:lnTo>
                <a:lnTo>
                  <a:pt x="87398" y="72882"/>
                </a:lnTo>
                <a:close/>
              </a:path>
              <a:path extrusionOk="0" h="120000" w="120000">
                <a:moveTo>
                  <a:pt x="88587" y="38529"/>
                </a:moveTo>
                <a:lnTo>
                  <a:pt x="88587" y="38762"/>
                </a:lnTo>
                <a:lnTo>
                  <a:pt x="88687" y="38762"/>
                </a:lnTo>
                <a:lnTo>
                  <a:pt x="88687" y="38529"/>
                </a:lnTo>
                <a:lnTo>
                  <a:pt x="88587" y="38529"/>
                </a:lnTo>
                <a:close/>
              </a:path>
              <a:path extrusionOk="0" h="120000" w="120000">
                <a:moveTo>
                  <a:pt x="87299" y="94235"/>
                </a:moveTo>
                <a:lnTo>
                  <a:pt x="87101" y="94235"/>
                </a:lnTo>
                <a:lnTo>
                  <a:pt x="87144" y="100127"/>
                </a:lnTo>
                <a:lnTo>
                  <a:pt x="87335" y="99980"/>
                </a:lnTo>
                <a:lnTo>
                  <a:pt x="87548" y="100161"/>
                </a:lnTo>
                <a:lnTo>
                  <a:pt x="87754" y="100539"/>
                </a:lnTo>
                <a:lnTo>
                  <a:pt x="87597" y="99342"/>
                </a:lnTo>
                <a:lnTo>
                  <a:pt x="87498" y="99109"/>
                </a:lnTo>
                <a:lnTo>
                  <a:pt x="87200" y="98413"/>
                </a:lnTo>
                <a:lnTo>
                  <a:pt x="87192" y="95443"/>
                </a:lnTo>
                <a:lnTo>
                  <a:pt x="87299" y="94235"/>
                </a:lnTo>
                <a:close/>
              </a:path>
              <a:path extrusionOk="0" h="120000" w="120000">
                <a:moveTo>
                  <a:pt x="87200" y="98413"/>
                </a:moveTo>
                <a:lnTo>
                  <a:pt x="87200" y="97949"/>
                </a:lnTo>
                <a:lnTo>
                  <a:pt x="87398" y="97717"/>
                </a:lnTo>
                <a:lnTo>
                  <a:pt x="87398" y="97021"/>
                </a:lnTo>
                <a:lnTo>
                  <a:pt x="87200" y="96092"/>
                </a:lnTo>
                <a:lnTo>
                  <a:pt x="87200" y="98413"/>
                </a:lnTo>
                <a:close/>
              </a:path>
              <a:path extrusionOk="0" h="120000" w="120000">
                <a:moveTo>
                  <a:pt x="87398" y="25300"/>
                </a:moveTo>
                <a:lnTo>
                  <a:pt x="87299" y="25067"/>
                </a:lnTo>
                <a:lnTo>
                  <a:pt x="87200" y="24603"/>
                </a:lnTo>
                <a:lnTo>
                  <a:pt x="87002" y="24603"/>
                </a:lnTo>
                <a:lnTo>
                  <a:pt x="86903" y="24371"/>
                </a:lnTo>
                <a:lnTo>
                  <a:pt x="87101" y="24835"/>
                </a:lnTo>
                <a:lnTo>
                  <a:pt x="87200" y="27156"/>
                </a:lnTo>
                <a:lnTo>
                  <a:pt x="87498" y="27388"/>
                </a:lnTo>
                <a:lnTo>
                  <a:pt x="87398" y="25300"/>
                </a:lnTo>
                <a:close/>
              </a:path>
              <a:path extrusionOk="0" h="120000" w="120000">
                <a:moveTo>
                  <a:pt x="87200" y="27156"/>
                </a:moveTo>
                <a:lnTo>
                  <a:pt x="87101" y="24835"/>
                </a:lnTo>
                <a:lnTo>
                  <a:pt x="87101" y="25531"/>
                </a:lnTo>
                <a:lnTo>
                  <a:pt x="87002" y="26228"/>
                </a:lnTo>
                <a:lnTo>
                  <a:pt x="87002" y="26692"/>
                </a:lnTo>
                <a:lnTo>
                  <a:pt x="87200" y="27156"/>
                </a:lnTo>
                <a:close/>
              </a:path>
              <a:path extrusionOk="0" h="120000" w="120000">
                <a:moveTo>
                  <a:pt x="88076" y="25778"/>
                </a:moveTo>
                <a:lnTo>
                  <a:pt x="87962" y="25151"/>
                </a:lnTo>
                <a:lnTo>
                  <a:pt x="87696" y="25067"/>
                </a:lnTo>
                <a:lnTo>
                  <a:pt x="87597" y="25067"/>
                </a:lnTo>
                <a:lnTo>
                  <a:pt x="87597" y="25300"/>
                </a:lnTo>
                <a:lnTo>
                  <a:pt x="87696" y="26692"/>
                </a:lnTo>
                <a:lnTo>
                  <a:pt x="88092" y="26692"/>
                </a:lnTo>
                <a:lnTo>
                  <a:pt x="88076" y="25778"/>
                </a:lnTo>
                <a:close/>
              </a:path>
              <a:path extrusionOk="0" h="120000" w="120000">
                <a:moveTo>
                  <a:pt x="87597" y="25300"/>
                </a:moveTo>
                <a:lnTo>
                  <a:pt x="87398" y="25300"/>
                </a:lnTo>
                <a:lnTo>
                  <a:pt x="87498" y="27388"/>
                </a:lnTo>
                <a:lnTo>
                  <a:pt x="87597" y="27156"/>
                </a:lnTo>
                <a:lnTo>
                  <a:pt x="87597" y="26924"/>
                </a:lnTo>
                <a:lnTo>
                  <a:pt x="87696" y="26692"/>
                </a:lnTo>
                <a:lnTo>
                  <a:pt x="87597" y="25300"/>
                </a:lnTo>
                <a:close/>
              </a:path>
              <a:path extrusionOk="0" h="120000" w="120000">
                <a:moveTo>
                  <a:pt x="85466" y="77108"/>
                </a:moveTo>
                <a:lnTo>
                  <a:pt x="85593" y="76387"/>
                </a:lnTo>
                <a:lnTo>
                  <a:pt x="85516" y="34352"/>
                </a:lnTo>
                <a:lnTo>
                  <a:pt x="85417" y="34584"/>
                </a:lnTo>
                <a:lnTo>
                  <a:pt x="85417" y="35048"/>
                </a:lnTo>
                <a:lnTo>
                  <a:pt x="85317" y="35976"/>
                </a:lnTo>
                <a:lnTo>
                  <a:pt x="85317" y="77988"/>
                </a:lnTo>
                <a:lnTo>
                  <a:pt x="85466" y="77108"/>
                </a:lnTo>
                <a:close/>
              </a:path>
              <a:path extrusionOk="0" h="120000" w="120000">
                <a:moveTo>
                  <a:pt x="85317" y="77988"/>
                </a:moveTo>
                <a:lnTo>
                  <a:pt x="85317" y="36441"/>
                </a:lnTo>
                <a:lnTo>
                  <a:pt x="85024" y="36252"/>
                </a:lnTo>
                <a:lnTo>
                  <a:pt x="84822" y="78916"/>
                </a:lnTo>
                <a:lnTo>
                  <a:pt x="84921" y="78916"/>
                </a:lnTo>
                <a:lnTo>
                  <a:pt x="84921" y="78220"/>
                </a:lnTo>
                <a:lnTo>
                  <a:pt x="85119" y="78220"/>
                </a:lnTo>
                <a:lnTo>
                  <a:pt x="85317" y="77988"/>
                </a:lnTo>
                <a:close/>
              </a:path>
              <a:path extrusionOk="0" h="120000" w="120000">
                <a:moveTo>
                  <a:pt x="84822" y="78916"/>
                </a:moveTo>
                <a:lnTo>
                  <a:pt x="85024" y="36252"/>
                </a:lnTo>
                <a:lnTo>
                  <a:pt x="84769" y="36280"/>
                </a:lnTo>
                <a:lnTo>
                  <a:pt x="84723" y="38065"/>
                </a:lnTo>
                <a:lnTo>
                  <a:pt x="84723" y="78916"/>
                </a:lnTo>
                <a:lnTo>
                  <a:pt x="84822" y="78916"/>
                </a:lnTo>
                <a:close/>
              </a:path>
              <a:path extrusionOk="0" h="120000" w="120000">
                <a:moveTo>
                  <a:pt x="84525" y="79380"/>
                </a:moveTo>
                <a:lnTo>
                  <a:pt x="84624" y="79380"/>
                </a:lnTo>
                <a:lnTo>
                  <a:pt x="84624" y="78916"/>
                </a:lnTo>
                <a:lnTo>
                  <a:pt x="84723" y="78916"/>
                </a:lnTo>
                <a:lnTo>
                  <a:pt x="84723" y="38993"/>
                </a:lnTo>
                <a:lnTo>
                  <a:pt x="84525" y="39226"/>
                </a:lnTo>
                <a:lnTo>
                  <a:pt x="84525" y="79380"/>
                </a:lnTo>
                <a:close/>
              </a:path>
              <a:path extrusionOk="0" h="120000" w="120000">
                <a:moveTo>
                  <a:pt x="84327" y="38762"/>
                </a:moveTo>
                <a:lnTo>
                  <a:pt x="84327" y="79613"/>
                </a:lnTo>
                <a:lnTo>
                  <a:pt x="84426" y="79613"/>
                </a:lnTo>
                <a:lnTo>
                  <a:pt x="84525" y="79380"/>
                </a:lnTo>
                <a:lnTo>
                  <a:pt x="84525" y="39226"/>
                </a:lnTo>
                <a:lnTo>
                  <a:pt x="84426" y="38993"/>
                </a:lnTo>
                <a:lnTo>
                  <a:pt x="84327" y="38993"/>
                </a:lnTo>
                <a:lnTo>
                  <a:pt x="84327" y="38762"/>
                </a:lnTo>
                <a:close/>
              </a:path>
              <a:path extrusionOk="0" h="120000" w="120000">
                <a:moveTo>
                  <a:pt x="85119" y="98878"/>
                </a:moveTo>
                <a:lnTo>
                  <a:pt x="85119" y="100038"/>
                </a:lnTo>
                <a:lnTo>
                  <a:pt x="85218" y="99806"/>
                </a:lnTo>
                <a:lnTo>
                  <a:pt x="85218" y="99342"/>
                </a:lnTo>
                <a:lnTo>
                  <a:pt x="85119" y="98878"/>
                </a:lnTo>
                <a:close/>
              </a:path>
              <a:path extrusionOk="0" h="120000" w="120000">
                <a:moveTo>
                  <a:pt x="84921" y="100735"/>
                </a:moveTo>
                <a:lnTo>
                  <a:pt x="84921" y="101431"/>
                </a:lnTo>
                <a:lnTo>
                  <a:pt x="85119" y="101431"/>
                </a:lnTo>
                <a:lnTo>
                  <a:pt x="85119" y="101199"/>
                </a:lnTo>
                <a:lnTo>
                  <a:pt x="84921" y="100735"/>
                </a:lnTo>
                <a:close/>
              </a:path>
              <a:path extrusionOk="0" h="120000" w="120000">
                <a:moveTo>
                  <a:pt x="83237" y="108626"/>
                </a:moveTo>
                <a:lnTo>
                  <a:pt x="83336" y="108394"/>
                </a:lnTo>
                <a:lnTo>
                  <a:pt x="83336" y="90754"/>
                </a:lnTo>
                <a:lnTo>
                  <a:pt x="83138" y="90986"/>
                </a:lnTo>
                <a:lnTo>
                  <a:pt x="83038" y="90754"/>
                </a:lnTo>
                <a:lnTo>
                  <a:pt x="83038" y="108858"/>
                </a:lnTo>
                <a:lnTo>
                  <a:pt x="83237" y="108626"/>
                </a:lnTo>
                <a:close/>
              </a:path>
              <a:path extrusionOk="0" h="120000" w="120000">
                <a:moveTo>
                  <a:pt x="82939" y="109554"/>
                </a:moveTo>
                <a:lnTo>
                  <a:pt x="82939" y="109323"/>
                </a:lnTo>
                <a:lnTo>
                  <a:pt x="83038" y="109090"/>
                </a:lnTo>
                <a:lnTo>
                  <a:pt x="83038" y="90754"/>
                </a:lnTo>
                <a:lnTo>
                  <a:pt x="82939" y="90986"/>
                </a:lnTo>
                <a:lnTo>
                  <a:pt x="82939" y="109554"/>
                </a:lnTo>
                <a:close/>
              </a:path>
              <a:path extrusionOk="0" h="120000" w="120000">
                <a:moveTo>
                  <a:pt x="80759" y="105377"/>
                </a:moveTo>
                <a:lnTo>
                  <a:pt x="80858" y="105841"/>
                </a:lnTo>
                <a:lnTo>
                  <a:pt x="80991" y="115069"/>
                </a:lnTo>
                <a:lnTo>
                  <a:pt x="81234" y="114456"/>
                </a:lnTo>
                <a:lnTo>
                  <a:pt x="81124" y="37734"/>
                </a:lnTo>
                <a:lnTo>
                  <a:pt x="80879" y="38271"/>
                </a:lnTo>
                <a:lnTo>
                  <a:pt x="81056" y="101895"/>
                </a:lnTo>
                <a:lnTo>
                  <a:pt x="81056" y="103984"/>
                </a:lnTo>
                <a:lnTo>
                  <a:pt x="80957" y="104913"/>
                </a:lnTo>
                <a:lnTo>
                  <a:pt x="80759" y="105377"/>
                </a:lnTo>
                <a:close/>
              </a:path>
              <a:path extrusionOk="0" h="120000" w="120000">
                <a:moveTo>
                  <a:pt x="80858" y="103056"/>
                </a:moveTo>
                <a:lnTo>
                  <a:pt x="80858" y="103520"/>
                </a:lnTo>
                <a:lnTo>
                  <a:pt x="81056" y="103984"/>
                </a:lnTo>
                <a:lnTo>
                  <a:pt x="81056" y="101895"/>
                </a:lnTo>
                <a:lnTo>
                  <a:pt x="80858" y="103056"/>
                </a:lnTo>
                <a:close/>
              </a:path>
              <a:path extrusionOk="0" h="120000" w="120000">
                <a:moveTo>
                  <a:pt x="80561" y="102823"/>
                </a:moveTo>
                <a:lnTo>
                  <a:pt x="80660" y="102359"/>
                </a:lnTo>
                <a:lnTo>
                  <a:pt x="81056" y="101895"/>
                </a:lnTo>
                <a:lnTo>
                  <a:pt x="80879" y="38271"/>
                </a:lnTo>
                <a:lnTo>
                  <a:pt x="80678" y="38739"/>
                </a:lnTo>
                <a:lnTo>
                  <a:pt x="80660" y="38762"/>
                </a:lnTo>
                <a:lnTo>
                  <a:pt x="80561" y="102823"/>
                </a:lnTo>
                <a:close/>
              </a:path>
              <a:path extrusionOk="0" h="120000" w="120000">
                <a:moveTo>
                  <a:pt x="80363" y="38762"/>
                </a:moveTo>
                <a:lnTo>
                  <a:pt x="80165" y="38993"/>
                </a:lnTo>
                <a:lnTo>
                  <a:pt x="80264" y="103056"/>
                </a:lnTo>
                <a:lnTo>
                  <a:pt x="80561" y="102823"/>
                </a:lnTo>
                <a:lnTo>
                  <a:pt x="80660" y="38762"/>
                </a:lnTo>
                <a:lnTo>
                  <a:pt x="80363" y="38762"/>
                </a:lnTo>
                <a:close/>
              </a:path>
              <a:path extrusionOk="0" h="120000" w="120000">
                <a:moveTo>
                  <a:pt x="79669" y="103520"/>
                </a:moveTo>
                <a:lnTo>
                  <a:pt x="79967" y="103056"/>
                </a:lnTo>
                <a:lnTo>
                  <a:pt x="79768" y="36905"/>
                </a:lnTo>
                <a:lnTo>
                  <a:pt x="79570" y="38529"/>
                </a:lnTo>
                <a:lnTo>
                  <a:pt x="79570" y="38762"/>
                </a:lnTo>
                <a:lnTo>
                  <a:pt x="79471" y="38993"/>
                </a:lnTo>
                <a:lnTo>
                  <a:pt x="79471" y="103984"/>
                </a:lnTo>
                <a:lnTo>
                  <a:pt x="79669" y="103520"/>
                </a:lnTo>
                <a:close/>
              </a:path>
              <a:path extrusionOk="0" h="120000" w="120000">
                <a:moveTo>
                  <a:pt x="79471" y="37833"/>
                </a:moveTo>
                <a:lnTo>
                  <a:pt x="79471" y="38298"/>
                </a:lnTo>
                <a:lnTo>
                  <a:pt x="79570" y="38529"/>
                </a:lnTo>
                <a:lnTo>
                  <a:pt x="79768" y="36905"/>
                </a:lnTo>
                <a:lnTo>
                  <a:pt x="79471" y="37833"/>
                </a:lnTo>
                <a:close/>
              </a:path>
              <a:path extrusionOk="0" h="120000" w="120000">
                <a:moveTo>
                  <a:pt x="81849" y="37833"/>
                </a:moveTo>
                <a:lnTo>
                  <a:pt x="81750" y="38065"/>
                </a:lnTo>
                <a:lnTo>
                  <a:pt x="81651" y="38065"/>
                </a:lnTo>
                <a:lnTo>
                  <a:pt x="81651" y="37833"/>
                </a:lnTo>
                <a:lnTo>
                  <a:pt x="81453" y="37601"/>
                </a:lnTo>
                <a:lnTo>
                  <a:pt x="81604" y="86763"/>
                </a:lnTo>
                <a:lnTo>
                  <a:pt x="81819" y="86152"/>
                </a:lnTo>
                <a:lnTo>
                  <a:pt x="81849" y="37833"/>
                </a:lnTo>
                <a:close/>
              </a:path>
              <a:path extrusionOk="0" h="120000" w="120000">
                <a:moveTo>
                  <a:pt x="81453" y="37601"/>
                </a:moveTo>
                <a:lnTo>
                  <a:pt x="81124" y="37734"/>
                </a:lnTo>
                <a:lnTo>
                  <a:pt x="81234" y="114456"/>
                </a:lnTo>
                <a:lnTo>
                  <a:pt x="81255" y="113964"/>
                </a:lnTo>
                <a:lnTo>
                  <a:pt x="81354" y="113733"/>
                </a:lnTo>
                <a:lnTo>
                  <a:pt x="81453" y="87504"/>
                </a:lnTo>
                <a:lnTo>
                  <a:pt x="81604" y="86763"/>
                </a:lnTo>
                <a:lnTo>
                  <a:pt x="81453" y="37601"/>
                </a:lnTo>
                <a:close/>
              </a:path>
              <a:path extrusionOk="0" h="120000" w="120000">
                <a:moveTo>
                  <a:pt x="80536" y="116324"/>
                </a:moveTo>
                <a:lnTo>
                  <a:pt x="80561" y="116286"/>
                </a:lnTo>
                <a:lnTo>
                  <a:pt x="80733" y="115880"/>
                </a:lnTo>
                <a:lnTo>
                  <a:pt x="80991" y="115069"/>
                </a:lnTo>
                <a:lnTo>
                  <a:pt x="80858" y="105841"/>
                </a:lnTo>
                <a:lnTo>
                  <a:pt x="80759" y="107233"/>
                </a:lnTo>
                <a:lnTo>
                  <a:pt x="80561" y="107930"/>
                </a:lnTo>
                <a:lnTo>
                  <a:pt x="80536" y="116324"/>
                </a:lnTo>
                <a:close/>
              </a:path>
              <a:path extrusionOk="0" h="120000" w="120000">
                <a:moveTo>
                  <a:pt x="80271" y="116423"/>
                </a:moveTo>
                <a:lnTo>
                  <a:pt x="80536" y="116324"/>
                </a:lnTo>
                <a:lnTo>
                  <a:pt x="80561" y="107930"/>
                </a:lnTo>
                <a:lnTo>
                  <a:pt x="80264" y="108626"/>
                </a:lnTo>
                <a:lnTo>
                  <a:pt x="80066" y="108858"/>
                </a:lnTo>
                <a:lnTo>
                  <a:pt x="80066" y="116054"/>
                </a:lnTo>
                <a:lnTo>
                  <a:pt x="80271" y="116423"/>
                </a:lnTo>
                <a:close/>
              </a:path>
              <a:path extrusionOk="0" h="120000" w="120000">
                <a:moveTo>
                  <a:pt x="79967" y="109554"/>
                </a:moveTo>
                <a:lnTo>
                  <a:pt x="79669" y="110019"/>
                </a:lnTo>
                <a:lnTo>
                  <a:pt x="79768" y="115590"/>
                </a:lnTo>
                <a:lnTo>
                  <a:pt x="79867" y="115821"/>
                </a:lnTo>
                <a:lnTo>
                  <a:pt x="80066" y="116054"/>
                </a:lnTo>
                <a:lnTo>
                  <a:pt x="80066" y="108858"/>
                </a:lnTo>
                <a:lnTo>
                  <a:pt x="79967" y="109554"/>
                </a:lnTo>
                <a:close/>
              </a:path>
              <a:path extrusionOk="0" h="120000" w="120000">
                <a:moveTo>
                  <a:pt x="79867" y="115821"/>
                </a:moveTo>
                <a:lnTo>
                  <a:pt x="79768" y="116054"/>
                </a:lnTo>
                <a:lnTo>
                  <a:pt x="80066" y="116054"/>
                </a:lnTo>
                <a:lnTo>
                  <a:pt x="79867" y="115821"/>
                </a:lnTo>
                <a:close/>
              </a:path>
              <a:path extrusionOk="0" h="120000" w="120000">
                <a:moveTo>
                  <a:pt x="82939" y="39458"/>
                </a:moveTo>
                <a:lnTo>
                  <a:pt x="82840" y="39458"/>
                </a:lnTo>
                <a:lnTo>
                  <a:pt x="82741" y="39690"/>
                </a:lnTo>
                <a:lnTo>
                  <a:pt x="82642" y="39458"/>
                </a:lnTo>
                <a:lnTo>
                  <a:pt x="82642" y="38993"/>
                </a:lnTo>
                <a:lnTo>
                  <a:pt x="82444" y="84951"/>
                </a:lnTo>
                <a:lnTo>
                  <a:pt x="82543" y="84719"/>
                </a:lnTo>
                <a:lnTo>
                  <a:pt x="82642" y="84487"/>
                </a:lnTo>
                <a:lnTo>
                  <a:pt x="82741" y="84023"/>
                </a:lnTo>
                <a:lnTo>
                  <a:pt x="82939" y="83791"/>
                </a:lnTo>
                <a:lnTo>
                  <a:pt x="82939" y="39458"/>
                </a:lnTo>
                <a:close/>
              </a:path>
              <a:path extrusionOk="0" h="120000" w="120000">
                <a:moveTo>
                  <a:pt x="82348" y="38604"/>
                </a:moveTo>
                <a:lnTo>
                  <a:pt x="82039" y="38177"/>
                </a:lnTo>
                <a:lnTo>
                  <a:pt x="82147" y="85183"/>
                </a:lnTo>
                <a:lnTo>
                  <a:pt x="82345" y="84719"/>
                </a:lnTo>
                <a:lnTo>
                  <a:pt x="82444" y="84951"/>
                </a:lnTo>
                <a:lnTo>
                  <a:pt x="82642" y="38993"/>
                </a:lnTo>
                <a:lnTo>
                  <a:pt x="82348" y="38604"/>
                </a:lnTo>
                <a:close/>
              </a:path>
              <a:path extrusionOk="0" h="120000" w="120000">
                <a:moveTo>
                  <a:pt x="81949" y="86111"/>
                </a:moveTo>
                <a:lnTo>
                  <a:pt x="81949" y="85880"/>
                </a:lnTo>
                <a:lnTo>
                  <a:pt x="82147" y="85647"/>
                </a:lnTo>
                <a:lnTo>
                  <a:pt x="82147" y="85183"/>
                </a:lnTo>
                <a:lnTo>
                  <a:pt x="82039" y="38177"/>
                </a:lnTo>
                <a:lnTo>
                  <a:pt x="81949" y="38065"/>
                </a:lnTo>
                <a:lnTo>
                  <a:pt x="81949" y="86111"/>
                </a:lnTo>
                <a:close/>
              </a:path>
              <a:path extrusionOk="0" h="120000" w="120000">
                <a:moveTo>
                  <a:pt x="81849" y="37833"/>
                </a:moveTo>
                <a:lnTo>
                  <a:pt x="81819" y="86152"/>
                </a:lnTo>
                <a:lnTo>
                  <a:pt x="81849" y="86111"/>
                </a:lnTo>
                <a:lnTo>
                  <a:pt x="81949" y="86111"/>
                </a:lnTo>
                <a:lnTo>
                  <a:pt x="81949" y="38065"/>
                </a:lnTo>
                <a:lnTo>
                  <a:pt x="81849" y="37833"/>
                </a:lnTo>
                <a:close/>
              </a:path>
              <a:path extrusionOk="0" h="120000" w="120000">
                <a:moveTo>
                  <a:pt x="83534" y="38762"/>
                </a:moveTo>
                <a:lnTo>
                  <a:pt x="83633" y="38993"/>
                </a:lnTo>
                <a:lnTo>
                  <a:pt x="83732" y="39458"/>
                </a:lnTo>
                <a:lnTo>
                  <a:pt x="83831" y="80541"/>
                </a:lnTo>
                <a:lnTo>
                  <a:pt x="83930" y="80773"/>
                </a:lnTo>
                <a:lnTo>
                  <a:pt x="84029" y="80077"/>
                </a:lnTo>
                <a:lnTo>
                  <a:pt x="84029" y="38065"/>
                </a:lnTo>
                <a:lnTo>
                  <a:pt x="83930" y="38065"/>
                </a:lnTo>
                <a:lnTo>
                  <a:pt x="83831" y="38298"/>
                </a:lnTo>
                <a:lnTo>
                  <a:pt x="83732" y="38298"/>
                </a:lnTo>
                <a:lnTo>
                  <a:pt x="83633" y="38529"/>
                </a:lnTo>
                <a:lnTo>
                  <a:pt x="83534" y="38762"/>
                </a:lnTo>
                <a:close/>
              </a:path>
              <a:path extrusionOk="0" h="120000" w="120000">
                <a:moveTo>
                  <a:pt x="83732" y="81237"/>
                </a:moveTo>
                <a:lnTo>
                  <a:pt x="83633" y="81005"/>
                </a:lnTo>
                <a:lnTo>
                  <a:pt x="83633" y="80773"/>
                </a:lnTo>
                <a:lnTo>
                  <a:pt x="83732" y="80773"/>
                </a:lnTo>
                <a:lnTo>
                  <a:pt x="83831" y="80541"/>
                </a:lnTo>
                <a:lnTo>
                  <a:pt x="83732" y="39458"/>
                </a:lnTo>
                <a:lnTo>
                  <a:pt x="83534" y="81701"/>
                </a:lnTo>
                <a:lnTo>
                  <a:pt x="83732" y="81237"/>
                </a:lnTo>
                <a:close/>
              </a:path>
              <a:path extrusionOk="0" h="120000" w="120000">
                <a:moveTo>
                  <a:pt x="83633" y="82166"/>
                </a:moveTo>
                <a:lnTo>
                  <a:pt x="83534" y="81934"/>
                </a:lnTo>
                <a:lnTo>
                  <a:pt x="83534" y="81701"/>
                </a:lnTo>
                <a:lnTo>
                  <a:pt x="83390" y="39660"/>
                </a:lnTo>
                <a:lnTo>
                  <a:pt x="83138" y="82862"/>
                </a:lnTo>
                <a:lnTo>
                  <a:pt x="83237" y="82630"/>
                </a:lnTo>
                <a:lnTo>
                  <a:pt x="83534" y="82630"/>
                </a:lnTo>
                <a:lnTo>
                  <a:pt x="83534" y="82398"/>
                </a:lnTo>
                <a:lnTo>
                  <a:pt x="83633" y="82166"/>
                </a:lnTo>
                <a:close/>
              </a:path>
              <a:path extrusionOk="0" h="120000" w="120000">
                <a:moveTo>
                  <a:pt x="83138" y="83558"/>
                </a:moveTo>
                <a:lnTo>
                  <a:pt x="83237" y="83327"/>
                </a:lnTo>
                <a:lnTo>
                  <a:pt x="83138" y="83094"/>
                </a:lnTo>
                <a:lnTo>
                  <a:pt x="83138" y="82862"/>
                </a:lnTo>
                <a:lnTo>
                  <a:pt x="83052" y="39690"/>
                </a:lnTo>
                <a:lnTo>
                  <a:pt x="83038" y="39690"/>
                </a:lnTo>
                <a:lnTo>
                  <a:pt x="82939" y="39458"/>
                </a:lnTo>
                <a:lnTo>
                  <a:pt x="82939" y="83791"/>
                </a:lnTo>
                <a:lnTo>
                  <a:pt x="83138" y="83558"/>
                </a:lnTo>
                <a:close/>
              </a:path>
              <a:path extrusionOk="0" h="120000" w="120000">
                <a:moveTo>
                  <a:pt x="84029" y="38762"/>
                </a:moveTo>
                <a:lnTo>
                  <a:pt x="84128" y="38529"/>
                </a:lnTo>
                <a:lnTo>
                  <a:pt x="84029" y="38298"/>
                </a:lnTo>
                <a:lnTo>
                  <a:pt x="84029" y="38065"/>
                </a:lnTo>
                <a:lnTo>
                  <a:pt x="84029" y="38762"/>
                </a:lnTo>
                <a:close/>
              </a:path>
              <a:path extrusionOk="0" h="120000" w="120000">
                <a:moveTo>
                  <a:pt x="84227" y="38762"/>
                </a:moveTo>
                <a:lnTo>
                  <a:pt x="84128" y="38762"/>
                </a:lnTo>
                <a:lnTo>
                  <a:pt x="84227" y="80077"/>
                </a:lnTo>
                <a:lnTo>
                  <a:pt x="84227" y="79613"/>
                </a:lnTo>
                <a:lnTo>
                  <a:pt x="84327" y="79613"/>
                </a:lnTo>
                <a:lnTo>
                  <a:pt x="84327" y="38762"/>
                </a:lnTo>
                <a:lnTo>
                  <a:pt x="84227" y="38762"/>
                </a:lnTo>
                <a:close/>
              </a:path>
              <a:path extrusionOk="0" h="120000" w="120000">
                <a:moveTo>
                  <a:pt x="84128" y="38993"/>
                </a:moveTo>
                <a:lnTo>
                  <a:pt x="84029" y="38993"/>
                </a:lnTo>
                <a:lnTo>
                  <a:pt x="84128" y="80077"/>
                </a:lnTo>
                <a:lnTo>
                  <a:pt x="84227" y="80077"/>
                </a:lnTo>
                <a:lnTo>
                  <a:pt x="84128" y="38762"/>
                </a:lnTo>
                <a:lnTo>
                  <a:pt x="84128" y="38993"/>
                </a:lnTo>
                <a:close/>
              </a:path>
              <a:path extrusionOk="0" h="120000" w="120000">
                <a:moveTo>
                  <a:pt x="84624" y="38065"/>
                </a:moveTo>
                <a:lnTo>
                  <a:pt x="84723" y="38065"/>
                </a:lnTo>
                <a:lnTo>
                  <a:pt x="84769" y="36280"/>
                </a:lnTo>
                <a:lnTo>
                  <a:pt x="84593" y="36571"/>
                </a:lnTo>
                <a:lnTo>
                  <a:pt x="84535" y="37170"/>
                </a:lnTo>
                <a:lnTo>
                  <a:pt x="84624" y="38065"/>
                </a:lnTo>
                <a:close/>
              </a:path>
              <a:path extrusionOk="0" h="120000" w="120000">
                <a:moveTo>
                  <a:pt x="85317" y="35976"/>
                </a:moveTo>
                <a:lnTo>
                  <a:pt x="85417" y="35048"/>
                </a:lnTo>
                <a:lnTo>
                  <a:pt x="84723" y="35048"/>
                </a:lnTo>
                <a:lnTo>
                  <a:pt x="84624" y="35512"/>
                </a:lnTo>
                <a:lnTo>
                  <a:pt x="84624" y="35745"/>
                </a:lnTo>
                <a:lnTo>
                  <a:pt x="84723" y="35745"/>
                </a:lnTo>
                <a:lnTo>
                  <a:pt x="85119" y="35976"/>
                </a:lnTo>
                <a:lnTo>
                  <a:pt x="85317" y="35976"/>
                </a:lnTo>
                <a:close/>
              </a:path>
              <a:path extrusionOk="0" h="120000" w="120000">
                <a:moveTo>
                  <a:pt x="82543" y="87504"/>
                </a:moveTo>
                <a:lnTo>
                  <a:pt x="82246" y="110947"/>
                </a:lnTo>
                <a:lnTo>
                  <a:pt x="82642" y="109787"/>
                </a:lnTo>
                <a:lnTo>
                  <a:pt x="82840" y="109787"/>
                </a:lnTo>
                <a:lnTo>
                  <a:pt x="82741" y="90058"/>
                </a:lnTo>
                <a:lnTo>
                  <a:pt x="82543" y="90058"/>
                </a:lnTo>
                <a:lnTo>
                  <a:pt x="82543" y="87504"/>
                </a:lnTo>
                <a:close/>
              </a:path>
              <a:path extrusionOk="0" h="120000" w="120000">
                <a:moveTo>
                  <a:pt x="82152" y="87654"/>
                </a:moveTo>
                <a:lnTo>
                  <a:pt x="81844" y="87668"/>
                </a:lnTo>
                <a:lnTo>
                  <a:pt x="81849" y="111876"/>
                </a:lnTo>
                <a:lnTo>
                  <a:pt x="81949" y="111644"/>
                </a:lnTo>
                <a:lnTo>
                  <a:pt x="82048" y="111876"/>
                </a:lnTo>
                <a:lnTo>
                  <a:pt x="82147" y="111644"/>
                </a:lnTo>
                <a:lnTo>
                  <a:pt x="82246" y="110947"/>
                </a:lnTo>
                <a:lnTo>
                  <a:pt x="82543" y="87504"/>
                </a:lnTo>
                <a:lnTo>
                  <a:pt x="82152" y="87654"/>
                </a:lnTo>
                <a:close/>
              </a:path>
              <a:path extrusionOk="0" h="120000" w="120000">
                <a:moveTo>
                  <a:pt x="81651" y="112572"/>
                </a:moveTo>
                <a:lnTo>
                  <a:pt x="81750" y="112572"/>
                </a:lnTo>
                <a:lnTo>
                  <a:pt x="81849" y="112340"/>
                </a:lnTo>
                <a:lnTo>
                  <a:pt x="81849" y="111876"/>
                </a:lnTo>
                <a:lnTo>
                  <a:pt x="81844" y="87668"/>
                </a:lnTo>
                <a:lnTo>
                  <a:pt x="81651" y="112572"/>
                </a:lnTo>
                <a:close/>
              </a:path>
              <a:path extrusionOk="0" h="120000" w="120000">
                <a:moveTo>
                  <a:pt x="81651" y="112572"/>
                </a:moveTo>
                <a:lnTo>
                  <a:pt x="81844" y="87668"/>
                </a:lnTo>
                <a:lnTo>
                  <a:pt x="81530" y="87547"/>
                </a:lnTo>
                <a:lnTo>
                  <a:pt x="81453" y="87504"/>
                </a:lnTo>
                <a:lnTo>
                  <a:pt x="81354" y="113733"/>
                </a:lnTo>
                <a:lnTo>
                  <a:pt x="81552" y="113964"/>
                </a:lnTo>
                <a:lnTo>
                  <a:pt x="81552" y="113036"/>
                </a:lnTo>
                <a:lnTo>
                  <a:pt x="81651" y="112572"/>
                </a:lnTo>
                <a:close/>
              </a:path>
              <a:path extrusionOk="0" h="120000" w="120000">
                <a:moveTo>
                  <a:pt x="82741" y="89825"/>
                </a:moveTo>
                <a:lnTo>
                  <a:pt x="82840" y="109787"/>
                </a:lnTo>
                <a:lnTo>
                  <a:pt x="82939" y="109554"/>
                </a:lnTo>
                <a:lnTo>
                  <a:pt x="82939" y="90986"/>
                </a:lnTo>
                <a:lnTo>
                  <a:pt x="83093" y="90233"/>
                </a:lnTo>
                <a:lnTo>
                  <a:pt x="83150" y="89787"/>
                </a:lnTo>
                <a:lnTo>
                  <a:pt x="83013" y="89392"/>
                </a:lnTo>
                <a:lnTo>
                  <a:pt x="82840" y="89129"/>
                </a:lnTo>
                <a:lnTo>
                  <a:pt x="82840" y="89361"/>
                </a:lnTo>
                <a:lnTo>
                  <a:pt x="82741" y="89825"/>
                </a:lnTo>
                <a:close/>
              </a:path>
              <a:path extrusionOk="0" h="120000" w="120000">
                <a:moveTo>
                  <a:pt x="79570" y="114429"/>
                </a:moveTo>
                <a:lnTo>
                  <a:pt x="79669" y="114429"/>
                </a:lnTo>
                <a:lnTo>
                  <a:pt x="79669" y="110019"/>
                </a:lnTo>
                <a:lnTo>
                  <a:pt x="79471" y="110483"/>
                </a:lnTo>
                <a:lnTo>
                  <a:pt x="79471" y="114661"/>
                </a:lnTo>
                <a:lnTo>
                  <a:pt x="79570" y="114429"/>
                </a:lnTo>
                <a:close/>
              </a:path>
              <a:path extrusionOk="0" h="120000" w="120000">
                <a:moveTo>
                  <a:pt x="79273" y="114197"/>
                </a:moveTo>
                <a:lnTo>
                  <a:pt x="79298" y="114588"/>
                </a:lnTo>
                <a:lnTo>
                  <a:pt x="79436" y="114687"/>
                </a:lnTo>
                <a:lnTo>
                  <a:pt x="79471" y="114661"/>
                </a:lnTo>
                <a:lnTo>
                  <a:pt x="79471" y="111644"/>
                </a:lnTo>
                <a:lnTo>
                  <a:pt x="79372" y="111876"/>
                </a:lnTo>
                <a:lnTo>
                  <a:pt x="79273" y="114197"/>
                </a:lnTo>
                <a:close/>
              </a:path>
              <a:path extrusionOk="0" h="120000" w="120000">
                <a:moveTo>
                  <a:pt x="79669" y="114429"/>
                </a:moveTo>
                <a:lnTo>
                  <a:pt x="79570" y="115125"/>
                </a:lnTo>
                <a:lnTo>
                  <a:pt x="79669" y="115590"/>
                </a:lnTo>
                <a:lnTo>
                  <a:pt x="79768" y="115590"/>
                </a:lnTo>
                <a:lnTo>
                  <a:pt x="79669" y="110019"/>
                </a:lnTo>
                <a:lnTo>
                  <a:pt x="79669" y="114429"/>
                </a:lnTo>
                <a:close/>
              </a:path>
              <a:path extrusionOk="0" h="120000" w="120000">
                <a:moveTo>
                  <a:pt x="79471" y="103984"/>
                </a:moveTo>
                <a:lnTo>
                  <a:pt x="79471" y="38993"/>
                </a:lnTo>
                <a:lnTo>
                  <a:pt x="79273" y="38993"/>
                </a:lnTo>
                <a:lnTo>
                  <a:pt x="79242" y="40142"/>
                </a:lnTo>
                <a:lnTo>
                  <a:pt x="79174" y="104449"/>
                </a:lnTo>
                <a:lnTo>
                  <a:pt x="79471" y="103984"/>
                </a:lnTo>
                <a:close/>
              </a:path>
              <a:path extrusionOk="0" h="120000" w="120000">
                <a:moveTo>
                  <a:pt x="79174" y="104449"/>
                </a:moveTo>
                <a:lnTo>
                  <a:pt x="79242" y="40142"/>
                </a:lnTo>
                <a:lnTo>
                  <a:pt x="79147" y="40740"/>
                </a:lnTo>
                <a:lnTo>
                  <a:pt x="78991" y="41263"/>
                </a:lnTo>
                <a:lnTo>
                  <a:pt x="78976" y="41315"/>
                </a:lnTo>
                <a:lnTo>
                  <a:pt x="78976" y="104449"/>
                </a:lnTo>
                <a:lnTo>
                  <a:pt x="79174" y="104449"/>
                </a:lnTo>
                <a:close/>
              </a:path>
              <a:path extrusionOk="0" h="120000" w="120000">
                <a:moveTo>
                  <a:pt x="78877" y="42011"/>
                </a:moveTo>
                <a:lnTo>
                  <a:pt x="78778" y="42243"/>
                </a:lnTo>
                <a:lnTo>
                  <a:pt x="78976" y="104449"/>
                </a:lnTo>
                <a:lnTo>
                  <a:pt x="78976" y="42011"/>
                </a:lnTo>
                <a:lnTo>
                  <a:pt x="78877" y="42011"/>
                </a:lnTo>
                <a:close/>
              </a:path>
              <a:path extrusionOk="0" h="120000" w="120000">
                <a:moveTo>
                  <a:pt x="79075" y="110251"/>
                </a:moveTo>
                <a:lnTo>
                  <a:pt x="79075" y="111180"/>
                </a:lnTo>
                <a:lnTo>
                  <a:pt x="79075" y="110947"/>
                </a:lnTo>
                <a:lnTo>
                  <a:pt x="79174" y="110947"/>
                </a:lnTo>
                <a:lnTo>
                  <a:pt x="79174" y="110483"/>
                </a:lnTo>
                <a:lnTo>
                  <a:pt x="79075" y="110251"/>
                </a:lnTo>
                <a:close/>
              </a:path>
              <a:path extrusionOk="0" h="120000" w="120000">
                <a:moveTo>
                  <a:pt x="78778" y="115357"/>
                </a:moveTo>
                <a:lnTo>
                  <a:pt x="78877" y="115125"/>
                </a:lnTo>
                <a:lnTo>
                  <a:pt x="78976" y="114661"/>
                </a:lnTo>
                <a:lnTo>
                  <a:pt x="79075" y="114197"/>
                </a:lnTo>
                <a:lnTo>
                  <a:pt x="79075" y="110251"/>
                </a:lnTo>
                <a:lnTo>
                  <a:pt x="78877" y="110483"/>
                </a:lnTo>
                <a:lnTo>
                  <a:pt x="78778" y="115357"/>
                </a:lnTo>
                <a:close/>
              </a:path>
              <a:path extrusionOk="0" h="120000" w="120000">
                <a:moveTo>
                  <a:pt x="78778" y="115357"/>
                </a:moveTo>
                <a:lnTo>
                  <a:pt x="78877" y="110483"/>
                </a:lnTo>
                <a:lnTo>
                  <a:pt x="78679" y="110947"/>
                </a:lnTo>
                <a:lnTo>
                  <a:pt x="78679" y="111644"/>
                </a:lnTo>
                <a:lnTo>
                  <a:pt x="78579" y="113733"/>
                </a:lnTo>
                <a:lnTo>
                  <a:pt x="78579" y="115357"/>
                </a:lnTo>
                <a:lnTo>
                  <a:pt x="78778" y="115357"/>
                </a:lnTo>
                <a:close/>
              </a:path>
              <a:path extrusionOk="0" h="120000" w="120000">
                <a:moveTo>
                  <a:pt x="78579" y="116054"/>
                </a:moveTo>
                <a:lnTo>
                  <a:pt x="78579" y="114429"/>
                </a:lnTo>
                <a:lnTo>
                  <a:pt x="78381" y="114661"/>
                </a:lnTo>
                <a:lnTo>
                  <a:pt x="78381" y="115357"/>
                </a:lnTo>
                <a:lnTo>
                  <a:pt x="78282" y="115821"/>
                </a:lnTo>
                <a:lnTo>
                  <a:pt x="78282" y="116054"/>
                </a:lnTo>
                <a:lnTo>
                  <a:pt x="78579" y="116054"/>
                </a:lnTo>
                <a:close/>
              </a:path>
              <a:path extrusionOk="0" h="120000" w="120000">
                <a:moveTo>
                  <a:pt x="78579" y="40850"/>
                </a:moveTo>
                <a:lnTo>
                  <a:pt x="78267" y="40753"/>
                </a:lnTo>
                <a:lnTo>
                  <a:pt x="78282" y="102359"/>
                </a:lnTo>
                <a:lnTo>
                  <a:pt x="78579" y="42011"/>
                </a:lnTo>
                <a:lnTo>
                  <a:pt x="78579" y="41083"/>
                </a:lnTo>
                <a:lnTo>
                  <a:pt x="78679" y="40619"/>
                </a:lnTo>
                <a:lnTo>
                  <a:pt x="78579" y="40619"/>
                </a:lnTo>
                <a:lnTo>
                  <a:pt x="78579" y="40850"/>
                </a:lnTo>
                <a:close/>
              </a:path>
              <a:path extrusionOk="0" h="120000" w="120000">
                <a:moveTo>
                  <a:pt x="78084" y="101663"/>
                </a:moveTo>
                <a:lnTo>
                  <a:pt x="78282" y="102359"/>
                </a:lnTo>
                <a:lnTo>
                  <a:pt x="78267" y="40753"/>
                </a:lnTo>
                <a:lnTo>
                  <a:pt x="78052" y="40206"/>
                </a:lnTo>
                <a:lnTo>
                  <a:pt x="77985" y="39922"/>
                </a:lnTo>
                <a:lnTo>
                  <a:pt x="77787" y="40155"/>
                </a:lnTo>
                <a:lnTo>
                  <a:pt x="77787" y="100966"/>
                </a:lnTo>
                <a:lnTo>
                  <a:pt x="78084" y="101663"/>
                </a:lnTo>
                <a:close/>
              </a:path>
              <a:path extrusionOk="0" h="120000" w="120000">
                <a:moveTo>
                  <a:pt x="77687" y="40155"/>
                </a:moveTo>
                <a:lnTo>
                  <a:pt x="77489" y="40155"/>
                </a:lnTo>
                <a:lnTo>
                  <a:pt x="77588" y="99342"/>
                </a:lnTo>
                <a:lnTo>
                  <a:pt x="77687" y="100038"/>
                </a:lnTo>
                <a:lnTo>
                  <a:pt x="77787" y="100966"/>
                </a:lnTo>
                <a:lnTo>
                  <a:pt x="77787" y="40155"/>
                </a:lnTo>
                <a:lnTo>
                  <a:pt x="77687" y="40155"/>
                </a:lnTo>
                <a:close/>
              </a:path>
              <a:path extrusionOk="0" h="120000" w="120000">
                <a:moveTo>
                  <a:pt x="77489" y="40155"/>
                </a:moveTo>
                <a:lnTo>
                  <a:pt x="77390" y="39922"/>
                </a:lnTo>
                <a:lnTo>
                  <a:pt x="77291" y="39458"/>
                </a:lnTo>
                <a:lnTo>
                  <a:pt x="77192" y="38993"/>
                </a:lnTo>
                <a:lnTo>
                  <a:pt x="77093" y="39226"/>
                </a:lnTo>
                <a:lnTo>
                  <a:pt x="77291" y="98878"/>
                </a:lnTo>
                <a:lnTo>
                  <a:pt x="77588" y="99342"/>
                </a:lnTo>
                <a:lnTo>
                  <a:pt x="77489" y="40155"/>
                </a:lnTo>
                <a:close/>
              </a:path>
              <a:path extrusionOk="0" h="120000" w="120000">
                <a:moveTo>
                  <a:pt x="77093" y="39226"/>
                </a:moveTo>
                <a:lnTo>
                  <a:pt x="76994" y="39226"/>
                </a:lnTo>
                <a:lnTo>
                  <a:pt x="76895" y="39458"/>
                </a:lnTo>
                <a:lnTo>
                  <a:pt x="76796" y="39226"/>
                </a:lnTo>
                <a:lnTo>
                  <a:pt x="76696" y="38298"/>
                </a:lnTo>
                <a:lnTo>
                  <a:pt x="76895" y="98413"/>
                </a:lnTo>
                <a:lnTo>
                  <a:pt x="77291" y="98878"/>
                </a:lnTo>
                <a:lnTo>
                  <a:pt x="77093" y="39226"/>
                </a:lnTo>
                <a:close/>
              </a:path>
              <a:path extrusionOk="0" h="120000" w="120000">
                <a:moveTo>
                  <a:pt x="76597" y="98413"/>
                </a:moveTo>
                <a:lnTo>
                  <a:pt x="76895" y="98413"/>
                </a:lnTo>
                <a:lnTo>
                  <a:pt x="76696" y="38298"/>
                </a:lnTo>
                <a:lnTo>
                  <a:pt x="76506" y="37602"/>
                </a:lnTo>
                <a:lnTo>
                  <a:pt x="76409" y="37358"/>
                </a:lnTo>
                <a:lnTo>
                  <a:pt x="76399" y="37369"/>
                </a:lnTo>
                <a:lnTo>
                  <a:pt x="76300" y="98413"/>
                </a:lnTo>
                <a:lnTo>
                  <a:pt x="76597" y="98413"/>
                </a:lnTo>
                <a:close/>
              </a:path>
              <a:path extrusionOk="0" h="120000" w="120000">
                <a:moveTo>
                  <a:pt x="78183" y="103056"/>
                </a:moveTo>
                <a:lnTo>
                  <a:pt x="78282" y="103752"/>
                </a:lnTo>
                <a:lnTo>
                  <a:pt x="78679" y="103984"/>
                </a:lnTo>
                <a:lnTo>
                  <a:pt x="78679" y="42011"/>
                </a:lnTo>
                <a:lnTo>
                  <a:pt x="78579" y="42011"/>
                </a:lnTo>
                <a:lnTo>
                  <a:pt x="78282" y="102359"/>
                </a:lnTo>
                <a:lnTo>
                  <a:pt x="78183" y="103056"/>
                </a:lnTo>
                <a:close/>
              </a:path>
              <a:path extrusionOk="0" h="120000" w="120000">
                <a:moveTo>
                  <a:pt x="76280" y="37035"/>
                </a:moveTo>
                <a:lnTo>
                  <a:pt x="76034" y="36501"/>
                </a:lnTo>
                <a:lnTo>
                  <a:pt x="76102" y="97949"/>
                </a:lnTo>
                <a:lnTo>
                  <a:pt x="76300" y="98413"/>
                </a:lnTo>
                <a:lnTo>
                  <a:pt x="76399" y="37369"/>
                </a:lnTo>
                <a:lnTo>
                  <a:pt x="76406" y="37352"/>
                </a:lnTo>
                <a:lnTo>
                  <a:pt x="76280" y="37035"/>
                </a:lnTo>
                <a:close/>
              </a:path>
              <a:path extrusionOk="0" h="120000" w="120000">
                <a:moveTo>
                  <a:pt x="75904" y="36209"/>
                </a:moveTo>
                <a:lnTo>
                  <a:pt x="75805" y="36441"/>
                </a:lnTo>
                <a:lnTo>
                  <a:pt x="75904" y="96789"/>
                </a:lnTo>
                <a:lnTo>
                  <a:pt x="76102" y="97949"/>
                </a:lnTo>
                <a:lnTo>
                  <a:pt x="76034" y="36501"/>
                </a:lnTo>
                <a:lnTo>
                  <a:pt x="75904" y="36209"/>
                </a:lnTo>
                <a:close/>
              </a:path>
              <a:path extrusionOk="0" h="120000" w="120000">
                <a:moveTo>
                  <a:pt x="75111" y="35512"/>
                </a:moveTo>
                <a:lnTo>
                  <a:pt x="75210" y="35745"/>
                </a:lnTo>
                <a:lnTo>
                  <a:pt x="75408" y="35745"/>
                </a:lnTo>
                <a:lnTo>
                  <a:pt x="75327" y="35491"/>
                </a:lnTo>
                <a:lnTo>
                  <a:pt x="75321" y="35499"/>
                </a:lnTo>
                <a:lnTo>
                  <a:pt x="75210" y="35280"/>
                </a:lnTo>
                <a:lnTo>
                  <a:pt x="75111" y="35512"/>
                </a:lnTo>
                <a:close/>
              </a:path>
              <a:path extrusionOk="0" h="120000" w="120000">
                <a:moveTo>
                  <a:pt x="75508" y="36209"/>
                </a:moveTo>
                <a:lnTo>
                  <a:pt x="75309" y="35745"/>
                </a:lnTo>
                <a:lnTo>
                  <a:pt x="75309" y="35976"/>
                </a:lnTo>
                <a:lnTo>
                  <a:pt x="75210" y="36209"/>
                </a:lnTo>
                <a:lnTo>
                  <a:pt x="75309" y="36441"/>
                </a:lnTo>
                <a:lnTo>
                  <a:pt x="75408" y="36672"/>
                </a:lnTo>
                <a:lnTo>
                  <a:pt x="75508" y="36209"/>
                </a:lnTo>
                <a:close/>
              </a:path>
              <a:path extrusionOk="0" h="120000" w="120000">
                <a:moveTo>
                  <a:pt x="75508" y="36209"/>
                </a:moveTo>
                <a:lnTo>
                  <a:pt x="75408" y="36672"/>
                </a:lnTo>
                <a:lnTo>
                  <a:pt x="75508" y="36672"/>
                </a:lnTo>
                <a:lnTo>
                  <a:pt x="75508" y="36209"/>
                </a:lnTo>
                <a:close/>
              </a:path>
              <a:path extrusionOk="0" h="120000" w="120000">
                <a:moveTo>
                  <a:pt x="76375" y="35680"/>
                </a:moveTo>
                <a:lnTo>
                  <a:pt x="76102" y="35280"/>
                </a:lnTo>
                <a:lnTo>
                  <a:pt x="76229" y="36085"/>
                </a:lnTo>
                <a:lnTo>
                  <a:pt x="76440" y="36096"/>
                </a:lnTo>
                <a:lnTo>
                  <a:pt x="76501" y="35973"/>
                </a:lnTo>
                <a:lnTo>
                  <a:pt x="76375" y="35680"/>
                </a:lnTo>
                <a:close/>
              </a:path>
              <a:path extrusionOk="0" h="120000" w="120000">
                <a:moveTo>
                  <a:pt x="76229" y="36085"/>
                </a:moveTo>
                <a:lnTo>
                  <a:pt x="76102" y="35280"/>
                </a:lnTo>
                <a:lnTo>
                  <a:pt x="76003" y="35512"/>
                </a:lnTo>
                <a:lnTo>
                  <a:pt x="76003" y="35745"/>
                </a:lnTo>
                <a:lnTo>
                  <a:pt x="75904" y="35976"/>
                </a:lnTo>
                <a:lnTo>
                  <a:pt x="76229" y="36085"/>
                </a:lnTo>
                <a:close/>
              </a:path>
              <a:path extrusionOk="0" h="120000" w="120000">
                <a:moveTo>
                  <a:pt x="77093" y="35512"/>
                </a:moveTo>
                <a:lnTo>
                  <a:pt x="76994" y="35280"/>
                </a:lnTo>
                <a:lnTo>
                  <a:pt x="76895" y="35048"/>
                </a:lnTo>
                <a:lnTo>
                  <a:pt x="76796" y="35048"/>
                </a:lnTo>
                <a:lnTo>
                  <a:pt x="76796" y="35280"/>
                </a:lnTo>
                <a:lnTo>
                  <a:pt x="76895" y="35976"/>
                </a:lnTo>
                <a:lnTo>
                  <a:pt x="77093" y="35976"/>
                </a:lnTo>
                <a:lnTo>
                  <a:pt x="77093" y="35512"/>
                </a:lnTo>
                <a:close/>
              </a:path>
              <a:path extrusionOk="0" h="120000" w="120000">
                <a:moveTo>
                  <a:pt x="76796" y="35280"/>
                </a:moveTo>
                <a:lnTo>
                  <a:pt x="76696" y="35512"/>
                </a:lnTo>
                <a:lnTo>
                  <a:pt x="76796" y="35745"/>
                </a:lnTo>
                <a:lnTo>
                  <a:pt x="76895" y="35976"/>
                </a:lnTo>
                <a:lnTo>
                  <a:pt x="76796" y="35280"/>
                </a:lnTo>
                <a:close/>
              </a:path>
              <a:path extrusionOk="0" h="120000" w="120000">
                <a:moveTo>
                  <a:pt x="75210" y="35280"/>
                </a:moveTo>
                <a:lnTo>
                  <a:pt x="75321" y="35499"/>
                </a:lnTo>
                <a:lnTo>
                  <a:pt x="75325" y="35485"/>
                </a:lnTo>
                <a:lnTo>
                  <a:pt x="75111" y="34816"/>
                </a:lnTo>
                <a:lnTo>
                  <a:pt x="75111" y="35280"/>
                </a:lnTo>
                <a:lnTo>
                  <a:pt x="75210" y="35280"/>
                </a:lnTo>
                <a:close/>
              </a:path>
              <a:path extrusionOk="0" h="120000" w="120000">
                <a:moveTo>
                  <a:pt x="72931" y="34352"/>
                </a:moveTo>
                <a:lnTo>
                  <a:pt x="72634" y="34352"/>
                </a:lnTo>
                <a:lnTo>
                  <a:pt x="72832" y="34584"/>
                </a:lnTo>
                <a:lnTo>
                  <a:pt x="73030" y="34584"/>
                </a:lnTo>
                <a:lnTo>
                  <a:pt x="72931" y="34352"/>
                </a:lnTo>
                <a:close/>
              </a:path>
              <a:path extrusionOk="0" h="120000" w="120000">
                <a:moveTo>
                  <a:pt x="74517" y="34119"/>
                </a:moveTo>
                <a:lnTo>
                  <a:pt x="74616" y="34816"/>
                </a:lnTo>
                <a:lnTo>
                  <a:pt x="74616" y="34352"/>
                </a:lnTo>
                <a:lnTo>
                  <a:pt x="74814" y="34352"/>
                </a:lnTo>
                <a:lnTo>
                  <a:pt x="74814" y="34119"/>
                </a:lnTo>
                <a:lnTo>
                  <a:pt x="74715" y="33655"/>
                </a:lnTo>
                <a:lnTo>
                  <a:pt x="74616" y="33888"/>
                </a:lnTo>
                <a:lnTo>
                  <a:pt x="74616" y="33655"/>
                </a:lnTo>
                <a:lnTo>
                  <a:pt x="74517" y="34119"/>
                </a:lnTo>
                <a:close/>
              </a:path>
              <a:path extrusionOk="0" h="120000" w="120000">
                <a:moveTo>
                  <a:pt x="76003" y="33655"/>
                </a:moveTo>
                <a:lnTo>
                  <a:pt x="76102" y="33888"/>
                </a:lnTo>
                <a:lnTo>
                  <a:pt x="76201" y="33888"/>
                </a:lnTo>
                <a:lnTo>
                  <a:pt x="76413" y="33708"/>
                </a:lnTo>
                <a:lnTo>
                  <a:pt x="76199" y="33609"/>
                </a:lnTo>
                <a:lnTo>
                  <a:pt x="76102" y="33655"/>
                </a:lnTo>
                <a:lnTo>
                  <a:pt x="76003" y="33655"/>
                </a:lnTo>
                <a:close/>
              </a:path>
              <a:path extrusionOk="0" h="120000" w="120000">
                <a:moveTo>
                  <a:pt x="73129" y="33423"/>
                </a:moveTo>
                <a:lnTo>
                  <a:pt x="73129" y="33888"/>
                </a:lnTo>
                <a:lnTo>
                  <a:pt x="73426" y="33888"/>
                </a:lnTo>
                <a:lnTo>
                  <a:pt x="73327" y="33423"/>
                </a:lnTo>
                <a:lnTo>
                  <a:pt x="73129" y="33423"/>
                </a:lnTo>
                <a:close/>
              </a:path>
              <a:path extrusionOk="0" h="120000" w="120000">
                <a:moveTo>
                  <a:pt x="75904" y="33423"/>
                </a:moveTo>
                <a:lnTo>
                  <a:pt x="75706" y="33888"/>
                </a:lnTo>
                <a:lnTo>
                  <a:pt x="75904" y="33655"/>
                </a:lnTo>
                <a:lnTo>
                  <a:pt x="76102" y="33191"/>
                </a:lnTo>
                <a:lnTo>
                  <a:pt x="75904" y="33423"/>
                </a:lnTo>
                <a:close/>
              </a:path>
              <a:path extrusionOk="0" h="120000" w="120000">
                <a:moveTo>
                  <a:pt x="75111" y="33191"/>
                </a:moveTo>
                <a:lnTo>
                  <a:pt x="75012" y="33191"/>
                </a:lnTo>
                <a:lnTo>
                  <a:pt x="75111" y="33655"/>
                </a:lnTo>
                <a:lnTo>
                  <a:pt x="75230" y="33237"/>
                </a:lnTo>
                <a:lnTo>
                  <a:pt x="75210" y="33191"/>
                </a:lnTo>
                <a:lnTo>
                  <a:pt x="75309" y="32959"/>
                </a:lnTo>
                <a:lnTo>
                  <a:pt x="75111" y="33191"/>
                </a:lnTo>
                <a:close/>
              </a:path>
              <a:path extrusionOk="0" h="120000" w="120000">
                <a:moveTo>
                  <a:pt x="75309" y="33423"/>
                </a:moveTo>
                <a:lnTo>
                  <a:pt x="75508" y="33191"/>
                </a:lnTo>
                <a:lnTo>
                  <a:pt x="75243" y="33191"/>
                </a:lnTo>
                <a:lnTo>
                  <a:pt x="75230" y="33237"/>
                </a:lnTo>
                <a:lnTo>
                  <a:pt x="75309" y="33423"/>
                </a:lnTo>
                <a:close/>
              </a:path>
              <a:path extrusionOk="0" h="120000" w="120000">
                <a:moveTo>
                  <a:pt x="65697" y="29013"/>
                </a:moveTo>
                <a:lnTo>
                  <a:pt x="65598" y="29245"/>
                </a:lnTo>
                <a:lnTo>
                  <a:pt x="65697" y="29941"/>
                </a:lnTo>
                <a:lnTo>
                  <a:pt x="65697" y="29478"/>
                </a:lnTo>
                <a:lnTo>
                  <a:pt x="65796" y="29013"/>
                </a:lnTo>
                <a:lnTo>
                  <a:pt x="65697" y="29013"/>
                </a:lnTo>
                <a:close/>
              </a:path>
              <a:path extrusionOk="0" h="120000" w="120000">
                <a:moveTo>
                  <a:pt x="65598" y="30174"/>
                </a:moveTo>
                <a:lnTo>
                  <a:pt x="65697" y="29941"/>
                </a:lnTo>
                <a:lnTo>
                  <a:pt x="65598" y="29245"/>
                </a:lnTo>
                <a:lnTo>
                  <a:pt x="65301" y="29245"/>
                </a:lnTo>
                <a:lnTo>
                  <a:pt x="65301" y="29941"/>
                </a:lnTo>
                <a:lnTo>
                  <a:pt x="65202" y="30174"/>
                </a:lnTo>
                <a:lnTo>
                  <a:pt x="65598" y="30174"/>
                </a:lnTo>
                <a:close/>
              </a:path>
              <a:path extrusionOk="0" h="120000" w="120000">
                <a:moveTo>
                  <a:pt x="92056" y="40619"/>
                </a:moveTo>
                <a:lnTo>
                  <a:pt x="92155" y="40155"/>
                </a:lnTo>
                <a:lnTo>
                  <a:pt x="92056" y="40155"/>
                </a:lnTo>
                <a:lnTo>
                  <a:pt x="91957" y="40386"/>
                </a:lnTo>
                <a:lnTo>
                  <a:pt x="91858" y="40850"/>
                </a:lnTo>
                <a:lnTo>
                  <a:pt x="92056" y="40619"/>
                </a:lnTo>
                <a:close/>
              </a:path>
              <a:path extrusionOk="0" h="120000" w="120000">
                <a:moveTo>
                  <a:pt x="92452" y="39922"/>
                </a:moveTo>
                <a:lnTo>
                  <a:pt x="92551" y="39458"/>
                </a:lnTo>
                <a:lnTo>
                  <a:pt x="92353" y="39458"/>
                </a:lnTo>
                <a:lnTo>
                  <a:pt x="92254" y="39690"/>
                </a:lnTo>
                <a:lnTo>
                  <a:pt x="92551" y="40155"/>
                </a:lnTo>
                <a:lnTo>
                  <a:pt x="92452" y="39922"/>
                </a:lnTo>
                <a:close/>
              </a:path>
              <a:path extrusionOk="0" h="120000" w="120000">
                <a:moveTo>
                  <a:pt x="91458" y="40599"/>
                </a:moveTo>
                <a:lnTo>
                  <a:pt x="91461" y="40619"/>
                </a:lnTo>
                <a:lnTo>
                  <a:pt x="91560" y="40850"/>
                </a:lnTo>
                <a:lnTo>
                  <a:pt x="91741" y="40384"/>
                </a:lnTo>
                <a:lnTo>
                  <a:pt x="92023" y="39665"/>
                </a:lnTo>
                <a:lnTo>
                  <a:pt x="91858" y="39458"/>
                </a:lnTo>
                <a:lnTo>
                  <a:pt x="91490" y="40223"/>
                </a:lnTo>
                <a:lnTo>
                  <a:pt x="91458" y="40599"/>
                </a:lnTo>
                <a:close/>
              </a:path>
              <a:path extrusionOk="0" h="120000" w="120000">
                <a:moveTo>
                  <a:pt x="92293" y="39083"/>
                </a:moveTo>
                <a:lnTo>
                  <a:pt x="92353" y="38993"/>
                </a:lnTo>
                <a:lnTo>
                  <a:pt x="92452" y="38065"/>
                </a:lnTo>
                <a:lnTo>
                  <a:pt x="92254" y="38298"/>
                </a:lnTo>
                <a:lnTo>
                  <a:pt x="92254" y="38762"/>
                </a:lnTo>
                <a:lnTo>
                  <a:pt x="92155" y="38993"/>
                </a:lnTo>
                <a:lnTo>
                  <a:pt x="92023" y="39665"/>
                </a:lnTo>
                <a:lnTo>
                  <a:pt x="92293" y="39083"/>
                </a:lnTo>
                <a:close/>
              </a:path>
              <a:path extrusionOk="0" h="120000" w="120000">
                <a:moveTo>
                  <a:pt x="91957" y="39226"/>
                </a:moveTo>
                <a:lnTo>
                  <a:pt x="91858" y="39458"/>
                </a:lnTo>
                <a:lnTo>
                  <a:pt x="92023" y="39665"/>
                </a:lnTo>
                <a:lnTo>
                  <a:pt x="92155" y="38993"/>
                </a:lnTo>
                <a:lnTo>
                  <a:pt x="91957" y="39226"/>
                </a:lnTo>
                <a:close/>
              </a:path>
              <a:path extrusionOk="0" h="120000" w="120000">
                <a:moveTo>
                  <a:pt x="92056" y="38298"/>
                </a:moveTo>
                <a:lnTo>
                  <a:pt x="91957" y="38762"/>
                </a:lnTo>
                <a:lnTo>
                  <a:pt x="92056" y="38762"/>
                </a:lnTo>
                <a:lnTo>
                  <a:pt x="92155" y="38065"/>
                </a:lnTo>
                <a:lnTo>
                  <a:pt x="92056" y="38298"/>
                </a:lnTo>
                <a:close/>
              </a:path>
              <a:path extrusionOk="0" h="120000" w="120000">
                <a:moveTo>
                  <a:pt x="61734" y="90986"/>
                </a:moveTo>
                <a:lnTo>
                  <a:pt x="61833" y="90522"/>
                </a:lnTo>
                <a:lnTo>
                  <a:pt x="61634" y="90754"/>
                </a:lnTo>
                <a:lnTo>
                  <a:pt x="61535" y="90754"/>
                </a:lnTo>
                <a:lnTo>
                  <a:pt x="61535" y="90986"/>
                </a:lnTo>
                <a:lnTo>
                  <a:pt x="61734" y="90986"/>
                </a:lnTo>
                <a:close/>
              </a:path>
              <a:path extrusionOk="0" h="120000" w="120000">
                <a:moveTo>
                  <a:pt x="89678" y="114197"/>
                </a:moveTo>
                <a:lnTo>
                  <a:pt x="89777" y="113964"/>
                </a:lnTo>
                <a:lnTo>
                  <a:pt x="89479" y="113964"/>
                </a:lnTo>
                <a:lnTo>
                  <a:pt x="89479" y="114197"/>
                </a:lnTo>
                <a:lnTo>
                  <a:pt x="89678" y="114197"/>
                </a:lnTo>
                <a:close/>
              </a:path>
              <a:path extrusionOk="0" h="120000" w="120000">
                <a:moveTo>
                  <a:pt x="89182" y="74042"/>
                </a:moveTo>
                <a:lnTo>
                  <a:pt x="89281" y="74042"/>
                </a:lnTo>
                <a:lnTo>
                  <a:pt x="89479" y="74274"/>
                </a:lnTo>
                <a:lnTo>
                  <a:pt x="89281" y="38762"/>
                </a:lnTo>
                <a:lnTo>
                  <a:pt x="89182" y="38993"/>
                </a:lnTo>
                <a:lnTo>
                  <a:pt x="89281" y="73113"/>
                </a:lnTo>
                <a:lnTo>
                  <a:pt x="89281" y="73346"/>
                </a:lnTo>
                <a:lnTo>
                  <a:pt x="89182" y="74042"/>
                </a:lnTo>
                <a:close/>
              </a:path>
              <a:path extrusionOk="0" h="120000" w="120000">
                <a:moveTo>
                  <a:pt x="89182" y="38993"/>
                </a:moveTo>
                <a:lnTo>
                  <a:pt x="88587" y="39458"/>
                </a:lnTo>
                <a:lnTo>
                  <a:pt x="88838" y="72976"/>
                </a:lnTo>
                <a:lnTo>
                  <a:pt x="89144" y="73057"/>
                </a:lnTo>
                <a:lnTo>
                  <a:pt x="89281" y="73113"/>
                </a:lnTo>
                <a:lnTo>
                  <a:pt x="89182" y="38993"/>
                </a:lnTo>
                <a:close/>
              </a:path>
              <a:path extrusionOk="0" h="120000" w="120000">
                <a:moveTo>
                  <a:pt x="89777" y="73113"/>
                </a:moveTo>
                <a:lnTo>
                  <a:pt x="89876" y="73113"/>
                </a:lnTo>
                <a:lnTo>
                  <a:pt x="89975" y="73346"/>
                </a:lnTo>
                <a:lnTo>
                  <a:pt x="90182" y="73969"/>
                </a:lnTo>
                <a:lnTo>
                  <a:pt x="90543" y="74068"/>
                </a:lnTo>
                <a:lnTo>
                  <a:pt x="90569" y="74042"/>
                </a:lnTo>
                <a:lnTo>
                  <a:pt x="90768" y="74042"/>
                </a:lnTo>
                <a:lnTo>
                  <a:pt x="90867" y="36209"/>
                </a:lnTo>
                <a:lnTo>
                  <a:pt x="90492" y="36106"/>
                </a:lnTo>
                <a:lnTo>
                  <a:pt x="90162" y="36161"/>
                </a:lnTo>
                <a:lnTo>
                  <a:pt x="89876" y="36209"/>
                </a:lnTo>
                <a:lnTo>
                  <a:pt x="89777" y="73113"/>
                </a:lnTo>
                <a:close/>
              </a:path>
              <a:path extrusionOk="0" h="120000" w="120000">
                <a:moveTo>
                  <a:pt x="89391" y="38269"/>
                </a:moveTo>
                <a:lnTo>
                  <a:pt x="89479" y="74274"/>
                </a:lnTo>
                <a:lnTo>
                  <a:pt x="89578" y="74042"/>
                </a:lnTo>
                <a:lnTo>
                  <a:pt x="89777" y="73113"/>
                </a:lnTo>
                <a:lnTo>
                  <a:pt x="89876" y="36209"/>
                </a:lnTo>
                <a:lnTo>
                  <a:pt x="89714" y="36923"/>
                </a:lnTo>
                <a:lnTo>
                  <a:pt x="89552" y="37592"/>
                </a:lnTo>
                <a:lnTo>
                  <a:pt x="89391" y="38269"/>
                </a:lnTo>
                <a:close/>
              </a:path>
              <a:path extrusionOk="0" h="120000" w="120000">
                <a:moveTo>
                  <a:pt x="88885" y="113964"/>
                </a:moveTo>
                <a:lnTo>
                  <a:pt x="88885" y="113500"/>
                </a:lnTo>
                <a:lnTo>
                  <a:pt x="88984" y="113268"/>
                </a:lnTo>
                <a:lnTo>
                  <a:pt x="89083" y="113036"/>
                </a:lnTo>
                <a:lnTo>
                  <a:pt x="89182" y="113036"/>
                </a:lnTo>
                <a:lnTo>
                  <a:pt x="89182" y="112340"/>
                </a:lnTo>
                <a:lnTo>
                  <a:pt x="89083" y="112804"/>
                </a:lnTo>
                <a:lnTo>
                  <a:pt x="88984" y="113036"/>
                </a:lnTo>
                <a:lnTo>
                  <a:pt x="88885" y="113268"/>
                </a:lnTo>
                <a:lnTo>
                  <a:pt x="88885" y="113964"/>
                </a:lnTo>
                <a:close/>
              </a:path>
              <a:path extrusionOk="0" h="120000" w="120000">
                <a:moveTo>
                  <a:pt x="88885" y="113268"/>
                </a:moveTo>
                <a:lnTo>
                  <a:pt x="88657" y="114203"/>
                </a:lnTo>
                <a:lnTo>
                  <a:pt x="88786" y="114197"/>
                </a:lnTo>
                <a:lnTo>
                  <a:pt x="88885" y="113964"/>
                </a:lnTo>
                <a:lnTo>
                  <a:pt x="88885" y="113268"/>
                </a:lnTo>
                <a:close/>
              </a:path>
              <a:path extrusionOk="0" h="120000" w="120000">
                <a:moveTo>
                  <a:pt x="89281" y="112340"/>
                </a:moveTo>
                <a:lnTo>
                  <a:pt x="89182" y="112572"/>
                </a:lnTo>
                <a:lnTo>
                  <a:pt x="89281" y="112804"/>
                </a:lnTo>
                <a:lnTo>
                  <a:pt x="89380" y="112804"/>
                </a:lnTo>
                <a:lnTo>
                  <a:pt x="89380" y="112340"/>
                </a:lnTo>
                <a:lnTo>
                  <a:pt x="89281" y="112340"/>
                </a:lnTo>
                <a:close/>
              </a:path>
              <a:path extrusionOk="0" h="120000" w="120000">
                <a:moveTo>
                  <a:pt x="91263" y="36441"/>
                </a:moveTo>
                <a:lnTo>
                  <a:pt x="91461" y="38065"/>
                </a:lnTo>
                <a:lnTo>
                  <a:pt x="91560" y="38065"/>
                </a:lnTo>
                <a:lnTo>
                  <a:pt x="91659" y="38529"/>
                </a:lnTo>
                <a:lnTo>
                  <a:pt x="91858" y="38298"/>
                </a:lnTo>
                <a:lnTo>
                  <a:pt x="91858" y="37136"/>
                </a:lnTo>
                <a:lnTo>
                  <a:pt x="91560" y="36672"/>
                </a:lnTo>
                <a:lnTo>
                  <a:pt x="91461" y="36441"/>
                </a:lnTo>
                <a:lnTo>
                  <a:pt x="91263" y="36441"/>
                </a:lnTo>
                <a:close/>
              </a:path>
              <a:path extrusionOk="0" h="120000" w="120000">
                <a:moveTo>
                  <a:pt x="91263" y="36672"/>
                </a:moveTo>
                <a:lnTo>
                  <a:pt x="91065" y="36672"/>
                </a:lnTo>
                <a:lnTo>
                  <a:pt x="91176" y="40432"/>
                </a:lnTo>
                <a:lnTo>
                  <a:pt x="91263" y="38993"/>
                </a:lnTo>
                <a:lnTo>
                  <a:pt x="91263" y="38065"/>
                </a:lnTo>
                <a:lnTo>
                  <a:pt x="91461" y="38065"/>
                </a:lnTo>
                <a:lnTo>
                  <a:pt x="91263" y="36441"/>
                </a:lnTo>
                <a:lnTo>
                  <a:pt x="91263" y="36672"/>
                </a:lnTo>
                <a:close/>
              </a:path>
              <a:path extrusionOk="0" h="120000" w="120000">
                <a:moveTo>
                  <a:pt x="90867" y="73810"/>
                </a:moveTo>
                <a:lnTo>
                  <a:pt x="91065" y="73810"/>
                </a:lnTo>
                <a:lnTo>
                  <a:pt x="90966" y="41083"/>
                </a:lnTo>
                <a:lnTo>
                  <a:pt x="91176" y="40432"/>
                </a:lnTo>
                <a:lnTo>
                  <a:pt x="91065" y="36672"/>
                </a:lnTo>
                <a:lnTo>
                  <a:pt x="90966" y="36209"/>
                </a:lnTo>
                <a:lnTo>
                  <a:pt x="90867" y="36209"/>
                </a:lnTo>
                <a:lnTo>
                  <a:pt x="90867" y="73810"/>
                </a:lnTo>
                <a:close/>
              </a:path>
              <a:path extrusionOk="0" h="120000" w="120000">
                <a:moveTo>
                  <a:pt x="91858" y="37136"/>
                </a:moveTo>
                <a:lnTo>
                  <a:pt x="91858" y="38065"/>
                </a:lnTo>
                <a:lnTo>
                  <a:pt x="91957" y="37833"/>
                </a:lnTo>
                <a:lnTo>
                  <a:pt x="91957" y="37369"/>
                </a:lnTo>
                <a:lnTo>
                  <a:pt x="91858" y="37136"/>
                </a:lnTo>
                <a:close/>
              </a:path>
              <a:path extrusionOk="0" h="120000" w="120000">
                <a:moveTo>
                  <a:pt x="91411" y="39892"/>
                </a:moveTo>
                <a:lnTo>
                  <a:pt x="91659" y="39458"/>
                </a:lnTo>
                <a:lnTo>
                  <a:pt x="91560" y="38993"/>
                </a:lnTo>
                <a:lnTo>
                  <a:pt x="91263" y="38993"/>
                </a:lnTo>
                <a:lnTo>
                  <a:pt x="91176" y="40432"/>
                </a:lnTo>
                <a:lnTo>
                  <a:pt x="91411" y="39892"/>
                </a:lnTo>
                <a:close/>
              </a:path>
              <a:path extrusionOk="0" h="120000" w="120000">
                <a:moveTo>
                  <a:pt x="93265" y="39277"/>
                </a:moveTo>
                <a:lnTo>
                  <a:pt x="93288" y="40714"/>
                </a:lnTo>
                <a:lnTo>
                  <a:pt x="93542" y="40619"/>
                </a:lnTo>
                <a:lnTo>
                  <a:pt x="93641" y="40619"/>
                </a:lnTo>
                <a:lnTo>
                  <a:pt x="93740" y="39922"/>
                </a:lnTo>
                <a:lnTo>
                  <a:pt x="93542" y="40155"/>
                </a:lnTo>
                <a:lnTo>
                  <a:pt x="93376" y="39538"/>
                </a:lnTo>
                <a:lnTo>
                  <a:pt x="93265" y="39277"/>
                </a:lnTo>
                <a:close/>
              </a:path>
              <a:path extrusionOk="0" h="120000" w="120000">
                <a:moveTo>
                  <a:pt x="93113" y="39097"/>
                </a:moveTo>
                <a:lnTo>
                  <a:pt x="92848" y="38762"/>
                </a:lnTo>
                <a:lnTo>
                  <a:pt x="92933" y="40619"/>
                </a:lnTo>
                <a:lnTo>
                  <a:pt x="93288" y="40714"/>
                </a:lnTo>
                <a:lnTo>
                  <a:pt x="93265" y="39277"/>
                </a:lnTo>
                <a:lnTo>
                  <a:pt x="93113" y="39097"/>
                </a:lnTo>
                <a:close/>
              </a:path>
              <a:path extrusionOk="0" h="120000" w="120000">
                <a:moveTo>
                  <a:pt x="92933" y="40619"/>
                </a:moveTo>
                <a:lnTo>
                  <a:pt x="92848" y="38762"/>
                </a:lnTo>
                <a:lnTo>
                  <a:pt x="92794" y="39607"/>
                </a:lnTo>
                <a:lnTo>
                  <a:pt x="92671" y="40291"/>
                </a:lnTo>
                <a:lnTo>
                  <a:pt x="92650" y="40386"/>
                </a:lnTo>
                <a:lnTo>
                  <a:pt x="92933" y="40619"/>
                </a:lnTo>
                <a:close/>
              </a:path>
              <a:path extrusionOk="0" h="120000" w="120000">
                <a:moveTo>
                  <a:pt x="93344" y="41083"/>
                </a:moveTo>
                <a:lnTo>
                  <a:pt x="92998" y="40990"/>
                </a:lnTo>
                <a:lnTo>
                  <a:pt x="93047" y="72882"/>
                </a:lnTo>
                <a:lnTo>
                  <a:pt x="93146" y="72649"/>
                </a:lnTo>
                <a:lnTo>
                  <a:pt x="93344" y="72649"/>
                </a:lnTo>
                <a:lnTo>
                  <a:pt x="93443" y="73346"/>
                </a:lnTo>
                <a:lnTo>
                  <a:pt x="93652" y="40930"/>
                </a:lnTo>
                <a:lnTo>
                  <a:pt x="93344" y="41083"/>
                </a:lnTo>
                <a:close/>
              </a:path>
              <a:path extrusionOk="0" h="120000" w="120000">
                <a:moveTo>
                  <a:pt x="92998" y="40990"/>
                </a:moveTo>
                <a:lnTo>
                  <a:pt x="92668" y="40862"/>
                </a:lnTo>
                <a:lnTo>
                  <a:pt x="92749" y="73113"/>
                </a:lnTo>
                <a:lnTo>
                  <a:pt x="92848" y="73113"/>
                </a:lnTo>
                <a:lnTo>
                  <a:pt x="92947" y="72882"/>
                </a:lnTo>
                <a:lnTo>
                  <a:pt x="93047" y="72882"/>
                </a:lnTo>
                <a:lnTo>
                  <a:pt x="92998" y="40990"/>
                </a:lnTo>
                <a:close/>
              </a:path>
              <a:path extrusionOk="0" h="120000" w="120000">
                <a:moveTo>
                  <a:pt x="92353" y="73113"/>
                </a:moveTo>
                <a:lnTo>
                  <a:pt x="92452" y="72882"/>
                </a:lnTo>
                <a:lnTo>
                  <a:pt x="92650" y="72882"/>
                </a:lnTo>
                <a:lnTo>
                  <a:pt x="92749" y="73113"/>
                </a:lnTo>
                <a:lnTo>
                  <a:pt x="92668" y="40862"/>
                </a:lnTo>
                <a:lnTo>
                  <a:pt x="92551" y="40850"/>
                </a:lnTo>
                <a:lnTo>
                  <a:pt x="92353" y="73113"/>
                </a:lnTo>
                <a:close/>
              </a:path>
              <a:path extrusionOk="0" h="120000" w="120000">
                <a:moveTo>
                  <a:pt x="92247" y="40964"/>
                </a:moveTo>
                <a:lnTo>
                  <a:pt x="91872" y="41083"/>
                </a:lnTo>
                <a:lnTo>
                  <a:pt x="92034" y="72857"/>
                </a:lnTo>
                <a:lnTo>
                  <a:pt x="92155" y="72882"/>
                </a:lnTo>
                <a:lnTo>
                  <a:pt x="92353" y="73113"/>
                </a:lnTo>
                <a:lnTo>
                  <a:pt x="92551" y="40850"/>
                </a:lnTo>
                <a:lnTo>
                  <a:pt x="92247" y="40964"/>
                </a:lnTo>
                <a:close/>
              </a:path>
              <a:path extrusionOk="0" h="120000" w="120000">
                <a:moveTo>
                  <a:pt x="91461" y="72882"/>
                </a:moveTo>
                <a:lnTo>
                  <a:pt x="91724" y="72687"/>
                </a:lnTo>
                <a:lnTo>
                  <a:pt x="92034" y="72857"/>
                </a:lnTo>
                <a:lnTo>
                  <a:pt x="91872" y="41083"/>
                </a:lnTo>
                <a:lnTo>
                  <a:pt x="91758" y="41083"/>
                </a:lnTo>
                <a:lnTo>
                  <a:pt x="91461" y="72882"/>
                </a:lnTo>
                <a:close/>
              </a:path>
              <a:path extrusionOk="0" h="120000" w="120000">
                <a:moveTo>
                  <a:pt x="91379" y="41011"/>
                </a:moveTo>
                <a:lnTo>
                  <a:pt x="91093" y="41005"/>
                </a:lnTo>
                <a:lnTo>
                  <a:pt x="91164" y="73810"/>
                </a:lnTo>
                <a:lnTo>
                  <a:pt x="91263" y="73810"/>
                </a:lnTo>
                <a:lnTo>
                  <a:pt x="91362" y="72882"/>
                </a:lnTo>
                <a:lnTo>
                  <a:pt x="91461" y="72882"/>
                </a:lnTo>
                <a:lnTo>
                  <a:pt x="91758" y="41083"/>
                </a:lnTo>
                <a:lnTo>
                  <a:pt x="91379" y="41011"/>
                </a:lnTo>
                <a:close/>
              </a:path>
              <a:path extrusionOk="0" h="120000" w="120000">
                <a:moveTo>
                  <a:pt x="91093" y="41005"/>
                </a:moveTo>
                <a:lnTo>
                  <a:pt x="90966" y="41083"/>
                </a:lnTo>
                <a:lnTo>
                  <a:pt x="91065" y="73810"/>
                </a:lnTo>
                <a:lnTo>
                  <a:pt x="91164" y="73810"/>
                </a:lnTo>
                <a:lnTo>
                  <a:pt x="91093" y="41005"/>
                </a:lnTo>
                <a:close/>
              </a:path>
              <a:path extrusionOk="0" h="120000" w="120000">
                <a:moveTo>
                  <a:pt x="96317" y="81470"/>
                </a:moveTo>
                <a:lnTo>
                  <a:pt x="96218" y="81470"/>
                </a:lnTo>
                <a:lnTo>
                  <a:pt x="96218" y="81701"/>
                </a:lnTo>
                <a:lnTo>
                  <a:pt x="96118" y="82166"/>
                </a:lnTo>
                <a:lnTo>
                  <a:pt x="96218" y="82398"/>
                </a:lnTo>
                <a:lnTo>
                  <a:pt x="96282" y="88276"/>
                </a:lnTo>
                <a:lnTo>
                  <a:pt x="96317" y="81470"/>
                </a:lnTo>
                <a:close/>
              </a:path>
              <a:path extrusionOk="0" h="120000" w="120000">
                <a:moveTo>
                  <a:pt x="96282" y="88276"/>
                </a:moveTo>
                <a:lnTo>
                  <a:pt x="96317" y="88433"/>
                </a:lnTo>
                <a:lnTo>
                  <a:pt x="96328" y="92671"/>
                </a:lnTo>
                <a:lnTo>
                  <a:pt x="96404" y="93047"/>
                </a:lnTo>
                <a:lnTo>
                  <a:pt x="96416" y="93075"/>
                </a:lnTo>
                <a:lnTo>
                  <a:pt x="96416" y="81470"/>
                </a:lnTo>
                <a:lnTo>
                  <a:pt x="96317" y="81470"/>
                </a:lnTo>
                <a:lnTo>
                  <a:pt x="96282" y="88276"/>
                </a:lnTo>
                <a:close/>
              </a:path>
              <a:path extrusionOk="0" h="120000" w="120000">
                <a:moveTo>
                  <a:pt x="96019" y="86808"/>
                </a:moveTo>
                <a:lnTo>
                  <a:pt x="96111" y="87527"/>
                </a:lnTo>
                <a:lnTo>
                  <a:pt x="96282" y="88276"/>
                </a:lnTo>
                <a:lnTo>
                  <a:pt x="96218" y="82398"/>
                </a:lnTo>
                <a:lnTo>
                  <a:pt x="96118" y="83094"/>
                </a:lnTo>
                <a:lnTo>
                  <a:pt x="96118" y="83327"/>
                </a:lnTo>
                <a:lnTo>
                  <a:pt x="96019" y="86808"/>
                </a:lnTo>
                <a:close/>
              </a:path>
              <a:path extrusionOk="0" h="120000" w="120000">
                <a:moveTo>
                  <a:pt x="95968" y="86313"/>
                </a:moveTo>
                <a:lnTo>
                  <a:pt x="96019" y="86808"/>
                </a:lnTo>
                <a:lnTo>
                  <a:pt x="96118" y="83327"/>
                </a:lnTo>
                <a:lnTo>
                  <a:pt x="95920" y="83791"/>
                </a:lnTo>
                <a:lnTo>
                  <a:pt x="95920" y="84023"/>
                </a:lnTo>
                <a:lnTo>
                  <a:pt x="95903" y="85549"/>
                </a:lnTo>
                <a:lnTo>
                  <a:pt x="95968" y="86313"/>
                </a:lnTo>
                <a:close/>
              </a:path>
              <a:path extrusionOk="0" h="120000" w="120000">
                <a:moveTo>
                  <a:pt x="96515" y="68703"/>
                </a:moveTo>
                <a:lnTo>
                  <a:pt x="96812" y="68472"/>
                </a:lnTo>
                <a:lnTo>
                  <a:pt x="96713" y="68007"/>
                </a:lnTo>
                <a:lnTo>
                  <a:pt x="96515" y="40386"/>
                </a:lnTo>
                <a:lnTo>
                  <a:pt x="96515" y="40155"/>
                </a:lnTo>
                <a:lnTo>
                  <a:pt x="96416" y="40155"/>
                </a:lnTo>
                <a:lnTo>
                  <a:pt x="96416" y="68703"/>
                </a:lnTo>
                <a:lnTo>
                  <a:pt x="96515" y="68703"/>
                </a:lnTo>
                <a:close/>
              </a:path>
              <a:path extrusionOk="0" h="120000" w="120000">
                <a:moveTo>
                  <a:pt x="96317" y="69168"/>
                </a:moveTo>
                <a:lnTo>
                  <a:pt x="96416" y="68703"/>
                </a:lnTo>
                <a:lnTo>
                  <a:pt x="96416" y="40155"/>
                </a:lnTo>
                <a:lnTo>
                  <a:pt x="96218" y="40386"/>
                </a:lnTo>
                <a:lnTo>
                  <a:pt x="96317" y="69632"/>
                </a:lnTo>
                <a:lnTo>
                  <a:pt x="96416" y="69632"/>
                </a:lnTo>
                <a:lnTo>
                  <a:pt x="96515" y="69168"/>
                </a:lnTo>
                <a:lnTo>
                  <a:pt x="96317" y="69168"/>
                </a:lnTo>
                <a:close/>
              </a:path>
              <a:path extrusionOk="0" h="120000" w="120000">
                <a:moveTo>
                  <a:pt x="96218" y="40386"/>
                </a:moveTo>
                <a:lnTo>
                  <a:pt x="96019" y="40155"/>
                </a:lnTo>
                <a:lnTo>
                  <a:pt x="96118" y="70329"/>
                </a:lnTo>
                <a:lnTo>
                  <a:pt x="96218" y="70096"/>
                </a:lnTo>
                <a:lnTo>
                  <a:pt x="96218" y="69632"/>
                </a:lnTo>
                <a:lnTo>
                  <a:pt x="96317" y="69632"/>
                </a:lnTo>
                <a:lnTo>
                  <a:pt x="96218" y="40386"/>
                </a:lnTo>
                <a:close/>
              </a:path>
              <a:path extrusionOk="0" h="120000" w="120000">
                <a:moveTo>
                  <a:pt x="95920" y="40155"/>
                </a:moveTo>
                <a:lnTo>
                  <a:pt x="95722" y="39922"/>
                </a:lnTo>
                <a:lnTo>
                  <a:pt x="95821" y="70329"/>
                </a:lnTo>
                <a:lnTo>
                  <a:pt x="95920" y="70096"/>
                </a:lnTo>
                <a:lnTo>
                  <a:pt x="96118" y="70329"/>
                </a:lnTo>
                <a:lnTo>
                  <a:pt x="96019" y="40155"/>
                </a:lnTo>
                <a:lnTo>
                  <a:pt x="95920" y="40155"/>
                </a:lnTo>
                <a:close/>
              </a:path>
              <a:path extrusionOk="0" h="120000" w="120000">
                <a:moveTo>
                  <a:pt x="95128" y="72185"/>
                </a:moveTo>
                <a:lnTo>
                  <a:pt x="95227" y="71025"/>
                </a:lnTo>
                <a:lnTo>
                  <a:pt x="95425" y="70793"/>
                </a:lnTo>
                <a:lnTo>
                  <a:pt x="95722" y="70793"/>
                </a:lnTo>
                <a:lnTo>
                  <a:pt x="95722" y="70560"/>
                </a:lnTo>
                <a:lnTo>
                  <a:pt x="95821" y="70329"/>
                </a:lnTo>
                <a:lnTo>
                  <a:pt x="95722" y="39922"/>
                </a:lnTo>
                <a:lnTo>
                  <a:pt x="95524" y="39922"/>
                </a:lnTo>
                <a:lnTo>
                  <a:pt x="95279" y="40335"/>
                </a:lnTo>
                <a:lnTo>
                  <a:pt x="95128" y="72185"/>
                </a:lnTo>
                <a:close/>
              </a:path>
              <a:path extrusionOk="0" h="120000" w="120000">
                <a:moveTo>
                  <a:pt x="95227" y="71025"/>
                </a:moveTo>
                <a:lnTo>
                  <a:pt x="95128" y="72185"/>
                </a:lnTo>
                <a:lnTo>
                  <a:pt x="95227" y="72185"/>
                </a:lnTo>
                <a:lnTo>
                  <a:pt x="95227" y="71025"/>
                </a:lnTo>
                <a:close/>
              </a:path>
              <a:path extrusionOk="0" h="120000" w="120000">
                <a:moveTo>
                  <a:pt x="94731" y="74274"/>
                </a:moveTo>
                <a:lnTo>
                  <a:pt x="94929" y="74274"/>
                </a:lnTo>
                <a:lnTo>
                  <a:pt x="94929" y="72185"/>
                </a:lnTo>
                <a:lnTo>
                  <a:pt x="95029" y="71953"/>
                </a:lnTo>
                <a:lnTo>
                  <a:pt x="95128" y="72185"/>
                </a:lnTo>
                <a:lnTo>
                  <a:pt x="95279" y="40335"/>
                </a:lnTo>
                <a:lnTo>
                  <a:pt x="94996" y="40658"/>
                </a:lnTo>
                <a:lnTo>
                  <a:pt x="94830" y="40619"/>
                </a:lnTo>
                <a:lnTo>
                  <a:pt x="94731" y="74274"/>
                </a:lnTo>
                <a:close/>
              </a:path>
              <a:path extrusionOk="0" h="120000" w="120000">
                <a:moveTo>
                  <a:pt x="94929" y="73578"/>
                </a:moveTo>
                <a:lnTo>
                  <a:pt x="94929" y="72185"/>
                </a:lnTo>
                <a:lnTo>
                  <a:pt x="94929" y="74274"/>
                </a:lnTo>
                <a:lnTo>
                  <a:pt x="95279" y="74534"/>
                </a:lnTo>
                <a:lnTo>
                  <a:pt x="95029" y="73810"/>
                </a:lnTo>
                <a:lnTo>
                  <a:pt x="95029" y="73578"/>
                </a:lnTo>
                <a:lnTo>
                  <a:pt x="94929" y="73578"/>
                </a:lnTo>
                <a:close/>
              </a:path>
              <a:path extrusionOk="0" h="120000" w="120000">
                <a:moveTo>
                  <a:pt x="94632" y="40619"/>
                </a:moveTo>
                <a:lnTo>
                  <a:pt x="94533" y="40155"/>
                </a:lnTo>
                <a:lnTo>
                  <a:pt x="94632" y="74739"/>
                </a:lnTo>
                <a:lnTo>
                  <a:pt x="94632" y="74506"/>
                </a:lnTo>
                <a:lnTo>
                  <a:pt x="94731" y="74274"/>
                </a:lnTo>
                <a:lnTo>
                  <a:pt x="94830" y="40619"/>
                </a:lnTo>
                <a:lnTo>
                  <a:pt x="94632" y="40619"/>
                </a:lnTo>
                <a:close/>
              </a:path>
              <a:path extrusionOk="0" h="120000" w="120000">
                <a:moveTo>
                  <a:pt x="94038" y="75203"/>
                </a:moveTo>
                <a:lnTo>
                  <a:pt x="94137" y="74970"/>
                </a:lnTo>
                <a:lnTo>
                  <a:pt x="94335" y="75203"/>
                </a:lnTo>
                <a:lnTo>
                  <a:pt x="94434" y="74739"/>
                </a:lnTo>
                <a:lnTo>
                  <a:pt x="94632" y="74739"/>
                </a:lnTo>
                <a:lnTo>
                  <a:pt x="94533" y="40155"/>
                </a:lnTo>
                <a:lnTo>
                  <a:pt x="94236" y="40155"/>
                </a:lnTo>
                <a:lnTo>
                  <a:pt x="94038" y="75203"/>
                </a:lnTo>
                <a:close/>
              </a:path>
              <a:path extrusionOk="0" h="120000" w="120000">
                <a:moveTo>
                  <a:pt x="93189" y="75469"/>
                </a:moveTo>
                <a:lnTo>
                  <a:pt x="93416" y="75478"/>
                </a:lnTo>
                <a:lnTo>
                  <a:pt x="93840" y="75435"/>
                </a:lnTo>
                <a:lnTo>
                  <a:pt x="93840" y="74970"/>
                </a:lnTo>
                <a:lnTo>
                  <a:pt x="94038" y="75203"/>
                </a:lnTo>
                <a:lnTo>
                  <a:pt x="94236" y="40155"/>
                </a:lnTo>
                <a:lnTo>
                  <a:pt x="93946" y="40521"/>
                </a:lnTo>
                <a:lnTo>
                  <a:pt x="93740" y="73810"/>
                </a:lnTo>
                <a:lnTo>
                  <a:pt x="93740" y="74274"/>
                </a:lnTo>
                <a:lnTo>
                  <a:pt x="93189" y="75469"/>
                </a:lnTo>
                <a:close/>
              </a:path>
              <a:path extrusionOk="0" h="120000" w="120000">
                <a:moveTo>
                  <a:pt x="93652" y="40930"/>
                </a:moveTo>
                <a:lnTo>
                  <a:pt x="93443" y="73346"/>
                </a:lnTo>
                <a:lnTo>
                  <a:pt x="93641" y="73578"/>
                </a:lnTo>
                <a:lnTo>
                  <a:pt x="93740" y="73810"/>
                </a:lnTo>
                <a:lnTo>
                  <a:pt x="93946" y="40521"/>
                </a:lnTo>
                <a:lnTo>
                  <a:pt x="93652" y="40930"/>
                </a:lnTo>
                <a:close/>
              </a:path>
              <a:path extrusionOk="0" h="120000" w="120000">
                <a:moveTo>
                  <a:pt x="96812" y="96325"/>
                </a:moveTo>
                <a:lnTo>
                  <a:pt x="96713" y="96325"/>
                </a:lnTo>
                <a:lnTo>
                  <a:pt x="96812" y="96556"/>
                </a:lnTo>
                <a:lnTo>
                  <a:pt x="96911" y="96789"/>
                </a:lnTo>
                <a:lnTo>
                  <a:pt x="96911" y="81005"/>
                </a:lnTo>
                <a:lnTo>
                  <a:pt x="96713" y="95860"/>
                </a:lnTo>
                <a:lnTo>
                  <a:pt x="96713" y="96092"/>
                </a:lnTo>
                <a:lnTo>
                  <a:pt x="96812" y="96325"/>
                </a:lnTo>
                <a:close/>
              </a:path>
              <a:path extrusionOk="0" h="120000" w="120000">
                <a:moveTo>
                  <a:pt x="96614" y="95628"/>
                </a:moveTo>
                <a:lnTo>
                  <a:pt x="96713" y="95860"/>
                </a:lnTo>
                <a:lnTo>
                  <a:pt x="96911" y="81005"/>
                </a:lnTo>
                <a:lnTo>
                  <a:pt x="96596" y="81056"/>
                </a:lnTo>
                <a:lnTo>
                  <a:pt x="96441" y="81409"/>
                </a:lnTo>
                <a:lnTo>
                  <a:pt x="96416" y="81470"/>
                </a:lnTo>
                <a:lnTo>
                  <a:pt x="96515" y="93539"/>
                </a:lnTo>
                <a:lnTo>
                  <a:pt x="96614" y="93771"/>
                </a:lnTo>
                <a:lnTo>
                  <a:pt x="96631" y="94491"/>
                </a:lnTo>
                <a:lnTo>
                  <a:pt x="96614" y="95628"/>
                </a:lnTo>
                <a:close/>
              </a:path>
              <a:path extrusionOk="0" h="120000" w="120000">
                <a:moveTo>
                  <a:pt x="93740" y="74274"/>
                </a:moveTo>
                <a:lnTo>
                  <a:pt x="93047" y="74274"/>
                </a:lnTo>
                <a:lnTo>
                  <a:pt x="93102" y="75153"/>
                </a:lnTo>
                <a:lnTo>
                  <a:pt x="93189" y="75469"/>
                </a:lnTo>
                <a:lnTo>
                  <a:pt x="93740" y="74274"/>
                </a:lnTo>
                <a:close/>
              </a:path>
              <a:path extrusionOk="0" h="120000" w="120000">
                <a:moveTo>
                  <a:pt x="91461" y="73346"/>
                </a:moveTo>
                <a:lnTo>
                  <a:pt x="91362" y="72882"/>
                </a:lnTo>
                <a:lnTo>
                  <a:pt x="91263" y="73810"/>
                </a:lnTo>
                <a:lnTo>
                  <a:pt x="91362" y="74274"/>
                </a:lnTo>
                <a:lnTo>
                  <a:pt x="91461" y="74506"/>
                </a:lnTo>
                <a:lnTo>
                  <a:pt x="91362" y="73810"/>
                </a:lnTo>
                <a:lnTo>
                  <a:pt x="91461" y="73578"/>
                </a:lnTo>
                <a:lnTo>
                  <a:pt x="91461" y="73346"/>
                </a:lnTo>
                <a:close/>
              </a:path>
              <a:path extrusionOk="0" h="120000" w="120000">
                <a:moveTo>
                  <a:pt x="91164" y="73810"/>
                </a:moveTo>
                <a:lnTo>
                  <a:pt x="91065" y="74274"/>
                </a:lnTo>
                <a:lnTo>
                  <a:pt x="91362" y="74274"/>
                </a:lnTo>
                <a:lnTo>
                  <a:pt x="91263" y="73810"/>
                </a:lnTo>
                <a:lnTo>
                  <a:pt x="91164" y="73810"/>
                </a:lnTo>
                <a:close/>
              </a:path>
              <a:path extrusionOk="0" h="120000" w="120000">
                <a:moveTo>
                  <a:pt x="89975" y="111180"/>
                </a:moveTo>
                <a:lnTo>
                  <a:pt x="89876" y="111411"/>
                </a:lnTo>
                <a:lnTo>
                  <a:pt x="89777" y="111644"/>
                </a:lnTo>
                <a:lnTo>
                  <a:pt x="89678" y="111876"/>
                </a:lnTo>
                <a:lnTo>
                  <a:pt x="89578" y="112107"/>
                </a:lnTo>
                <a:lnTo>
                  <a:pt x="89777" y="111876"/>
                </a:lnTo>
                <a:lnTo>
                  <a:pt x="89975" y="111644"/>
                </a:lnTo>
                <a:lnTo>
                  <a:pt x="89975" y="111180"/>
                </a:lnTo>
                <a:close/>
              </a:path>
              <a:path extrusionOk="0" h="120000" w="120000">
                <a:moveTo>
                  <a:pt x="90371" y="110251"/>
                </a:moveTo>
                <a:lnTo>
                  <a:pt x="90272" y="110483"/>
                </a:lnTo>
                <a:lnTo>
                  <a:pt x="90371" y="111411"/>
                </a:lnTo>
                <a:lnTo>
                  <a:pt x="90371" y="110483"/>
                </a:lnTo>
                <a:lnTo>
                  <a:pt x="90470" y="110483"/>
                </a:lnTo>
                <a:lnTo>
                  <a:pt x="90371" y="110251"/>
                </a:lnTo>
                <a:close/>
              </a:path>
              <a:path extrusionOk="0" h="120000" w="120000">
                <a:moveTo>
                  <a:pt x="90074" y="110715"/>
                </a:moveTo>
                <a:lnTo>
                  <a:pt x="90173" y="111411"/>
                </a:lnTo>
                <a:lnTo>
                  <a:pt x="90371" y="111411"/>
                </a:lnTo>
                <a:lnTo>
                  <a:pt x="90272" y="110483"/>
                </a:lnTo>
                <a:lnTo>
                  <a:pt x="90272" y="110715"/>
                </a:lnTo>
                <a:lnTo>
                  <a:pt x="90173" y="110947"/>
                </a:lnTo>
                <a:lnTo>
                  <a:pt x="90074" y="110715"/>
                </a:lnTo>
                <a:close/>
              </a:path>
              <a:path extrusionOk="0" h="120000" w="120000">
                <a:moveTo>
                  <a:pt x="90173" y="111411"/>
                </a:moveTo>
                <a:lnTo>
                  <a:pt x="90074" y="110715"/>
                </a:lnTo>
                <a:lnTo>
                  <a:pt x="89975" y="110947"/>
                </a:lnTo>
                <a:lnTo>
                  <a:pt x="89975" y="111644"/>
                </a:lnTo>
                <a:lnTo>
                  <a:pt x="90173" y="111411"/>
                </a:lnTo>
                <a:close/>
              </a:path>
              <a:path extrusionOk="0" h="120000" w="120000">
                <a:moveTo>
                  <a:pt x="90470" y="110947"/>
                </a:moveTo>
                <a:lnTo>
                  <a:pt x="90669" y="110715"/>
                </a:lnTo>
                <a:lnTo>
                  <a:pt x="90470" y="110715"/>
                </a:lnTo>
                <a:lnTo>
                  <a:pt x="90371" y="110483"/>
                </a:lnTo>
                <a:lnTo>
                  <a:pt x="90371" y="110947"/>
                </a:lnTo>
                <a:lnTo>
                  <a:pt x="90470" y="110947"/>
                </a:lnTo>
                <a:close/>
              </a:path>
              <a:path extrusionOk="0" h="120000" w="120000">
                <a:moveTo>
                  <a:pt x="90867" y="109323"/>
                </a:moveTo>
                <a:lnTo>
                  <a:pt x="90768" y="109787"/>
                </a:lnTo>
                <a:lnTo>
                  <a:pt x="90867" y="110715"/>
                </a:lnTo>
                <a:lnTo>
                  <a:pt x="90867" y="109787"/>
                </a:lnTo>
                <a:lnTo>
                  <a:pt x="90966" y="109323"/>
                </a:lnTo>
                <a:lnTo>
                  <a:pt x="90867" y="109323"/>
                </a:lnTo>
                <a:close/>
              </a:path>
              <a:path extrusionOk="0" h="120000" w="120000">
                <a:moveTo>
                  <a:pt x="90867" y="110715"/>
                </a:moveTo>
                <a:lnTo>
                  <a:pt x="90768" y="109787"/>
                </a:lnTo>
                <a:lnTo>
                  <a:pt x="90768" y="110019"/>
                </a:lnTo>
                <a:lnTo>
                  <a:pt x="90669" y="110483"/>
                </a:lnTo>
                <a:lnTo>
                  <a:pt x="90669" y="110947"/>
                </a:lnTo>
                <a:lnTo>
                  <a:pt x="90867" y="110715"/>
                </a:lnTo>
                <a:close/>
              </a:path>
              <a:path extrusionOk="0" h="120000" w="120000">
                <a:moveTo>
                  <a:pt x="91263" y="109554"/>
                </a:moveTo>
                <a:lnTo>
                  <a:pt x="91560" y="109554"/>
                </a:lnTo>
                <a:lnTo>
                  <a:pt x="91813" y="109041"/>
                </a:lnTo>
                <a:lnTo>
                  <a:pt x="91659" y="108394"/>
                </a:lnTo>
                <a:lnTo>
                  <a:pt x="91560" y="108394"/>
                </a:lnTo>
                <a:lnTo>
                  <a:pt x="91659" y="108858"/>
                </a:lnTo>
                <a:lnTo>
                  <a:pt x="91560" y="108858"/>
                </a:lnTo>
                <a:lnTo>
                  <a:pt x="91263" y="109554"/>
                </a:lnTo>
                <a:close/>
              </a:path>
              <a:path extrusionOk="0" h="120000" w="120000">
                <a:moveTo>
                  <a:pt x="92056" y="107697"/>
                </a:moveTo>
                <a:lnTo>
                  <a:pt x="91957" y="107697"/>
                </a:lnTo>
                <a:lnTo>
                  <a:pt x="92015" y="108343"/>
                </a:lnTo>
                <a:lnTo>
                  <a:pt x="92056" y="108162"/>
                </a:lnTo>
                <a:lnTo>
                  <a:pt x="92056" y="107697"/>
                </a:lnTo>
                <a:close/>
              </a:path>
              <a:path extrusionOk="0" h="120000" w="120000">
                <a:moveTo>
                  <a:pt x="91858" y="107697"/>
                </a:moveTo>
                <a:lnTo>
                  <a:pt x="91758" y="108162"/>
                </a:lnTo>
                <a:lnTo>
                  <a:pt x="91813" y="109041"/>
                </a:lnTo>
                <a:lnTo>
                  <a:pt x="92015" y="108343"/>
                </a:lnTo>
                <a:lnTo>
                  <a:pt x="91957" y="107697"/>
                </a:lnTo>
                <a:lnTo>
                  <a:pt x="91858" y="107697"/>
                </a:lnTo>
                <a:close/>
              </a:path>
              <a:path extrusionOk="0" h="120000" w="120000">
                <a:moveTo>
                  <a:pt x="93245" y="105841"/>
                </a:moveTo>
                <a:lnTo>
                  <a:pt x="93245" y="105609"/>
                </a:lnTo>
                <a:lnTo>
                  <a:pt x="93146" y="105609"/>
                </a:lnTo>
                <a:lnTo>
                  <a:pt x="93047" y="106073"/>
                </a:lnTo>
                <a:lnTo>
                  <a:pt x="93047" y="106305"/>
                </a:lnTo>
                <a:lnTo>
                  <a:pt x="93096" y="106284"/>
                </a:lnTo>
                <a:lnTo>
                  <a:pt x="93207" y="105955"/>
                </a:lnTo>
                <a:lnTo>
                  <a:pt x="93245" y="105841"/>
                </a:lnTo>
                <a:close/>
              </a:path>
              <a:path extrusionOk="0" h="120000" w="120000">
                <a:moveTo>
                  <a:pt x="92969" y="106657"/>
                </a:moveTo>
                <a:lnTo>
                  <a:pt x="93096" y="106284"/>
                </a:lnTo>
                <a:lnTo>
                  <a:pt x="93047" y="106305"/>
                </a:lnTo>
                <a:lnTo>
                  <a:pt x="92887" y="106842"/>
                </a:lnTo>
                <a:lnTo>
                  <a:pt x="92880" y="106901"/>
                </a:lnTo>
                <a:lnTo>
                  <a:pt x="92969" y="106657"/>
                </a:lnTo>
                <a:close/>
              </a:path>
              <a:path extrusionOk="0" h="120000" w="120000">
                <a:moveTo>
                  <a:pt x="95722" y="74042"/>
                </a:moveTo>
                <a:lnTo>
                  <a:pt x="95722" y="73810"/>
                </a:lnTo>
                <a:lnTo>
                  <a:pt x="95623" y="73578"/>
                </a:lnTo>
                <a:lnTo>
                  <a:pt x="95524" y="73578"/>
                </a:lnTo>
                <a:lnTo>
                  <a:pt x="95623" y="73346"/>
                </a:lnTo>
                <a:lnTo>
                  <a:pt x="95425" y="73346"/>
                </a:lnTo>
                <a:lnTo>
                  <a:pt x="95562" y="74368"/>
                </a:lnTo>
                <a:lnTo>
                  <a:pt x="95722" y="74274"/>
                </a:lnTo>
                <a:lnTo>
                  <a:pt x="95722" y="74042"/>
                </a:lnTo>
                <a:close/>
              </a:path>
              <a:path extrusionOk="0" h="120000" w="120000">
                <a:moveTo>
                  <a:pt x="95326" y="73346"/>
                </a:moveTo>
                <a:lnTo>
                  <a:pt x="95128" y="73810"/>
                </a:lnTo>
                <a:lnTo>
                  <a:pt x="95279" y="74534"/>
                </a:lnTo>
                <a:lnTo>
                  <a:pt x="95562" y="74368"/>
                </a:lnTo>
                <a:lnTo>
                  <a:pt x="95425" y="73346"/>
                </a:lnTo>
                <a:lnTo>
                  <a:pt x="95326" y="73346"/>
                </a:lnTo>
                <a:close/>
              </a:path>
              <a:path extrusionOk="0" h="120000" w="120000">
                <a:moveTo>
                  <a:pt x="95227" y="99574"/>
                </a:moveTo>
                <a:lnTo>
                  <a:pt x="95128" y="99806"/>
                </a:lnTo>
                <a:lnTo>
                  <a:pt x="95227" y="100038"/>
                </a:lnTo>
                <a:lnTo>
                  <a:pt x="95425" y="99342"/>
                </a:lnTo>
                <a:lnTo>
                  <a:pt x="95227" y="99574"/>
                </a:lnTo>
                <a:close/>
              </a:path>
              <a:path extrusionOk="0" h="120000" w="120000">
                <a:moveTo>
                  <a:pt x="96243" y="97234"/>
                </a:moveTo>
                <a:lnTo>
                  <a:pt x="96386" y="96932"/>
                </a:lnTo>
                <a:lnTo>
                  <a:pt x="96286" y="96926"/>
                </a:lnTo>
                <a:lnTo>
                  <a:pt x="96118" y="97021"/>
                </a:lnTo>
                <a:lnTo>
                  <a:pt x="96019" y="97021"/>
                </a:lnTo>
                <a:lnTo>
                  <a:pt x="95920" y="97253"/>
                </a:lnTo>
                <a:lnTo>
                  <a:pt x="95821" y="97949"/>
                </a:lnTo>
                <a:lnTo>
                  <a:pt x="96243" y="97234"/>
                </a:lnTo>
                <a:close/>
              </a:path>
              <a:path extrusionOk="0" h="120000" w="120000">
                <a:moveTo>
                  <a:pt x="95722" y="97485"/>
                </a:moveTo>
                <a:lnTo>
                  <a:pt x="95623" y="97253"/>
                </a:lnTo>
                <a:lnTo>
                  <a:pt x="95722" y="97949"/>
                </a:lnTo>
                <a:lnTo>
                  <a:pt x="95821" y="97949"/>
                </a:lnTo>
                <a:lnTo>
                  <a:pt x="95920" y="97253"/>
                </a:lnTo>
                <a:lnTo>
                  <a:pt x="95722" y="97485"/>
                </a:lnTo>
                <a:close/>
              </a:path>
              <a:path extrusionOk="0" h="120000" w="120000">
                <a:moveTo>
                  <a:pt x="96713" y="68007"/>
                </a:moveTo>
                <a:lnTo>
                  <a:pt x="96812" y="67775"/>
                </a:lnTo>
                <a:lnTo>
                  <a:pt x="96911" y="67543"/>
                </a:lnTo>
                <a:lnTo>
                  <a:pt x="97010" y="67775"/>
                </a:lnTo>
                <a:lnTo>
                  <a:pt x="97109" y="67775"/>
                </a:lnTo>
                <a:lnTo>
                  <a:pt x="97109" y="67543"/>
                </a:lnTo>
                <a:lnTo>
                  <a:pt x="97010" y="40155"/>
                </a:lnTo>
                <a:lnTo>
                  <a:pt x="96911" y="40155"/>
                </a:lnTo>
                <a:lnTo>
                  <a:pt x="96812" y="40619"/>
                </a:lnTo>
                <a:lnTo>
                  <a:pt x="96713" y="68007"/>
                </a:lnTo>
                <a:close/>
              </a:path>
              <a:path extrusionOk="0" h="120000" w="120000">
                <a:moveTo>
                  <a:pt x="97010" y="78684"/>
                </a:moveTo>
                <a:lnTo>
                  <a:pt x="97010" y="78916"/>
                </a:lnTo>
                <a:lnTo>
                  <a:pt x="97902" y="94699"/>
                </a:lnTo>
                <a:lnTo>
                  <a:pt x="97308" y="78452"/>
                </a:lnTo>
                <a:lnTo>
                  <a:pt x="96911" y="78220"/>
                </a:lnTo>
                <a:lnTo>
                  <a:pt x="96812" y="78220"/>
                </a:lnTo>
                <a:lnTo>
                  <a:pt x="96812" y="78684"/>
                </a:lnTo>
                <a:lnTo>
                  <a:pt x="97010" y="78684"/>
                </a:lnTo>
                <a:close/>
              </a:path>
              <a:path extrusionOk="0" h="120000" w="120000">
                <a:moveTo>
                  <a:pt x="97803" y="77756"/>
                </a:moveTo>
                <a:lnTo>
                  <a:pt x="97803" y="77524"/>
                </a:lnTo>
                <a:lnTo>
                  <a:pt x="97704" y="77524"/>
                </a:lnTo>
                <a:lnTo>
                  <a:pt x="97902" y="94699"/>
                </a:lnTo>
                <a:lnTo>
                  <a:pt x="97909" y="93209"/>
                </a:lnTo>
                <a:lnTo>
                  <a:pt x="98001" y="77756"/>
                </a:lnTo>
                <a:lnTo>
                  <a:pt x="97803" y="77756"/>
                </a:lnTo>
                <a:close/>
              </a:path>
              <a:path extrusionOk="0" h="120000" w="120000">
                <a:moveTo>
                  <a:pt x="99091" y="42243"/>
                </a:moveTo>
                <a:lnTo>
                  <a:pt x="98893" y="41547"/>
                </a:lnTo>
                <a:lnTo>
                  <a:pt x="98992" y="42707"/>
                </a:lnTo>
                <a:lnTo>
                  <a:pt x="99091" y="42707"/>
                </a:lnTo>
                <a:lnTo>
                  <a:pt x="99091" y="42476"/>
                </a:lnTo>
                <a:lnTo>
                  <a:pt x="99190" y="42476"/>
                </a:lnTo>
                <a:lnTo>
                  <a:pt x="99091" y="42243"/>
                </a:lnTo>
                <a:close/>
              </a:path>
              <a:path extrusionOk="0" h="120000" w="120000">
                <a:moveTo>
                  <a:pt x="98992" y="67543"/>
                </a:moveTo>
                <a:lnTo>
                  <a:pt x="98992" y="43172"/>
                </a:lnTo>
                <a:lnTo>
                  <a:pt x="99091" y="43404"/>
                </a:lnTo>
                <a:lnTo>
                  <a:pt x="99091" y="43172"/>
                </a:lnTo>
                <a:lnTo>
                  <a:pt x="98992" y="42940"/>
                </a:lnTo>
                <a:lnTo>
                  <a:pt x="98992" y="42707"/>
                </a:lnTo>
                <a:lnTo>
                  <a:pt x="98992" y="67543"/>
                </a:lnTo>
                <a:close/>
              </a:path>
              <a:path extrusionOk="0" h="120000" w="120000">
                <a:moveTo>
                  <a:pt x="98596" y="41315"/>
                </a:moveTo>
                <a:lnTo>
                  <a:pt x="98596" y="66846"/>
                </a:lnTo>
                <a:lnTo>
                  <a:pt x="98695" y="67775"/>
                </a:lnTo>
                <a:lnTo>
                  <a:pt x="98893" y="67775"/>
                </a:lnTo>
                <a:lnTo>
                  <a:pt x="98992" y="67543"/>
                </a:lnTo>
                <a:lnTo>
                  <a:pt x="98992" y="42707"/>
                </a:lnTo>
                <a:lnTo>
                  <a:pt x="98893" y="41547"/>
                </a:lnTo>
                <a:lnTo>
                  <a:pt x="98794" y="41315"/>
                </a:lnTo>
                <a:lnTo>
                  <a:pt x="98695" y="41315"/>
                </a:lnTo>
                <a:lnTo>
                  <a:pt x="98596" y="41547"/>
                </a:lnTo>
                <a:lnTo>
                  <a:pt x="98596" y="41315"/>
                </a:lnTo>
                <a:close/>
              </a:path>
              <a:path extrusionOk="0" h="120000" w="120000">
                <a:moveTo>
                  <a:pt x="99686" y="45957"/>
                </a:moveTo>
                <a:lnTo>
                  <a:pt x="99587" y="45725"/>
                </a:lnTo>
                <a:lnTo>
                  <a:pt x="99785" y="69632"/>
                </a:lnTo>
                <a:lnTo>
                  <a:pt x="99884" y="69400"/>
                </a:lnTo>
                <a:lnTo>
                  <a:pt x="99983" y="69400"/>
                </a:lnTo>
                <a:lnTo>
                  <a:pt x="99884" y="46189"/>
                </a:lnTo>
                <a:lnTo>
                  <a:pt x="99686" y="46421"/>
                </a:lnTo>
                <a:lnTo>
                  <a:pt x="99686" y="45957"/>
                </a:lnTo>
                <a:close/>
              </a:path>
              <a:path extrusionOk="0" h="120000" w="120000">
                <a:moveTo>
                  <a:pt x="99983" y="69168"/>
                </a:moveTo>
                <a:lnTo>
                  <a:pt x="99983" y="68936"/>
                </a:lnTo>
                <a:lnTo>
                  <a:pt x="100082" y="68703"/>
                </a:lnTo>
                <a:lnTo>
                  <a:pt x="100280" y="68703"/>
                </a:lnTo>
                <a:lnTo>
                  <a:pt x="100280" y="44332"/>
                </a:lnTo>
                <a:lnTo>
                  <a:pt x="99983" y="44332"/>
                </a:lnTo>
                <a:lnTo>
                  <a:pt x="99983" y="69168"/>
                </a:lnTo>
                <a:close/>
              </a:path>
              <a:path extrusionOk="0" h="120000" w="120000">
                <a:moveTo>
                  <a:pt x="99983" y="69400"/>
                </a:moveTo>
                <a:lnTo>
                  <a:pt x="99983" y="44332"/>
                </a:lnTo>
                <a:lnTo>
                  <a:pt x="99976" y="45022"/>
                </a:lnTo>
                <a:lnTo>
                  <a:pt x="99924" y="45855"/>
                </a:lnTo>
                <a:lnTo>
                  <a:pt x="99884" y="46189"/>
                </a:lnTo>
                <a:lnTo>
                  <a:pt x="99983" y="69400"/>
                </a:lnTo>
                <a:close/>
              </a:path>
              <a:path extrusionOk="0" h="120000" w="120000">
                <a:moveTo>
                  <a:pt x="99785" y="69632"/>
                </a:moveTo>
                <a:lnTo>
                  <a:pt x="99587" y="45725"/>
                </a:lnTo>
                <a:lnTo>
                  <a:pt x="99587" y="45029"/>
                </a:lnTo>
                <a:lnTo>
                  <a:pt x="99488" y="68703"/>
                </a:lnTo>
                <a:lnTo>
                  <a:pt x="99488" y="69168"/>
                </a:lnTo>
                <a:lnTo>
                  <a:pt x="99587" y="70329"/>
                </a:lnTo>
                <a:lnTo>
                  <a:pt x="99587" y="69864"/>
                </a:lnTo>
                <a:lnTo>
                  <a:pt x="99785" y="69632"/>
                </a:lnTo>
                <a:close/>
              </a:path>
              <a:path extrusionOk="0" h="120000" w="120000">
                <a:moveTo>
                  <a:pt x="101949" y="69095"/>
                </a:moveTo>
                <a:lnTo>
                  <a:pt x="101965" y="69168"/>
                </a:lnTo>
                <a:lnTo>
                  <a:pt x="102064" y="72185"/>
                </a:lnTo>
                <a:lnTo>
                  <a:pt x="102163" y="71953"/>
                </a:lnTo>
                <a:lnTo>
                  <a:pt x="102163" y="65918"/>
                </a:lnTo>
                <a:lnTo>
                  <a:pt x="101965" y="66151"/>
                </a:lnTo>
                <a:lnTo>
                  <a:pt x="102064" y="67079"/>
                </a:lnTo>
                <a:lnTo>
                  <a:pt x="102064" y="67543"/>
                </a:lnTo>
                <a:lnTo>
                  <a:pt x="101965" y="67775"/>
                </a:lnTo>
                <a:lnTo>
                  <a:pt x="101949" y="69095"/>
                </a:lnTo>
                <a:close/>
              </a:path>
              <a:path extrusionOk="0" h="120000" w="120000">
                <a:moveTo>
                  <a:pt x="102163" y="43636"/>
                </a:moveTo>
                <a:lnTo>
                  <a:pt x="101866" y="43677"/>
                </a:lnTo>
                <a:lnTo>
                  <a:pt x="102163" y="64525"/>
                </a:lnTo>
                <a:lnTo>
                  <a:pt x="102163" y="43868"/>
                </a:lnTo>
                <a:lnTo>
                  <a:pt x="102262" y="43636"/>
                </a:lnTo>
                <a:lnTo>
                  <a:pt x="102163" y="43636"/>
                </a:lnTo>
                <a:close/>
              </a:path>
              <a:path extrusionOk="0" h="120000" w="120000">
                <a:moveTo>
                  <a:pt x="101470" y="65686"/>
                </a:moveTo>
                <a:lnTo>
                  <a:pt x="101569" y="65918"/>
                </a:lnTo>
                <a:lnTo>
                  <a:pt x="101569" y="64990"/>
                </a:lnTo>
                <a:lnTo>
                  <a:pt x="101866" y="64990"/>
                </a:lnTo>
                <a:lnTo>
                  <a:pt x="102163" y="64525"/>
                </a:lnTo>
                <a:lnTo>
                  <a:pt x="101866" y="43677"/>
                </a:lnTo>
                <a:lnTo>
                  <a:pt x="101514" y="43733"/>
                </a:lnTo>
                <a:lnTo>
                  <a:pt x="101470" y="65686"/>
                </a:lnTo>
                <a:close/>
              </a:path>
              <a:path extrusionOk="0" h="120000" w="120000">
                <a:moveTo>
                  <a:pt x="101569" y="65686"/>
                </a:moveTo>
                <a:lnTo>
                  <a:pt x="101668" y="65454"/>
                </a:lnTo>
                <a:lnTo>
                  <a:pt x="101569" y="65222"/>
                </a:lnTo>
                <a:lnTo>
                  <a:pt x="101569" y="64990"/>
                </a:lnTo>
                <a:lnTo>
                  <a:pt x="101569" y="65918"/>
                </a:lnTo>
                <a:lnTo>
                  <a:pt x="101569" y="65686"/>
                </a:lnTo>
                <a:close/>
              </a:path>
              <a:path extrusionOk="0" h="120000" w="120000">
                <a:moveTo>
                  <a:pt x="101470" y="67079"/>
                </a:moveTo>
                <a:lnTo>
                  <a:pt x="101470" y="66846"/>
                </a:lnTo>
                <a:lnTo>
                  <a:pt x="101371" y="66382"/>
                </a:lnTo>
                <a:lnTo>
                  <a:pt x="101371" y="65918"/>
                </a:lnTo>
                <a:lnTo>
                  <a:pt x="101470" y="65686"/>
                </a:lnTo>
                <a:lnTo>
                  <a:pt x="101514" y="43733"/>
                </a:lnTo>
                <a:lnTo>
                  <a:pt x="101237" y="67791"/>
                </a:lnTo>
                <a:lnTo>
                  <a:pt x="101400" y="67723"/>
                </a:lnTo>
                <a:lnTo>
                  <a:pt x="101470" y="67079"/>
                </a:lnTo>
                <a:close/>
              </a:path>
              <a:path extrusionOk="0" h="120000" w="120000">
                <a:moveTo>
                  <a:pt x="100879" y="67350"/>
                </a:moveTo>
                <a:lnTo>
                  <a:pt x="100974" y="67311"/>
                </a:lnTo>
                <a:lnTo>
                  <a:pt x="101140" y="67419"/>
                </a:lnTo>
                <a:lnTo>
                  <a:pt x="101189" y="67635"/>
                </a:lnTo>
                <a:lnTo>
                  <a:pt x="101237" y="67791"/>
                </a:lnTo>
                <a:lnTo>
                  <a:pt x="101514" y="43733"/>
                </a:lnTo>
                <a:lnTo>
                  <a:pt x="101148" y="43709"/>
                </a:lnTo>
                <a:lnTo>
                  <a:pt x="100974" y="43636"/>
                </a:lnTo>
                <a:lnTo>
                  <a:pt x="100879" y="67350"/>
                </a:lnTo>
                <a:close/>
              </a:path>
              <a:path extrusionOk="0" h="120000" w="120000">
                <a:moveTo>
                  <a:pt x="100974" y="43636"/>
                </a:moveTo>
                <a:lnTo>
                  <a:pt x="100875" y="43404"/>
                </a:lnTo>
                <a:lnTo>
                  <a:pt x="100776" y="43636"/>
                </a:lnTo>
                <a:lnTo>
                  <a:pt x="100478" y="44100"/>
                </a:lnTo>
                <a:lnTo>
                  <a:pt x="100379" y="44100"/>
                </a:lnTo>
                <a:lnTo>
                  <a:pt x="100533" y="67776"/>
                </a:lnTo>
                <a:lnTo>
                  <a:pt x="100879" y="67350"/>
                </a:lnTo>
                <a:lnTo>
                  <a:pt x="100974" y="43636"/>
                </a:lnTo>
                <a:close/>
              </a:path>
              <a:path extrusionOk="0" h="120000" w="120000">
                <a:moveTo>
                  <a:pt x="100280" y="44332"/>
                </a:moveTo>
                <a:lnTo>
                  <a:pt x="100280" y="68472"/>
                </a:lnTo>
                <a:lnTo>
                  <a:pt x="100280" y="68239"/>
                </a:lnTo>
                <a:lnTo>
                  <a:pt x="100533" y="67776"/>
                </a:lnTo>
                <a:lnTo>
                  <a:pt x="100379" y="44100"/>
                </a:lnTo>
                <a:lnTo>
                  <a:pt x="100280" y="44332"/>
                </a:lnTo>
                <a:close/>
              </a:path>
              <a:path extrusionOk="0" h="120000" w="120000">
                <a:moveTo>
                  <a:pt x="102163" y="65918"/>
                </a:moveTo>
                <a:lnTo>
                  <a:pt x="102262" y="72185"/>
                </a:lnTo>
                <a:lnTo>
                  <a:pt x="102361" y="72185"/>
                </a:lnTo>
                <a:lnTo>
                  <a:pt x="102560" y="72417"/>
                </a:lnTo>
                <a:lnTo>
                  <a:pt x="102560" y="71953"/>
                </a:lnTo>
                <a:lnTo>
                  <a:pt x="102419" y="65487"/>
                </a:lnTo>
                <a:lnTo>
                  <a:pt x="102334" y="65500"/>
                </a:lnTo>
                <a:lnTo>
                  <a:pt x="102163" y="65918"/>
                </a:lnTo>
                <a:close/>
              </a:path>
              <a:path extrusionOk="0" h="120000" w="120000">
                <a:moveTo>
                  <a:pt x="101965" y="69168"/>
                </a:moveTo>
                <a:lnTo>
                  <a:pt x="101767" y="69400"/>
                </a:lnTo>
                <a:lnTo>
                  <a:pt x="101866" y="71721"/>
                </a:lnTo>
                <a:lnTo>
                  <a:pt x="101965" y="72185"/>
                </a:lnTo>
                <a:lnTo>
                  <a:pt x="102064" y="72185"/>
                </a:lnTo>
                <a:lnTo>
                  <a:pt x="101965" y="69168"/>
                </a:lnTo>
                <a:close/>
              </a:path>
              <a:path extrusionOk="0" h="120000" w="120000">
                <a:moveTo>
                  <a:pt x="101767" y="69864"/>
                </a:moveTo>
                <a:lnTo>
                  <a:pt x="101429" y="69962"/>
                </a:lnTo>
                <a:lnTo>
                  <a:pt x="101470" y="72882"/>
                </a:lnTo>
                <a:lnTo>
                  <a:pt x="101569" y="72185"/>
                </a:lnTo>
                <a:lnTo>
                  <a:pt x="101668" y="71721"/>
                </a:lnTo>
                <a:lnTo>
                  <a:pt x="101767" y="71953"/>
                </a:lnTo>
                <a:lnTo>
                  <a:pt x="101866" y="71721"/>
                </a:lnTo>
                <a:lnTo>
                  <a:pt x="101767" y="69400"/>
                </a:lnTo>
                <a:lnTo>
                  <a:pt x="101767" y="69864"/>
                </a:lnTo>
                <a:close/>
              </a:path>
              <a:path extrusionOk="0" h="120000" w="120000">
                <a:moveTo>
                  <a:pt x="101470" y="72882"/>
                </a:moveTo>
                <a:lnTo>
                  <a:pt x="101429" y="69962"/>
                </a:lnTo>
                <a:lnTo>
                  <a:pt x="101271" y="73810"/>
                </a:lnTo>
                <a:lnTo>
                  <a:pt x="101470" y="73810"/>
                </a:lnTo>
                <a:lnTo>
                  <a:pt x="101470" y="73346"/>
                </a:lnTo>
                <a:lnTo>
                  <a:pt x="101371" y="73346"/>
                </a:lnTo>
                <a:lnTo>
                  <a:pt x="101371" y="72882"/>
                </a:lnTo>
                <a:lnTo>
                  <a:pt x="101470" y="72882"/>
                </a:lnTo>
                <a:close/>
              </a:path>
              <a:path extrusionOk="0" h="120000" w="120000">
                <a:moveTo>
                  <a:pt x="101271" y="73810"/>
                </a:moveTo>
                <a:lnTo>
                  <a:pt x="101429" y="69962"/>
                </a:lnTo>
                <a:lnTo>
                  <a:pt x="101172" y="74274"/>
                </a:lnTo>
                <a:lnTo>
                  <a:pt x="101271" y="74506"/>
                </a:lnTo>
                <a:lnTo>
                  <a:pt x="101271" y="73810"/>
                </a:lnTo>
                <a:close/>
              </a:path>
              <a:path extrusionOk="0" h="120000" w="120000">
                <a:moveTo>
                  <a:pt x="100853" y="75022"/>
                </a:moveTo>
                <a:lnTo>
                  <a:pt x="100875" y="74970"/>
                </a:lnTo>
                <a:lnTo>
                  <a:pt x="101073" y="74739"/>
                </a:lnTo>
                <a:lnTo>
                  <a:pt x="101073" y="74274"/>
                </a:lnTo>
                <a:lnTo>
                  <a:pt x="101172" y="74274"/>
                </a:lnTo>
                <a:lnTo>
                  <a:pt x="101429" y="69962"/>
                </a:lnTo>
                <a:lnTo>
                  <a:pt x="101107" y="69879"/>
                </a:lnTo>
                <a:lnTo>
                  <a:pt x="100974" y="69864"/>
                </a:lnTo>
                <a:lnTo>
                  <a:pt x="100875" y="70329"/>
                </a:lnTo>
                <a:lnTo>
                  <a:pt x="100853" y="75022"/>
                </a:lnTo>
                <a:close/>
              </a:path>
              <a:path extrusionOk="0" h="120000" w="120000">
                <a:moveTo>
                  <a:pt x="100485" y="76878"/>
                </a:moveTo>
                <a:lnTo>
                  <a:pt x="100501" y="76212"/>
                </a:lnTo>
                <a:lnTo>
                  <a:pt x="100623" y="75634"/>
                </a:lnTo>
                <a:lnTo>
                  <a:pt x="100853" y="75022"/>
                </a:lnTo>
                <a:lnTo>
                  <a:pt x="100875" y="70329"/>
                </a:lnTo>
                <a:lnTo>
                  <a:pt x="100677" y="70329"/>
                </a:lnTo>
                <a:lnTo>
                  <a:pt x="100578" y="70096"/>
                </a:lnTo>
                <a:lnTo>
                  <a:pt x="100485" y="76878"/>
                </a:lnTo>
                <a:close/>
              </a:path>
              <a:path extrusionOk="0" h="120000" w="120000">
                <a:moveTo>
                  <a:pt x="100485" y="76878"/>
                </a:moveTo>
                <a:lnTo>
                  <a:pt x="100578" y="70096"/>
                </a:lnTo>
                <a:lnTo>
                  <a:pt x="100478" y="70329"/>
                </a:lnTo>
                <a:lnTo>
                  <a:pt x="100478" y="83558"/>
                </a:lnTo>
                <a:lnTo>
                  <a:pt x="100578" y="83327"/>
                </a:lnTo>
                <a:lnTo>
                  <a:pt x="100578" y="77756"/>
                </a:lnTo>
                <a:lnTo>
                  <a:pt x="100485" y="76878"/>
                </a:lnTo>
                <a:close/>
              </a:path>
              <a:path extrusionOk="0" h="120000" w="120000">
                <a:moveTo>
                  <a:pt x="101470" y="67079"/>
                </a:moveTo>
                <a:lnTo>
                  <a:pt x="101400" y="67723"/>
                </a:lnTo>
                <a:lnTo>
                  <a:pt x="101569" y="67543"/>
                </a:lnTo>
                <a:lnTo>
                  <a:pt x="101668" y="66846"/>
                </a:lnTo>
                <a:lnTo>
                  <a:pt x="101470" y="67079"/>
                </a:lnTo>
                <a:close/>
              </a:path>
              <a:path extrusionOk="0" h="120000" w="120000">
                <a:moveTo>
                  <a:pt x="100875" y="79380"/>
                </a:moveTo>
                <a:lnTo>
                  <a:pt x="101073" y="79380"/>
                </a:lnTo>
                <a:lnTo>
                  <a:pt x="101073" y="79149"/>
                </a:lnTo>
                <a:lnTo>
                  <a:pt x="101172" y="78684"/>
                </a:lnTo>
                <a:lnTo>
                  <a:pt x="101172" y="77988"/>
                </a:lnTo>
                <a:lnTo>
                  <a:pt x="100974" y="77756"/>
                </a:lnTo>
                <a:lnTo>
                  <a:pt x="100974" y="77988"/>
                </a:lnTo>
                <a:lnTo>
                  <a:pt x="100875" y="79380"/>
                </a:lnTo>
                <a:close/>
              </a:path>
              <a:path extrusionOk="0" h="120000" w="120000">
                <a:moveTo>
                  <a:pt x="100776" y="79844"/>
                </a:moveTo>
                <a:lnTo>
                  <a:pt x="100875" y="79613"/>
                </a:lnTo>
                <a:lnTo>
                  <a:pt x="100875" y="79380"/>
                </a:lnTo>
                <a:lnTo>
                  <a:pt x="100974" y="77988"/>
                </a:lnTo>
                <a:lnTo>
                  <a:pt x="100677" y="77756"/>
                </a:lnTo>
                <a:lnTo>
                  <a:pt x="100776" y="80773"/>
                </a:lnTo>
                <a:lnTo>
                  <a:pt x="100776" y="79844"/>
                </a:lnTo>
                <a:close/>
              </a:path>
              <a:path extrusionOk="0" h="120000" w="120000">
                <a:moveTo>
                  <a:pt x="100677" y="77988"/>
                </a:moveTo>
                <a:lnTo>
                  <a:pt x="100578" y="77756"/>
                </a:lnTo>
                <a:lnTo>
                  <a:pt x="100677" y="83327"/>
                </a:lnTo>
                <a:lnTo>
                  <a:pt x="100677" y="80773"/>
                </a:lnTo>
                <a:lnTo>
                  <a:pt x="100776" y="80773"/>
                </a:lnTo>
                <a:lnTo>
                  <a:pt x="100677" y="77756"/>
                </a:lnTo>
                <a:lnTo>
                  <a:pt x="100677" y="77988"/>
                </a:lnTo>
                <a:close/>
              </a:path>
              <a:path extrusionOk="0" h="120000" w="120000">
                <a:moveTo>
                  <a:pt x="100207" y="84320"/>
                </a:moveTo>
                <a:lnTo>
                  <a:pt x="100280" y="83558"/>
                </a:lnTo>
                <a:lnTo>
                  <a:pt x="100478" y="83558"/>
                </a:lnTo>
                <a:lnTo>
                  <a:pt x="100478" y="70329"/>
                </a:lnTo>
                <a:lnTo>
                  <a:pt x="100379" y="70560"/>
                </a:lnTo>
                <a:lnTo>
                  <a:pt x="100379" y="71721"/>
                </a:lnTo>
                <a:lnTo>
                  <a:pt x="100280" y="71721"/>
                </a:lnTo>
                <a:lnTo>
                  <a:pt x="100207" y="84320"/>
                </a:lnTo>
                <a:close/>
              </a:path>
              <a:path extrusionOk="0" h="120000" w="120000">
                <a:moveTo>
                  <a:pt x="100156" y="85126"/>
                </a:moveTo>
                <a:lnTo>
                  <a:pt x="100207" y="84320"/>
                </a:lnTo>
                <a:lnTo>
                  <a:pt x="100280" y="71721"/>
                </a:lnTo>
                <a:lnTo>
                  <a:pt x="100082" y="71721"/>
                </a:lnTo>
                <a:lnTo>
                  <a:pt x="100082" y="85880"/>
                </a:lnTo>
                <a:lnTo>
                  <a:pt x="100156" y="85126"/>
                </a:lnTo>
                <a:close/>
              </a:path>
              <a:path extrusionOk="0" h="120000" w="120000">
                <a:moveTo>
                  <a:pt x="100082" y="85880"/>
                </a:moveTo>
                <a:lnTo>
                  <a:pt x="100082" y="72417"/>
                </a:lnTo>
                <a:lnTo>
                  <a:pt x="99884" y="73113"/>
                </a:lnTo>
                <a:lnTo>
                  <a:pt x="99791" y="87830"/>
                </a:lnTo>
                <a:lnTo>
                  <a:pt x="100141" y="87946"/>
                </a:lnTo>
                <a:lnTo>
                  <a:pt x="100181" y="86111"/>
                </a:lnTo>
                <a:lnTo>
                  <a:pt x="100082" y="85880"/>
                </a:lnTo>
                <a:close/>
              </a:path>
              <a:path extrusionOk="0" h="120000" w="120000">
                <a:moveTo>
                  <a:pt x="100875" y="81470"/>
                </a:moveTo>
                <a:lnTo>
                  <a:pt x="100677" y="81237"/>
                </a:lnTo>
                <a:lnTo>
                  <a:pt x="100776" y="83094"/>
                </a:lnTo>
                <a:lnTo>
                  <a:pt x="100875" y="83094"/>
                </a:lnTo>
                <a:lnTo>
                  <a:pt x="100875" y="81470"/>
                </a:lnTo>
                <a:close/>
              </a:path>
              <a:path extrusionOk="0" h="120000" w="120000">
                <a:moveTo>
                  <a:pt x="101371" y="82166"/>
                </a:moveTo>
                <a:lnTo>
                  <a:pt x="100875" y="82166"/>
                </a:lnTo>
                <a:lnTo>
                  <a:pt x="101073" y="83327"/>
                </a:lnTo>
                <a:lnTo>
                  <a:pt x="101172" y="83094"/>
                </a:lnTo>
                <a:lnTo>
                  <a:pt x="101271" y="82862"/>
                </a:lnTo>
                <a:lnTo>
                  <a:pt x="101371" y="82398"/>
                </a:lnTo>
                <a:lnTo>
                  <a:pt x="101371" y="82166"/>
                </a:lnTo>
                <a:close/>
              </a:path>
              <a:path extrusionOk="0" h="120000" w="120000">
                <a:moveTo>
                  <a:pt x="101172" y="83094"/>
                </a:moveTo>
                <a:lnTo>
                  <a:pt x="101073" y="83327"/>
                </a:lnTo>
                <a:lnTo>
                  <a:pt x="101271" y="83327"/>
                </a:lnTo>
                <a:lnTo>
                  <a:pt x="101172" y="83094"/>
                </a:lnTo>
                <a:close/>
              </a:path>
              <a:path extrusionOk="0" h="120000" w="120000">
                <a:moveTo>
                  <a:pt x="100478" y="86344"/>
                </a:moveTo>
                <a:lnTo>
                  <a:pt x="100181" y="86111"/>
                </a:lnTo>
                <a:lnTo>
                  <a:pt x="100280" y="87272"/>
                </a:lnTo>
                <a:lnTo>
                  <a:pt x="100478" y="87272"/>
                </a:lnTo>
                <a:lnTo>
                  <a:pt x="100478" y="86344"/>
                </a:lnTo>
                <a:close/>
              </a:path>
              <a:path extrusionOk="0" h="120000" w="120000">
                <a:moveTo>
                  <a:pt x="100181" y="86111"/>
                </a:moveTo>
                <a:lnTo>
                  <a:pt x="100141" y="87946"/>
                </a:lnTo>
                <a:lnTo>
                  <a:pt x="100181" y="87968"/>
                </a:lnTo>
                <a:lnTo>
                  <a:pt x="100280" y="87737"/>
                </a:lnTo>
                <a:lnTo>
                  <a:pt x="100280" y="87272"/>
                </a:lnTo>
                <a:lnTo>
                  <a:pt x="100181" y="86111"/>
                </a:lnTo>
                <a:close/>
              </a:path>
              <a:path extrusionOk="0" h="120000" w="120000">
                <a:moveTo>
                  <a:pt x="99791" y="87830"/>
                </a:moveTo>
                <a:lnTo>
                  <a:pt x="99884" y="73113"/>
                </a:lnTo>
                <a:lnTo>
                  <a:pt x="99785" y="73346"/>
                </a:lnTo>
                <a:lnTo>
                  <a:pt x="99587" y="73346"/>
                </a:lnTo>
                <a:lnTo>
                  <a:pt x="99488" y="73578"/>
                </a:lnTo>
                <a:lnTo>
                  <a:pt x="99488" y="74042"/>
                </a:lnTo>
                <a:lnTo>
                  <a:pt x="99481" y="87961"/>
                </a:lnTo>
                <a:lnTo>
                  <a:pt x="99791" y="87830"/>
                </a:lnTo>
                <a:close/>
              </a:path>
              <a:path extrusionOk="0" h="120000" w="120000">
                <a:moveTo>
                  <a:pt x="99488" y="74042"/>
                </a:moveTo>
                <a:lnTo>
                  <a:pt x="99389" y="74274"/>
                </a:lnTo>
                <a:lnTo>
                  <a:pt x="99190" y="74506"/>
                </a:lnTo>
                <a:lnTo>
                  <a:pt x="99091" y="74739"/>
                </a:lnTo>
                <a:lnTo>
                  <a:pt x="98893" y="75203"/>
                </a:lnTo>
                <a:lnTo>
                  <a:pt x="99190" y="88433"/>
                </a:lnTo>
                <a:lnTo>
                  <a:pt x="99481" y="87961"/>
                </a:lnTo>
                <a:lnTo>
                  <a:pt x="99488" y="74042"/>
                </a:lnTo>
                <a:close/>
              </a:path>
              <a:path extrusionOk="0" h="120000" w="120000">
                <a:moveTo>
                  <a:pt x="98893" y="75667"/>
                </a:moveTo>
                <a:lnTo>
                  <a:pt x="98663" y="76210"/>
                </a:lnTo>
                <a:lnTo>
                  <a:pt x="98695" y="91914"/>
                </a:lnTo>
                <a:lnTo>
                  <a:pt x="98760" y="90790"/>
                </a:lnTo>
                <a:lnTo>
                  <a:pt x="98776" y="89927"/>
                </a:lnTo>
                <a:lnTo>
                  <a:pt x="98794" y="89825"/>
                </a:lnTo>
                <a:lnTo>
                  <a:pt x="99190" y="88433"/>
                </a:lnTo>
                <a:lnTo>
                  <a:pt x="98893" y="75203"/>
                </a:lnTo>
                <a:lnTo>
                  <a:pt x="98893" y="75667"/>
                </a:lnTo>
                <a:close/>
              </a:path>
              <a:path extrusionOk="0" h="120000" w="120000">
                <a:moveTo>
                  <a:pt x="98200" y="76827"/>
                </a:moveTo>
                <a:lnTo>
                  <a:pt x="98299" y="91914"/>
                </a:lnTo>
                <a:lnTo>
                  <a:pt x="98398" y="91914"/>
                </a:lnTo>
                <a:lnTo>
                  <a:pt x="98497" y="91682"/>
                </a:lnTo>
                <a:lnTo>
                  <a:pt x="98695" y="91914"/>
                </a:lnTo>
                <a:lnTo>
                  <a:pt x="98663" y="76210"/>
                </a:lnTo>
                <a:lnTo>
                  <a:pt x="98337" y="76664"/>
                </a:lnTo>
                <a:lnTo>
                  <a:pt x="98200" y="76827"/>
                </a:lnTo>
                <a:close/>
              </a:path>
              <a:path extrusionOk="0" h="120000" w="120000">
                <a:moveTo>
                  <a:pt x="97958" y="92560"/>
                </a:moveTo>
                <a:lnTo>
                  <a:pt x="98001" y="92378"/>
                </a:lnTo>
                <a:lnTo>
                  <a:pt x="98101" y="92378"/>
                </a:lnTo>
                <a:lnTo>
                  <a:pt x="98200" y="92146"/>
                </a:lnTo>
                <a:lnTo>
                  <a:pt x="98299" y="91914"/>
                </a:lnTo>
                <a:lnTo>
                  <a:pt x="98200" y="76827"/>
                </a:lnTo>
                <a:lnTo>
                  <a:pt x="98200" y="77060"/>
                </a:lnTo>
                <a:lnTo>
                  <a:pt x="98101" y="77524"/>
                </a:lnTo>
                <a:lnTo>
                  <a:pt x="98001" y="77756"/>
                </a:lnTo>
                <a:lnTo>
                  <a:pt x="97958" y="92560"/>
                </a:lnTo>
                <a:close/>
              </a:path>
              <a:path extrusionOk="0" h="120000" w="120000">
                <a:moveTo>
                  <a:pt x="97902" y="94699"/>
                </a:moveTo>
                <a:lnTo>
                  <a:pt x="97704" y="77524"/>
                </a:lnTo>
                <a:lnTo>
                  <a:pt x="97506" y="77524"/>
                </a:lnTo>
                <a:lnTo>
                  <a:pt x="97506" y="78220"/>
                </a:lnTo>
                <a:lnTo>
                  <a:pt x="97407" y="78220"/>
                </a:lnTo>
                <a:lnTo>
                  <a:pt x="97308" y="78452"/>
                </a:lnTo>
                <a:lnTo>
                  <a:pt x="97902" y="94699"/>
                </a:lnTo>
                <a:close/>
              </a:path>
              <a:path extrusionOk="0" h="120000" w="120000">
                <a:moveTo>
                  <a:pt x="97902" y="94699"/>
                </a:moveTo>
                <a:lnTo>
                  <a:pt x="97010" y="78916"/>
                </a:lnTo>
                <a:lnTo>
                  <a:pt x="96936" y="79636"/>
                </a:lnTo>
                <a:lnTo>
                  <a:pt x="96913" y="80380"/>
                </a:lnTo>
                <a:lnTo>
                  <a:pt x="96911" y="96556"/>
                </a:lnTo>
                <a:lnTo>
                  <a:pt x="97902" y="94699"/>
                </a:lnTo>
                <a:close/>
              </a:path>
              <a:path extrusionOk="0" h="120000" w="120000">
                <a:moveTo>
                  <a:pt x="96317" y="91451"/>
                </a:moveTo>
                <a:lnTo>
                  <a:pt x="96328" y="92671"/>
                </a:lnTo>
                <a:lnTo>
                  <a:pt x="96317" y="88433"/>
                </a:lnTo>
                <a:lnTo>
                  <a:pt x="96302" y="89188"/>
                </a:lnTo>
                <a:lnTo>
                  <a:pt x="96279" y="89988"/>
                </a:lnTo>
                <a:lnTo>
                  <a:pt x="96276" y="90786"/>
                </a:lnTo>
                <a:lnTo>
                  <a:pt x="96317" y="91451"/>
                </a:lnTo>
                <a:close/>
              </a:path>
              <a:path extrusionOk="0" h="120000" w="120000">
                <a:moveTo>
                  <a:pt x="99488" y="68703"/>
                </a:moveTo>
                <a:lnTo>
                  <a:pt x="99587" y="45029"/>
                </a:lnTo>
                <a:lnTo>
                  <a:pt x="99389" y="44796"/>
                </a:lnTo>
                <a:lnTo>
                  <a:pt x="99389" y="68239"/>
                </a:lnTo>
                <a:lnTo>
                  <a:pt x="99289" y="69632"/>
                </a:lnTo>
                <a:lnTo>
                  <a:pt x="99488" y="68703"/>
                </a:lnTo>
                <a:close/>
              </a:path>
              <a:path extrusionOk="0" h="120000" w="120000">
                <a:moveTo>
                  <a:pt x="99289" y="69632"/>
                </a:moveTo>
                <a:lnTo>
                  <a:pt x="99389" y="68239"/>
                </a:lnTo>
                <a:lnTo>
                  <a:pt x="99190" y="68239"/>
                </a:lnTo>
                <a:lnTo>
                  <a:pt x="99091" y="68472"/>
                </a:lnTo>
                <a:lnTo>
                  <a:pt x="99091" y="69168"/>
                </a:lnTo>
                <a:lnTo>
                  <a:pt x="98992" y="69632"/>
                </a:lnTo>
                <a:lnTo>
                  <a:pt x="99289" y="69632"/>
                </a:lnTo>
                <a:close/>
              </a:path>
              <a:path extrusionOk="0" h="120000" w="120000">
                <a:moveTo>
                  <a:pt x="99488" y="69168"/>
                </a:moveTo>
                <a:lnTo>
                  <a:pt x="99389" y="69400"/>
                </a:lnTo>
                <a:lnTo>
                  <a:pt x="99389" y="69864"/>
                </a:lnTo>
                <a:lnTo>
                  <a:pt x="99289" y="69864"/>
                </a:lnTo>
                <a:lnTo>
                  <a:pt x="99289" y="70329"/>
                </a:lnTo>
                <a:lnTo>
                  <a:pt x="99389" y="70560"/>
                </a:lnTo>
                <a:lnTo>
                  <a:pt x="99587" y="70329"/>
                </a:lnTo>
                <a:lnTo>
                  <a:pt x="99488" y="69168"/>
                </a:lnTo>
                <a:close/>
              </a:path>
              <a:path extrusionOk="0" h="120000" w="120000">
                <a:moveTo>
                  <a:pt x="99389" y="44796"/>
                </a:moveTo>
                <a:lnTo>
                  <a:pt x="99389" y="44100"/>
                </a:lnTo>
                <a:lnTo>
                  <a:pt x="99091" y="44100"/>
                </a:lnTo>
                <a:lnTo>
                  <a:pt x="98992" y="43868"/>
                </a:lnTo>
                <a:lnTo>
                  <a:pt x="99190" y="67311"/>
                </a:lnTo>
                <a:lnTo>
                  <a:pt x="99389" y="67079"/>
                </a:lnTo>
                <a:lnTo>
                  <a:pt x="99389" y="44796"/>
                </a:lnTo>
                <a:close/>
              </a:path>
              <a:path extrusionOk="0" h="120000" w="120000">
                <a:moveTo>
                  <a:pt x="98497" y="41315"/>
                </a:moveTo>
                <a:lnTo>
                  <a:pt x="98497" y="40850"/>
                </a:lnTo>
                <a:lnTo>
                  <a:pt x="98398" y="40619"/>
                </a:lnTo>
                <a:lnTo>
                  <a:pt x="98200" y="40386"/>
                </a:lnTo>
                <a:lnTo>
                  <a:pt x="98101" y="40619"/>
                </a:lnTo>
                <a:lnTo>
                  <a:pt x="98299" y="66846"/>
                </a:lnTo>
                <a:lnTo>
                  <a:pt x="98497" y="66846"/>
                </a:lnTo>
                <a:lnTo>
                  <a:pt x="98497" y="41315"/>
                </a:lnTo>
                <a:close/>
              </a:path>
              <a:path extrusionOk="0" h="120000" w="120000">
                <a:moveTo>
                  <a:pt x="98299" y="66846"/>
                </a:moveTo>
                <a:lnTo>
                  <a:pt x="98101" y="40619"/>
                </a:lnTo>
                <a:lnTo>
                  <a:pt x="97902" y="40386"/>
                </a:lnTo>
                <a:lnTo>
                  <a:pt x="97803" y="40386"/>
                </a:lnTo>
                <a:lnTo>
                  <a:pt x="97704" y="39922"/>
                </a:lnTo>
                <a:lnTo>
                  <a:pt x="97902" y="67311"/>
                </a:lnTo>
                <a:lnTo>
                  <a:pt x="98001" y="67311"/>
                </a:lnTo>
                <a:lnTo>
                  <a:pt x="98299" y="66846"/>
                </a:lnTo>
                <a:close/>
              </a:path>
              <a:path extrusionOk="0" h="120000" w="120000">
                <a:moveTo>
                  <a:pt x="97902" y="67311"/>
                </a:moveTo>
                <a:lnTo>
                  <a:pt x="97704" y="39922"/>
                </a:lnTo>
                <a:lnTo>
                  <a:pt x="97506" y="39922"/>
                </a:lnTo>
                <a:lnTo>
                  <a:pt x="97407" y="40155"/>
                </a:lnTo>
                <a:lnTo>
                  <a:pt x="97308" y="40155"/>
                </a:lnTo>
                <a:lnTo>
                  <a:pt x="97308" y="40386"/>
                </a:lnTo>
                <a:lnTo>
                  <a:pt x="97209" y="40155"/>
                </a:lnTo>
                <a:lnTo>
                  <a:pt x="97209" y="67311"/>
                </a:lnTo>
                <a:lnTo>
                  <a:pt x="97902" y="67311"/>
                </a:lnTo>
                <a:close/>
              </a:path>
              <a:path extrusionOk="0" h="120000" w="120000">
                <a:moveTo>
                  <a:pt x="97209" y="40155"/>
                </a:moveTo>
                <a:lnTo>
                  <a:pt x="97010" y="40155"/>
                </a:lnTo>
                <a:lnTo>
                  <a:pt x="97109" y="67543"/>
                </a:lnTo>
                <a:lnTo>
                  <a:pt x="97209" y="67311"/>
                </a:lnTo>
                <a:lnTo>
                  <a:pt x="97209" y="40155"/>
                </a:lnTo>
                <a:close/>
              </a:path>
              <a:path extrusionOk="0" h="120000" w="120000">
                <a:moveTo>
                  <a:pt x="98497" y="41315"/>
                </a:moveTo>
                <a:lnTo>
                  <a:pt x="98497" y="66846"/>
                </a:lnTo>
                <a:lnTo>
                  <a:pt x="98596" y="66846"/>
                </a:lnTo>
                <a:lnTo>
                  <a:pt x="98596" y="41315"/>
                </a:lnTo>
                <a:lnTo>
                  <a:pt x="98497" y="41315"/>
                </a:lnTo>
                <a:close/>
              </a:path>
              <a:path extrusionOk="0" h="120000" w="120000">
                <a:moveTo>
                  <a:pt x="98760" y="90790"/>
                </a:moveTo>
                <a:lnTo>
                  <a:pt x="98695" y="91914"/>
                </a:lnTo>
                <a:lnTo>
                  <a:pt x="98794" y="91914"/>
                </a:lnTo>
                <a:lnTo>
                  <a:pt x="98794" y="91451"/>
                </a:lnTo>
                <a:lnTo>
                  <a:pt x="98760" y="90790"/>
                </a:lnTo>
                <a:close/>
              </a:path>
              <a:path extrusionOk="0" h="120000" w="120000">
                <a:moveTo>
                  <a:pt x="86408" y="103984"/>
                </a:moveTo>
                <a:lnTo>
                  <a:pt x="86408" y="104680"/>
                </a:lnTo>
                <a:lnTo>
                  <a:pt x="86309" y="105145"/>
                </a:lnTo>
                <a:lnTo>
                  <a:pt x="86210" y="105377"/>
                </a:lnTo>
                <a:lnTo>
                  <a:pt x="86210" y="106073"/>
                </a:lnTo>
                <a:lnTo>
                  <a:pt x="86309" y="106305"/>
                </a:lnTo>
                <a:lnTo>
                  <a:pt x="86507" y="107001"/>
                </a:lnTo>
                <a:lnTo>
                  <a:pt x="86408" y="103984"/>
                </a:lnTo>
                <a:close/>
              </a:path>
              <a:path extrusionOk="0" h="120000" w="120000">
                <a:moveTo>
                  <a:pt x="86381" y="98947"/>
                </a:moveTo>
                <a:lnTo>
                  <a:pt x="86333" y="99763"/>
                </a:lnTo>
                <a:lnTo>
                  <a:pt x="86309" y="100502"/>
                </a:lnTo>
                <a:lnTo>
                  <a:pt x="86210" y="100966"/>
                </a:lnTo>
                <a:lnTo>
                  <a:pt x="86309" y="101663"/>
                </a:lnTo>
                <a:lnTo>
                  <a:pt x="86338" y="102880"/>
                </a:lnTo>
                <a:lnTo>
                  <a:pt x="86381" y="98947"/>
                </a:lnTo>
                <a:close/>
              </a:path>
              <a:path extrusionOk="0" h="120000" w="120000">
                <a:moveTo>
                  <a:pt x="86309" y="95628"/>
                </a:moveTo>
                <a:lnTo>
                  <a:pt x="86274" y="96393"/>
                </a:lnTo>
                <a:lnTo>
                  <a:pt x="86291" y="97116"/>
                </a:lnTo>
                <a:lnTo>
                  <a:pt x="86309" y="97253"/>
                </a:lnTo>
                <a:lnTo>
                  <a:pt x="86408" y="98182"/>
                </a:lnTo>
                <a:lnTo>
                  <a:pt x="86309" y="92146"/>
                </a:lnTo>
                <a:lnTo>
                  <a:pt x="86210" y="92843"/>
                </a:lnTo>
                <a:lnTo>
                  <a:pt x="86210" y="95396"/>
                </a:lnTo>
                <a:lnTo>
                  <a:pt x="86309" y="95628"/>
                </a:lnTo>
                <a:close/>
              </a:path>
              <a:path extrusionOk="0" h="120000" w="120000">
                <a:moveTo>
                  <a:pt x="86110" y="92378"/>
                </a:moveTo>
                <a:lnTo>
                  <a:pt x="86110" y="92843"/>
                </a:lnTo>
                <a:lnTo>
                  <a:pt x="86210" y="92843"/>
                </a:lnTo>
                <a:lnTo>
                  <a:pt x="86309" y="92146"/>
                </a:lnTo>
                <a:lnTo>
                  <a:pt x="86110" y="92378"/>
                </a:lnTo>
                <a:close/>
              </a:path>
              <a:path extrusionOk="0" h="120000" w="120000">
                <a:moveTo>
                  <a:pt x="86406" y="103654"/>
                </a:moveTo>
                <a:lnTo>
                  <a:pt x="86408" y="103752"/>
                </a:lnTo>
                <a:lnTo>
                  <a:pt x="86507" y="107001"/>
                </a:lnTo>
                <a:lnTo>
                  <a:pt x="86606" y="107001"/>
                </a:lnTo>
                <a:lnTo>
                  <a:pt x="86606" y="104449"/>
                </a:lnTo>
                <a:lnTo>
                  <a:pt x="86679" y="103712"/>
                </a:lnTo>
                <a:lnTo>
                  <a:pt x="86606" y="90986"/>
                </a:lnTo>
                <a:lnTo>
                  <a:pt x="86507" y="91218"/>
                </a:lnTo>
                <a:lnTo>
                  <a:pt x="86408" y="98182"/>
                </a:lnTo>
                <a:lnTo>
                  <a:pt x="86406" y="103654"/>
                </a:lnTo>
                <a:close/>
              </a:path>
              <a:path extrusionOk="0" h="120000" w="120000">
                <a:moveTo>
                  <a:pt x="86381" y="98947"/>
                </a:moveTo>
                <a:lnTo>
                  <a:pt x="86338" y="102880"/>
                </a:lnTo>
                <a:lnTo>
                  <a:pt x="86406" y="103654"/>
                </a:lnTo>
                <a:lnTo>
                  <a:pt x="86408" y="98182"/>
                </a:lnTo>
                <a:lnTo>
                  <a:pt x="86381" y="98947"/>
                </a:lnTo>
                <a:close/>
              </a:path>
              <a:path extrusionOk="0" h="120000" w="120000">
                <a:moveTo>
                  <a:pt x="86309" y="101895"/>
                </a:moveTo>
                <a:lnTo>
                  <a:pt x="86210" y="102127"/>
                </a:lnTo>
                <a:lnTo>
                  <a:pt x="86338" y="102880"/>
                </a:lnTo>
                <a:lnTo>
                  <a:pt x="86309" y="101663"/>
                </a:lnTo>
                <a:lnTo>
                  <a:pt x="86309" y="101895"/>
                </a:lnTo>
                <a:close/>
              </a:path>
              <a:path extrusionOk="0" h="120000" w="120000">
                <a:moveTo>
                  <a:pt x="86804" y="88665"/>
                </a:moveTo>
                <a:lnTo>
                  <a:pt x="86606" y="88665"/>
                </a:lnTo>
                <a:lnTo>
                  <a:pt x="86679" y="89471"/>
                </a:lnTo>
                <a:lnTo>
                  <a:pt x="86730" y="90173"/>
                </a:lnTo>
                <a:lnTo>
                  <a:pt x="86803" y="90977"/>
                </a:lnTo>
                <a:lnTo>
                  <a:pt x="86804" y="90986"/>
                </a:lnTo>
                <a:lnTo>
                  <a:pt x="86819" y="102924"/>
                </a:lnTo>
                <a:lnTo>
                  <a:pt x="86903" y="88433"/>
                </a:lnTo>
                <a:lnTo>
                  <a:pt x="86804" y="88665"/>
                </a:lnTo>
                <a:close/>
              </a:path>
              <a:path extrusionOk="0" h="120000" w="120000">
                <a:moveTo>
                  <a:pt x="87101" y="89129"/>
                </a:moveTo>
                <a:lnTo>
                  <a:pt x="87101" y="88897"/>
                </a:lnTo>
                <a:lnTo>
                  <a:pt x="87002" y="88433"/>
                </a:lnTo>
                <a:lnTo>
                  <a:pt x="87002" y="100735"/>
                </a:lnTo>
                <a:lnTo>
                  <a:pt x="87144" y="100127"/>
                </a:lnTo>
                <a:lnTo>
                  <a:pt x="87002" y="90986"/>
                </a:lnTo>
                <a:lnTo>
                  <a:pt x="87013" y="90255"/>
                </a:lnTo>
                <a:lnTo>
                  <a:pt x="87101" y="89129"/>
                </a:lnTo>
                <a:close/>
              </a:path>
              <a:path extrusionOk="0" h="120000" w="120000">
                <a:moveTo>
                  <a:pt x="87002" y="88433"/>
                </a:moveTo>
                <a:lnTo>
                  <a:pt x="86903" y="88201"/>
                </a:lnTo>
                <a:lnTo>
                  <a:pt x="86903" y="102127"/>
                </a:lnTo>
                <a:lnTo>
                  <a:pt x="87002" y="101663"/>
                </a:lnTo>
                <a:lnTo>
                  <a:pt x="86903" y="101199"/>
                </a:lnTo>
                <a:lnTo>
                  <a:pt x="87002" y="100735"/>
                </a:lnTo>
                <a:lnTo>
                  <a:pt x="87002" y="88433"/>
                </a:lnTo>
                <a:close/>
              </a:path>
              <a:path extrusionOk="0" h="120000" w="120000">
                <a:moveTo>
                  <a:pt x="86903" y="88433"/>
                </a:moveTo>
                <a:lnTo>
                  <a:pt x="86819" y="102924"/>
                </a:lnTo>
                <a:lnTo>
                  <a:pt x="86903" y="102181"/>
                </a:lnTo>
                <a:lnTo>
                  <a:pt x="86903" y="88433"/>
                </a:lnTo>
                <a:close/>
              </a:path>
              <a:path extrusionOk="0" h="120000" w="120000">
                <a:moveTo>
                  <a:pt x="86804" y="90986"/>
                </a:moveTo>
                <a:lnTo>
                  <a:pt x="86606" y="90986"/>
                </a:lnTo>
                <a:lnTo>
                  <a:pt x="86679" y="103712"/>
                </a:lnTo>
                <a:lnTo>
                  <a:pt x="86819" y="102924"/>
                </a:lnTo>
                <a:lnTo>
                  <a:pt x="86804" y="90986"/>
                </a:lnTo>
                <a:close/>
              </a:path>
              <a:path extrusionOk="0" h="120000" w="120000">
                <a:moveTo>
                  <a:pt x="86309" y="91451"/>
                </a:moveTo>
                <a:lnTo>
                  <a:pt x="86309" y="92146"/>
                </a:lnTo>
                <a:lnTo>
                  <a:pt x="86408" y="98182"/>
                </a:lnTo>
                <a:lnTo>
                  <a:pt x="86507" y="91218"/>
                </a:lnTo>
                <a:lnTo>
                  <a:pt x="86309" y="91451"/>
                </a:lnTo>
                <a:close/>
              </a:path>
              <a:path extrusionOk="0" h="120000" w="120000">
                <a:moveTo>
                  <a:pt x="87398" y="93075"/>
                </a:moveTo>
                <a:lnTo>
                  <a:pt x="87312" y="92147"/>
                </a:lnTo>
                <a:lnTo>
                  <a:pt x="87136" y="91540"/>
                </a:lnTo>
                <a:lnTo>
                  <a:pt x="87002" y="90986"/>
                </a:lnTo>
                <a:lnTo>
                  <a:pt x="87144" y="100127"/>
                </a:lnTo>
                <a:lnTo>
                  <a:pt x="87101" y="94235"/>
                </a:lnTo>
                <a:lnTo>
                  <a:pt x="87200" y="94003"/>
                </a:lnTo>
                <a:lnTo>
                  <a:pt x="87398" y="93075"/>
                </a:lnTo>
                <a:close/>
              </a:path>
              <a:path extrusionOk="0" h="120000" w="120000">
                <a:moveTo>
                  <a:pt x="86903" y="107930"/>
                </a:moveTo>
                <a:lnTo>
                  <a:pt x="87002" y="107930"/>
                </a:lnTo>
                <a:lnTo>
                  <a:pt x="86903" y="106769"/>
                </a:lnTo>
                <a:lnTo>
                  <a:pt x="86785" y="105929"/>
                </a:lnTo>
                <a:lnTo>
                  <a:pt x="86666" y="105189"/>
                </a:lnTo>
                <a:lnTo>
                  <a:pt x="86606" y="104501"/>
                </a:lnTo>
                <a:lnTo>
                  <a:pt x="86705" y="107233"/>
                </a:lnTo>
                <a:lnTo>
                  <a:pt x="86804" y="107697"/>
                </a:lnTo>
                <a:lnTo>
                  <a:pt x="86903" y="107697"/>
                </a:lnTo>
                <a:lnTo>
                  <a:pt x="86903" y="107930"/>
                </a:lnTo>
                <a:close/>
              </a:path>
              <a:path extrusionOk="0" h="120000" w="120000">
                <a:moveTo>
                  <a:pt x="86606" y="104501"/>
                </a:moveTo>
                <a:lnTo>
                  <a:pt x="86606" y="104449"/>
                </a:lnTo>
                <a:lnTo>
                  <a:pt x="86606" y="107001"/>
                </a:lnTo>
                <a:lnTo>
                  <a:pt x="86705" y="107233"/>
                </a:lnTo>
                <a:lnTo>
                  <a:pt x="86606" y="104501"/>
                </a:lnTo>
                <a:close/>
              </a:path>
              <a:path extrusionOk="0" h="120000" w="120000">
                <a:moveTo>
                  <a:pt x="86705" y="107233"/>
                </a:moveTo>
                <a:lnTo>
                  <a:pt x="86606" y="107233"/>
                </a:lnTo>
                <a:lnTo>
                  <a:pt x="86705" y="107466"/>
                </a:lnTo>
                <a:lnTo>
                  <a:pt x="86804" y="107697"/>
                </a:lnTo>
                <a:lnTo>
                  <a:pt x="86705" y="107233"/>
                </a:lnTo>
                <a:close/>
              </a:path>
              <a:path extrusionOk="0" h="120000" w="120000">
                <a:moveTo>
                  <a:pt x="87101" y="106769"/>
                </a:moveTo>
                <a:lnTo>
                  <a:pt x="86903" y="106769"/>
                </a:lnTo>
                <a:lnTo>
                  <a:pt x="87002" y="107930"/>
                </a:lnTo>
                <a:lnTo>
                  <a:pt x="87101" y="108162"/>
                </a:lnTo>
                <a:lnTo>
                  <a:pt x="87200" y="108394"/>
                </a:lnTo>
                <a:lnTo>
                  <a:pt x="87113" y="106829"/>
                </a:lnTo>
                <a:lnTo>
                  <a:pt x="87101" y="106769"/>
                </a:lnTo>
                <a:close/>
              </a:path>
              <a:path extrusionOk="0" h="120000" w="120000">
                <a:moveTo>
                  <a:pt x="87101" y="108162"/>
                </a:moveTo>
                <a:lnTo>
                  <a:pt x="87002" y="108394"/>
                </a:lnTo>
                <a:lnTo>
                  <a:pt x="87101" y="108858"/>
                </a:lnTo>
                <a:lnTo>
                  <a:pt x="87200" y="108394"/>
                </a:lnTo>
                <a:lnTo>
                  <a:pt x="87101" y="108162"/>
                </a:lnTo>
                <a:close/>
              </a:path>
              <a:path extrusionOk="0" h="120000" w="120000">
                <a:moveTo>
                  <a:pt x="86309" y="106769"/>
                </a:moveTo>
                <a:lnTo>
                  <a:pt x="86110" y="107001"/>
                </a:lnTo>
                <a:lnTo>
                  <a:pt x="86210" y="108394"/>
                </a:lnTo>
                <a:lnTo>
                  <a:pt x="86309" y="108162"/>
                </a:lnTo>
                <a:lnTo>
                  <a:pt x="86309" y="107001"/>
                </a:lnTo>
                <a:lnTo>
                  <a:pt x="86507" y="107001"/>
                </a:lnTo>
                <a:lnTo>
                  <a:pt x="86309" y="106305"/>
                </a:lnTo>
                <a:lnTo>
                  <a:pt x="86309" y="106769"/>
                </a:lnTo>
                <a:close/>
              </a:path>
              <a:path extrusionOk="0" h="120000" w="120000">
                <a:moveTo>
                  <a:pt x="86210" y="108394"/>
                </a:moveTo>
                <a:lnTo>
                  <a:pt x="86110" y="107001"/>
                </a:lnTo>
                <a:lnTo>
                  <a:pt x="86110" y="108162"/>
                </a:lnTo>
                <a:lnTo>
                  <a:pt x="86011" y="108394"/>
                </a:lnTo>
                <a:lnTo>
                  <a:pt x="86210" y="108394"/>
                </a:lnTo>
                <a:close/>
              </a:path>
              <a:path extrusionOk="0" h="120000" w="120000">
                <a:moveTo>
                  <a:pt x="86210" y="95396"/>
                </a:moveTo>
                <a:lnTo>
                  <a:pt x="86210" y="93771"/>
                </a:lnTo>
                <a:lnTo>
                  <a:pt x="86110" y="94003"/>
                </a:lnTo>
                <a:lnTo>
                  <a:pt x="86110" y="94699"/>
                </a:lnTo>
                <a:lnTo>
                  <a:pt x="86210" y="95396"/>
                </a:lnTo>
                <a:close/>
              </a:path>
              <a:path extrusionOk="0" h="120000" w="120000">
                <a:moveTo>
                  <a:pt x="82868" y="86797"/>
                </a:moveTo>
                <a:lnTo>
                  <a:pt x="82956" y="87164"/>
                </a:lnTo>
                <a:lnTo>
                  <a:pt x="83237" y="87504"/>
                </a:lnTo>
                <a:lnTo>
                  <a:pt x="83336" y="87272"/>
                </a:lnTo>
                <a:lnTo>
                  <a:pt x="83336" y="87040"/>
                </a:lnTo>
                <a:lnTo>
                  <a:pt x="83435" y="86808"/>
                </a:lnTo>
                <a:lnTo>
                  <a:pt x="83336" y="86576"/>
                </a:lnTo>
                <a:lnTo>
                  <a:pt x="83237" y="86344"/>
                </a:lnTo>
                <a:lnTo>
                  <a:pt x="83038" y="86111"/>
                </a:lnTo>
                <a:lnTo>
                  <a:pt x="82868" y="86797"/>
                </a:lnTo>
                <a:close/>
              </a:path>
              <a:path extrusionOk="0" h="120000" w="120000">
                <a:moveTo>
                  <a:pt x="58761" y="18104"/>
                </a:moveTo>
                <a:lnTo>
                  <a:pt x="58839" y="24971"/>
                </a:lnTo>
                <a:lnTo>
                  <a:pt x="59058" y="24835"/>
                </a:lnTo>
                <a:lnTo>
                  <a:pt x="59157" y="24603"/>
                </a:lnTo>
                <a:lnTo>
                  <a:pt x="59356" y="24603"/>
                </a:lnTo>
                <a:lnTo>
                  <a:pt x="59356" y="23443"/>
                </a:lnTo>
                <a:lnTo>
                  <a:pt x="59257" y="18568"/>
                </a:lnTo>
                <a:lnTo>
                  <a:pt x="59058" y="18568"/>
                </a:lnTo>
                <a:lnTo>
                  <a:pt x="59058" y="18104"/>
                </a:lnTo>
                <a:lnTo>
                  <a:pt x="58761" y="18104"/>
                </a:lnTo>
                <a:close/>
              </a:path>
              <a:path extrusionOk="0" h="120000" w="120000">
                <a:moveTo>
                  <a:pt x="58761" y="18104"/>
                </a:moveTo>
                <a:lnTo>
                  <a:pt x="58662" y="18568"/>
                </a:lnTo>
                <a:lnTo>
                  <a:pt x="58464" y="18568"/>
                </a:lnTo>
                <a:lnTo>
                  <a:pt x="58265" y="18800"/>
                </a:lnTo>
                <a:lnTo>
                  <a:pt x="58503" y="25111"/>
                </a:lnTo>
                <a:lnTo>
                  <a:pt x="58839" y="24971"/>
                </a:lnTo>
                <a:lnTo>
                  <a:pt x="58761" y="18104"/>
                </a:lnTo>
                <a:close/>
              </a:path>
              <a:path extrusionOk="0" h="120000" w="120000">
                <a:moveTo>
                  <a:pt x="58265" y="18800"/>
                </a:moveTo>
                <a:lnTo>
                  <a:pt x="58265" y="19264"/>
                </a:lnTo>
                <a:lnTo>
                  <a:pt x="58166" y="19497"/>
                </a:lnTo>
                <a:lnTo>
                  <a:pt x="58067" y="24835"/>
                </a:lnTo>
                <a:lnTo>
                  <a:pt x="58067" y="25067"/>
                </a:lnTo>
                <a:lnTo>
                  <a:pt x="58166" y="25300"/>
                </a:lnTo>
                <a:lnTo>
                  <a:pt x="58503" y="25111"/>
                </a:lnTo>
                <a:lnTo>
                  <a:pt x="58265" y="18800"/>
                </a:lnTo>
                <a:close/>
              </a:path>
              <a:path extrusionOk="0" h="120000" w="120000">
                <a:moveTo>
                  <a:pt x="59554" y="24835"/>
                </a:moveTo>
                <a:lnTo>
                  <a:pt x="59257" y="24835"/>
                </a:lnTo>
                <a:lnTo>
                  <a:pt x="59386" y="35452"/>
                </a:lnTo>
                <a:lnTo>
                  <a:pt x="59578" y="35555"/>
                </a:lnTo>
                <a:lnTo>
                  <a:pt x="59752" y="24603"/>
                </a:lnTo>
                <a:lnTo>
                  <a:pt x="59554" y="24835"/>
                </a:lnTo>
                <a:close/>
              </a:path>
              <a:path extrusionOk="0" h="120000" w="120000">
                <a:moveTo>
                  <a:pt x="58860" y="25300"/>
                </a:moveTo>
                <a:lnTo>
                  <a:pt x="59052" y="35543"/>
                </a:lnTo>
                <a:lnTo>
                  <a:pt x="59157" y="35512"/>
                </a:lnTo>
                <a:lnTo>
                  <a:pt x="59386" y="35452"/>
                </a:lnTo>
                <a:lnTo>
                  <a:pt x="59257" y="24835"/>
                </a:lnTo>
                <a:lnTo>
                  <a:pt x="59157" y="25300"/>
                </a:lnTo>
                <a:lnTo>
                  <a:pt x="59058" y="25531"/>
                </a:lnTo>
                <a:lnTo>
                  <a:pt x="58860" y="25300"/>
                </a:lnTo>
                <a:close/>
              </a:path>
              <a:path extrusionOk="0" h="120000" w="120000">
                <a:moveTo>
                  <a:pt x="59554" y="18568"/>
                </a:moveTo>
                <a:lnTo>
                  <a:pt x="59257" y="18568"/>
                </a:lnTo>
                <a:lnTo>
                  <a:pt x="59356" y="23443"/>
                </a:lnTo>
                <a:lnTo>
                  <a:pt x="59455" y="23674"/>
                </a:lnTo>
                <a:lnTo>
                  <a:pt x="59554" y="18568"/>
                </a:lnTo>
                <a:close/>
              </a:path>
              <a:path extrusionOk="0" h="120000" w="120000">
                <a:moveTo>
                  <a:pt x="59356" y="24139"/>
                </a:moveTo>
                <a:lnTo>
                  <a:pt x="59356" y="24603"/>
                </a:lnTo>
                <a:lnTo>
                  <a:pt x="59455" y="24371"/>
                </a:lnTo>
                <a:lnTo>
                  <a:pt x="59455" y="23907"/>
                </a:lnTo>
                <a:lnTo>
                  <a:pt x="59356" y="24139"/>
                </a:lnTo>
                <a:close/>
              </a:path>
              <a:path extrusionOk="0" h="120000" w="120000">
                <a:moveTo>
                  <a:pt x="103154" y="43868"/>
                </a:moveTo>
                <a:lnTo>
                  <a:pt x="102659" y="43868"/>
                </a:lnTo>
                <a:lnTo>
                  <a:pt x="102560" y="44332"/>
                </a:lnTo>
                <a:lnTo>
                  <a:pt x="102361" y="44332"/>
                </a:lnTo>
                <a:lnTo>
                  <a:pt x="102361" y="44100"/>
                </a:lnTo>
                <a:lnTo>
                  <a:pt x="102163" y="44100"/>
                </a:lnTo>
                <a:lnTo>
                  <a:pt x="102499" y="64818"/>
                </a:lnTo>
                <a:lnTo>
                  <a:pt x="102772" y="65330"/>
                </a:lnTo>
                <a:lnTo>
                  <a:pt x="103154" y="43868"/>
                </a:lnTo>
                <a:close/>
              </a:path>
              <a:path extrusionOk="0" h="120000" w="120000">
                <a:moveTo>
                  <a:pt x="104640" y="70329"/>
                </a:moveTo>
                <a:lnTo>
                  <a:pt x="104640" y="69864"/>
                </a:lnTo>
                <a:lnTo>
                  <a:pt x="104938" y="69864"/>
                </a:lnTo>
                <a:lnTo>
                  <a:pt x="104839" y="44796"/>
                </a:lnTo>
                <a:lnTo>
                  <a:pt x="104839" y="43636"/>
                </a:lnTo>
                <a:lnTo>
                  <a:pt x="104739" y="43868"/>
                </a:lnTo>
                <a:lnTo>
                  <a:pt x="104640" y="44332"/>
                </a:lnTo>
                <a:lnTo>
                  <a:pt x="104640" y="70329"/>
                </a:lnTo>
                <a:close/>
              </a:path>
              <a:path extrusionOk="0" h="120000" w="120000">
                <a:moveTo>
                  <a:pt x="105037" y="42243"/>
                </a:moveTo>
                <a:lnTo>
                  <a:pt x="104938" y="42011"/>
                </a:lnTo>
                <a:lnTo>
                  <a:pt x="104938" y="42243"/>
                </a:lnTo>
                <a:lnTo>
                  <a:pt x="104839" y="42476"/>
                </a:lnTo>
                <a:lnTo>
                  <a:pt x="104938" y="42707"/>
                </a:lnTo>
                <a:lnTo>
                  <a:pt x="105101" y="43293"/>
                </a:lnTo>
                <a:lnTo>
                  <a:pt x="105037" y="42243"/>
                </a:lnTo>
                <a:close/>
              </a:path>
              <a:path extrusionOk="0" h="120000" w="120000">
                <a:moveTo>
                  <a:pt x="105532" y="42940"/>
                </a:moveTo>
                <a:lnTo>
                  <a:pt x="105632" y="42940"/>
                </a:lnTo>
                <a:lnTo>
                  <a:pt x="105037" y="42011"/>
                </a:lnTo>
                <a:lnTo>
                  <a:pt x="105101" y="43293"/>
                </a:lnTo>
                <a:lnTo>
                  <a:pt x="105411" y="43463"/>
                </a:lnTo>
                <a:lnTo>
                  <a:pt x="105532" y="43404"/>
                </a:lnTo>
                <a:lnTo>
                  <a:pt x="105532" y="42940"/>
                </a:lnTo>
                <a:close/>
              </a:path>
              <a:path extrusionOk="0" h="120000" w="120000">
                <a:moveTo>
                  <a:pt x="105242" y="45515"/>
                </a:moveTo>
                <a:lnTo>
                  <a:pt x="105235" y="45260"/>
                </a:lnTo>
                <a:lnTo>
                  <a:pt x="104938" y="45260"/>
                </a:lnTo>
                <a:lnTo>
                  <a:pt x="104938" y="45029"/>
                </a:lnTo>
                <a:lnTo>
                  <a:pt x="104839" y="44796"/>
                </a:lnTo>
                <a:lnTo>
                  <a:pt x="104938" y="69864"/>
                </a:lnTo>
                <a:lnTo>
                  <a:pt x="105037" y="69864"/>
                </a:lnTo>
                <a:lnTo>
                  <a:pt x="105334" y="70793"/>
                </a:lnTo>
                <a:lnTo>
                  <a:pt x="105242" y="45515"/>
                </a:lnTo>
                <a:close/>
              </a:path>
              <a:path extrusionOk="0" h="120000" w="120000">
                <a:moveTo>
                  <a:pt x="104244" y="70793"/>
                </a:moveTo>
                <a:lnTo>
                  <a:pt x="104343" y="70793"/>
                </a:lnTo>
                <a:lnTo>
                  <a:pt x="104343" y="70329"/>
                </a:lnTo>
                <a:lnTo>
                  <a:pt x="104640" y="70329"/>
                </a:lnTo>
                <a:lnTo>
                  <a:pt x="104640" y="44332"/>
                </a:lnTo>
                <a:lnTo>
                  <a:pt x="104442" y="44332"/>
                </a:lnTo>
                <a:lnTo>
                  <a:pt x="104442" y="44100"/>
                </a:lnTo>
                <a:lnTo>
                  <a:pt x="104244" y="70560"/>
                </a:lnTo>
                <a:lnTo>
                  <a:pt x="104244" y="70793"/>
                </a:lnTo>
                <a:close/>
              </a:path>
              <a:path extrusionOk="0" h="120000" w="120000">
                <a:moveTo>
                  <a:pt x="105731" y="71489"/>
                </a:moveTo>
                <a:lnTo>
                  <a:pt x="106037" y="72022"/>
                </a:lnTo>
                <a:lnTo>
                  <a:pt x="105830" y="46886"/>
                </a:lnTo>
                <a:lnTo>
                  <a:pt x="105632" y="47117"/>
                </a:lnTo>
                <a:lnTo>
                  <a:pt x="105334" y="47117"/>
                </a:lnTo>
                <a:lnTo>
                  <a:pt x="105296" y="46356"/>
                </a:lnTo>
                <a:lnTo>
                  <a:pt x="105242" y="45515"/>
                </a:lnTo>
                <a:lnTo>
                  <a:pt x="105334" y="70793"/>
                </a:lnTo>
                <a:lnTo>
                  <a:pt x="105433" y="70793"/>
                </a:lnTo>
                <a:lnTo>
                  <a:pt x="105632" y="71025"/>
                </a:lnTo>
                <a:lnTo>
                  <a:pt x="105731" y="70793"/>
                </a:lnTo>
                <a:lnTo>
                  <a:pt x="105830" y="71025"/>
                </a:lnTo>
                <a:lnTo>
                  <a:pt x="105731" y="71489"/>
                </a:lnTo>
                <a:close/>
              </a:path>
              <a:path extrusionOk="0" h="120000" w="120000">
                <a:moveTo>
                  <a:pt x="106622" y="42243"/>
                </a:moveTo>
                <a:lnTo>
                  <a:pt x="106622" y="42011"/>
                </a:lnTo>
                <a:lnTo>
                  <a:pt x="106523" y="42243"/>
                </a:lnTo>
                <a:lnTo>
                  <a:pt x="106424" y="42243"/>
                </a:lnTo>
                <a:lnTo>
                  <a:pt x="106498" y="43008"/>
                </a:lnTo>
                <a:lnTo>
                  <a:pt x="106622" y="43868"/>
                </a:lnTo>
                <a:lnTo>
                  <a:pt x="106622" y="42243"/>
                </a:lnTo>
                <a:close/>
              </a:path>
              <a:path extrusionOk="0" h="120000" w="120000">
                <a:moveTo>
                  <a:pt x="106443" y="43732"/>
                </a:moveTo>
                <a:lnTo>
                  <a:pt x="106424" y="43868"/>
                </a:lnTo>
                <a:lnTo>
                  <a:pt x="106622" y="43868"/>
                </a:lnTo>
                <a:lnTo>
                  <a:pt x="106498" y="43008"/>
                </a:lnTo>
                <a:lnTo>
                  <a:pt x="106443" y="43732"/>
                </a:lnTo>
                <a:close/>
              </a:path>
              <a:path extrusionOk="0" h="120000" w="120000">
                <a:moveTo>
                  <a:pt x="107211" y="42521"/>
                </a:moveTo>
                <a:lnTo>
                  <a:pt x="106860" y="42497"/>
                </a:lnTo>
                <a:lnTo>
                  <a:pt x="106820" y="42476"/>
                </a:lnTo>
                <a:lnTo>
                  <a:pt x="106721" y="42243"/>
                </a:lnTo>
                <a:lnTo>
                  <a:pt x="106622" y="42243"/>
                </a:lnTo>
                <a:lnTo>
                  <a:pt x="106622" y="43868"/>
                </a:lnTo>
                <a:lnTo>
                  <a:pt x="106721" y="44100"/>
                </a:lnTo>
                <a:lnTo>
                  <a:pt x="106820" y="44564"/>
                </a:lnTo>
                <a:lnTo>
                  <a:pt x="106920" y="70096"/>
                </a:lnTo>
                <a:lnTo>
                  <a:pt x="107211" y="42521"/>
                </a:lnTo>
                <a:close/>
              </a:path>
              <a:path extrusionOk="0" h="120000" w="120000">
                <a:moveTo>
                  <a:pt x="107613" y="69168"/>
                </a:moveTo>
                <a:lnTo>
                  <a:pt x="107811" y="69168"/>
                </a:lnTo>
                <a:lnTo>
                  <a:pt x="107910" y="68703"/>
                </a:lnTo>
                <a:lnTo>
                  <a:pt x="107910" y="68239"/>
                </a:lnTo>
                <a:lnTo>
                  <a:pt x="107811" y="68239"/>
                </a:lnTo>
                <a:lnTo>
                  <a:pt x="107811" y="42476"/>
                </a:lnTo>
                <a:lnTo>
                  <a:pt x="107613" y="69168"/>
                </a:lnTo>
                <a:close/>
              </a:path>
              <a:path extrusionOk="0" h="120000" w="120000">
                <a:moveTo>
                  <a:pt x="108901" y="67079"/>
                </a:moveTo>
                <a:lnTo>
                  <a:pt x="109000" y="67079"/>
                </a:lnTo>
                <a:lnTo>
                  <a:pt x="109253" y="66781"/>
                </a:lnTo>
                <a:lnTo>
                  <a:pt x="109556" y="66632"/>
                </a:lnTo>
                <a:lnTo>
                  <a:pt x="109793" y="66382"/>
                </a:lnTo>
                <a:lnTo>
                  <a:pt x="109694" y="42707"/>
                </a:lnTo>
                <a:lnTo>
                  <a:pt x="109694" y="42476"/>
                </a:lnTo>
                <a:lnTo>
                  <a:pt x="109595" y="42476"/>
                </a:lnTo>
                <a:lnTo>
                  <a:pt x="109595" y="42707"/>
                </a:lnTo>
                <a:lnTo>
                  <a:pt x="109496" y="42707"/>
                </a:lnTo>
                <a:lnTo>
                  <a:pt x="109166" y="42881"/>
                </a:lnTo>
                <a:lnTo>
                  <a:pt x="108901" y="67079"/>
                </a:lnTo>
                <a:close/>
              </a:path>
              <a:path extrusionOk="0" h="120000" w="120000">
                <a:moveTo>
                  <a:pt x="111190" y="44648"/>
                </a:moveTo>
                <a:lnTo>
                  <a:pt x="110917" y="44602"/>
                </a:lnTo>
                <a:lnTo>
                  <a:pt x="110883" y="44564"/>
                </a:lnTo>
                <a:lnTo>
                  <a:pt x="110784" y="44332"/>
                </a:lnTo>
                <a:lnTo>
                  <a:pt x="110784" y="43636"/>
                </a:lnTo>
                <a:lnTo>
                  <a:pt x="110586" y="43636"/>
                </a:lnTo>
                <a:lnTo>
                  <a:pt x="110791" y="59300"/>
                </a:lnTo>
                <a:lnTo>
                  <a:pt x="111167" y="59419"/>
                </a:lnTo>
                <a:lnTo>
                  <a:pt x="111190" y="44648"/>
                </a:lnTo>
                <a:close/>
              </a:path>
              <a:path extrusionOk="0" h="120000" w="120000">
                <a:moveTo>
                  <a:pt x="111379" y="60812"/>
                </a:moveTo>
                <a:lnTo>
                  <a:pt x="111180" y="60812"/>
                </a:lnTo>
                <a:lnTo>
                  <a:pt x="111478" y="65222"/>
                </a:lnTo>
                <a:lnTo>
                  <a:pt x="111577" y="65222"/>
                </a:lnTo>
                <a:lnTo>
                  <a:pt x="111775" y="65686"/>
                </a:lnTo>
                <a:lnTo>
                  <a:pt x="111676" y="60580"/>
                </a:lnTo>
                <a:lnTo>
                  <a:pt x="111379" y="61044"/>
                </a:lnTo>
                <a:lnTo>
                  <a:pt x="111379" y="60812"/>
                </a:lnTo>
                <a:close/>
              </a:path>
              <a:path extrusionOk="0" h="120000" w="120000">
                <a:moveTo>
                  <a:pt x="112171" y="62669"/>
                </a:moveTo>
                <a:lnTo>
                  <a:pt x="112072" y="62205"/>
                </a:lnTo>
                <a:lnTo>
                  <a:pt x="111973" y="62205"/>
                </a:lnTo>
                <a:lnTo>
                  <a:pt x="111841" y="61467"/>
                </a:lnTo>
                <a:lnTo>
                  <a:pt x="111708" y="60790"/>
                </a:lnTo>
                <a:lnTo>
                  <a:pt x="111676" y="60580"/>
                </a:lnTo>
                <a:lnTo>
                  <a:pt x="111775" y="65686"/>
                </a:lnTo>
                <a:lnTo>
                  <a:pt x="112163" y="65711"/>
                </a:lnTo>
                <a:lnTo>
                  <a:pt x="112072" y="62669"/>
                </a:lnTo>
                <a:lnTo>
                  <a:pt x="112171" y="62669"/>
                </a:lnTo>
                <a:close/>
              </a:path>
              <a:path extrusionOk="0" h="120000" w="120000">
                <a:moveTo>
                  <a:pt x="112171" y="63133"/>
                </a:moveTo>
                <a:lnTo>
                  <a:pt x="112072" y="62669"/>
                </a:lnTo>
                <a:lnTo>
                  <a:pt x="112163" y="65711"/>
                </a:lnTo>
                <a:lnTo>
                  <a:pt x="112171" y="63829"/>
                </a:lnTo>
                <a:lnTo>
                  <a:pt x="112171" y="63598"/>
                </a:lnTo>
                <a:lnTo>
                  <a:pt x="112270" y="63365"/>
                </a:lnTo>
                <a:lnTo>
                  <a:pt x="112171" y="63133"/>
                </a:lnTo>
                <a:close/>
              </a:path>
              <a:path extrusionOk="0" h="120000" w="120000">
                <a:moveTo>
                  <a:pt x="111180" y="65454"/>
                </a:moveTo>
                <a:lnTo>
                  <a:pt x="111478" y="65222"/>
                </a:lnTo>
                <a:lnTo>
                  <a:pt x="111180" y="60812"/>
                </a:lnTo>
                <a:lnTo>
                  <a:pt x="111180" y="60348"/>
                </a:lnTo>
                <a:lnTo>
                  <a:pt x="111160" y="59880"/>
                </a:lnTo>
                <a:lnTo>
                  <a:pt x="111081" y="65454"/>
                </a:lnTo>
                <a:lnTo>
                  <a:pt x="111180" y="65454"/>
                </a:lnTo>
                <a:close/>
              </a:path>
              <a:path extrusionOk="0" h="120000" w="120000">
                <a:moveTo>
                  <a:pt x="112469" y="64294"/>
                </a:moveTo>
                <a:lnTo>
                  <a:pt x="112667" y="64062"/>
                </a:lnTo>
                <a:lnTo>
                  <a:pt x="112469" y="63829"/>
                </a:lnTo>
                <a:lnTo>
                  <a:pt x="112417" y="65422"/>
                </a:lnTo>
                <a:lnTo>
                  <a:pt x="112568" y="64990"/>
                </a:lnTo>
                <a:lnTo>
                  <a:pt x="112568" y="64758"/>
                </a:lnTo>
                <a:lnTo>
                  <a:pt x="112469" y="64294"/>
                </a:lnTo>
                <a:close/>
              </a:path>
              <a:path extrusionOk="0" h="120000" w="120000">
                <a:moveTo>
                  <a:pt x="112171" y="63829"/>
                </a:moveTo>
                <a:lnTo>
                  <a:pt x="112163" y="65711"/>
                </a:lnTo>
                <a:lnTo>
                  <a:pt x="112417" y="65422"/>
                </a:lnTo>
                <a:lnTo>
                  <a:pt x="112469" y="63829"/>
                </a:lnTo>
                <a:lnTo>
                  <a:pt x="112171" y="63829"/>
                </a:lnTo>
                <a:close/>
              </a:path>
              <a:path extrusionOk="0" h="120000" w="120000">
                <a:moveTo>
                  <a:pt x="112766" y="45957"/>
                </a:moveTo>
                <a:lnTo>
                  <a:pt x="112667" y="45957"/>
                </a:lnTo>
                <a:lnTo>
                  <a:pt x="112568" y="45029"/>
                </a:lnTo>
                <a:lnTo>
                  <a:pt x="112568" y="44796"/>
                </a:lnTo>
                <a:lnTo>
                  <a:pt x="112238" y="44879"/>
                </a:lnTo>
                <a:lnTo>
                  <a:pt x="111902" y="44825"/>
                </a:lnTo>
                <a:lnTo>
                  <a:pt x="111874" y="44796"/>
                </a:lnTo>
                <a:lnTo>
                  <a:pt x="112122" y="59702"/>
                </a:lnTo>
                <a:lnTo>
                  <a:pt x="112488" y="59679"/>
                </a:lnTo>
                <a:lnTo>
                  <a:pt x="112568" y="59651"/>
                </a:lnTo>
                <a:lnTo>
                  <a:pt x="112875" y="59428"/>
                </a:lnTo>
                <a:lnTo>
                  <a:pt x="112766" y="45957"/>
                </a:lnTo>
                <a:close/>
              </a:path>
              <a:path extrusionOk="0" h="120000" w="120000">
                <a:moveTo>
                  <a:pt x="111808" y="59577"/>
                </a:moveTo>
                <a:lnTo>
                  <a:pt x="112122" y="59702"/>
                </a:lnTo>
                <a:lnTo>
                  <a:pt x="111874" y="44796"/>
                </a:lnTo>
                <a:lnTo>
                  <a:pt x="111775" y="44332"/>
                </a:lnTo>
                <a:lnTo>
                  <a:pt x="111676" y="44332"/>
                </a:lnTo>
                <a:lnTo>
                  <a:pt x="111508" y="59380"/>
                </a:lnTo>
                <a:lnTo>
                  <a:pt x="111808" y="59577"/>
                </a:lnTo>
                <a:close/>
              </a:path>
              <a:path extrusionOk="0" h="120000" w="120000">
                <a:moveTo>
                  <a:pt x="111676" y="44332"/>
                </a:moveTo>
                <a:lnTo>
                  <a:pt x="111389" y="44385"/>
                </a:lnTo>
                <a:lnTo>
                  <a:pt x="111190" y="44648"/>
                </a:lnTo>
                <a:lnTo>
                  <a:pt x="111167" y="59419"/>
                </a:lnTo>
                <a:lnTo>
                  <a:pt x="111180" y="59419"/>
                </a:lnTo>
                <a:lnTo>
                  <a:pt x="111180" y="59187"/>
                </a:lnTo>
                <a:lnTo>
                  <a:pt x="111508" y="59380"/>
                </a:lnTo>
                <a:lnTo>
                  <a:pt x="111676" y="44332"/>
                </a:lnTo>
                <a:close/>
              </a:path>
              <a:path extrusionOk="0" h="120000" w="120000">
                <a:moveTo>
                  <a:pt x="110120" y="65896"/>
                </a:moveTo>
                <a:lnTo>
                  <a:pt x="110446" y="65641"/>
                </a:lnTo>
                <a:lnTo>
                  <a:pt x="110388" y="59419"/>
                </a:lnTo>
                <a:lnTo>
                  <a:pt x="110487" y="59187"/>
                </a:lnTo>
                <a:lnTo>
                  <a:pt x="110791" y="59300"/>
                </a:lnTo>
                <a:lnTo>
                  <a:pt x="110586" y="43636"/>
                </a:lnTo>
                <a:lnTo>
                  <a:pt x="110388" y="43172"/>
                </a:lnTo>
                <a:lnTo>
                  <a:pt x="110190" y="43404"/>
                </a:lnTo>
                <a:lnTo>
                  <a:pt x="110120" y="65896"/>
                </a:lnTo>
                <a:close/>
              </a:path>
              <a:path extrusionOk="0" h="120000" w="120000">
                <a:moveTo>
                  <a:pt x="113262" y="56402"/>
                </a:moveTo>
                <a:lnTo>
                  <a:pt x="113162" y="56402"/>
                </a:lnTo>
                <a:lnTo>
                  <a:pt x="112911" y="46228"/>
                </a:lnTo>
                <a:lnTo>
                  <a:pt x="112865" y="46189"/>
                </a:lnTo>
                <a:lnTo>
                  <a:pt x="112865" y="45957"/>
                </a:lnTo>
                <a:lnTo>
                  <a:pt x="112766" y="45957"/>
                </a:lnTo>
                <a:lnTo>
                  <a:pt x="112875" y="59428"/>
                </a:lnTo>
                <a:lnTo>
                  <a:pt x="113162" y="56634"/>
                </a:lnTo>
                <a:lnTo>
                  <a:pt x="113262" y="56402"/>
                </a:lnTo>
                <a:close/>
              </a:path>
              <a:path extrusionOk="0" h="120000" w="120000">
                <a:moveTo>
                  <a:pt x="113671" y="55594"/>
                </a:moveTo>
                <a:lnTo>
                  <a:pt x="113835" y="55850"/>
                </a:lnTo>
                <a:lnTo>
                  <a:pt x="113856" y="47814"/>
                </a:lnTo>
                <a:lnTo>
                  <a:pt x="113559" y="47814"/>
                </a:lnTo>
                <a:lnTo>
                  <a:pt x="113559" y="47582"/>
                </a:lnTo>
                <a:lnTo>
                  <a:pt x="113361" y="55241"/>
                </a:lnTo>
                <a:lnTo>
                  <a:pt x="113460" y="55009"/>
                </a:lnTo>
                <a:lnTo>
                  <a:pt x="113460" y="54777"/>
                </a:lnTo>
                <a:lnTo>
                  <a:pt x="113559" y="55009"/>
                </a:lnTo>
                <a:lnTo>
                  <a:pt x="113757" y="55009"/>
                </a:lnTo>
                <a:lnTo>
                  <a:pt x="113671" y="55594"/>
                </a:lnTo>
                <a:close/>
              </a:path>
              <a:path extrusionOk="0" h="120000" w="120000">
                <a:moveTo>
                  <a:pt x="113262" y="47582"/>
                </a:moveTo>
                <a:lnTo>
                  <a:pt x="113184" y="46749"/>
                </a:lnTo>
                <a:lnTo>
                  <a:pt x="113262" y="56170"/>
                </a:lnTo>
                <a:lnTo>
                  <a:pt x="113262" y="55241"/>
                </a:lnTo>
                <a:lnTo>
                  <a:pt x="113361" y="55241"/>
                </a:lnTo>
                <a:lnTo>
                  <a:pt x="113559" y="47582"/>
                </a:lnTo>
                <a:lnTo>
                  <a:pt x="113262" y="47582"/>
                </a:lnTo>
                <a:close/>
              </a:path>
              <a:path extrusionOk="0" h="120000" w="120000">
                <a:moveTo>
                  <a:pt x="113184" y="46749"/>
                </a:moveTo>
                <a:lnTo>
                  <a:pt x="112911" y="46228"/>
                </a:lnTo>
                <a:lnTo>
                  <a:pt x="113162" y="56402"/>
                </a:lnTo>
                <a:lnTo>
                  <a:pt x="113262" y="56170"/>
                </a:lnTo>
                <a:lnTo>
                  <a:pt x="113184" y="46749"/>
                </a:lnTo>
                <a:close/>
              </a:path>
              <a:path extrusionOk="0" h="120000" w="120000">
                <a:moveTo>
                  <a:pt x="113658" y="56634"/>
                </a:moveTo>
                <a:lnTo>
                  <a:pt x="113757" y="56866"/>
                </a:lnTo>
                <a:lnTo>
                  <a:pt x="113955" y="57331"/>
                </a:lnTo>
                <a:lnTo>
                  <a:pt x="113856" y="48046"/>
                </a:lnTo>
                <a:lnTo>
                  <a:pt x="113856" y="47814"/>
                </a:lnTo>
                <a:lnTo>
                  <a:pt x="113856" y="56402"/>
                </a:lnTo>
                <a:lnTo>
                  <a:pt x="113658" y="56634"/>
                </a:lnTo>
                <a:close/>
              </a:path>
              <a:path extrusionOk="0" h="120000" w="120000">
                <a:moveTo>
                  <a:pt x="114252" y="48046"/>
                </a:moveTo>
                <a:lnTo>
                  <a:pt x="114054" y="48046"/>
                </a:lnTo>
                <a:lnTo>
                  <a:pt x="114153" y="58027"/>
                </a:lnTo>
                <a:lnTo>
                  <a:pt x="114252" y="48743"/>
                </a:lnTo>
                <a:lnTo>
                  <a:pt x="114351" y="48743"/>
                </a:lnTo>
                <a:lnTo>
                  <a:pt x="114351" y="48510"/>
                </a:lnTo>
                <a:lnTo>
                  <a:pt x="114252" y="48046"/>
                </a:lnTo>
                <a:close/>
              </a:path>
              <a:path extrusionOk="0" h="120000" w="120000">
                <a:moveTo>
                  <a:pt x="114054" y="48278"/>
                </a:moveTo>
                <a:lnTo>
                  <a:pt x="113856" y="48046"/>
                </a:lnTo>
                <a:lnTo>
                  <a:pt x="113955" y="57331"/>
                </a:lnTo>
                <a:lnTo>
                  <a:pt x="114054" y="57562"/>
                </a:lnTo>
                <a:lnTo>
                  <a:pt x="114153" y="58027"/>
                </a:lnTo>
                <a:lnTo>
                  <a:pt x="114054" y="48046"/>
                </a:lnTo>
                <a:lnTo>
                  <a:pt x="114054" y="48278"/>
                </a:lnTo>
                <a:close/>
              </a:path>
              <a:path extrusionOk="0" h="120000" w="120000">
                <a:moveTo>
                  <a:pt x="115045" y="50135"/>
                </a:moveTo>
                <a:lnTo>
                  <a:pt x="114783" y="49637"/>
                </a:lnTo>
                <a:lnTo>
                  <a:pt x="114811" y="57398"/>
                </a:lnTo>
                <a:lnTo>
                  <a:pt x="114847" y="56866"/>
                </a:lnTo>
                <a:lnTo>
                  <a:pt x="115045" y="56866"/>
                </a:lnTo>
                <a:lnTo>
                  <a:pt x="115540" y="57098"/>
                </a:lnTo>
                <a:lnTo>
                  <a:pt x="115243" y="50367"/>
                </a:lnTo>
                <a:lnTo>
                  <a:pt x="115243" y="50135"/>
                </a:lnTo>
                <a:lnTo>
                  <a:pt x="115045" y="50135"/>
                </a:lnTo>
                <a:close/>
              </a:path>
              <a:path extrusionOk="0" h="120000" w="120000">
                <a:moveTo>
                  <a:pt x="114521" y="49075"/>
                </a:moveTo>
                <a:lnTo>
                  <a:pt x="114451" y="48974"/>
                </a:lnTo>
                <a:lnTo>
                  <a:pt x="114460" y="57804"/>
                </a:lnTo>
                <a:lnTo>
                  <a:pt x="114811" y="57398"/>
                </a:lnTo>
                <a:lnTo>
                  <a:pt x="114783" y="49637"/>
                </a:lnTo>
                <a:lnTo>
                  <a:pt x="114521" y="49075"/>
                </a:lnTo>
                <a:close/>
              </a:path>
              <a:path extrusionOk="0" h="120000" w="120000">
                <a:moveTo>
                  <a:pt x="114460" y="57804"/>
                </a:moveTo>
                <a:lnTo>
                  <a:pt x="114451" y="48974"/>
                </a:lnTo>
                <a:lnTo>
                  <a:pt x="114351" y="48974"/>
                </a:lnTo>
                <a:lnTo>
                  <a:pt x="114252" y="48743"/>
                </a:lnTo>
                <a:lnTo>
                  <a:pt x="114153" y="58027"/>
                </a:lnTo>
                <a:lnTo>
                  <a:pt x="114460" y="57804"/>
                </a:lnTo>
                <a:close/>
              </a:path>
              <a:path extrusionOk="0" h="120000" w="120000">
                <a:moveTo>
                  <a:pt x="118216" y="61276"/>
                </a:moveTo>
                <a:lnTo>
                  <a:pt x="118216" y="53384"/>
                </a:lnTo>
                <a:lnTo>
                  <a:pt x="118018" y="53153"/>
                </a:lnTo>
                <a:lnTo>
                  <a:pt x="117727" y="53056"/>
                </a:lnTo>
                <a:lnTo>
                  <a:pt x="117622" y="60812"/>
                </a:lnTo>
                <a:lnTo>
                  <a:pt x="117721" y="60812"/>
                </a:lnTo>
                <a:lnTo>
                  <a:pt x="117721" y="60348"/>
                </a:lnTo>
                <a:lnTo>
                  <a:pt x="117919" y="60580"/>
                </a:lnTo>
                <a:lnTo>
                  <a:pt x="118117" y="61044"/>
                </a:lnTo>
                <a:lnTo>
                  <a:pt x="118216" y="61276"/>
                </a:lnTo>
                <a:close/>
              </a:path>
              <a:path extrusionOk="0" h="120000" w="120000">
                <a:moveTo>
                  <a:pt x="118117" y="61044"/>
                </a:moveTo>
                <a:lnTo>
                  <a:pt x="117919" y="60580"/>
                </a:lnTo>
                <a:lnTo>
                  <a:pt x="117919" y="61044"/>
                </a:lnTo>
                <a:lnTo>
                  <a:pt x="118216" y="61276"/>
                </a:lnTo>
                <a:lnTo>
                  <a:pt x="118117" y="61044"/>
                </a:lnTo>
                <a:close/>
              </a:path>
              <a:path extrusionOk="0" h="120000" w="120000">
                <a:moveTo>
                  <a:pt x="118315" y="60348"/>
                </a:moveTo>
                <a:lnTo>
                  <a:pt x="118315" y="59651"/>
                </a:lnTo>
                <a:lnTo>
                  <a:pt x="118216" y="59651"/>
                </a:lnTo>
                <a:lnTo>
                  <a:pt x="118216" y="61044"/>
                </a:lnTo>
                <a:lnTo>
                  <a:pt x="118513" y="61044"/>
                </a:lnTo>
                <a:lnTo>
                  <a:pt x="118414" y="60580"/>
                </a:lnTo>
                <a:lnTo>
                  <a:pt x="118414" y="60348"/>
                </a:lnTo>
                <a:lnTo>
                  <a:pt x="118315" y="60348"/>
                </a:lnTo>
                <a:close/>
              </a:path>
              <a:path extrusionOk="0" h="120000" w="120000">
                <a:moveTo>
                  <a:pt x="118513" y="58491"/>
                </a:moveTo>
                <a:lnTo>
                  <a:pt x="118414" y="58491"/>
                </a:lnTo>
                <a:lnTo>
                  <a:pt x="118513" y="59419"/>
                </a:lnTo>
                <a:lnTo>
                  <a:pt x="118612" y="58955"/>
                </a:lnTo>
                <a:lnTo>
                  <a:pt x="118612" y="58258"/>
                </a:lnTo>
                <a:lnTo>
                  <a:pt x="118513" y="58491"/>
                </a:lnTo>
                <a:close/>
              </a:path>
              <a:path extrusionOk="0" h="120000" w="120000">
                <a:moveTo>
                  <a:pt x="119009" y="55009"/>
                </a:moveTo>
                <a:lnTo>
                  <a:pt x="118910" y="55009"/>
                </a:lnTo>
                <a:lnTo>
                  <a:pt x="118711" y="54313"/>
                </a:lnTo>
                <a:lnTo>
                  <a:pt x="118612" y="54081"/>
                </a:lnTo>
                <a:lnTo>
                  <a:pt x="118612" y="53848"/>
                </a:lnTo>
                <a:lnTo>
                  <a:pt x="118513" y="53617"/>
                </a:lnTo>
                <a:lnTo>
                  <a:pt x="118684" y="57885"/>
                </a:lnTo>
                <a:lnTo>
                  <a:pt x="118982" y="57795"/>
                </a:lnTo>
                <a:lnTo>
                  <a:pt x="119009" y="55009"/>
                </a:lnTo>
                <a:close/>
              </a:path>
              <a:path extrusionOk="0" h="120000" w="120000">
                <a:moveTo>
                  <a:pt x="118910" y="54545"/>
                </a:moveTo>
                <a:lnTo>
                  <a:pt x="118711" y="54313"/>
                </a:lnTo>
                <a:lnTo>
                  <a:pt x="118910" y="55009"/>
                </a:lnTo>
                <a:lnTo>
                  <a:pt x="119009" y="54777"/>
                </a:lnTo>
                <a:lnTo>
                  <a:pt x="118910" y="54545"/>
                </a:lnTo>
                <a:close/>
              </a:path>
              <a:path extrusionOk="0" h="120000" w="120000">
                <a:moveTo>
                  <a:pt x="120000" y="56170"/>
                </a:moveTo>
                <a:lnTo>
                  <a:pt x="119900" y="56402"/>
                </a:lnTo>
                <a:lnTo>
                  <a:pt x="119801" y="56402"/>
                </a:lnTo>
                <a:lnTo>
                  <a:pt x="119801" y="56170"/>
                </a:lnTo>
                <a:lnTo>
                  <a:pt x="119702" y="55938"/>
                </a:lnTo>
                <a:lnTo>
                  <a:pt x="119801" y="56634"/>
                </a:lnTo>
                <a:lnTo>
                  <a:pt x="120000" y="56634"/>
                </a:lnTo>
                <a:lnTo>
                  <a:pt x="120000" y="56170"/>
                </a:lnTo>
                <a:close/>
              </a:path>
              <a:path extrusionOk="0" h="120000" w="120000">
                <a:moveTo>
                  <a:pt x="119702" y="55938"/>
                </a:moveTo>
                <a:lnTo>
                  <a:pt x="119367" y="55524"/>
                </a:lnTo>
                <a:lnTo>
                  <a:pt x="119405" y="58027"/>
                </a:lnTo>
                <a:lnTo>
                  <a:pt x="119504" y="57331"/>
                </a:lnTo>
                <a:lnTo>
                  <a:pt x="119603" y="57331"/>
                </a:lnTo>
                <a:lnTo>
                  <a:pt x="119702" y="56866"/>
                </a:lnTo>
                <a:lnTo>
                  <a:pt x="119801" y="56634"/>
                </a:lnTo>
                <a:lnTo>
                  <a:pt x="119702" y="55938"/>
                </a:lnTo>
                <a:close/>
              </a:path>
              <a:path extrusionOk="0" h="120000" w="120000">
                <a:moveTo>
                  <a:pt x="119367" y="55524"/>
                </a:moveTo>
                <a:lnTo>
                  <a:pt x="119094" y="55182"/>
                </a:lnTo>
                <a:lnTo>
                  <a:pt x="119108" y="58027"/>
                </a:lnTo>
                <a:lnTo>
                  <a:pt x="119207" y="58027"/>
                </a:lnTo>
                <a:lnTo>
                  <a:pt x="119306" y="58258"/>
                </a:lnTo>
                <a:lnTo>
                  <a:pt x="119405" y="58027"/>
                </a:lnTo>
                <a:lnTo>
                  <a:pt x="119367" y="55524"/>
                </a:lnTo>
                <a:close/>
              </a:path>
              <a:path extrusionOk="0" h="120000" w="120000">
                <a:moveTo>
                  <a:pt x="119009" y="55009"/>
                </a:moveTo>
                <a:lnTo>
                  <a:pt x="118982" y="57795"/>
                </a:lnTo>
                <a:lnTo>
                  <a:pt x="119009" y="57794"/>
                </a:lnTo>
                <a:lnTo>
                  <a:pt x="119108" y="58027"/>
                </a:lnTo>
                <a:lnTo>
                  <a:pt x="119094" y="55182"/>
                </a:lnTo>
                <a:lnTo>
                  <a:pt x="119009" y="55009"/>
                </a:lnTo>
                <a:close/>
              </a:path>
              <a:path extrusionOk="0" h="120000" w="120000">
                <a:moveTo>
                  <a:pt x="118315" y="58491"/>
                </a:moveTo>
                <a:lnTo>
                  <a:pt x="118315" y="57794"/>
                </a:lnTo>
                <a:lnTo>
                  <a:pt x="118684" y="57885"/>
                </a:lnTo>
                <a:lnTo>
                  <a:pt x="118513" y="53617"/>
                </a:lnTo>
                <a:lnTo>
                  <a:pt x="118414" y="53384"/>
                </a:lnTo>
                <a:lnTo>
                  <a:pt x="118315" y="53384"/>
                </a:lnTo>
                <a:lnTo>
                  <a:pt x="118315" y="58491"/>
                </a:lnTo>
                <a:close/>
              </a:path>
              <a:path extrusionOk="0" h="120000" w="120000">
                <a:moveTo>
                  <a:pt x="118315" y="59419"/>
                </a:moveTo>
                <a:lnTo>
                  <a:pt x="118513" y="59419"/>
                </a:lnTo>
                <a:lnTo>
                  <a:pt x="118315" y="58491"/>
                </a:lnTo>
                <a:lnTo>
                  <a:pt x="118315" y="53384"/>
                </a:lnTo>
                <a:lnTo>
                  <a:pt x="118216" y="53384"/>
                </a:lnTo>
                <a:lnTo>
                  <a:pt x="118216" y="59419"/>
                </a:lnTo>
                <a:lnTo>
                  <a:pt x="118315" y="59419"/>
                </a:lnTo>
                <a:close/>
              </a:path>
              <a:path extrusionOk="0" h="120000" w="120000">
                <a:moveTo>
                  <a:pt x="118216" y="53384"/>
                </a:moveTo>
                <a:lnTo>
                  <a:pt x="118216" y="61276"/>
                </a:lnTo>
                <a:lnTo>
                  <a:pt x="118216" y="53384"/>
                </a:lnTo>
                <a:close/>
              </a:path>
              <a:path extrusionOk="0" h="120000" w="120000">
                <a:moveTo>
                  <a:pt x="119702" y="56866"/>
                </a:moveTo>
                <a:lnTo>
                  <a:pt x="119603" y="57331"/>
                </a:lnTo>
                <a:lnTo>
                  <a:pt x="119801" y="57562"/>
                </a:lnTo>
                <a:lnTo>
                  <a:pt x="119801" y="57331"/>
                </a:lnTo>
                <a:lnTo>
                  <a:pt x="119702" y="56866"/>
                </a:lnTo>
                <a:close/>
              </a:path>
              <a:path extrusionOk="0" h="120000" w="120000">
                <a:moveTo>
                  <a:pt x="115834" y="57941"/>
                </a:moveTo>
                <a:lnTo>
                  <a:pt x="115957" y="58551"/>
                </a:lnTo>
                <a:lnTo>
                  <a:pt x="115838" y="51296"/>
                </a:lnTo>
                <a:lnTo>
                  <a:pt x="115838" y="51063"/>
                </a:lnTo>
                <a:lnTo>
                  <a:pt x="115739" y="50831"/>
                </a:lnTo>
                <a:lnTo>
                  <a:pt x="115639" y="50831"/>
                </a:lnTo>
                <a:lnTo>
                  <a:pt x="115639" y="57331"/>
                </a:lnTo>
                <a:lnTo>
                  <a:pt x="115834" y="57941"/>
                </a:lnTo>
                <a:close/>
              </a:path>
              <a:path extrusionOk="0" h="120000" w="120000">
                <a:moveTo>
                  <a:pt x="115540" y="50831"/>
                </a:moveTo>
                <a:lnTo>
                  <a:pt x="115441" y="50600"/>
                </a:lnTo>
                <a:lnTo>
                  <a:pt x="115540" y="57098"/>
                </a:lnTo>
                <a:lnTo>
                  <a:pt x="115639" y="57331"/>
                </a:lnTo>
                <a:lnTo>
                  <a:pt x="115639" y="50831"/>
                </a:lnTo>
                <a:lnTo>
                  <a:pt x="115540" y="50831"/>
                </a:lnTo>
                <a:close/>
              </a:path>
              <a:path extrusionOk="0" h="120000" w="120000">
                <a:moveTo>
                  <a:pt x="115342" y="50600"/>
                </a:moveTo>
                <a:lnTo>
                  <a:pt x="115243" y="50367"/>
                </a:lnTo>
                <a:lnTo>
                  <a:pt x="115540" y="57098"/>
                </a:lnTo>
                <a:lnTo>
                  <a:pt x="115441" y="50600"/>
                </a:lnTo>
                <a:lnTo>
                  <a:pt x="115342" y="50600"/>
                </a:lnTo>
                <a:close/>
              </a:path>
              <a:path extrusionOk="0" h="120000" w="120000">
                <a:moveTo>
                  <a:pt x="115957" y="58551"/>
                </a:moveTo>
                <a:lnTo>
                  <a:pt x="116135" y="59884"/>
                </a:lnTo>
                <a:lnTo>
                  <a:pt x="116234" y="59884"/>
                </a:lnTo>
                <a:lnTo>
                  <a:pt x="116432" y="60115"/>
                </a:lnTo>
                <a:lnTo>
                  <a:pt x="116432" y="59651"/>
                </a:lnTo>
                <a:lnTo>
                  <a:pt x="116531" y="59651"/>
                </a:lnTo>
                <a:lnTo>
                  <a:pt x="116432" y="52456"/>
                </a:lnTo>
                <a:lnTo>
                  <a:pt x="116333" y="52224"/>
                </a:lnTo>
                <a:lnTo>
                  <a:pt x="116333" y="51527"/>
                </a:lnTo>
                <a:lnTo>
                  <a:pt x="115957" y="58551"/>
                </a:lnTo>
                <a:close/>
              </a:path>
              <a:path extrusionOk="0" h="120000" w="120000">
                <a:moveTo>
                  <a:pt x="115937" y="51527"/>
                </a:moveTo>
                <a:lnTo>
                  <a:pt x="115838" y="51296"/>
                </a:lnTo>
                <a:lnTo>
                  <a:pt x="115957" y="58551"/>
                </a:lnTo>
                <a:lnTo>
                  <a:pt x="116333" y="51527"/>
                </a:lnTo>
                <a:lnTo>
                  <a:pt x="115937" y="51527"/>
                </a:lnTo>
                <a:close/>
              </a:path>
              <a:path extrusionOk="0" h="120000" w="120000">
                <a:moveTo>
                  <a:pt x="116723" y="52864"/>
                </a:moveTo>
                <a:lnTo>
                  <a:pt x="116730" y="52688"/>
                </a:lnTo>
                <a:lnTo>
                  <a:pt x="116631" y="52456"/>
                </a:lnTo>
                <a:lnTo>
                  <a:pt x="116531" y="59651"/>
                </a:lnTo>
                <a:lnTo>
                  <a:pt x="116855" y="59897"/>
                </a:lnTo>
                <a:lnTo>
                  <a:pt x="116631" y="54545"/>
                </a:lnTo>
                <a:lnTo>
                  <a:pt x="116668" y="53712"/>
                </a:lnTo>
                <a:lnTo>
                  <a:pt x="116723" y="52864"/>
                </a:lnTo>
                <a:close/>
              </a:path>
              <a:path extrusionOk="0" h="120000" w="120000">
                <a:moveTo>
                  <a:pt x="116829" y="53384"/>
                </a:moveTo>
                <a:lnTo>
                  <a:pt x="116928" y="54081"/>
                </a:lnTo>
                <a:lnTo>
                  <a:pt x="117027" y="54777"/>
                </a:lnTo>
                <a:lnTo>
                  <a:pt x="117204" y="60365"/>
                </a:lnTo>
                <a:lnTo>
                  <a:pt x="117324" y="60580"/>
                </a:lnTo>
                <a:lnTo>
                  <a:pt x="117382" y="53118"/>
                </a:lnTo>
                <a:lnTo>
                  <a:pt x="117021" y="53277"/>
                </a:lnTo>
                <a:lnTo>
                  <a:pt x="116829" y="53384"/>
                </a:lnTo>
                <a:close/>
              </a:path>
              <a:path extrusionOk="0" h="120000" w="120000">
                <a:moveTo>
                  <a:pt x="117382" y="53118"/>
                </a:moveTo>
                <a:lnTo>
                  <a:pt x="117324" y="60580"/>
                </a:lnTo>
                <a:lnTo>
                  <a:pt x="117622" y="61044"/>
                </a:lnTo>
                <a:lnTo>
                  <a:pt x="117622" y="60812"/>
                </a:lnTo>
                <a:lnTo>
                  <a:pt x="117727" y="53056"/>
                </a:lnTo>
                <a:lnTo>
                  <a:pt x="117382" y="53118"/>
                </a:lnTo>
                <a:close/>
              </a:path>
              <a:path extrusionOk="0" h="120000" w="120000">
                <a:moveTo>
                  <a:pt x="116855" y="59897"/>
                </a:moveTo>
                <a:lnTo>
                  <a:pt x="117204" y="60365"/>
                </a:lnTo>
                <a:lnTo>
                  <a:pt x="117027" y="54777"/>
                </a:lnTo>
                <a:lnTo>
                  <a:pt x="116829" y="54545"/>
                </a:lnTo>
                <a:lnTo>
                  <a:pt x="116631" y="54545"/>
                </a:lnTo>
                <a:lnTo>
                  <a:pt x="116855" y="59897"/>
                </a:lnTo>
                <a:close/>
              </a:path>
              <a:path extrusionOk="0" h="120000" w="120000">
                <a:moveTo>
                  <a:pt x="115957" y="58551"/>
                </a:moveTo>
                <a:lnTo>
                  <a:pt x="115937" y="58723"/>
                </a:lnTo>
                <a:lnTo>
                  <a:pt x="115937" y="58955"/>
                </a:lnTo>
                <a:lnTo>
                  <a:pt x="115838" y="58955"/>
                </a:lnTo>
                <a:lnTo>
                  <a:pt x="115838" y="59187"/>
                </a:lnTo>
                <a:lnTo>
                  <a:pt x="115937" y="59419"/>
                </a:lnTo>
                <a:lnTo>
                  <a:pt x="116135" y="59884"/>
                </a:lnTo>
                <a:lnTo>
                  <a:pt x="115957" y="58551"/>
                </a:lnTo>
                <a:close/>
              </a:path>
              <a:path extrusionOk="0" h="120000" w="120000">
                <a:moveTo>
                  <a:pt x="113262" y="55474"/>
                </a:moveTo>
                <a:lnTo>
                  <a:pt x="113262" y="56170"/>
                </a:lnTo>
                <a:lnTo>
                  <a:pt x="113361" y="56170"/>
                </a:lnTo>
                <a:lnTo>
                  <a:pt x="113361" y="55938"/>
                </a:lnTo>
                <a:lnTo>
                  <a:pt x="113262" y="55474"/>
                </a:lnTo>
                <a:close/>
              </a:path>
              <a:path extrusionOk="0" h="120000" w="120000">
                <a:moveTo>
                  <a:pt x="113559" y="57794"/>
                </a:moveTo>
                <a:lnTo>
                  <a:pt x="113559" y="57098"/>
                </a:lnTo>
                <a:lnTo>
                  <a:pt x="113361" y="57098"/>
                </a:lnTo>
                <a:lnTo>
                  <a:pt x="113262" y="56866"/>
                </a:lnTo>
                <a:lnTo>
                  <a:pt x="113262" y="58027"/>
                </a:lnTo>
                <a:lnTo>
                  <a:pt x="113559" y="57794"/>
                </a:lnTo>
                <a:close/>
              </a:path>
              <a:path extrusionOk="0" h="120000" w="120000">
                <a:moveTo>
                  <a:pt x="113262" y="56866"/>
                </a:moveTo>
                <a:lnTo>
                  <a:pt x="113162" y="56634"/>
                </a:lnTo>
                <a:lnTo>
                  <a:pt x="113226" y="59022"/>
                </a:lnTo>
                <a:lnTo>
                  <a:pt x="113262" y="58955"/>
                </a:lnTo>
                <a:lnTo>
                  <a:pt x="113262" y="56866"/>
                </a:lnTo>
                <a:close/>
              </a:path>
              <a:path extrusionOk="0" h="120000" w="120000">
                <a:moveTo>
                  <a:pt x="110446" y="65641"/>
                </a:moveTo>
                <a:lnTo>
                  <a:pt x="110685" y="65454"/>
                </a:lnTo>
                <a:lnTo>
                  <a:pt x="110883" y="65222"/>
                </a:lnTo>
                <a:lnTo>
                  <a:pt x="111081" y="65454"/>
                </a:lnTo>
                <a:lnTo>
                  <a:pt x="111160" y="59880"/>
                </a:lnTo>
                <a:lnTo>
                  <a:pt x="110987" y="59867"/>
                </a:lnTo>
                <a:lnTo>
                  <a:pt x="110784" y="59651"/>
                </a:lnTo>
                <a:lnTo>
                  <a:pt x="110446" y="65641"/>
                </a:lnTo>
                <a:close/>
              </a:path>
              <a:path extrusionOk="0" h="120000" w="120000">
                <a:moveTo>
                  <a:pt x="109991" y="43404"/>
                </a:moveTo>
                <a:lnTo>
                  <a:pt x="109694" y="42707"/>
                </a:lnTo>
                <a:lnTo>
                  <a:pt x="109793" y="66151"/>
                </a:lnTo>
                <a:lnTo>
                  <a:pt x="110120" y="65896"/>
                </a:lnTo>
                <a:lnTo>
                  <a:pt x="110190" y="43404"/>
                </a:lnTo>
                <a:lnTo>
                  <a:pt x="109991" y="43404"/>
                </a:lnTo>
                <a:close/>
              </a:path>
              <a:path extrusionOk="0" h="120000" w="120000">
                <a:moveTo>
                  <a:pt x="108703" y="67543"/>
                </a:moveTo>
                <a:lnTo>
                  <a:pt x="108802" y="67543"/>
                </a:lnTo>
                <a:lnTo>
                  <a:pt x="108901" y="67079"/>
                </a:lnTo>
                <a:lnTo>
                  <a:pt x="109166" y="42881"/>
                </a:lnTo>
                <a:lnTo>
                  <a:pt x="108830" y="42738"/>
                </a:lnTo>
                <a:lnTo>
                  <a:pt x="108802" y="42707"/>
                </a:lnTo>
                <a:lnTo>
                  <a:pt x="108703" y="67543"/>
                </a:lnTo>
                <a:close/>
              </a:path>
              <a:path extrusionOk="0" h="120000" w="120000">
                <a:moveTo>
                  <a:pt x="108604" y="42707"/>
                </a:moveTo>
                <a:lnTo>
                  <a:pt x="108406" y="42476"/>
                </a:lnTo>
                <a:lnTo>
                  <a:pt x="108505" y="67311"/>
                </a:lnTo>
                <a:lnTo>
                  <a:pt x="108604" y="67543"/>
                </a:lnTo>
                <a:lnTo>
                  <a:pt x="108703" y="67543"/>
                </a:lnTo>
                <a:lnTo>
                  <a:pt x="108802" y="42707"/>
                </a:lnTo>
                <a:lnTo>
                  <a:pt x="108604" y="42707"/>
                </a:lnTo>
                <a:close/>
              </a:path>
              <a:path extrusionOk="0" h="120000" w="120000">
                <a:moveTo>
                  <a:pt x="108307" y="67311"/>
                </a:moveTo>
                <a:lnTo>
                  <a:pt x="108505" y="67311"/>
                </a:lnTo>
                <a:lnTo>
                  <a:pt x="108406" y="42476"/>
                </a:lnTo>
                <a:lnTo>
                  <a:pt x="108208" y="42476"/>
                </a:lnTo>
                <a:lnTo>
                  <a:pt x="108176" y="68282"/>
                </a:lnTo>
                <a:lnTo>
                  <a:pt x="108362" y="68187"/>
                </a:lnTo>
                <a:lnTo>
                  <a:pt x="108352" y="67607"/>
                </a:lnTo>
                <a:lnTo>
                  <a:pt x="108307" y="67311"/>
                </a:lnTo>
                <a:close/>
              </a:path>
              <a:path extrusionOk="0" h="120000" w="120000">
                <a:moveTo>
                  <a:pt x="111478" y="60115"/>
                </a:moveTo>
                <a:lnTo>
                  <a:pt x="111379" y="59884"/>
                </a:lnTo>
                <a:lnTo>
                  <a:pt x="111379" y="59651"/>
                </a:lnTo>
                <a:lnTo>
                  <a:pt x="111180" y="60348"/>
                </a:lnTo>
                <a:lnTo>
                  <a:pt x="111280" y="60348"/>
                </a:lnTo>
                <a:lnTo>
                  <a:pt x="111280" y="60115"/>
                </a:lnTo>
                <a:lnTo>
                  <a:pt x="111478" y="60115"/>
                </a:lnTo>
                <a:close/>
              </a:path>
              <a:path extrusionOk="0" h="120000" w="120000">
                <a:moveTo>
                  <a:pt x="108176" y="68282"/>
                </a:moveTo>
                <a:lnTo>
                  <a:pt x="108208" y="42476"/>
                </a:lnTo>
                <a:lnTo>
                  <a:pt x="108108" y="42940"/>
                </a:lnTo>
                <a:lnTo>
                  <a:pt x="107910" y="42707"/>
                </a:lnTo>
                <a:lnTo>
                  <a:pt x="107811" y="42476"/>
                </a:lnTo>
                <a:lnTo>
                  <a:pt x="107811" y="68007"/>
                </a:lnTo>
                <a:lnTo>
                  <a:pt x="108176" y="68282"/>
                </a:lnTo>
                <a:close/>
              </a:path>
              <a:path extrusionOk="0" h="120000" w="120000">
                <a:moveTo>
                  <a:pt x="107521" y="42421"/>
                </a:moveTo>
                <a:lnTo>
                  <a:pt x="107211" y="42521"/>
                </a:lnTo>
                <a:lnTo>
                  <a:pt x="107217" y="69168"/>
                </a:lnTo>
                <a:lnTo>
                  <a:pt x="107316" y="69168"/>
                </a:lnTo>
                <a:lnTo>
                  <a:pt x="107514" y="68936"/>
                </a:lnTo>
                <a:lnTo>
                  <a:pt x="107613" y="69168"/>
                </a:lnTo>
                <a:lnTo>
                  <a:pt x="107811" y="42476"/>
                </a:lnTo>
                <a:lnTo>
                  <a:pt x="107521" y="42421"/>
                </a:lnTo>
                <a:close/>
              </a:path>
              <a:path extrusionOk="0" h="120000" w="120000">
                <a:moveTo>
                  <a:pt x="107217" y="70096"/>
                </a:moveTo>
                <a:lnTo>
                  <a:pt x="107316" y="69864"/>
                </a:lnTo>
                <a:lnTo>
                  <a:pt x="107217" y="69632"/>
                </a:lnTo>
                <a:lnTo>
                  <a:pt x="107217" y="69168"/>
                </a:lnTo>
                <a:lnTo>
                  <a:pt x="107211" y="42521"/>
                </a:lnTo>
                <a:lnTo>
                  <a:pt x="107118" y="70329"/>
                </a:lnTo>
                <a:lnTo>
                  <a:pt x="107217" y="70096"/>
                </a:lnTo>
                <a:close/>
              </a:path>
              <a:path extrusionOk="0" h="120000" w="120000">
                <a:moveTo>
                  <a:pt x="106820" y="70560"/>
                </a:moveTo>
                <a:lnTo>
                  <a:pt x="106820" y="70329"/>
                </a:lnTo>
                <a:lnTo>
                  <a:pt x="106920" y="70096"/>
                </a:lnTo>
                <a:lnTo>
                  <a:pt x="106820" y="44564"/>
                </a:lnTo>
                <a:lnTo>
                  <a:pt x="106820" y="70560"/>
                </a:lnTo>
                <a:close/>
              </a:path>
              <a:path extrusionOk="0" h="120000" w="120000">
                <a:moveTo>
                  <a:pt x="106820" y="70793"/>
                </a:moveTo>
                <a:lnTo>
                  <a:pt x="106820" y="45493"/>
                </a:lnTo>
                <a:lnTo>
                  <a:pt x="106721" y="45725"/>
                </a:lnTo>
                <a:lnTo>
                  <a:pt x="106622" y="45493"/>
                </a:lnTo>
                <a:lnTo>
                  <a:pt x="106622" y="70793"/>
                </a:lnTo>
                <a:lnTo>
                  <a:pt x="106820" y="70793"/>
                </a:lnTo>
                <a:close/>
              </a:path>
              <a:path extrusionOk="0" h="120000" w="120000">
                <a:moveTo>
                  <a:pt x="106424" y="72185"/>
                </a:moveTo>
                <a:lnTo>
                  <a:pt x="106424" y="71489"/>
                </a:lnTo>
                <a:lnTo>
                  <a:pt x="106523" y="71025"/>
                </a:lnTo>
                <a:lnTo>
                  <a:pt x="106622" y="70793"/>
                </a:lnTo>
                <a:lnTo>
                  <a:pt x="106622" y="45493"/>
                </a:lnTo>
                <a:lnTo>
                  <a:pt x="106424" y="46189"/>
                </a:lnTo>
                <a:lnTo>
                  <a:pt x="106424" y="72185"/>
                </a:lnTo>
                <a:close/>
              </a:path>
              <a:path extrusionOk="0" h="120000" w="120000">
                <a:moveTo>
                  <a:pt x="106424" y="46189"/>
                </a:moveTo>
                <a:lnTo>
                  <a:pt x="106226" y="46189"/>
                </a:lnTo>
                <a:lnTo>
                  <a:pt x="106325" y="46653"/>
                </a:lnTo>
                <a:lnTo>
                  <a:pt x="106389" y="72402"/>
                </a:lnTo>
                <a:lnTo>
                  <a:pt x="106424" y="72417"/>
                </a:lnTo>
                <a:lnTo>
                  <a:pt x="106424" y="46189"/>
                </a:lnTo>
                <a:close/>
              </a:path>
              <a:path extrusionOk="0" h="120000" w="120000">
                <a:moveTo>
                  <a:pt x="106325" y="46653"/>
                </a:moveTo>
                <a:lnTo>
                  <a:pt x="106226" y="46653"/>
                </a:lnTo>
                <a:lnTo>
                  <a:pt x="106127" y="46886"/>
                </a:lnTo>
                <a:lnTo>
                  <a:pt x="106028" y="46653"/>
                </a:lnTo>
                <a:lnTo>
                  <a:pt x="105929" y="46653"/>
                </a:lnTo>
                <a:lnTo>
                  <a:pt x="106037" y="72022"/>
                </a:lnTo>
                <a:lnTo>
                  <a:pt x="106389" y="72402"/>
                </a:lnTo>
                <a:lnTo>
                  <a:pt x="106325" y="46653"/>
                </a:lnTo>
                <a:close/>
              </a:path>
              <a:path extrusionOk="0" h="120000" w="120000">
                <a:moveTo>
                  <a:pt x="105830" y="46653"/>
                </a:moveTo>
                <a:lnTo>
                  <a:pt x="105830" y="46886"/>
                </a:lnTo>
                <a:lnTo>
                  <a:pt x="106037" y="72022"/>
                </a:lnTo>
                <a:lnTo>
                  <a:pt x="105929" y="46653"/>
                </a:lnTo>
                <a:lnTo>
                  <a:pt x="105830" y="46653"/>
                </a:lnTo>
                <a:close/>
              </a:path>
              <a:path extrusionOk="0" h="120000" w="120000">
                <a:moveTo>
                  <a:pt x="103352" y="71721"/>
                </a:moveTo>
                <a:lnTo>
                  <a:pt x="103413" y="72525"/>
                </a:lnTo>
                <a:lnTo>
                  <a:pt x="103624" y="72583"/>
                </a:lnTo>
                <a:lnTo>
                  <a:pt x="103550" y="44100"/>
                </a:lnTo>
                <a:lnTo>
                  <a:pt x="103253" y="43868"/>
                </a:lnTo>
                <a:lnTo>
                  <a:pt x="103154" y="43868"/>
                </a:lnTo>
                <a:lnTo>
                  <a:pt x="102956" y="65454"/>
                </a:lnTo>
                <a:lnTo>
                  <a:pt x="102758" y="65686"/>
                </a:lnTo>
                <a:lnTo>
                  <a:pt x="103154" y="71256"/>
                </a:lnTo>
                <a:lnTo>
                  <a:pt x="103253" y="71025"/>
                </a:lnTo>
                <a:lnTo>
                  <a:pt x="103352" y="70329"/>
                </a:lnTo>
                <a:lnTo>
                  <a:pt x="103484" y="70549"/>
                </a:lnTo>
                <a:lnTo>
                  <a:pt x="103413" y="71241"/>
                </a:lnTo>
                <a:lnTo>
                  <a:pt x="103352" y="71721"/>
                </a:lnTo>
                <a:close/>
              </a:path>
              <a:path extrusionOk="0" h="120000" w="120000">
                <a:moveTo>
                  <a:pt x="103154" y="43868"/>
                </a:moveTo>
                <a:lnTo>
                  <a:pt x="102772" y="65330"/>
                </a:lnTo>
                <a:lnTo>
                  <a:pt x="102857" y="65454"/>
                </a:lnTo>
                <a:lnTo>
                  <a:pt x="102956" y="65454"/>
                </a:lnTo>
                <a:lnTo>
                  <a:pt x="103154" y="43868"/>
                </a:lnTo>
                <a:close/>
              </a:path>
              <a:path extrusionOk="0" h="120000" w="120000">
                <a:moveTo>
                  <a:pt x="103649" y="44796"/>
                </a:moveTo>
                <a:lnTo>
                  <a:pt x="103748" y="44332"/>
                </a:lnTo>
                <a:lnTo>
                  <a:pt x="103748" y="44100"/>
                </a:lnTo>
                <a:lnTo>
                  <a:pt x="103550" y="44100"/>
                </a:lnTo>
                <a:lnTo>
                  <a:pt x="103624" y="72583"/>
                </a:lnTo>
                <a:lnTo>
                  <a:pt x="103748" y="72417"/>
                </a:lnTo>
                <a:lnTo>
                  <a:pt x="103748" y="44796"/>
                </a:lnTo>
                <a:lnTo>
                  <a:pt x="103649" y="44796"/>
                </a:lnTo>
                <a:close/>
              </a:path>
              <a:path extrusionOk="0" h="120000" w="120000">
                <a:moveTo>
                  <a:pt x="104244" y="70560"/>
                </a:moveTo>
                <a:lnTo>
                  <a:pt x="104442" y="44100"/>
                </a:lnTo>
                <a:lnTo>
                  <a:pt x="104129" y="44495"/>
                </a:lnTo>
                <a:lnTo>
                  <a:pt x="103804" y="44785"/>
                </a:lnTo>
                <a:lnTo>
                  <a:pt x="103748" y="44796"/>
                </a:lnTo>
                <a:lnTo>
                  <a:pt x="104145" y="71256"/>
                </a:lnTo>
                <a:lnTo>
                  <a:pt x="104145" y="70560"/>
                </a:lnTo>
                <a:lnTo>
                  <a:pt x="104244" y="70560"/>
                </a:lnTo>
                <a:close/>
              </a:path>
              <a:path extrusionOk="0" h="120000" w="120000">
                <a:moveTo>
                  <a:pt x="102659" y="65686"/>
                </a:moveTo>
                <a:lnTo>
                  <a:pt x="102419" y="65487"/>
                </a:lnTo>
                <a:lnTo>
                  <a:pt x="102560" y="71953"/>
                </a:lnTo>
                <a:lnTo>
                  <a:pt x="102659" y="71721"/>
                </a:lnTo>
                <a:lnTo>
                  <a:pt x="103154" y="71256"/>
                </a:lnTo>
                <a:lnTo>
                  <a:pt x="102758" y="65686"/>
                </a:lnTo>
                <a:lnTo>
                  <a:pt x="102659" y="65686"/>
                </a:lnTo>
                <a:close/>
              </a:path>
              <a:path extrusionOk="0" h="120000" w="120000">
                <a:moveTo>
                  <a:pt x="101172" y="75899"/>
                </a:moveTo>
                <a:lnTo>
                  <a:pt x="101371" y="76596"/>
                </a:lnTo>
                <a:lnTo>
                  <a:pt x="101582" y="75932"/>
                </a:lnTo>
                <a:lnTo>
                  <a:pt x="101371" y="74970"/>
                </a:lnTo>
                <a:lnTo>
                  <a:pt x="101271" y="75203"/>
                </a:lnTo>
                <a:lnTo>
                  <a:pt x="101371" y="75899"/>
                </a:lnTo>
                <a:lnTo>
                  <a:pt x="101371" y="76131"/>
                </a:lnTo>
                <a:lnTo>
                  <a:pt x="101172" y="75899"/>
                </a:lnTo>
                <a:close/>
              </a:path>
              <a:path extrusionOk="0" h="120000" w="120000">
                <a:moveTo>
                  <a:pt x="101814" y="75448"/>
                </a:moveTo>
                <a:lnTo>
                  <a:pt x="101965" y="75203"/>
                </a:lnTo>
                <a:lnTo>
                  <a:pt x="101965" y="74042"/>
                </a:lnTo>
                <a:lnTo>
                  <a:pt x="101767" y="74042"/>
                </a:lnTo>
                <a:lnTo>
                  <a:pt x="101767" y="74274"/>
                </a:lnTo>
                <a:lnTo>
                  <a:pt x="101668" y="74506"/>
                </a:lnTo>
                <a:lnTo>
                  <a:pt x="101668" y="74739"/>
                </a:lnTo>
                <a:lnTo>
                  <a:pt x="101582" y="75932"/>
                </a:lnTo>
                <a:lnTo>
                  <a:pt x="101814" y="75448"/>
                </a:lnTo>
                <a:close/>
              </a:path>
              <a:path extrusionOk="0" h="120000" w="120000">
                <a:moveTo>
                  <a:pt x="101582" y="75932"/>
                </a:moveTo>
                <a:lnTo>
                  <a:pt x="101668" y="74739"/>
                </a:lnTo>
                <a:lnTo>
                  <a:pt x="101371" y="74739"/>
                </a:lnTo>
                <a:lnTo>
                  <a:pt x="101371" y="74970"/>
                </a:lnTo>
                <a:lnTo>
                  <a:pt x="101582" y="75932"/>
                </a:lnTo>
                <a:close/>
              </a:path>
              <a:path extrusionOk="0" h="120000" w="120000">
                <a:moveTo>
                  <a:pt x="114847" y="41315"/>
                </a:moveTo>
                <a:lnTo>
                  <a:pt x="114946" y="40619"/>
                </a:lnTo>
                <a:lnTo>
                  <a:pt x="114847" y="40155"/>
                </a:lnTo>
                <a:lnTo>
                  <a:pt x="114748" y="39690"/>
                </a:lnTo>
                <a:lnTo>
                  <a:pt x="114649" y="39690"/>
                </a:lnTo>
                <a:lnTo>
                  <a:pt x="114575" y="41308"/>
                </a:lnTo>
                <a:lnTo>
                  <a:pt x="114847" y="41315"/>
                </a:lnTo>
                <a:close/>
              </a:path>
              <a:path extrusionOk="0" h="120000" w="120000">
                <a:moveTo>
                  <a:pt x="114365" y="39575"/>
                </a:moveTo>
                <a:lnTo>
                  <a:pt x="114023" y="39546"/>
                </a:lnTo>
                <a:lnTo>
                  <a:pt x="114172" y="41250"/>
                </a:lnTo>
                <a:lnTo>
                  <a:pt x="114575" y="41308"/>
                </a:lnTo>
                <a:lnTo>
                  <a:pt x="114649" y="39690"/>
                </a:lnTo>
                <a:lnTo>
                  <a:pt x="114365" y="39575"/>
                </a:lnTo>
                <a:close/>
              </a:path>
              <a:path extrusionOk="0" h="120000" w="120000">
                <a:moveTo>
                  <a:pt x="113559" y="41083"/>
                </a:moveTo>
                <a:lnTo>
                  <a:pt x="113559" y="40619"/>
                </a:lnTo>
                <a:lnTo>
                  <a:pt x="113757" y="40850"/>
                </a:lnTo>
                <a:lnTo>
                  <a:pt x="113856" y="41083"/>
                </a:lnTo>
                <a:lnTo>
                  <a:pt x="114172" y="41250"/>
                </a:lnTo>
                <a:lnTo>
                  <a:pt x="114023" y="39546"/>
                </a:lnTo>
                <a:lnTo>
                  <a:pt x="113856" y="39458"/>
                </a:lnTo>
                <a:lnTo>
                  <a:pt x="113757" y="39458"/>
                </a:lnTo>
                <a:lnTo>
                  <a:pt x="113559" y="38993"/>
                </a:lnTo>
                <a:lnTo>
                  <a:pt x="113559" y="41083"/>
                </a:lnTo>
                <a:close/>
              </a:path>
              <a:path extrusionOk="0" h="120000" w="120000">
                <a:moveTo>
                  <a:pt x="113361" y="38762"/>
                </a:moveTo>
                <a:lnTo>
                  <a:pt x="113262" y="39226"/>
                </a:lnTo>
                <a:lnTo>
                  <a:pt x="113361" y="41315"/>
                </a:lnTo>
                <a:lnTo>
                  <a:pt x="113559" y="41083"/>
                </a:lnTo>
                <a:lnTo>
                  <a:pt x="113559" y="38993"/>
                </a:lnTo>
                <a:lnTo>
                  <a:pt x="113361" y="38762"/>
                </a:lnTo>
                <a:close/>
              </a:path>
              <a:path extrusionOk="0" h="120000" w="120000">
                <a:moveTo>
                  <a:pt x="113262" y="39458"/>
                </a:moveTo>
                <a:lnTo>
                  <a:pt x="112964" y="39690"/>
                </a:lnTo>
                <a:lnTo>
                  <a:pt x="113195" y="41283"/>
                </a:lnTo>
                <a:lnTo>
                  <a:pt x="113361" y="41315"/>
                </a:lnTo>
                <a:lnTo>
                  <a:pt x="113262" y="39226"/>
                </a:lnTo>
                <a:lnTo>
                  <a:pt x="113262" y="39458"/>
                </a:lnTo>
                <a:close/>
              </a:path>
              <a:path extrusionOk="0" h="120000" w="120000">
                <a:moveTo>
                  <a:pt x="112964" y="39690"/>
                </a:moveTo>
                <a:lnTo>
                  <a:pt x="112865" y="39458"/>
                </a:lnTo>
                <a:lnTo>
                  <a:pt x="112865" y="39690"/>
                </a:lnTo>
                <a:lnTo>
                  <a:pt x="112469" y="40619"/>
                </a:lnTo>
                <a:lnTo>
                  <a:pt x="112469" y="41083"/>
                </a:lnTo>
                <a:lnTo>
                  <a:pt x="112839" y="41159"/>
                </a:lnTo>
                <a:lnTo>
                  <a:pt x="113195" y="41283"/>
                </a:lnTo>
                <a:lnTo>
                  <a:pt x="112964" y="39690"/>
                </a:lnTo>
                <a:close/>
              </a:path>
              <a:path extrusionOk="0" h="120000" w="120000">
                <a:moveTo>
                  <a:pt x="87101" y="31334"/>
                </a:moveTo>
                <a:lnTo>
                  <a:pt x="87002" y="31102"/>
                </a:lnTo>
                <a:lnTo>
                  <a:pt x="86903" y="30870"/>
                </a:lnTo>
                <a:lnTo>
                  <a:pt x="86903" y="30638"/>
                </a:lnTo>
                <a:lnTo>
                  <a:pt x="86705" y="30174"/>
                </a:lnTo>
                <a:lnTo>
                  <a:pt x="86865" y="32947"/>
                </a:lnTo>
                <a:lnTo>
                  <a:pt x="87235" y="32959"/>
                </a:lnTo>
                <a:lnTo>
                  <a:pt x="87101" y="31334"/>
                </a:lnTo>
                <a:close/>
              </a:path>
              <a:path extrusionOk="0" h="120000" w="120000">
                <a:moveTo>
                  <a:pt x="86517" y="32884"/>
                </a:moveTo>
                <a:lnTo>
                  <a:pt x="86865" y="32947"/>
                </a:lnTo>
                <a:lnTo>
                  <a:pt x="86705" y="30174"/>
                </a:lnTo>
                <a:lnTo>
                  <a:pt x="86309" y="30174"/>
                </a:lnTo>
                <a:lnTo>
                  <a:pt x="86210" y="29941"/>
                </a:lnTo>
                <a:lnTo>
                  <a:pt x="86210" y="32727"/>
                </a:lnTo>
                <a:lnTo>
                  <a:pt x="86517" y="32884"/>
                </a:lnTo>
                <a:close/>
              </a:path>
              <a:path extrusionOk="0" h="120000" w="120000">
                <a:moveTo>
                  <a:pt x="86210" y="29941"/>
                </a:moveTo>
                <a:lnTo>
                  <a:pt x="86110" y="29709"/>
                </a:lnTo>
                <a:lnTo>
                  <a:pt x="86011" y="29709"/>
                </a:lnTo>
                <a:lnTo>
                  <a:pt x="85912" y="30174"/>
                </a:lnTo>
                <a:lnTo>
                  <a:pt x="85714" y="30405"/>
                </a:lnTo>
                <a:lnTo>
                  <a:pt x="85516" y="30405"/>
                </a:lnTo>
                <a:lnTo>
                  <a:pt x="85417" y="30638"/>
                </a:lnTo>
                <a:lnTo>
                  <a:pt x="85317" y="30870"/>
                </a:lnTo>
                <a:lnTo>
                  <a:pt x="85317" y="31334"/>
                </a:lnTo>
                <a:lnTo>
                  <a:pt x="85417" y="32495"/>
                </a:lnTo>
                <a:lnTo>
                  <a:pt x="85516" y="32495"/>
                </a:lnTo>
                <a:lnTo>
                  <a:pt x="85714" y="32727"/>
                </a:lnTo>
                <a:lnTo>
                  <a:pt x="85813" y="32262"/>
                </a:lnTo>
                <a:lnTo>
                  <a:pt x="86011" y="32262"/>
                </a:lnTo>
                <a:lnTo>
                  <a:pt x="86210" y="32727"/>
                </a:lnTo>
                <a:lnTo>
                  <a:pt x="86210" y="29941"/>
                </a:lnTo>
                <a:close/>
              </a:path>
              <a:path extrusionOk="0" h="120000" w="120000">
                <a:moveTo>
                  <a:pt x="85317" y="31334"/>
                </a:moveTo>
                <a:lnTo>
                  <a:pt x="85119" y="31566"/>
                </a:lnTo>
                <a:lnTo>
                  <a:pt x="85218" y="32262"/>
                </a:lnTo>
                <a:lnTo>
                  <a:pt x="85317" y="32262"/>
                </a:lnTo>
                <a:lnTo>
                  <a:pt x="85417" y="32495"/>
                </a:lnTo>
                <a:lnTo>
                  <a:pt x="85317" y="31334"/>
                </a:lnTo>
                <a:close/>
              </a:path>
              <a:path extrusionOk="0" h="120000" w="120000">
                <a:moveTo>
                  <a:pt x="85218" y="32262"/>
                </a:moveTo>
                <a:lnTo>
                  <a:pt x="85119" y="31566"/>
                </a:lnTo>
                <a:lnTo>
                  <a:pt x="85020" y="31798"/>
                </a:lnTo>
                <a:lnTo>
                  <a:pt x="84822" y="31798"/>
                </a:lnTo>
                <a:lnTo>
                  <a:pt x="84822" y="32262"/>
                </a:lnTo>
                <a:lnTo>
                  <a:pt x="85218" y="32262"/>
                </a:lnTo>
                <a:close/>
              </a:path>
              <a:path extrusionOk="0" h="120000" w="120000">
                <a:moveTo>
                  <a:pt x="87299" y="31566"/>
                </a:moveTo>
                <a:lnTo>
                  <a:pt x="87200" y="31102"/>
                </a:lnTo>
                <a:lnTo>
                  <a:pt x="87235" y="32959"/>
                </a:lnTo>
                <a:lnTo>
                  <a:pt x="87299" y="32959"/>
                </a:lnTo>
                <a:lnTo>
                  <a:pt x="87299" y="32727"/>
                </a:lnTo>
                <a:lnTo>
                  <a:pt x="87398" y="32031"/>
                </a:lnTo>
                <a:lnTo>
                  <a:pt x="87299" y="31566"/>
                </a:lnTo>
                <a:close/>
              </a:path>
              <a:path extrusionOk="0" h="120000" w="120000">
                <a:moveTo>
                  <a:pt x="84921" y="29478"/>
                </a:moveTo>
                <a:lnTo>
                  <a:pt x="85020" y="29941"/>
                </a:lnTo>
                <a:lnTo>
                  <a:pt x="85119" y="30405"/>
                </a:lnTo>
                <a:lnTo>
                  <a:pt x="85218" y="30405"/>
                </a:lnTo>
                <a:lnTo>
                  <a:pt x="85218" y="29245"/>
                </a:lnTo>
                <a:lnTo>
                  <a:pt x="85020" y="29245"/>
                </a:lnTo>
                <a:lnTo>
                  <a:pt x="84921" y="29478"/>
                </a:lnTo>
                <a:close/>
              </a:path>
              <a:path extrusionOk="0" h="120000" w="120000">
                <a:moveTo>
                  <a:pt x="85218" y="29709"/>
                </a:moveTo>
                <a:lnTo>
                  <a:pt x="85218" y="29245"/>
                </a:lnTo>
                <a:lnTo>
                  <a:pt x="85218" y="30174"/>
                </a:lnTo>
                <a:lnTo>
                  <a:pt x="85317" y="30174"/>
                </a:lnTo>
                <a:lnTo>
                  <a:pt x="85317" y="29941"/>
                </a:lnTo>
                <a:lnTo>
                  <a:pt x="85218" y="29709"/>
                </a:lnTo>
                <a:close/>
              </a:path>
              <a:path extrusionOk="0" h="120000" w="120000">
                <a:moveTo>
                  <a:pt x="85020" y="30174"/>
                </a:moveTo>
                <a:lnTo>
                  <a:pt x="84921" y="30174"/>
                </a:lnTo>
                <a:lnTo>
                  <a:pt x="85119" y="30405"/>
                </a:lnTo>
                <a:lnTo>
                  <a:pt x="85020" y="29941"/>
                </a:lnTo>
                <a:lnTo>
                  <a:pt x="85020" y="30174"/>
                </a:lnTo>
                <a:close/>
              </a:path>
              <a:path extrusionOk="0" h="120000" w="120000">
                <a:moveTo>
                  <a:pt x="92254" y="25300"/>
                </a:moveTo>
                <a:lnTo>
                  <a:pt x="91918" y="25110"/>
                </a:lnTo>
                <a:lnTo>
                  <a:pt x="92056" y="26228"/>
                </a:lnTo>
                <a:lnTo>
                  <a:pt x="92452" y="26228"/>
                </a:lnTo>
                <a:lnTo>
                  <a:pt x="92353" y="25531"/>
                </a:lnTo>
                <a:lnTo>
                  <a:pt x="92254" y="25300"/>
                </a:lnTo>
                <a:close/>
              </a:path>
              <a:path extrusionOk="0" h="120000" w="120000">
                <a:moveTo>
                  <a:pt x="91918" y="25110"/>
                </a:moveTo>
                <a:lnTo>
                  <a:pt x="91552" y="25068"/>
                </a:lnTo>
                <a:lnTo>
                  <a:pt x="91719" y="27052"/>
                </a:lnTo>
                <a:lnTo>
                  <a:pt x="91858" y="26692"/>
                </a:lnTo>
                <a:lnTo>
                  <a:pt x="92056" y="26228"/>
                </a:lnTo>
                <a:lnTo>
                  <a:pt x="91918" y="25110"/>
                </a:lnTo>
                <a:close/>
              </a:path>
              <a:path extrusionOk="0" h="120000" w="120000">
                <a:moveTo>
                  <a:pt x="91552" y="25068"/>
                </a:moveTo>
                <a:lnTo>
                  <a:pt x="91461" y="25067"/>
                </a:lnTo>
                <a:lnTo>
                  <a:pt x="91362" y="24835"/>
                </a:lnTo>
                <a:lnTo>
                  <a:pt x="91164" y="24603"/>
                </a:lnTo>
                <a:lnTo>
                  <a:pt x="91065" y="24603"/>
                </a:lnTo>
                <a:lnTo>
                  <a:pt x="91335" y="27240"/>
                </a:lnTo>
                <a:lnTo>
                  <a:pt x="91719" y="27052"/>
                </a:lnTo>
                <a:lnTo>
                  <a:pt x="91552" y="25068"/>
                </a:lnTo>
                <a:close/>
              </a:path>
              <a:path extrusionOk="0" h="120000" w="120000">
                <a:moveTo>
                  <a:pt x="91065" y="24603"/>
                </a:moveTo>
                <a:lnTo>
                  <a:pt x="90867" y="24835"/>
                </a:lnTo>
                <a:lnTo>
                  <a:pt x="90966" y="26924"/>
                </a:lnTo>
                <a:lnTo>
                  <a:pt x="91065" y="27156"/>
                </a:lnTo>
                <a:lnTo>
                  <a:pt x="91335" y="27240"/>
                </a:lnTo>
                <a:lnTo>
                  <a:pt x="91065" y="24603"/>
                </a:lnTo>
                <a:close/>
              </a:path>
              <a:path extrusionOk="0" h="120000" w="120000">
                <a:moveTo>
                  <a:pt x="90768" y="24835"/>
                </a:moveTo>
                <a:lnTo>
                  <a:pt x="90381" y="24817"/>
                </a:lnTo>
                <a:lnTo>
                  <a:pt x="90470" y="26924"/>
                </a:lnTo>
                <a:lnTo>
                  <a:pt x="90569" y="26924"/>
                </a:lnTo>
                <a:lnTo>
                  <a:pt x="90768" y="26692"/>
                </a:lnTo>
                <a:lnTo>
                  <a:pt x="90966" y="26924"/>
                </a:lnTo>
                <a:lnTo>
                  <a:pt x="90867" y="24835"/>
                </a:lnTo>
                <a:lnTo>
                  <a:pt x="90768" y="24835"/>
                </a:lnTo>
                <a:close/>
              </a:path>
              <a:path extrusionOk="0" h="120000" w="120000">
                <a:moveTo>
                  <a:pt x="90470" y="26924"/>
                </a:moveTo>
                <a:lnTo>
                  <a:pt x="90381" y="24817"/>
                </a:lnTo>
                <a:lnTo>
                  <a:pt x="90087" y="24686"/>
                </a:lnTo>
                <a:lnTo>
                  <a:pt x="90014" y="25275"/>
                </a:lnTo>
                <a:lnTo>
                  <a:pt x="89976" y="26088"/>
                </a:lnTo>
                <a:lnTo>
                  <a:pt x="90074" y="26228"/>
                </a:lnTo>
                <a:lnTo>
                  <a:pt x="90371" y="26924"/>
                </a:lnTo>
                <a:lnTo>
                  <a:pt x="90470" y="26924"/>
                </a:lnTo>
                <a:close/>
              </a:path>
              <a:path extrusionOk="0" h="120000" w="120000">
                <a:moveTo>
                  <a:pt x="57770" y="22282"/>
                </a:moveTo>
                <a:lnTo>
                  <a:pt x="57671" y="22282"/>
                </a:lnTo>
                <a:lnTo>
                  <a:pt x="58067" y="95628"/>
                </a:lnTo>
                <a:lnTo>
                  <a:pt x="58067" y="36905"/>
                </a:lnTo>
                <a:lnTo>
                  <a:pt x="58265" y="36905"/>
                </a:lnTo>
                <a:lnTo>
                  <a:pt x="58365" y="26924"/>
                </a:lnTo>
                <a:lnTo>
                  <a:pt x="58166" y="26924"/>
                </a:lnTo>
                <a:lnTo>
                  <a:pt x="58092" y="26425"/>
                </a:lnTo>
                <a:lnTo>
                  <a:pt x="57891" y="26293"/>
                </a:lnTo>
                <a:lnTo>
                  <a:pt x="57770" y="26228"/>
                </a:lnTo>
                <a:lnTo>
                  <a:pt x="57770" y="22282"/>
                </a:lnTo>
                <a:close/>
              </a:path>
              <a:path extrusionOk="0" h="120000" w="120000">
                <a:moveTo>
                  <a:pt x="57770" y="22282"/>
                </a:moveTo>
                <a:lnTo>
                  <a:pt x="57770" y="26228"/>
                </a:lnTo>
                <a:lnTo>
                  <a:pt x="57869" y="25531"/>
                </a:lnTo>
                <a:lnTo>
                  <a:pt x="57869" y="24835"/>
                </a:lnTo>
                <a:lnTo>
                  <a:pt x="57770" y="22282"/>
                </a:lnTo>
                <a:close/>
              </a:path>
              <a:path extrusionOk="0" h="120000" w="120000">
                <a:moveTo>
                  <a:pt x="83237" y="27156"/>
                </a:moveTo>
                <a:lnTo>
                  <a:pt x="83237" y="27621"/>
                </a:lnTo>
                <a:lnTo>
                  <a:pt x="83336" y="27621"/>
                </a:lnTo>
                <a:lnTo>
                  <a:pt x="83237" y="25531"/>
                </a:lnTo>
                <a:lnTo>
                  <a:pt x="83138" y="26460"/>
                </a:lnTo>
                <a:lnTo>
                  <a:pt x="83138" y="26924"/>
                </a:lnTo>
                <a:lnTo>
                  <a:pt x="83038" y="26692"/>
                </a:lnTo>
                <a:lnTo>
                  <a:pt x="83038" y="27156"/>
                </a:lnTo>
                <a:lnTo>
                  <a:pt x="83237" y="27156"/>
                </a:lnTo>
                <a:close/>
              </a:path>
              <a:path extrusionOk="0" h="120000" w="120000">
                <a:moveTo>
                  <a:pt x="83038" y="25764"/>
                </a:moveTo>
                <a:lnTo>
                  <a:pt x="83038" y="26228"/>
                </a:lnTo>
                <a:lnTo>
                  <a:pt x="83138" y="26460"/>
                </a:lnTo>
                <a:lnTo>
                  <a:pt x="83237" y="25531"/>
                </a:lnTo>
                <a:lnTo>
                  <a:pt x="83038" y="25764"/>
                </a:lnTo>
                <a:close/>
              </a:path>
              <a:path extrusionOk="0" h="120000" w="120000">
                <a:moveTo>
                  <a:pt x="83336" y="27621"/>
                </a:moveTo>
                <a:lnTo>
                  <a:pt x="83237" y="27852"/>
                </a:lnTo>
                <a:lnTo>
                  <a:pt x="83336" y="28085"/>
                </a:lnTo>
                <a:lnTo>
                  <a:pt x="83435" y="28317"/>
                </a:lnTo>
                <a:lnTo>
                  <a:pt x="83336" y="25067"/>
                </a:lnTo>
                <a:lnTo>
                  <a:pt x="83237" y="25300"/>
                </a:lnTo>
                <a:lnTo>
                  <a:pt x="83237" y="25531"/>
                </a:lnTo>
                <a:lnTo>
                  <a:pt x="83336" y="27621"/>
                </a:lnTo>
                <a:close/>
              </a:path>
              <a:path extrusionOk="0" h="120000" w="120000">
                <a:moveTo>
                  <a:pt x="83237" y="24603"/>
                </a:moveTo>
                <a:lnTo>
                  <a:pt x="83336" y="25067"/>
                </a:lnTo>
                <a:lnTo>
                  <a:pt x="83435" y="28317"/>
                </a:lnTo>
                <a:lnTo>
                  <a:pt x="83534" y="29013"/>
                </a:lnTo>
                <a:lnTo>
                  <a:pt x="83633" y="29245"/>
                </a:lnTo>
                <a:lnTo>
                  <a:pt x="83831" y="29245"/>
                </a:lnTo>
                <a:lnTo>
                  <a:pt x="83728" y="23532"/>
                </a:lnTo>
                <a:lnTo>
                  <a:pt x="83477" y="24284"/>
                </a:lnTo>
                <a:lnTo>
                  <a:pt x="83336" y="24603"/>
                </a:lnTo>
                <a:lnTo>
                  <a:pt x="83237" y="24603"/>
                </a:lnTo>
                <a:close/>
              </a:path>
              <a:path extrusionOk="0" h="120000" w="120000">
                <a:moveTo>
                  <a:pt x="84426" y="24371"/>
                </a:moveTo>
                <a:lnTo>
                  <a:pt x="84327" y="24371"/>
                </a:lnTo>
                <a:lnTo>
                  <a:pt x="84227" y="23674"/>
                </a:lnTo>
                <a:lnTo>
                  <a:pt x="83930" y="23674"/>
                </a:lnTo>
                <a:lnTo>
                  <a:pt x="83930" y="23443"/>
                </a:lnTo>
                <a:lnTo>
                  <a:pt x="84029" y="22978"/>
                </a:lnTo>
                <a:lnTo>
                  <a:pt x="83728" y="23532"/>
                </a:lnTo>
                <a:lnTo>
                  <a:pt x="83831" y="29245"/>
                </a:lnTo>
                <a:lnTo>
                  <a:pt x="84128" y="29478"/>
                </a:lnTo>
                <a:lnTo>
                  <a:pt x="84227" y="29245"/>
                </a:lnTo>
                <a:lnTo>
                  <a:pt x="84525" y="28549"/>
                </a:lnTo>
                <a:lnTo>
                  <a:pt x="84426" y="24371"/>
                </a:lnTo>
                <a:close/>
              </a:path>
              <a:path extrusionOk="0" h="120000" w="120000">
                <a:moveTo>
                  <a:pt x="84525" y="24139"/>
                </a:moveTo>
                <a:lnTo>
                  <a:pt x="84426" y="24371"/>
                </a:lnTo>
                <a:lnTo>
                  <a:pt x="84525" y="28549"/>
                </a:lnTo>
                <a:lnTo>
                  <a:pt x="84525" y="27852"/>
                </a:lnTo>
                <a:lnTo>
                  <a:pt x="84624" y="27852"/>
                </a:lnTo>
                <a:lnTo>
                  <a:pt x="84624" y="24371"/>
                </a:lnTo>
                <a:lnTo>
                  <a:pt x="84525" y="24139"/>
                </a:lnTo>
                <a:close/>
              </a:path>
              <a:path extrusionOk="0" h="120000" w="120000">
                <a:moveTo>
                  <a:pt x="57770" y="12533"/>
                </a:moveTo>
                <a:lnTo>
                  <a:pt x="57671" y="12997"/>
                </a:lnTo>
                <a:lnTo>
                  <a:pt x="57770" y="15551"/>
                </a:lnTo>
                <a:lnTo>
                  <a:pt x="58085" y="15763"/>
                </a:lnTo>
                <a:lnTo>
                  <a:pt x="57770" y="11605"/>
                </a:lnTo>
                <a:lnTo>
                  <a:pt x="57671" y="12069"/>
                </a:lnTo>
                <a:lnTo>
                  <a:pt x="57770" y="12533"/>
                </a:lnTo>
                <a:close/>
              </a:path>
              <a:path extrusionOk="0" h="120000" w="120000">
                <a:moveTo>
                  <a:pt x="58085" y="15763"/>
                </a:moveTo>
                <a:lnTo>
                  <a:pt x="58520" y="16124"/>
                </a:lnTo>
                <a:lnTo>
                  <a:pt x="58265" y="12766"/>
                </a:lnTo>
                <a:lnTo>
                  <a:pt x="58265" y="12301"/>
                </a:lnTo>
                <a:lnTo>
                  <a:pt x="58286" y="11776"/>
                </a:lnTo>
                <a:lnTo>
                  <a:pt x="58081" y="11377"/>
                </a:lnTo>
                <a:lnTo>
                  <a:pt x="58067" y="11373"/>
                </a:lnTo>
                <a:lnTo>
                  <a:pt x="58067" y="11837"/>
                </a:lnTo>
                <a:lnTo>
                  <a:pt x="57968" y="11837"/>
                </a:lnTo>
                <a:lnTo>
                  <a:pt x="57869" y="11605"/>
                </a:lnTo>
                <a:lnTo>
                  <a:pt x="57770" y="11605"/>
                </a:lnTo>
                <a:lnTo>
                  <a:pt x="58085" y="15763"/>
                </a:lnTo>
                <a:close/>
              </a:path>
              <a:path extrusionOk="0" h="120000" w="120000">
                <a:moveTo>
                  <a:pt x="57671" y="13230"/>
                </a:moveTo>
                <a:lnTo>
                  <a:pt x="57374" y="13462"/>
                </a:lnTo>
                <a:lnTo>
                  <a:pt x="57473" y="14158"/>
                </a:lnTo>
                <a:lnTo>
                  <a:pt x="57510" y="16157"/>
                </a:lnTo>
                <a:lnTo>
                  <a:pt x="57572" y="16015"/>
                </a:lnTo>
                <a:lnTo>
                  <a:pt x="57671" y="15783"/>
                </a:lnTo>
                <a:lnTo>
                  <a:pt x="57671" y="15551"/>
                </a:lnTo>
                <a:lnTo>
                  <a:pt x="57770" y="15551"/>
                </a:lnTo>
                <a:lnTo>
                  <a:pt x="57671" y="12997"/>
                </a:lnTo>
                <a:lnTo>
                  <a:pt x="57671" y="13230"/>
                </a:lnTo>
                <a:close/>
              </a:path>
              <a:path extrusionOk="0" h="120000" w="120000">
                <a:moveTo>
                  <a:pt x="57374" y="13694"/>
                </a:moveTo>
                <a:lnTo>
                  <a:pt x="57374" y="13926"/>
                </a:lnTo>
                <a:lnTo>
                  <a:pt x="57473" y="14158"/>
                </a:lnTo>
                <a:lnTo>
                  <a:pt x="57374" y="13462"/>
                </a:lnTo>
                <a:lnTo>
                  <a:pt x="57374" y="13694"/>
                </a:lnTo>
                <a:close/>
              </a:path>
              <a:path extrusionOk="0" h="120000" w="120000">
                <a:moveTo>
                  <a:pt x="58860" y="12997"/>
                </a:moveTo>
                <a:lnTo>
                  <a:pt x="58860" y="12301"/>
                </a:lnTo>
                <a:lnTo>
                  <a:pt x="58860" y="15783"/>
                </a:lnTo>
                <a:lnTo>
                  <a:pt x="58959" y="15783"/>
                </a:lnTo>
                <a:lnTo>
                  <a:pt x="59058" y="12997"/>
                </a:lnTo>
                <a:lnTo>
                  <a:pt x="58860" y="12997"/>
                </a:lnTo>
                <a:close/>
              </a:path>
              <a:path extrusionOk="0" h="120000" w="120000">
                <a:moveTo>
                  <a:pt x="58662" y="16247"/>
                </a:moveTo>
                <a:lnTo>
                  <a:pt x="58761" y="16247"/>
                </a:lnTo>
                <a:lnTo>
                  <a:pt x="58860" y="15783"/>
                </a:lnTo>
                <a:lnTo>
                  <a:pt x="58860" y="12301"/>
                </a:lnTo>
                <a:lnTo>
                  <a:pt x="58761" y="12301"/>
                </a:lnTo>
                <a:lnTo>
                  <a:pt x="58761" y="12533"/>
                </a:lnTo>
                <a:lnTo>
                  <a:pt x="58662" y="16247"/>
                </a:lnTo>
                <a:close/>
              </a:path>
              <a:path extrusionOk="0" h="120000" w="120000">
                <a:moveTo>
                  <a:pt x="58761" y="12533"/>
                </a:moveTo>
                <a:lnTo>
                  <a:pt x="58624" y="12430"/>
                </a:lnTo>
                <a:lnTo>
                  <a:pt x="58583" y="12292"/>
                </a:lnTo>
                <a:lnTo>
                  <a:pt x="58483" y="12379"/>
                </a:lnTo>
                <a:lnTo>
                  <a:pt x="58265" y="12766"/>
                </a:lnTo>
                <a:lnTo>
                  <a:pt x="58520" y="16124"/>
                </a:lnTo>
                <a:lnTo>
                  <a:pt x="58662" y="16247"/>
                </a:lnTo>
                <a:lnTo>
                  <a:pt x="58761" y="12533"/>
                </a:lnTo>
                <a:close/>
              </a:path>
              <a:path extrusionOk="0" h="120000" w="120000">
                <a:moveTo>
                  <a:pt x="59702" y="15256"/>
                </a:moveTo>
                <a:lnTo>
                  <a:pt x="59950" y="15319"/>
                </a:lnTo>
                <a:lnTo>
                  <a:pt x="59950" y="15087"/>
                </a:lnTo>
                <a:lnTo>
                  <a:pt x="60049" y="14854"/>
                </a:lnTo>
                <a:lnTo>
                  <a:pt x="60049" y="14623"/>
                </a:lnTo>
                <a:lnTo>
                  <a:pt x="59853" y="13821"/>
                </a:lnTo>
                <a:lnTo>
                  <a:pt x="59702" y="15256"/>
                </a:lnTo>
                <a:close/>
              </a:path>
              <a:path extrusionOk="0" h="120000" w="120000">
                <a:moveTo>
                  <a:pt x="59530" y="13457"/>
                </a:moveTo>
                <a:lnTo>
                  <a:pt x="59197" y="13259"/>
                </a:lnTo>
                <a:lnTo>
                  <a:pt x="59378" y="15559"/>
                </a:lnTo>
                <a:lnTo>
                  <a:pt x="59502" y="15345"/>
                </a:lnTo>
                <a:lnTo>
                  <a:pt x="59702" y="15256"/>
                </a:lnTo>
                <a:lnTo>
                  <a:pt x="59853" y="13821"/>
                </a:lnTo>
                <a:lnTo>
                  <a:pt x="59530" y="13457"/>
                </a:lnTo>
                <a:close/>
              </a:path>
              <a:path extrusionOk="0" h="120000" w="120000">
                <a:moveTo>
                  <a:pt x="58959" y="15783"/>
                </a:moveTo>
                <a:lnTo>
                  <a:pt x="59058" y="15551"/>
                </a:lnTo>
                <a:lnTo>
                  <a:pt x="59157" y="15783"/>
                </a:lnTo>
                <a:lnTo>
                  <a:pt x="59378" y="15559"/>
                </a:lnTo>
                <a:lnTo>
                  <a:pt x="59197" y="13259"/>
                </a:lnTo>
                <a:lnTo>
                  <a:pt x="59157" y="13230"/>
                </a:lnTo>
                <a:lnTo>
                  <a:pt x="59058" y="12997"/>
                </a:lnTo>
                <a:lnTo>
                  <a:pt x="58959" y="15783"/>
                </a:lnTo>
                <a:close/>
              </a:path>
              <a:path extrusionOk="0" h="120000" w="120000">
                <a:moveTo>
                  <a:pt x="57510" y="16157"/>
                </a:moveTo>
                <a:lnTo>
                  <a:pt x="57473" y="14158"/>
                </a:lnTo>
                <a:lnTo>
                  <a:pt x="57473" y="14623"/>
                </a:lnTo>
                <a:lnTo>
                  <a:pt x="57274" y="14158"/>
                </a:lnTo>
                <a:lnTo>
                  <a:pt x="57254" y="16608"/>
                </a:lnTo>
                <a:lnTo>
                  <a:pt x="57510" y="16157"/>
                </a:lnTo>
                <a:close/>
              </a:path>
              <a:path extrusionOk="0" h="120000" w="120000">
                <a:moveTo>
                  <a:pt x="57274" y="14158"/>
                </a:moveTo>
                <a:lnTo>
                  <a:pt x="57166" y="14989"/>
                </a:lnTo>
                <a:lnTo>
                  <a:pt x="56998" y="15615"/>
                </a:lnTo>
                <a:lnTo>
                  <a:pt x="56757" y="16158"/>
                </a:lnTo>
                <a:lnTo>
                  <a:pt x="56581" y="16479"/>
                </a:lnTo>
                <a:lnTo>
                  <a:pt x="56967" y="16793"/>
                </a:lnTo>
                <a:lnTo>
                  <a:pt x="57254" y="16608"/>
                </a:lnTo>
                <a:lnTo>
                  <a:pt x="57274" y="14158"/>
                </a:lnTo>
                <a:close/>
              </a:path>
              <a:path extrusionOk="0" h="120000" w="120000">
                <a:moveTo>
                  <a:pt x="5747" y="77060"/>
                </a:moveTo>
                <a:lnTo>
                  <a:pt x="5648" y="77524"/>
                </a:lnTo>
                <a:lnTo>
                  <a:pt x="5450" y="77756"/>
                </a:lnTo>
                <a:lnTo>
                  <a:pt x="5351" y="77756"/>
                </a:lnTo>
                <a:lnTo>
                  <a:pt x="5252" y="78684"/>
                </a:lnTo>
                <a:lnTo>
                  <a:pt x="5351" y="78916"/>
                </a:lnTo>
                <a:lnTo>
                  <a:pt x="5450" y="79380"/>
                </a:lnTo>
                <a:lnTo>
                  <a:pt x="5747" y="79380"/>
                </a:lnTo>
                <a:lnTo>
                  <a:pt x="5747" y="77060"/>
                </a:lnTo>
                <a:close/>
              </a:path>
              <a:path extrusionOk="0" h="120000" w="120000">
                <a:moveTo>
                  <a:pt x="6143" y="69400"/>
                </a:moveTo>
                <a:lnTo>
                  <a:pt x="6242" y="69400"/>
                </a:lnTo>
                <a:lnTo>
                  <a:pt x="6341" y="70152"/>
                </a:lnTo>
                <a:lnTo>
                  <a:pt x="6585" y="70671"/>
                </a:lnTo>
                <a:lnTo>
                  <a:pt x="6738" y="71025"/>
                </a:lnTo>
                <a:lnTo>
                  <a:pt x="6837" y="70793"/>
                </a:lnTo>
                <a:lnTo>
                  <a:pt x="7134" y="70560"/>
                </a:lnTo>
                <a:lnTo>
                  <a:pt x="7051" y="67368"/>
                </a:lnTo>
                <a:lnTo>
                  <a:pt x="6666" y="67936"/>
                </a:lnTo>
                <a:lnTo>
                  <a:pt x="6359" y="68386"/>
                </a:lnTo>
                <a:lnTo>
                  <a:pt x="6242" y="68936"/>
                </a:lnTo>
                <a:lnTo>
                  <a:pt x="6143" y="69400"/>
                </a:lnTo>
                <a:close/>
              </a:path>
              <a:path extrusionOk="0" h="120000" w="120000">
                <a:moveTo>
                  <a:pt x="7332" y="45029"/>
                </a:moveTo>
                <a:lnTo>
                  <a:pt x="7035" y="45725"/>
                </a:lnTo>
                <a:lnTo>
                  <a:pt x="7134" y="48046"/>
                </a:lnTo>
                <a:lnTo>
                  <a:pt x="7233" y="48046"/>
                </a:lnTo>
                <a:lnTo>
                  <a:pt x="7332" y="45957"/>
                </a:lnTo>
                <a:lnTo>
                  <a:pt x="7332" y="45029"/>
                </a:lnTo>
                <a:close/>
              </a:path>
              <a:path extrusionOk="0" h="120000" w="120000">
                <a:moveTo>
                  <a:pt x="7035" y="45725"/>
                </a:moveTo>
                <a:lnTo>
                  <a:pt x="6966" y="46962"/>
                </a:lnTo>
                <a:lnTo>
                  <a:pt x="6977" y="47504"/>
                </a:lnTo>
                <a:lnTo>
                  <a:pt x="7035" y="47814"/>
                </a:lnTo>
                <a:lnTo>
                  <a:pt x="7134" y="48046"/>
                </a:lnTo>
                <a:lnTo>
                  <a:pt x="7035" y="45725"/>
                </a:lnTo>
                <a:close/>
              </a:path>
              <a:path extrusionOk="0" h="120000" w="120000">
                <a:moveTo>
                  <a:pt x="7233" y="70793"/>
                </a:moveTo>
                <a:lnTo>
                  <a:pt x="7431" y="70793"/>
                </a:lnTo>
                <a:lnTo>
                  <a:pt x="7530" y="71489"/>
                </a:lnTo>
                <a:lnTo>
                  <a:pt x="7530" y="67775"/>
                </a:lnTo>
                <a:lnTo>
                  <a:pt x="7431" y="67543"/>
                </a:lnTo>
                <a:lnTo>
                  <a:pt x="7233" y="70793"/>
                </a:lnTo>
                <a:close/>
              </a:path>
              <a:path extrusionOk="0" h="120000" w="120000">
                <a:moveTo>
                  <a:pt x="7629" y="44796"/>
                </a:moveTo>
                <a:lnTo>
                  <a:pt x="7629" y="55705"/>
                </a:lnTo>
                <a:lnTo>
                  <a:pt x="7530" y="55938"/>
                </a:lnTo>
                <a:lnTo>
                  <a:pt x="7431" y="56402"/>
                </a:lnTo>
                <a:lnTo>
                  <a:pt x="7431" y="56634"/>
                </a:lnTo>
                <a:lnTo>
                  <a:pt x="7530" y="57331"/>
                </a:lnTo>
                <a:lnTo>
                  <a:pt x="7629" y="58491"/>
                </a:lnTo>
                <a:lnTo>
                  <a:pt x="7729" y="58955"/>
                </a:lnTo>
                <a:lnTo>
                  <a:pt x="7629" y="44796"/>
                </a:lnTo>
                <a:close/>
              </a:path>
              <a:path extrusionOk="0" h="120000" w="120000">
                <a:moveTo>
                  <a:pt x="7629" y="45260"/>
                </a:moveTo>
                <a:lnTo>
                  <a:pt x="7530" y="45725"/>
                </a:lnTo>
                <a:lnTo>
                  <a:pt x="7530" y="48743"/>
                </a:lnTo>
                <a:lnTo>
                  <a:pt x="7431" y="49207"/>
                </a:lnTo>
                <a:lnTo>
                  <a:pt x="7426" y="54044"/>
                </a:lnTo>
                <a:lnTo>
                  <a:pt x="7431" y="54081"/>
                </a:lnTo>
                <a:lnTo>
                  <a:pt x="7530" y="54777"/>
                </a:lnTo>
                <a:lnTo>
                  <a:pt x="7629" y="55705"/>
                </a:lnTo>
                <a:lnTo>
                  <a:pt x="7629" y="45260"/>
                </a:lnTo>
                <a:close/>
              </a:path>
              <a:path extrusionOk="0" h="120000" w="120000">
                <a:moveTo>
                  <a:pt x="7089" y="51469"/>
                </a:moveTo>
                <a:lnTo>
                  <a:pt x="7213" y="52475"/>
                </a:lnTo>
                <a:lnTo>
                  <a:pt x="7345" y="53462"/>
                </a:lnTo>
                <a:lnTo>
                  <a:pt x="7426" y="54044"/>
                </a:lnTo>
                <a:lnTo>
                  <a:pt x="7431" y="49207"/>
                </a:lnTo>
                <a:lnTo>
                  <a:pt x="7237" y="49885"/>
                </a:lnTo>
                <a:lnTo>
                  <a:pt x="7089" y="51469"/>
                </a:lnTo>
                <a:close/>
              </a:path>
              <a:path extrusionOk="0" h="120000" w="120000">
                <a:moveTo>
                  <a:pt x="7054" y="50601"/>
                </a:moveTo>
                <a:lnTo>
                  <a:pt x="7035" y="50831"/>
                </a:lnTo>
                <a:lnTo>
                  <a:pt x="7089" y="51469"/>
                </a:lnTo>
                <a:lnTo>
                  <a:pt x="7237" y="49885"/>
                </a:lnTo>
                <a:lnTo>
                  <a:pt x="7054" y="50601"/>
                </a:lnTo>
                <a:close/>
              </a:path>
              <a:path extrusionOk="0" h="120000" w="120000">
                <a:moveTo>
                  <a:pt x="7332" y="45957"/>
                </a:moveTo>
                <a:lnTo>
                  <a:pt x="7233" y="48046"/>
                </a:lnTo>
                <a:lnTo>
                  <a:pt x="7530" y="48743"/>
                </a:lnTo>
                <a:lnTo>
                  <a:pt x="7530" y="45725"/>
                </a:lnTo>
                <a:lnTo>
                  <a:pt x="7332" y="45957"/>
                </a:lnTo>
                <a:close/>
              </a:path>
              <a:path extrusionOk="0" h="120000" w="120000">
                <a:moveTo>
                  <a:pt x="7927" y="68936"/>
                </a:moveTo>
                <a:lnTo>
                  <a:pt x="7828" y="68472"/>
                </a:lnTo>
                <a:lnTo>
                  <a:pt x="7828" y="68239"/>
                </a:lnTo>
                <a:lnTo>
                  <a:pt x="7530" y="68239"/>
                </a:lnTo>
                <a:lnTo>
                  <a:pt x="7530" y="71489"/>
                </a:lnTo>
                <a:lnTo>
                  <a:pt x="7629" y="71489"/>
                </a:lnTo>
                <a:lnTo>
                  <a:pt x="7828" y="71721"/>
                </a:lnTo>
                <a:lnTo>
                  <a:pt x="7828" y="69168"/>
                </a:lnTo>
                <a:lnTo>
                  <a:pt x="7927" y="68936"/>
                </a:lnTo>
                <a:close/>
              </a:path>
              <a:path extrusionOk="0" h="120000" w="120000">
                <a:moveTo>
                  <a:pt x="7431" y="55241"/>
                </a:moveTo>
                <a:lnTo>
                  <a:pt x="7431" y="55474"/>
                </a:lnTo>
                <a:lnTo>
                  <a:pt x="7629" y="55705"/>
                </a:lnTo>
                <a:lnTo>
                  <a:pt x="7530" y="54777"/>
                </a:lnTo>
                <a:lnTo>
                  <a:pt x="7431" y="55241"/>
                </a:lnTo>
                <a:close/>
              </a:path>
              <a:path extrusionOk="0" h="120000" w="120000">
                <a:moveTo>
                  <a:pt x="7431" y="67543"/>
                </a:moveTo>
                <a:lnTo>
                  <a:pt x="7530" y="67543"/>
                </a:lnTo>
                <a:lnTo>
                  <a:pt x="7629" y="67079"/>
                </a:lnTo>
                <a:lnTo>
                  <a:pt x="7729" y="66846"/>
                </a:lnTo>
                <a:lnTo>
                  <a:pt x="7729" y="67079"/>
                </a:lnTo>
                <a:lnTo>
                  <a:pt x="7927" y="67079"/>
                </a:lnTo>
                <a:lnTo>
                  <a:pt x="7882" y="66134"/>
                </a:lnTo>
                <a:lnTo>
                  <a:pt x="7471" y="66746"/>
                </a:lnTo>
                <a:lnTo>
                  <a:pt x="7431" y="67543"/>
                </a:lnTo>
                <a:close/>
              </a:path>
              <a:path extrusionOk="0" h="120000" w="120000">
                <a:moveTo>
                  <a:pt x="7471" y="66746"/>
                </a:moveTo>
                <a:lnTo>
                  <a:pt x="7051" y="67368"/>
                </a:lnTo>
                <a:lnTo>
                  <a:pt x="7134" y="70560"/>
                </a:lnTo>
                <a:lnTo>
                  <a:pt x="7233" y="70793"/>
                </a:lnTo>
                <a:lnTo>
                  <a:pt x="7431" y="67543"/>
                </a:lnTo>
                <a:lnTo>
                  <a:pt x="7471" y="66746"/>
                </a:lnTo>
                <a:close/>
              </a:path>
              <a:path extrusionOk="0" h="120000" w="120000">
                <a:moveTo>
                  <a:pt x="5945" y="69400"/>
                </a:moveTo>
                <a:lnTo>
                  <a:pt x="6044" y="69168"/>
                </a:lnTo>
                <a:lnTo>
                  <a:pt x="6242" y="68936"/>
                </a:lnTo>
                <a:lnTo>
                  <a:pt x="6359" y="68386"/>
                </a:lnTo>
                <a:lnTo>
                  <a:pt x="6176" y="68655"/>
                </a:lnTo>
                <a:lnTo>
                  <a:pt x="6143" y="68703"/>
                </a:lnTo>
                <a:lnTo>
                  <a:pt x="5945" y="69400"/>
                </a:lnTo>
                <a:close/>
              </a:path>
              <a:path extrusionOk="0" h="120000" w="120000">
                <a:moveTo>
                  <a:pt x="6143" y="68703"/>
                </a:moveTo>
                <a:lnTo>
                  <a:pt x="5648" y="69632"/>
                </a:lnTo>
                <a:lnTo>
                  <a:pt x="5846" y="69632"/>
                </a:lnTo>
                <a:lnTo>
                  <a:pt x="5945" y="69400"/>
                </a:lnTo>
                <a:lnTo>
                  <a:pt x="6143" y="68703"/>
                </a:lnTo>
                <a:close/>
              </a:path>
              <a:path extrusionOk="0" h="120000" w="120000">
                <a:moveTo>
                  <a:pt x="8224" y="70096"/>
                </a:moveTo>
                <a:lnTo>
                  <a:pt x="7927" y="69864"/>
                </a:lnTo>
                <a:lnTo>
                  <a:pt x="8125" y="84951"/>
                </a:lnTo>
                <a:lnTo>
                  <a:pt x="8224" y="87272"/>
                </a:lnTo>
                <a:lnTo>
                  <a:pt x="8224" y="70096"/>
                </a:lnTo>
                <a:close/>
              </a:path>
              <a:path extrusionOk="0" h="120000" w="120000">
                <a:moveTo>
                  <a:pt x="7927" y="83791"/>
                </a:moveTo>
                <a:lnTo>
                  <a:pt x="7927" y="84487"/>
                </a:lnTo>
                <a:lnTo>
                  <a:pt x="8125" y="84951"/>
                </a:lnTo>
                <a:lnTo>
                  <a:pt x="7927" y="69864"/>
                </a:lnTo>
                <a:lnTo>
                  <a:pt x="7927" y="69632"/>
                </a:lnTo>
                <a:lnTo>
                  <a:pt x="7828" y="69168"/>
                </a:lnTo>
                <a:lnTo>
                  <a:pt x="7828" y="71721"/>
                </a:lnTo>
                <a:lnTo>
                  <a:pt x="7729" y="71953"/>
                </a:lnTo>
                <a:lnTo>
                  <a:pt x="7729" y="84023"/>
                </a:lnTo>
                <a:lnTo>
                  <a:pt x="7927" y="83791"/>
                </a:lnTo>
                <a:close/>
              </a:path>
              <a:path extrusionOk="0" h="120000" w="120000">
                <a:moveTo>
                  <a:pt x="8240" y="65595"/>
                </a:moveTo>
                <a:lnTo>
                  <a:pt x="7882" y="66134"/>
                </a:lnTo>
                <a:lnTo>
                  <a:pt x="7927" y="66615"/>
                </a:lnTo>
                <a:lnTo>
                  <a:pt x="8224" y="66615"/>
                </a:lnTo>
                <a:lnTo>
                  <a:pt x="8522" y="66846"/>
                </a:lnTo>
                <a:lnTo>
                  <a:pt x="8501" y="65192"/>
                </a:lnTo>
                <a:lnTo>
                  <a:pt x="8240" y="65595"/>
                </a:lnTo>
                <a:close/>
              </a:path>
              <a:path extrusionOk="0" h="120000" w="120000">
                <a:moveTo>
                  <a:pt x="7927" y="67079"/>
                </a:moveTo>
                <a:lnTo>
                  <a:pt x="8026" y="66846"/>
                </a:lnTo>
                <a:lnTo>
                  <a:pt x="7927" y="66615"/>
                </a:lnTo>
                <a:lnTo>
                  <a:pt x="7882" y="66134"/>
                </a:lnTo>
                <a:lnTo>
                  <a:pt x="7927" y="67079"/>
                </a:lnTo>
                <a:close/>
              </a:path>
              <a:path extrusionOk="0" h="120000" w="120000">
                <a:moveTo>
                  <a:pt x="8026" y="60348"/>
                </a:moveTo>
                <a:lnTo>
                  <a:pt x="8224" y="60580"/>
                </a:lnTo>
                <a:lnTo>
                  <a:pt x="8224" y="42707"/>
                </a:lnTo>
                <a:lnTo>
                  <a:pt x="7729" y="42940"/>
                </a:lnTo>
                <a:lnTo>
                  <a:pt x="7729" y="43636"/>
                </a:lnTo>
                <a:lnTo>
                  <a:pt x="7927" y="59419"/>
                </a:lnTo>
                <a:lnTo>
                  <a:pt x="7927" y="59187"/>
                </a:lnTo>
                <a:lnTo>
                  <a:pt x="8026" y="59884"/>
                </a:lnTo>
                <a:lnTo>
                  <a:pt x="8026" y="60348"/>
                </a:lnTo>
                <a:close/>
              </a:path>
              <a:path extrusionOk="0" h="120000" w="120000">
                <a:moveTo>
                  <a:pt x="7729" y="58955"/>
                </a:moveTo>
                <a:lnTo>
                  <a:pt x="7927" y="59419"/>
                </a:lnTo>
                <a:lnTo>
                  <a:pt x="7729" y="43636"/>
                </a:lnTo>
                <a:lnTo>
                  <a:pt x="7629" y="43868"/>
                </a:lnTo>
                <a:lnTo>
                  <a:pt x="7629" y="44796"/>
                </a:lnTo>
                <a:lnTo>
                  <a:pt x="7729" y="58955"/>
                </a:lnTo>
                <a:close/>
              </a:path>
              <a:path extrusionOk="0" h="120000" w="120000">
                <a:moveTo>
                  <a:pt x="8300" y="89172"/>
                </a:moveTo>
                <a:lnTo>
                  <a:pt x="8422" y="90058"/>
                </a:lnTo>
                <a:lnTo>
                  <a:pt x="8573" y="93175"/>
                </a:lnTo>
                <a:lnTo>
                  <a:pt x="8680" y="93199"/>
                </a:lnTo>
                <a:lnTo>
                  <a:pt x="8819" y="92611"/>
                </a:lnTo>
                <a:lnTo>
                  <a:pt x="9017" y="92146"/>
                </a:lnTo>
                <a:lnTo>
                  <a:pt x="8819" y="89129"/>
                </a:lnTo>
                <a:lnTo>
                  <a:pt x="8621" y="89361"/>
                </a:lnTo>
                <a:lnTo>
                  <a:pt x="8449" y="89320"/>
                </a:lnTo>
                <a:lnTo>
                  <a:pt x="8300" y="89172"/>
                </a:lnTo>
                <a:close/>
              </a:path>
              <a:path extrusionOk="0" h="120000" w="120000">
                <a:moveTo>
                  <a:pt x="8422" y="90058"/>
                </a:moveTo>
                <a:lnTo>
                  <a:pt x="8300" y="89172"/>
                </a:lnTo>
                <a:lnTo>
                  <a:pt x="8129" y="89573"/>
                </a:lnTo>
                <a:lnTo>
                  <a:pt x="8125" y="89594"/>
                </a:lnTo>
                <a:lnTo>
                  <a:pt x="8026" y="90058"/>
                </a:lnTo>
                <a:lnTo>
                  <a:pt x="8422" y="90058"/>
                </a:lnTo>
                <a:close/>
              </a:path>
              <a:path extrusionOk="0" h="120000" w="120000">
                <a:moveTo>
                  <a:pt x="8422" y="63365"/>
                </a:moveTo>
                <a:lnTo>
                  <a:pt x="8422" y="63829"/>
                </a:lnTo>
                <a:lnTo>
                  <a:pt x="8621" y="64525"/>
                </a:lnTo>
                <a:lnTo>
                  <a:pt x="8422" y="42707"/>
                </a:lnTo>
                <a:lnTo>
                  <a:pt x="8224" y="42707"/>
                </a:lnTo>
                <a:lnTo>
                  <a:pt x="8224" y="63598"/>
                </a:lnTo>
                <a:lnTo>
                  <a:pt x="8422" y="63365"/>
                </a:lnTo>
                <a:close/>
              </a:path>
              <a:path extrusionOk="0" h="120000" w="120000">
                <a:moveTo>
                  <a:pt x="8224" y="60580"/>
                </a:moveTo>
                <a:lnTo>
                  <a:pt x="8125" y="61044"/>
                </a:lnTo>
                <a:lnTo>
                  <a:pt x="8026" y="61508"/>
                </a:lnTo>
                <a:lnTo>
                  <a:pt x="7927" y="61508"/>
                </a:lnTo>
                <a:lnTo>
                  <a:pt x="7927" y="61972"/>
                </a:lnTo>
                <a:lnTo>
                  <a:pt x="8026" y="63133"/>
                </a:lnTo>
                <a:lnTo>
                  <a:pt x="8224" y="63598"/>
                </a:lnTo>
                <a:lnTo>
                  <a:pt x="8224" y="60580"/>
                </a:lnTo>
                <a:close/>
              </a:path>
              <a:path extrusionOk="0" h="120000" w="120000">
                <a:moveTo>
                  <a:pt x="7927" y="62437"/>
                </a:moveTo>
                <a:lnTo>
                  <a:pt x="7828" y="62901"/>
                </a:lnTo>
                <a:lnTo>
                  <a:pt x="8026" y="63133"/>
                </a:lnTo>
                <a:lnTo>
                  <a:pt x="7927" y="61972"/>
                </a:lnTo>
                <a:lnTo>
                  <a:pt x="7927" y="62437"/>
                </a:lnTo>
                <a:close/>
              </a:path>
              <a:path extrusionOk="0" h="120000" w="120000">
                <a:moveTo>
                  <a:pt x="8621" y="42940"/>
                </a:moveTo>
                <a:lnTo>
                  <a:pt x="8621" y="64990"/>
                </a:lnTo>
                <a:lnTo>
                  <a:pt x="8522" y="66846"/>
                </a:lnTo>
                <a:lnTo>
                  <a:pt x="8522" y="67079"/>
                </a:lnTo>
                <a:lnTo>
                  <a:pt x="8621" y="67543"/>
                </a:lnTo>
                <a:lnTo>
                  <a:pt x="8819" y="67543"/>
                </a:lnTo>
                <a:lnTo>
                  <a:pt x="8621" y="42940"/>
                </a:lnTo>
                <a:close/>
              </a:path>
              <a:path extrusionOk="0" h="120000" w="120000">
                <a:moveTo>
                  <a:pt x="8224" y="87272"/>
                </a:moveTo>
                <a:lnTo>
                  <a:pt x="8125" y="84951"/>
                </a:lnTo>
                <a:lnTo>
                  <a:pt x="8125" y="86576"/>
                </a:lnTo>
                <a:lnTo>
                  <a:pt x="8026" y="86808"/>
                </a:lnTo>
                <a:lnTo>
                  <a:pt x="8224" y="87272"/>
                </a:lnTo>
                <a:close/>
              </a:path>
              <a:path extrusionOk="0" h="120000" w="120000">
                <a:moveTo>
                  <a:pt x="7629" y="83094"/>
                </a:moveTo>
                <a:lnTo>
                  <a:pt x="7629" y="83558"/>
                </a:lnTo>
                <a:lnTo>
                  <a:pt x="7729" y="84023"/>
                </a:lnTo>
                <a:lnTo>
                  <a:pt x="7729" y="71953"/>
                </a:lnTo>
                <a:lnTo>
                  <a:pt x="7431" y="71953"/>
                </a:lnTo>
                <a:lnTo>
                  <a:pt x="7431" y="83094"/>
                </a:lnTo>
                <a:lnTo>
                  <a:pt x="7629" y="83094"/>
                </a:lnTo>
                <a:close/>
              </a:path>
              <a:path extrusionOk="0" h="120000" w="120000">
                <a:moveTo>
                  <a:pt x="7035" y="71721"/>
                </a:moveTo>
                <a:lnTo>
                  <a:pt x="7134" y="82862"/>
                </a:lnTo>
                <a:lnTo>
                  <a:pt x="7233" y="82862"/>
                </a:lnTo>
                <a:lnTo>
                  <a:pt x="7431" y="83094"/>
                </a:lnTo>
                <a:lnTo>
                  <a:pt x="7431" y="71953"/>
                </a:lnTo>
                <a:lnTo>
                  <a:pt x="7332" y="71721"/>
                </a:lnTo>
                <a:lnTo>
                  <a:pt x="7035" y="71721"/>
                </a:lnTo>
                <a:close/>
              </a:path>
              <a:path extrusionOk="0" h="120000" w="120000">
                <a:moveTo>
                  <a:pt x="6493" y="82438"/>
                </a:moveTo>
                <a:lnTo>
                  <a:pt x="6525" y="82946"/>
                </a:lnTo>
                <a:lnTo>
                  <a:pt x="6639" y="83094"/>
                </a:lnTo>
                <a:lnTo>
                  <a:pt x="6837" y="82630"/>
                </a:lnTo>
                <a:lnTo>
                  <a:pt x="6936" y="82630"/>
                </a:lnTo>
                <a:lnTo>
                  <a:pt x="7134" y="82862"/>
                </a:lnTo>
                <a:lnTo>
                  <a:pt x="7035" y="71721"/>
                </a:lnTo>
                <a:lnTo>
                  <a:pt x="6936" y="72185"/>
                </a:lnTo>
                <a:lnTo>
                  <a:pt x="6837" y="72417"/>
                </a:lnTo>
                <a:lnTo>
                  <a:pt x="6639" y="72417"/>
                </a:lnTo>
                <a:lnTo>
                  <a:pt x="6540" y="72185"/>
                </a:lnTo>
                <a:lnTo>
                  <a:pt x="6493" y="82438"/>
                </a:lnTo>
                <a:close/>
              </a:path>
              <a:path extrusionOk="0" h="120000" w="120000">
                <a:moveTo>
                  <a:pt x="6440" y="72185"/>
                </a:moveTo>
                <a:lnTo>
                  <a:pt x="6341" y="72185"/>
                </a:lnTo>
                <a:lnTo>
                  <a:pt x="6440" y="82398"/>
                </a:lnTo>
                <a:lnTo>
                  <a:pt x="6493" y="82438"/>
                </a:lnTo>
                <a:lnTo>
                  <a:pt x="6540" y="72185"/>
                </a:lnTo>
                <a:lnTo>
                  <a:pt x="6440" y="72185"/>
                </a:lnTo>
                <a:close/>
              </a:path>
              <a:path extrusionOk="0" h="120000" w="120000">
                <a:moveTo>
                  <a:pt x="6242" y="72185"/>
                </a:moveTo>
                <a:lnTo>
                  <a:pt x="6242" y="73578"/>
                </a:lnTo>
                <a:lnTo>
                  <a:pt x="6341" y="81701"/>
                </a:lnTo>
                <a:lnTo>
                  <a:pt x="6440" y="82398"/>
                </a:lnTo>
                <a:lnTo>
                  <a:pt x="6341" y="72185"/>
                </a:lnTo>
                <a:lnTo>
                  <a:pt x="6341" y="72417"/>
                </a:lnTo>
                <a:lnTo>
                  <a:pt x="6242" y="72417"/>
                </a:lnTo>
                <a:lnTo>
                  <a:pt x="6242" y="72185"/>
                </a:lnTo>
                <a:close/>
              </a:path>
              <a:path extrusionOk="0" h="120000" w="120000">
                <a:moveTo>
                  <a:pt x="6242" y="73578"/>
                </a:moveTo>
                <a:lnTo>
                  <a:pt x="6242" y="74274"/>
                </a:lnTo>
                <a:lnTo>
                  <a:pt x="6143" y="77524"/>
                </a:lnTo>
                <a:lnTo>
                  <a:pt x="6143" y="77756"/>
                </a:lnTo>
                <a:lnTo>
                  <a:pt x="6242" y="81470"/>
                </a:lnTo>
                <a:lnTo>
                  <a:pt x="6341" y="81701"/>
                </a:lnTo>
                <a:lnTo>
                  <a:pt x="6242" y="73578"/>
                </a:lnTo>
                <a:close/>
              </a:path>
              <a:path extrusionOk="0" h="120000" w="120000">
                <a:moveTo>
                  <a:pt x="6044" y="74506"/>
                </a:moveTo>
                <a:lnTo>
                  <a:pt x="5945" y="74970"/>
                </a:lnTo>
                <a:lnTo>
                  <a:pt x="5975" y="75744"/>
                </a:lnTo>
                <a:lnTo>
                  <a:pt x="5981" y="76475"/>
                </a:lnTo>
                <a:lnTo>
                  <a:pt x="6044" y="77524"/>
                </a:lnTo>
                <a:lnTo>
                  <a:pt x="6143" y="77524"/>
                </a:lnTo>
                <a:lnTo>
                  <a:pt x="6242" y="74274"/>
                </a:lnTo>
                <a:lnTo>
                  <a:pt x="6044" y="74506"/>
                </a:lnTo>
                <a:close/>
              </a:path>
              <a:path extrusionOk="0" h="120000" w="120000">
                <a:moveTo>
                  <a:pt x="6242" y="73578"/>
                </a:moveTo>
                <a:lnTo>
                  <a:pt x="6242" y="72185"/>
                </a:lnTo>
                <a:lnTo>
                  <a:pt x="6143" y="72417"/>
                </a:lnTo>
                <a:lnTo>
                  <a:pt x="6044" y="72882"/>
                </a:lnTo>
                <a:lnTo>
                  <a:pt x="6044" y="73113"/>
                </a:lnTo>
                <a:lnTo>
                  <a:pt x="6242" y="73578"/>
                </a:lnTo>
                <a:close/>
              </a:path>
              <a:path extrusionOk="0" h="120000" w="120000">
                <a:moveTo>
                  <a:pt x="6242" y="81470"/>
                </a:moveTo>
                <a:lnTo>
                  <a:pt x="6143" y="77756"/>
                </a:lnTo>
                <a:lnTo>
                  <a:pt x="6044" y="77756"/>
                </a:lnTo>
                <a:lnTo>
                  <a:pt x="5945" y="77292"/>
                </a:lnTo>
                <a:lnTo>
                  <a:pt x="5945" y="76827"/>
                </a:lnTo>
                <a:lnTo>
                  <a:pt x="5747" y="76827"/>
                </a:lnTo>
                <a:lnTo>
                  <a:pt x="5846" y="80309"/>
                </a:lnTo>
                <a:lnTo>
                  <a:pt x="6044" y="80541"/>
                </a:lnTo>
                <a:lnTo>
                  <a:pt x="6143" y="81005"/>
                </a:lnTo>
                <a:lnTo>
                  <a:pt x="6242" y="81470"/>
                </a:lnTo>
                <a:close/>
              </a:path>
              <a:path extrusionOk="0" h="120000" w="120000">
                <a:moveTo>
                  <a:pt x="5846" y="80541"/>
                </a:moveTo>
                <a:lnTo>
                  <a:pt x="5846" y="81005"/>
                </a:lnTo>
                <a:lnTo>
                  <a:pt x="6044" y="80541"/>
                </a:lnTo>
                <a:lnTo>
                  <a:pt x="5846" y="80309"/>
                </a:lnTo>
                <a:lnTo>
                  <a:pt x="5846" y="80541"/>
                </a:lnTo>
                <a:close/>
              </a:path>
              <a:path extrusionOk="0" h="120000" w="120000">
                <a:moveTo>
                  <a:pt x="5945" y="76827"/>
                </a:moveTo>
                <a:lnTo>
                  <a:pt x="5945" y="77292"/>
                </a:lnTo>
                <a:lnTo>
                  <a:pt x="6044" y="77524"/>
                </a:lnTo>
                <a:lnTo>
                  <a:pt x="5981" y="76475"/>
                </a:lnTo>
                <a:lnTo>
                  <a:pt x="5945" y="76827"/>
                </a:lnTo>
                <a:close/>
              </a:path>
              <a:path extrusionOk="0" h="120000" w="120000">
                <a:moveTo>
                  <a:pt x="5747" y="77060"/>
                </a:moveTo>
                <a:lnTo>
                  <a:pt x="5747" y="79380"/>
                </a:lnTo>
                <a:lnTo>
                  <a:pt x="5846" y="80309"/>
                </a:lnTo>
                <a:lnTo>
                  <a:pt x="5747" y="76827"/>
                </a:lnTo>
                <a:lnTo>
                  <a:pt x="5747" y="77060"/>
                </a:lnTo>
                <a:close/>
              </a:path>
              <a:path extrusionOk="0" h="120000" w="120000">
                <a:moveTo>
                  <a:pt x="594" y="85415"/>
                </a:moveTo>
                <a:lnTo>
                  <a:pt x="792" y="84487"/>
                </a:lnTo>
                <a:lnTo>
                  <a:pt x="693" y="84719"/>
                </a:lnTo>
                <a:lnTo>
                  <a:pt x="594" y="84719"/>
                </a:lnTo>
                <a:lnTo>
                  <a:pt x="495" y="84951"/>
                </a:lnTo>
                <a:lnTo>
                  <a:pt x="792" y="88433"/>
                </a:lnTo>
                <a:lnTo>
                  <a:pt x="693" y="85415"/>
                </a:lnTo>
                <a:lnTo>
                  <a:pt x="594" y="85415"/>
                </a:lnTo>
                <a:close/>
              </a:path>
              <a:path extrusionOk="0" h="120000" w="120000">
                <a:moveTo>
                  <a:pt x="8522" y="43172"/>
                </a:moveTo>
                <a:lnTo>
                  <a:pt x="8522" y="42940"/>
                </a:lnTo>
                <a:lnTo>
                  <a:pt x="8422" y="42707"/>
                </a:lnTo>
                <a:lnTo>
                  <a:pt x="8621" y="64525"/>
                </a:lnTo>
                <a:lnTo>
                  <a:pt x="8621" y="42940"/>
                </a:lnTo>
                <a:lnTo>
                  <a:pt x="8522" y="43172"/>
                </a:lnTo>
                <a:close/>
              </a:path>
              <a:path extrusionOk="0" h="120000" w="120000">
                <a:moveTo>
                  <a:pt x="9290" y="52620"/>
                </a:moveTo>
                <a:lnTo>
                  <a:pt x="9215" y="52688"/>
                </a:lnTo>
                <a:lnTo>
                  <a:pt x="9116" y="51296"/>
                </a:lnTo>
                <a:lnTo>
                  <a:pt x="9017" y="51296"/>
                </a:lnTo>
                <a:lnTo>
                  <a:pt x="9017" y="43636"/>
                </a:lnTo>
                <a:lnTo>
                  <a:pt x="9314" y="43404"/>
                </a:lnTo>
                <a:lnTo>
                  <a:pt x="9512" y="43172"/>
                </a:lnTo>
                <a:lnTo>
                  <a:pt x="8918" y="42476"/>
                </a:lnTo>
                <a:lnTo>
                  <a:pt x="9063" y="68097"/>
                </a:lnTo>
                <a:lnTo>
                  <a:pt x="9234" y="68736"/>
                </a:lnTo>
                <a:lnTo>
                  <a:pt x="9290" y="52620"/>
                </a:lnTo>
                <a:close/>
              </a:path>
              <a:path extrusionOk="0" h="120000" w="120000">
                <a:moveTo>
                  <a:pt x="9017" y="43636"/>
                </a:moveTo>
                <a:lnTo>
                  <a:pt x="9017" y="51063"/>
                </a:lnTo>
                <a:lnTo>
                  <a:pt x="9116" y="50831"/>
                </a:lnTo>
                <a:lnTo>
                  <a:pt x="9314" y="51063"/>
                </a:lnTo>
                <a:lnTo>
                  <a:pt x="9413" y="51296"/>
                </a:lnTo>
                <a:lnTo>
                  <a:pt x="9314" y="44100"/>
                </a:lnTo>
                <a:lnTo>
                  <a:pt x="9017" y="43868"/>
                </a:lnTo>
                <a:lnTo>
                  <a:pt x="9017" y="43636"/>
                </a:lnTo>
                <a:close/>
              </a:path>
              <a:path extrusionOk="0" h="120000" w="120000">
                <a:moveTo>
                  <a:pt x="9217" y="51682"/>
                </a:moveTo>
                <a:lnTo>
                  <a:pt x="9116" y="51296"/>
                </a:lnTo>
                <a:lnTo>
                  <a:pt x="9215" y="52688"/>
                </a:lnTo>
                <a:lnTo>
                  <a:pt x="9341" y="52270"/>
                </a:lnTo>
                <a:lnTo>
                  <a:pt x="9217" y="51682"/>
                </a:lnTo>
                <a:close/>
              </a:path>
              <a:path extrusionOk="0" h="120000" w="120000">
                <a:moveTo>
                  <a:pt x="10008" y="44100"/>
                </a:moveTo>
                <a:lnTo>
                  <a:pt x="9909" y="51991"/>
                </a:lnTo>
                <a:lnTo>
                  <a:pt x="10107" y="51991"/>
                </a:lnTo>
                <a:lnTo>
                  <a:pt x="10206" y="52224"/>
                </a:lnTo>
                <a:lnTo>
                  <a:pt x="10305" y="52688"/>
                </a:lnTo>
                <a:lnTo>
                  <a:pt x="10503" y="52688"/>
                </a:lnTo>
                <a:lnTo>
                  <a:pt x="10474" y="44513"/>
                </a:lnTo>
                <a:lnTo>
                  <a:pt x="10166" y="44546"/>
                </a:lnTo>
                <a:lnTo>
                  <a:pt x="10008" y="44564"/>
                </a:lnTo>
                <a:lnTo>
                  <a:pt x="10008" y="44100"/>
                </a:lnTo>
                <a:close/>
              </a:path>
              <a:path extrusionOk="0" h="120000" w="120000">
                <a:moveTo>
                  <a:pt x="9413" y="51296"/>
                </a:moveTo>
                <a:lnTo>
                  <a:pt x="9611" y="51991"/>
                </a:lnTo>
                <a:lnTo>
                  <a:pt x="9810" y="52224"/>
                </a:lnTo>
                <a:lnTo>
                  <a:pt x="9909" y="51991"/>
                </a:lnTo>
                <a:lnTo>
                  <a:pt x="10008" y="44100"/>
                </a:lnTo>
                <a:lnTo>
                  <a:pt x="9611" y="44100"/>
                </a:lnTo>
                <a:lnTo>
                  <a:pt x="9413" y="51296"/>
                </a:lnTo>
                <a:close/>
              </a:path>
              <a:path extrusionOk="0" h="120000" w="120000">
                <a:moveTo>
                  <a:pt x="10602" y="52456"/>
                </a:moveTo>
                <a:lnTo>
                  <a:pt x="10800" y="52456"/>
                </a:lnTo>
                <a:lnTo>
                  <a:pt x="10900" y="53153"/>
                </a:lnTo>
                <a:lnTo>
                  <a:pt x="11395" y="53384"/>
                </a:lnTo>
                <a:lnTo>
                  <a:pt x="11296" y="45260"/>
                </a:lnTo>
                <a:lnTo>
                  <a:pt x="11296" y="45029"/>
                </a:lnTo>
                <a:lnTo>
                  <a:pt x="11098" y="45029"/>
                </a:lnTo>
                <a:lnTo>
                  <a:pt x="10999" y="45260"/>
                </a:lnTo>
                <a:lnTo>
                  <a:pt x="10800" y="44796"/>
                </a:lnTo>
                <a:lnTo>
                  <a:pt x="10602" y="52456"/>
                </a:lnTo>
                <a:close/>
              </a:path>
              <a:path extrusionOk="0" h="120000" w="120000">
                <a:moveTo>
                  <a:pt x="10503" y="52688"/>
                </a:moveTo>
                <a:lnTo>
                  <a:pt x="10503" y="53153"/>
                </a:lnTo>
                <a:lnTo>
                  <a:pt x="10602" y="53153"/>
                </a:lnTo>
                <a:lnTo>
                  <a:pt x="10602" y="52456"/>
                </a:lnTo>
                <a:lnTo>
                  <a:pt x="10800" y="44796"/>
                </a:lnTo>
                <a:lnTo>
                  <a:pt x="10474" y="44513"/>
                </a:lnTo>
                <a:lnTo>
                  <a:pt x="10503" y="52688"/>
                </a:lnTo>
                <a:close/>
              </a:path>
              <a:path extrusionOk="0" h="120000" w="120000">
                <a:moveTo>
                  <a:pt x="10999" y="55474"/>
                </a:moveTo>
                <a:lnTo>
                  <a:pt x="10900" y="55474"/>
                </a:lnTo>
                <a:lnTo>
                  <a:pt x="10999" y="61972"/>
                </a:lnTo>
                <a:lnTo>
                  <a:pt x="10999" y="56634"/>
                </a:lnTo>
                <a:lnTo>
                  <a:pt x="11098" y="55938"/>
                </a:lnTo>
                <a:lnTo>
                  <a:pt x="11098" y="55474"/>
                </a:lnTo>
                <a:lnTo>
                  <a:pt x="10999" y="55474"/>
                </a:lnTo>
                <a:close/>
              </a:path>
              <a:path extrusionOk="0" h="120000" w="120000">
                <a:moveTo>
                  <a:pt x="11197" y="56170"/>
                </a:moveTo>
                <a:lnTo>
                  <a:pt x="11197" y="55705"/>
                </a:lnTo>
                <a:lnTo>
                  <a:pt x="11098" y="55938"/>
                </a:lnTo>
                <a:lnTo>
                  <a:pt x="10999" y="56634"/>
                </a:lnTo>
                <a:lnTo>
                  <a:pt x="11197" y="56170"/>
                </a:lnTo>
                <a:close/>
              </a:path>
              <a:path extrusionOk="0" h="120000" w="120000">
                <a:moveTo>
                  <a:pt x="10900" y="61741"/>
                </a:moveTo>
                <a:lnTo>
                  <a:pt x="10999" y="61972"/>
                </a:lnTo>
                <a:lnTo>
                  <a:pt x="10900" y="55474"/>
                </a:lnTo>
                <a:lnTo>
                  <a:pt x="10900" y="55009"/>
                </a:lnTo>
                <a:lnTo>
                  <a:pt x="10800" y="54777"/>
                </a:lnTo>
                <a:lnTo>
                  <a:pt x="10800" y="61508"/>
                </a:lnTo>
                <a:lnTo>
                  <a:pt x="10900" y="61741"/>
                </a:lnTo>
                <a:close/>
              </a:path>
              <a:path extrusionOk="0" h="120000" w="120000">
                <a:moveTo>
                  <a:pt x="9314" y="70793"/>
                </a:moveTo>
                <a:lnTo>
                  <a:pt x="9215" y="70793"/>
                </a:lnTo>
                <a:lnTo>
                  <a:pt x="9314" y="92843"/>
                </a:lnTo>
                <a:lnTo>
                  <a:pt x="9512" y="92378"/>
                </a:lnTo>
                <a:lnTo>
                  <a:pt x="9314" y="70096"/>
                </a:lnTo>
                <a:lnTo>
                  <a:pt x="9215" y="70096"/>
                </a:lnTo>
                <a:lnTo>
                  <a:pt x="9215" y="70329"/>
                </a:lnTo>
                <a:lnTo>
                  <a:pt x="9314" y="70793"/>
                </a:lnTo>
                <a:close/>
              </a:path>
              <a:path extrusionOk="0" h="120000" w="120000">
                <a:moveTo>
                  <a:pt x="9512" y="70329"/>
                </a:moveTo>
                <a:lnTo>
                  <a:pt x="9413" y="70096"/>
                </a:lnTo>
                <a:lnTo>
                  <a:pt x="9512" y="92378"/>
                </a:lnTo>
                <a:lnTo>
                  <a:pt x="9611" y="93539"/>
                </a:lnTo>
                <a:lnTo>
                  <a:pt x="9512" y="53617"/>
                </a:lnTo>
                <a:lnTo>
                  <a:pt x="9512" y="53153"/>
                </a:lnTo>
                <a:lnTo>
                  <a:pt x="9501" y="70264"/>
                </a:lnTo>
                <a:lnTo>
                  <a:pt x="9512" y="70329"/>
                </a:lnTo>
                <a:close/>
              </a:path>
              <a:path extrusionOk="0" h="120000" w="120000">
                <a:moveTo>
                  <a:pt x="9314" y="92843"/>
                </a:moveTo>
                <a:lnTo>
                  <a:pt x="9215" y="70793"/>
                </a:lnTo>
                <a:lnTo>
                  <a:pt x="9116" y="70793"/>
                </a:lnTo>
                <a:lnTo>
                  <a:pt x="8819" y="70560"/>
                </a:lnTo>
                <a:lnTo>
                  <a:pt x="8819" y="70793"/>
                </a:lnTo>
                <a:lnTo>
                  <a:pt x="9017" y="92146"/>
                </a:lnTo>
                <a:lnTo>
                  <a:pt x="9215" y="92611"/>
                </a:lnTo>
                <a:lnTo>
                  <a:pt x="9314" y="92843"/>
                </a:lnTo>
                <a:close/>
              </a:path>
              <a:path extrusionOk="0" h="120000" w="120000">
                <a:moveTo>
                  <a:pt x="10503" y="61741"/>
                </a:moveTo>
                <a:lnTo>
                  <a:pt x="10206" y="61276"/>
                </a:lnTo>
                <a:lnTo>
                  <a:pt x="10107" y="54545"/>
                </a:lnTo>
                <a:lnTo>
                  <a:pt x="10008" y="54545"/>
                </a:lnTo>
                <a:lnTo>
                  <a:pt x="9909" y="94468"/>
                </a:lnTo>
                <a:lnTo>
                  <a:pt x="9810" y="95164"/>
                </a:lnTo>
                <a:lnTo>
                  <a:pt x="10107" y="95164"/>
                </a:lnTo>
                <a:lnTo>
                  <a:pt x="10305" y="94932"/>
                </a:lnTo>
                <a:lnTo>
                  <a:pt x="10503" y="61741"/>
                </a:lnTo>
                <a:close/>
              </a:path>
              <a:path extrusionOk="0" h="120000" w="120000">
                <a:moveTo>
                  <a:pt x="9611" y="94468"/>
                </a:moveTo>
                <a:lnTo>
                  <a:pt x="9810" y="94468"/>
                </a:lnTo>
                <a:lnTo>
                  <a:pt x="9611" y="54081"/>
                </a:lnTo>
                <a:lnTo>
                  <a:pt x="9909" y="54081"/>
                </a:lnTo>
                <a:lnTo>
                  <a:pt x="9909" y="53617"/>
                </a:lnTo>
                <a:lnTo>
                  <a:pt x="9711" y="53848"/>
                </a:lnTo>
                <a:lnTo>
                  <a:pt x="9611" y="53848"/>
                </a:lnTo>
                <a:lnTo>
                  <a:pt x="9611" y="94468"/>
                </a:lnTo>
                <a:close/>
              </a:path>
              <a:path extrusionOk="0" h="120000" w="120000">
                <a:moveTo>
                  <a:pt x="9512" y="92843"/>
                </a:moveTo>
                <a:lnTo>
                  <a:pt x="9512" y="93307"/>
                </a:lnTo>
                <a:lnTo>
                  <a:pt x="9611" y="93539"/>
                </a:lnTo>
                <a:lnTo>
                  <a:pt x="9512" y="92378"/>
                </a:lnTo>
                <a:lnTo>
                  <a:pt x="9512" y="92843"/>
                </a:lnTo>
                <a:close/>
              </a:path>
              <a:path extrusionOk="0" h="120000" w="120000">
                <a:moveTo>
                  <a:pt x="9512" y="53153"/>
                </a:moveTo>
                <a:lnTo>
                  <a:pt x="9661" y="52704"/>
                </a:lnTo>
                <a:lnTo>
                  <a:pt x="9525" y="52551"/>
                </a:lnTo>
                <a:lnTo>
                  <a:pt x="9290" y="52620"/>
                </a:lnTo>
                <a:lnTo>
                  <a:pt x="9369" y="69458"/>
                </a:lnTo>
                <a:lnTo>
                  <a:pt x="9501" y="70264"/>
                </a:lnTo>
                <a:lnTo>
                  <a:pt x="9512" y="53153"/>
                </a:lnTo>
                <a:close/>
              </a:path>
              <a:path extrusionOk="0" h="120000" w="120000">
                <a:moveTo>
                  <a:pt x="9512" y="53617"/>
                </a:moveTo>
                <a:lnTo>
                  <a:pt x="9611" y="53384"/>
                </a:lnTo>
                <a:lnTo>
                  <a:pt x="9512" y="53384"/>
                </a:lnTo>
                <a:lnTo>
                  <a:pt x="9512" y="53153"/>
                </a:lnTo>
                <a:lnTo>
                  <a:pt x="9512" y="53617"/>
                </a:lnTo>
                <a:close/>
              </a:path>
              <a:path extrusionOk="0" h="120000" w="120000">
                <a:moveTo>
                  <a:pt x="8918" y="42476"/>
                </a:moveTo>
                <a:lnTo>
                  <a:pt x="8819" y="42476"/>
                </a:lnTo>
                <a:lnTo>
                  <a:pt x="8819" y="42707"/>
                </a:lnTo>
                <a:lnTo>
                  <a:pt x="8621" y="42707"/>
                </a:lnTo>
                <a:lnTo>
                  <a:pt x="8621" y="42940"/>
                </a:lnTo>
                <a:lnTo>
                  <a:pt x="8819" y="67543"/>
                </a:lnTo>
                <a:lnTo>
                  <a:pt x="9063" y="68097"/>
                </a:lnTo>
                <a:lnTo>
                  <a:pt x="8918" y="42476"/>
                </a:lnTo>
                <a:close/>
              </a:path>
              <a:path extrusionOk="0" h="120000" w="120000">
                <a:moveTo>
                  <a:pt x="8522" y="87504"/>
                </a:moveTo>
                <a:lnTo>
                  <a:pt x="8621" y="88201"/>
                </a:lnTo>
                <a:lnTo>
                  <a:pt x="8720" y="88665"/>
                </a:lnTo>
                <a:lnTo>
                  <a:pt x="8819" y="89129"/>
                </a:lnTo>
                <a:lnTo>
                  <a:pt x="9017" y="92146"/>
                </a:lnTo>
                <a:lnTo>
                  <a:pt x="8819" y="70793"/>
                </a:lnTo>
                <a:lnTo>
                  <a:pt x="8621" y="71256"/>
                </a:lnTo>
                <a:lnTo>
                  <a:pt x="8522" y="87504"/>
                </a:lnTo>
                <a:close/>
              </a:path>
              <a:path extrusionOk="0" h="120000" w="120000">
                <a:moveTo>
                  <a:pt x="8323" y="87504"/>
                </a:moveTo>
                <a:lnTo>
                  <a:pt x="8522" y="87504"/>
                </a:lnTo>
                <a:lnTo>
                  <a:pt x="8621" y="71256"/>
                </a:lnTo>
                <a:lnTo>
                  <a:pt x="8224" y="71256"/>
                </a:lnTo>
                <a:lnTo>
                  <a:pt x="8224" y="87272"/>
                </a:lnTo>
                <a:lnTo>
                  <a:pt x="8323" y="87504"/>
                </a:lnTo>
                <a:close/>
              </a:path>
              <a:path extrusionOk="0" h="120000" w="120000">
                <a:moveTo>
                  <a:pt x="8422" y="90522"/>
                </a:moveTo>
                <a:lnTo>
                  <a:pt x="8422" y="92378"/>
                </a:lnTo>
                <a:lnTo>
                  <a:pt x="8573" y="93175"/>
                </a:lnTo>
                <a:lnTo>
                  <a:pt x="8422" y="90058"/>
                </a:lnTo>
                <a:lnTo>
                  <a:pt x="8422" y="90522"/>
                </a:lnTo>
                <a:close/>
              </a:path>
              <a:path extrusionOk="0" h="120000" w="120000">
                <a:moveTo>
                  <a:pt x="1543" y="88662"/>
                </a:moveTo>
                <a:lnTo>
                  <a:pt x="2080" y="88665"/>
                </a:lnTo>
                <a:lnTo>
                  <a:pt x="2477" y="88433"/>
                </a:lnTo>
                <a:lnTo>
                  <a:pt x="2279" y="86808"/>
                </a:lnTo>
                <a:lnTo>
                  <a:pt x="1736" y="86795"/>
                </a:lnTo>
                <a:lnTo>
                  <a:pt x="1543" y="88662"/>
                </a:lnTo>
                <a:close/>
              </a:path>
              <a:path extrusionOk="0" h="120000" w="120000">
                <a:moveTo>
                  <a:pt x="1736" y="86795"/>
                </a:moveTo>
                <a:lnTo>
                  <a:pt x="1504" y="86703"/>
                </a:lnTo>
                <a:lnTo>
                  <a:pt x="1387" y="86576"/>
                </a:lnTo>
                <a:lnTo>
                  <a:pt x="1144" y="85815"/>
                </a:lnTo>
                <a:lnTo>
                  <a:pt x="908" y="85223"/>
                </a:lnTo>
                <a:lnTo>
                  <a:pt x="1249" y="88611"/>
                </a:lnTo>
                <a:lnTo>
                  <a:pt x="1543" y="88662"/>
                </a:lnTo>
                <a:lnTo>
                  <a:pt x="1736" y="86795"/>
                </a:lnTo>
                <a:close/>
              </a:path>
              <a:path extrusionOk="0" h="120000" w="120000">
                <a:moveTo>
                  <a:pt x="693" y="85415"/>
                </a:moveTo>
                <a:lnTo>
                  <a:pt x="792" y="88433"/>
                </a:lnTo>
                <a:lnTo>
                  <a:pt x="1249" y="88611"/>
                </a:lnTo>
                <a:lnTo>
                  <a:pt x="908" y="85223"/>
                </a:lnTo>
                <a:lnTo>
                  <a:pt x="892" y="85183"/>
                </a:lnTo>
                <a:lnTo>
                  <a:pt x="792" y="85183"/>
                </a:lnTo>
                <a:lnTo>
                  <a:pt x="693" y="85415"/>
                </a:lnTo>
                <a:close/>
              </a:path>
              <a:path extrusionOk="0" h="120000" w="120000">
                <a:moveTo>
                  <a:pt x="471" y="88300"/>
                </a:moveTo>
                <a:lnTo>
                  <a:pt x="792" y="88433"/>
                </a:lnTo>
                <a:lnTo>
                  <a:pt x="495" y="84951"/>
                </a:lnTo>
                <a:lnTo>
                  <a:pt x="396" y="85183"/>
                </a:lnTo>
                <a:lnTo>
                  <a:pt x="297" y="85183"/>
                </a:lnTo>
                <a:lnTo>
                  <a:pt x="297" y="86344"/>
                </a:lnTo>
                <a:lnTo>
                  <a:pt x="198" y="86344"/>
                </a:lnTo>
                <a:lnTo>
                  <a:pt x="198" y="87040"/>
                </a:lnTo>
                <a:lnTo>
                  <a:pt x="186" y="88054"/>
                </a:lnTo>
                <a:lnTo>
                  <a:pt x="471" y="88300"/>
                </a:lnTo>
                <a:close/>
              </a:path>
              <a:path extrusionOk="0" h="120000" w="120000">
                <a:moveTo>
                  <a:pt x="0" y="87040"/>
                </a:moveTo>
                <a:lnTo>
                  <a:pt x="0" y="87504"/>
                </a:lnTo>
                <a:lnTo>
                  <a:pt x="186" y="88054"/>
                </a:lnTo>
                <a:lnTo>
                  <a:pt x="198" y="87040"/>
                </a:lnTo>
                <a:lnTo>
                  <a:pt x="0" y="87040"/>
                </a:lnTo>
                <a:close/>
              </a:path>
              <a:path extrusionOk="0" h="120000" w="120000">
                <a:moveTo>
                  <a:pt x="297" y="86111"/>
                </a:moveTo>
                <a:lnTo>
                  <a:pt x="297" y="85183"/>
                </a:lnTo>
                <a:lnTo>
                  <a:pt x="198" y="85415"/>
                </a:lnTo>
                <a:lnTo>
                  <a:pt x="198" y="86111"/>
                </a:lnTo>
                <a:lnTo>
                  <a:pt x="297" y="86111"/>
                </a:lnTo>
                <a:close/>
              </a:path>
              <a:path extrusionOk="0" h="120000" w="120000">
                <a:moveTo>
                  <a:pt x="27646" y="42940"/>
                </a:moveTo>
                <a:lnTo>
                  <a:pt x="27646" y="43172"/>
                </a:lnTo>
                <a:lnTo>
                  <a:pt x="27745" y="43404"/>
                </a:lnTo>
                <a:lnTo>
                  <a:pt x="27646" y="42011"/>
                </a:lnTo>
                <a:lnTo>
                  <a:pt x="27547" y="42243"/>
                </a:lnTo>
                <a:lnTo>
                  <a:pt x="27547" y="42940"/>
                </a:lnTo>
                <a:lnTo>
                  <a:pt x="27646" y="42940"/>
                </a:lnTo>
                <a:close/>
              </a:path>
              <a:path extrusionOk="0" h="120000" w="120000">
                <a:moveTo>
                  <a:pt x="28637" y="43868"/>
                </a:moveTo>
                <a:lnTo>
                  <a:pt x="28835" y="44100"/>
                </a:lnTo>
                <a:lnTo>
                  <a:pt x="28736" y="43868"/>
                </a:lnTo>
                <a:lnTo>
                  <a:pt x="28828" y="43129"/>
                </a:lnTo>
                <a:lnTo>
                  <a:pt x="28563" y="42728"/>
                </a:lnTo>
                <a:lnTo>
                  <a:pt x="28538" y="42707"/>
                </a:lnTo>
                <a:lnTo>
                  <a:pt x="28439" y="42476"/>
                </a:lnTo>
                <a:lnTo>
                  <a:pt x="28439" y="44100"/>
                </a:lnTo>
                <a:lnTo>
                  <a:pt x="28637" y="43868"/>
                </a:lnTo>
                <a:close/>
              </a:path>
              <a:path extrusionOk="0" h="120000" w="120000">
                <a:moveTo>
                  <a:pt x="28340" y="43868"/>
                </a:moveTo>
                <a:lnTo>
                  <a:pt x="28439" y="44100"/>
                </a:lnTo>
                <a:lnTo>
                  <a:pt x="28439" y="42476"/>
                </a:lnTo>
                <a:lnTo>
                  <a:pt x="28241" y="42476"/>
                </a:lnTo>
                <a:lnTo>
                  <a:pt x="28142" y="42243"/>
                </a:lnTo>
                <a:lnTo>
                  <a:pt x="28142" y="43404"/>
                </a:lnTo>
                <a:lnTo>
                  <a:pt x="28340" y="43868"/>
                </a:lnTo>
                <a:close/>
              </a:path>
              <a:path extrusionOk="0" h="120000" w="120000">
                <a:moveTo>
                  <a:pt x="28043" y="42243"/>
                </a:moveTo>
                <a:lnTo>
                  <a:pt x="27944" y="41547"/>
                </a:lnTo>
                <a:lnTo>
                  <a:pt x="28043" y="43172"/>
                </a:lnTo>
                <a:lnTo>
                  <a:pt x="28142" y="43404"/>
                </a:lnTo>
                <a:lnTo>
                  <a:pt x="28142" y="42243"/>
                </a:lnTo>
                <a:lnTo>
                  <a:pt x="28043" y="42243"/>
                </a:lnTo>
                <a:close/>
              </a:path>
              <a:path extrusionOk="0" h="120000" w="120000">
                <a:moveTo>
                  <a:pt x="27844" y="41547"/>
                </a:moveTo>
                <a:lnTo>
                  <a:pt x="27646" y="41547"/>
                </a:lnTo>
                <a:lnTo>
                  <a:pt x="27745" y="43404"/>
                </a:lnTo>
                <a:lnTo>
                  <a:pt x="27844" y="43404"/>
                </a:lnTo>
                <a:lnTo>
                  <a:pt x="28043" y="43172"/>
                </a:lnTo>
                <a:lnTo>
                  <a:pt x="27944" y="41547"/>
                </a:lnTo>
                <a:lnTo>
                  <a:pt x="27844" y="41547"/>
                </a:lnTo>
                <a:close/>
              </a:path>
              <a:path extrusionOk="0" h="120000" w="120000">
                <a:moveTo>
                  <a:pt x="28934" y="43868"/>
                </a:moveTo>
                <a:lnTo>
                  <a:pt x="29033" y="43868"/>
                </a:lnTo>
                <a:lnTo>
                  <a:pt x="28828" y="43129"/>
                </a:lnTo>
                <a:lnTo>
                  <a:pt x="28835" y="44100"/>
                </a:lnTo>
                <a:lnTo>
                  <a:pt x="28934" y="44100"/>
                </a:lnTo>
                <a:lnTo>
                  <a:pt x="28934" y="43868"/>
                </a:lnTo>
                <a:close/>
              </a:path>
              <a:path extrusionOk="0" h="120000" w="120000">
                <a:moveTo>
                  <a:pt x="26664" y="39962"/>
                </a:moveTo>
                <a:lnTo>
                  <a:pt x="26322" y="39662"/>
                </a:lnTo>
                <a:lnTo>
                  <a:pt x="26358" y="40386"/>
                </a:lnTo>
                <a:lnTo>
                  <a:pt x="26457" y="40386"/>
                </a:lnTo>
                <a:lnTo>
                  <a:pt x="26655" y="40850"/>
                </a:lnTo>
                <a:lnTo>
                  <a:pt x="26754" y="40850"/>
                </a:lnTo>
                <a:lnTo>
                  <a:pt x="26952" y="40386"/>
                </a:lnTo>
                <a:lnTo>
                  <a:pt x="27051" y="40155"/>
                </a:lnTo>
                <a:lnTo>
                  <a:pt x="26664" y="39962"/>
                </a:lnTo>
                <a:close/>
              </a:path>
              <a:path extrusionOk="0" h="120000" w="120000">
                <a:moveTo>
                  <a:pt x="25680" y="41215"/>
                </a:moveTo>
                <a:lnTo>
                  <a:pt x="25962" y="41083"/>
                </a:lnTo>
                <a:lnTo>
                  <a:pt x="25962" y="40155"/>
                </a:lnTo>
                <a:lnTo>
                  <a:pt x="26061" y="40386"/>
                </a:lnTo>
                <a:lnTo>
                  <a:pt x="26160" y="40155"/>
                </a:lnTo>
                <a:lnTo>
                  <a:pt x="26358" y="40386"/>
                </a:lnTo>
                <a:lnTo>
                  <a:pt x="26322" y="39662"/>
                </a:lnTo>
                <a:lnTo>
                  <a:pt x="26027" y="39252"/>
                </a:lnTo>
                <a:lnTo>
                  <a:pt x="25778" y="38734"/>
                </a:lnTo>
                <a:lnTo>
                  <a:pt x="25680" y="41215"/>
                </a:lnTo>
                <a:close/>
              </a:path>
              <a:path extrusionOk="0" h="120000" w="120000">
                <a:moveTo>
                  <a:pt x="26061" y="41083"/>
                </a:moveTo>
                <a:lnTo>
                  <a:pt x="26061" y="40850"/>
                </a:lnTo>
                <a:lnTo>
                  <a:pt x="25962" y="40850"/>
                </a:lnTo>
                <a:lnTo>
                  <a:pt x="25962" y="40155"/>
                </a:lnTo>
                <a:lnTo>
                  <a:pt x="25962" y="41083"/>
                </a:lnTo>
                <a:lnTo>
                  <a:pt x="26061" y="41315"/>
                </a:lnTo>
                <a:lnTo>
                  <a:pt x="26061" y="41083"/>
                </a:lnTo>
                <a:close/>
              </a:path>
              <a:path extrusionOk="0" h="120000" w="120000">
                <a:moveTo>
                  <a:pt x="25680" y="41215"/>
                </a:moveTo>
                <a:lnTo>
                  <a:pt x="25778" y="38734"/>
                </a:lnTo>
                <a:lnTo>
                  <a:pt x="25576" y="38108"/>
                </a:lnTo>
                <a:lnTo>
                  <a:pt x="25565" y="38065"/>
                </a:lnTo>
                <a:lnTo>
                  <a:pt x="25466" y="37369"/>
                </a:lnTo>
                <a:lnTo>
                  <a:pt x="25371" y="41185"/>
                </a:lnTo>
                <a:lnTo>
                  <a:pt x="25680" y="41215"/>
                </a:lnTo>
                <a:close/>
              </a:path>
              <a:path extrusionOk="0" h="120000" w="120000">
                <a:moveTo>
                  <a:pt x="25371" y="41185"/>
                </a:moveTo>
                <a:lnTo>
                  <a:pt x="25466" y="37369"/>
                </a:lnTo>
                <a:lnTo>
                  <a:pt x="25367" y="37369"/>
                </a:lnTo>
                <a:lnTo>
                  <a:pt x="25268" y="36209"/>
                </a:lnTo>
                <a:lnTo>
                  <a:pt x="25086" y="31818"/>
                </a:lnTo>
                <a:lnTo>
                  <a:pt x="25070" y="40850"/>
                </a:lnTo>
                <a:lnTo>
                  <a:pt x="25371" y="41185"/>
                </a:lnTo>
                <a:close/>
              </a:path>
              <a:path extrusionOk="0" h="120000" w="120000">
                <a:moveTo>
                  <a:pt x="25055" y="31809"/>
                </a:moveTo>
                <a:lnTo>
                  <a:pt x="24773" y="32031"/>
                </a:lnTo>
                <a:lnTo>
                  <a:pt x="24872" y="41547"/>
                </a:lnTo>
                <a:lnTo>
                  <a:pt x="24971" y="41083"/>
                </a:lnTo>
                <a:lnTo>
                  <a:pt x="25070" y="40850"/>
                </a:lnTo>
                <a:lnTo>
                  <a:pt x="25086" y="31818"/>
                </a:lnTo>
                <a:lnTo>
                  <a:pt x="25055" y="31809"/>
                </a:lnTo>
                <a:close/>
              </a:path>
              <a:path extrusionOk="0" h="120000" w="120000">
                <a:moveTo>
                  <a:pt x="24773" y="41547"/>
                </a:moveTo>
                <a:lnTo>
                  <a:pt x="24872" y="41547"/>
                </a:lnTo>
                <a:lnTo>
                  <a:pt x="24773" y="32031"/>
                </a:lnTo>
                <a:lnTo>
                  <a:pt x="24673" y="32031"/>
                </a:lnTo>
                <a:lnTo>
                  <a:pt x="24574" y="31566"/>
                </a:lnTo>
                <a:lnTo>
                  <a:pt x="24574" y="41083"/>
                </a:lnTo>
                <a:lnTo>
                  <a:pt x="24773" y="41547"/>
                </a:lnTo>
                <a:close/>
              </a:path>
              <a:path extrusionOk="0" h="120000" w="120000">
                <a:moveTo>
                  <a:pt x="26358" y="40850"/>
                </a:moveTo>
                <a:lnTo>
                  <a:pt x="26259" y="40619"/>
                </a:lnTo>
                <a:lnTo>
                  <a:pt x="26358" y="41083"/>
                </a:lnTo>
                <a:lnTo>
                  <a:pt x="26556" y="41083"/>
                </a:lnTo>
                <a:lnTo>
                  <a:pt x="26457" y="40850"/>
                </a:lnTo>
                <a:lnTo>
                  <a:pt x="26358" y="40850"/>
                </a:lnTo>
                <a:close/>
              </a:path>
              <a:path extrusionOk="0" h="120000" w="120000">
                <a:moveTo>
                  <a:pt x="44690" y="37833"/>
                </a:moveTo>
                <a:lnTo>
                  <a:pt x="44395" y="37767"/>
                </a:lnTo>
                <a:lnTo>
                  <a:pt x="44403" y="39307"/>
                </a:lnTo>
                <a:lnTo>
                  <a:pt x="44492" y="38993"/>
                </a:lnTo>
                <a:lnTo>
                  <a:pt x="44660" y="38775"/>
                </a:lnTo>
                <a:lnTo>
                  <a:pt x="44826" y="38311"/>
                </a:lnTo>
                <a:lnTo>
                  <a:pt x="44761" y="37893"/>
                </a:lnTo>
                <a:lnTo>
                  <a:pt x="44690" y="37833"/>
                </a:lnTo>
                <a:close/>
              </a:path>
              <a:path extrusionOk="0" h="120000" w="120000">
                <a:moveTo>
                  <a:pt x="44395" y="37767"/>
                </a:moveTo>
                <a:lnTo>
                  <a:pt x="44058" y="37814"/>
                </a:lnTo>
                <a:lnTo>
                  <a:pt x="44099" y="42399"/>
                </a:lnTo>
                <a:lnTo>
                  <a:pt x="44195" y="41547"/>
                </a:lnTo>
                <a:lnTo>
                  <a:pt x="44321" y="39906"/>
                </a:lnTo>
                <a:lnTo>
                  <a:pt x="44403" y="39307"/>
                </a:lnTo>
                <a:lnTo>
                  <a:pt x="44395" y="37767"/>
                </a:lnTo>
                <a:close/>
              </a:path>
              <a:path extrusionOk="0" h="120000" w="120000">
                <a:moveTo>
                  <a:pt x="44321" y="39906"/>
                </a:moveTo>
                <a:lnTo>
                  <a:pt x="44195" y="41547"/>
                </a:lnTo>
                <a:lnTo>
                  <a:pt x="44294" y="41315"/>
                </a:lnTo>
                <a:lnTo>
                  <a:pt x="44324" y="40494"/>
                </a:lnTo>
                <a:lnTo>
                  <a:pt x="44321" y="39906"/>
                </a:lnTo>
                <a:close/>
              </a:path>
              <a:path extrusionOk="0" h="120000" w="120000">
                <a:moveTo>
                  <a:pt x="43707" y="95833"/>
                </a:moveTo>
                <a:lnTo>
                  <a:pt x="44012" y="96565"/>
                </a:lnTo>
                <a:lnTo>
                  <a:pt x="43798" y="43636"/>
                </a:lnTo>
                <a:lnTo>
                  <a:pt x="43972" y="43024"/>
                </a:lnTo>
                <a:lnTo>
                  <a:pt x="44099" y="42399"/>
                </a:lnTo>
                <a:lnTo>
                  <a:pt x="44058" y="37814"/>
                </a:lnTo>
                <a:lnTo>
                  <a:pt x="43735" y="37745"/>
                </a:lnTo>
                <a:lnTo>
                  <a:pt x="43707" y="95833"/>
                </a:lnTo>
                <a:close/>
              </a:path>
              <a:path extrusionOk="0" h="120000" w="120000">
                <a:moveTo>
                  <a:pt x="44690" y="44100"/>
                </a:moveTo>
                <a:lnTo>
                  <a:pt x="44789" y="43636"/>
                </a:lnTo>
                <a:lnTo>
                  <a:pt x="44690" y="43636"/>
                </a:lnTo>
                <a:lnTo>
                  <a:pt x="44492" y="43172"/>
                </a:lnTo>
                <a:lnTo>
                  <a:pt x="44888" y="100038"/>
                </a:lnTo>
                <a:lnTo>
                  <a:pt x="44736" y="44146"/>
                </a:lnTo>
                <a:lnTo>
                  <a:pt x="44690" y="44100"/>
                </a:lnTo>
                <a:close/>
              </a:path>
              <a:path extrusionOk="0" h="120000" w="120000">
                <a:moveTo>
                  <a:pt x="47266" y="99342"/>
                </a:moveTo>
                <a:lnTo>
                  <a:pt x="47564" y="100038"/>
                </a:lnTo>
                <a:lnTo>
                  <a:pt x="47419" y="31694"/>
                </a:lnTo>
                <a:lnTo>
                  <a:pt x="47465" y="31566"/>
                </a:lnTo>
                <a:lnTo>
                  <a:pt x="47586" y="31009"/>
                </a:lnTo>
                <a:lnTo>
                  <a:pt x="47433" y="30537"/>
                </a:lnTo>
                <a:lnTo>
                  <a:pt x="47266" y="30405"/>
                </a:lnTo>
                <a:lnTo>
                  <a:pt x="47266" y="99342"/>
                </a:lnTo>
                <a:close/>
              </a:path>
              <a:path extrusionOk="0" h="120000" w="120000">
                <a:moveTo>
                  <a:pt x="47564" y="27621"/>
                </a:moveTo>
                <a:lnTo>
                  <a:pt x="47663" y="27852"/>
                </a:lnTo>
                <a:lnTo>
                  <a:pt x="47675" y="27403"/>
                </a:lnTo>
                <a:lnTo>
                  <a:pt x="47391" y="26981"/>
                </a:lnTo>
                <a:lnTo>
                  <a:pt x="47366" y="26924"/>
                </a:lnTo>
                <a:lnTo>
                  <a:pt x="47366" y="27621"/>
                </a:lnTo>
                <a:lnTo>
                  <a:pt x="47564" y="27621"/>
                </a:lnTo>
                <a:close/>
              </a:path>
              <a:path extrusionOk="0" h="120000" w="120000">
                <a:moveTo>
                  <a:pt x="47419" y="31694"/>
                </a:moveTo>
                <a:lnTo>
                  <a:pt x="47564" y="100038"/>
                </a:lnTo>
                <a:lnTo>
                  <a:pt x="47762" y="100502"/>
                </a:lnTo>
                <a:lnTo>
                  <a:pt x="48257" y="100735"/>
                </a:lnTo>
                <a:lnTo>
                  <a:pt x="47960" y="27852"/>
                </a:lnTo>
                <a:lnTo>
                  <a:pt x="47762" y="28317"/>
                </a:lnTo>
                <a:lnTo>
                  <a:pt x="47762" y="28549"/>
                </a:lnTo>
                <a:lnTo>
                  <a:pt x="47866" y="30668"/>
                </a:lnTo>
                <a:lnTo>
                  <a:pt x="47954" y="31406"/>
                </a:lnTo>
                <a:lnTo>
                  <a:pt x="47861" y="31798"/>
                </a:lnTo>
                <a:lnTo>
                  <a:pt x="47617" y="31883"/>
                </a:lnTo>
                <a:lnTo>
                  <a:pt x="47419" y="31694"/>
                </a:lnTo>
                <a:close/>
              </a:path>
              <a:path extrusionOk="0" h="120000" w="120000">
                <a:moveTo>
                  <a:pt x="47762" y="28317"/>
                </a:moveTo>
                <a:lnTo>
                  <a:pt x="47960" y="27852"/>
                </a:lnTo>
                <a:lnTo>
                  <a:pt x="47675" y="27403"/>
                </a:lnTo>
                <a:lnTo>
                  <a:pt x="47663" y="27852"/>
                </a:lnTo>
                <a:lnTo>
                  <a:pt x="47663" y="28317"/>
                </a:lnTo>
                <a:lnTo>
                  <a:pt x="47762" y="28317"/>
                </a:lnTo>
                <a:close/>
              </a:path>
              <a:path extrusionOk="0" h="120000" w="120000">
                <a:moveTo>
                  <a:pt x="48852" y="25067"/>
                </a:moveTo>
                <a:lnTo>
                  <a:pt x="48753" y="25300"/>
                </a:lnTo>
                <a:lnTo>
                  <a:pt x="48555" y="25531"/>
                </a:lnTo>
                <a:lnTo>
                  <a:pt x="48356" y="25531"/>
                </a:lnTo>
                <a:lnTo>
                  <a:pt x="48257" y="25300"/>
                </a:lnTo>
                <a:lnTo>
                  <a:pt x="48059" y="25300"/>
                </a:lnTo>
                <a:lnTo>
                  <a:pt x="48059" y="25764"/>
                </a:lnTo>
                <a:lnTo>
                  <a:pt x="48257" y="25764"/>
                </a:lnTo>
                <a:lnTo>
                  <a:pt x="48356" y="25995"/>
                </a:lnTo>
                <a:lnTo>
                  <a:pt x="48455" y="100270"/>
                </a:lnTo>
                <a:lnTo>
                  <a:pt x="48852" y="100038"/>
                </a:lnTo>
                <a:lnTo>
                  <a:pt x="48852" y="25067"/>
                </a:lnTo>
                <a:close/>
              </a:path>
              <a:path extrusionOk="0" h="120000" w="120000">
                <a:moveTo>
                  <a:pt x="49743" y="24139"/>
                </a:moveTo>
                <a:lnTo>
                  <a:pt x="49545" y="24603"/>
                </a:lnTo>
                <a:lnTo>
                  <a:pt x="49446" y="24835"/>
                </a:lnTo>
                <a:lnTo>
                  <a:pt x="49347" y="25067"/>
                </a:lnTo>
                <a:lnTo>
                  <a:pt x="49248" y="24835"/>
                </a:lnTo>
                <a:lnTo>
                  <a:pt x="49149" y="25067"/>
                </a:lnTo>
                <a:lnTo>
                  <a:pt x="49149" y="25300"/>
                </a:lnTo>
                <a:lnTo>
                  <a:pt x="49248" y="99342"/>
                </a:lnTo>
                <a:lnTo>
                  <a:pt x="49347" y="98878"/>
                </a:lnTo>
                <a:lnTo>
                  <a:pt x="49446" y="98182"/>
                </a:lnTo>
                <a:lnTo>
                  <a:pt x="49743" y="97717"/>
                </a:lnTo>
                <a:lnTo>
                  <a:pt x="49743" y="24139"/>
                </a:lnTo>
                <a:close/>
              </a:path>
              <a:path extrusionOk="0" h="120000" w="120000">
                <a:moveTo>
                  <a:pt x="49149" y="99806"/>
                </a:moveTo>
                <a:lnTo>
                  <a:pt x="49248" y="99342"/>
                </a:lnTo>
                <a:lnTo>
                  <a:pt x="49149" y="25300"/>
                </a:lnTo>
                <a:lnTo>
                  <a:pt x="49050" y="25300"/>
                </a:lnTo>
                <a:lnTo>
                  <a:pt x="48852" y="25067"/>
                </a:lnTo>
                <a:lnTo>
                  <a:pt x="48852" y="100038"/>
                </a:lnTo>
                <a:lnTo>
                  <a:pt x="49149" y="99806"/>
                </a:lnTo>
                <a:close/>
              </a:path>
              <a:path extrusionOk="0" h="120000" w="120000">
                <a:moveTo>
                  <a:pt x="48356" y="25995"/>
                </a:moveTo>
                <a:lnTo>
                  <a:pt x="48356" y="26460"/>
                </a:lnTo>
                <a:lnTo>
                  <a:pt x="48257" y="26460"/>
                </a:lnTo>
                <a:lnTo>
                  <a:pt x="48158" y="26228"/>
                </a:lnTo>
                <a:lnTo>
                  <a:pt x="48059" y="26460"/>
                </a:lnTo>
                <a:lnTo>
                  <a:pt x="48257" y="100735"/>
                </a:lnTo>
                <a:lnTo>
                  <a:pt x="48455" y="100270"/>
                </a:lnTo>
                <a:lnTo>
                  <a:pt x="48356" y="25995"/>
                </a:lnTo>
                <a:close/>
              </a:path>
              <a:path extrusionOk="0" h="120000" w="120000">
                <a:moveTo>
                  <a:pt x="48257" y="100735"/>
                </a:moveTo>
                <a:lnTo>
                  <a:pt x="48059" y="26460"/>
                </a:lnTo>
                <a:lnTo>
                  <a:pt x="47960" y="26692"/>
                </a:lnTo>
                <a:lnTo>
                  <a:pt x="47960" y="27852"/>
                </a:lnTo>
                <a:lnTo>
                  <a:pt x="48257" y="100735"/>
                </a:lnTo>
                <a:close/>
              </a:path>
              <a:path extrusionOk="0" h="120000" w="120000">
                <a:moveTo>
                  <a:pt x="47266" y="30405"/>
                </a:moveTo>
                <a:lnTo>
                  <a:pt x="47167" y="31566"/>
                </a:lnTo>
                <a:lnTo>
                  <a:pt x="47167" y="32031"/>
                </a:lnTo>
                <a:lnTo>
                  <a:pt x="46947" y="32031"/>
                </a:lnTo>
                <a:lnTo>
                  <a:pt x="47167" y="98645"/>
                </a:lnTo>
                <a:lnTo>
                  <a:pt x="47266" y="99342"/>
                </a:lnTo>
                <a:lnTo>
                  <a:pt x="47266" y="30405"/>
                </a:lnTo>
                <a:close/>
              </a:path>
              <a:path extrusionOk="0" h="120000" w="120000">
                <a:moveTo>
                  <a:pt x="47068" y="30405"/>
                </a:moveTo>
                <a:lnTo>
                  <a:pt x="46870" y="30870"/>
                </a:lnTo>
                <a:lnTo>
                  <a:pt x="46947" y="32031"/>
                </a:lnTo>
                <a:lnTo>
                  <a:pt x="47026" y="31834"/>
                </a:lnTo>
                <a:lnTo>
                  <a:pt x="47068" y="31798"/>
                </a:lnTo>
                <a:lnTo>
                  <a:pt x="47167" y="31566"/>
                </a:lnTo>
                <a:lnTo>
                  <a:pt x="47266" y="30405"/>
                </a:lnTo>
                <a:lnTo>
                  <a:pt x="47068" y="30405"/>
                </a:lnTo>
                <a:close/>
              </a:path>
              <a:path extrusionOk="0" h="120000" w="120000">
                <a:moveTo>
                  <a:pt x="46870" y="30870"/>
                </a:moveTo>
                <a:lnTo>
                  <a:pt x="46672" y="30870"/>
                </a:lnTo>
                <a:lnTo>
                  <a:pt x="46837" y="32304"/>
                </a:lnTo>
                <a:lnTo>
                  <a:pt x="46870" y="32222"/>
                </a:lnTo>
                <a:lnTo>
                  <a:pt x="46870" y="32031"/>
                </a:lnTo>
                <a:lnTo>
                  <a:pt x="46947" y="32031"/>
                </a:lnTo>
                <a:lnTo>
                  <a:pt x="46870" y="30870"/>
                </a:lnTo>
                <a:close/>
              </a:path>
              <a:path extrusionOk="0" h="120000" w="120000">
                <a:moveTo>
                  <a:pt x="46870" y="32222"/>
                </a:moveTo>
                <a:lnTo>
                  <a:pt x="46870" y="32495"/>
                </a:lnTo>
                <a:lnTo>
                  <a:pt x="46837" y="32304"/>
                </a:lnTo>
                <a:lnTo>
                  <a:pt x="46672" y="30870"/>
                </a:lnTo>
                <a:lnTo>
                  <a:pt x="46573" y="30870"/>
                </a:lnTo>
                <a:lnTo>
                  <a:pt x="46473" y="30638"/>
                </a:lnTo>
                <a:lnTo>
                  <a:pt x="46672" y="44332"/>
                </a:lnTo>
                <a:lnTo>
                  <a:pt x="46771" y="45493"/>
                </a:lnTo>
                <a:lnTo>
                  <a:pt x="47167" y="98645"/>
                </a:lnTo>
                <a:lnTo>
                  <a:pt x="46870" y="32222"/>
                </a:lnTo>
                <a:close/>
              </a:path>
              <a:path extrusionOk="0" h="120000" w="120000">
                <a:moveTo>
                  <a:pt x="47366" y="29245"/>
                </a:moveTo>
                <a:lnTo>
                  <a:pt x="47465" y="29245"/>
                </a:lnTo>
                <a:lnTo>
                  <a:pt x="47564" y="29478"/>
                </a:lnTo>
                <a:lnTo>
                  <a:pt x="47697" y="29917"/>
                </a:lnTo>
                <a:lnTo>
                  <a:pt x="47866" y="30668"/>
                </a:lnTo>
                <a:lnTo>
                  <a:pt x="47762" y="28549"/>
                </a:lnTo>
                <a:lnTo>
                  <a:pt x="47530" y="28478"/>
                </a:lnTo>
                <a:lnTo>
                  <a:pt x="47366" y="29245"/>
                </a:lnTo>
                <a:close/>
              </a:path>
              <a:path extrusionOk="0" h="120000" w="120000">
                <a:moveTo>
                  <a:pt x="47366" y="29245"/>
                </a:moveTo>
                <a:lnTo>
                  <a:pt x="47530" y="28478"/>
                </a:lnTo>
                <a:lnTo>
                  <a:pt x="47321" y="28471"/>
                </a:lnTo>
                <a:lnTo>
                  <a:pt x="47167" y="28549"/>
                </a:lnTo>
                <a:lnTo>
                  <a:pt x="47167" y="29013"/>
                </a:lnTo>
                <a:lnTo>
                  <a:pt x="47366" y="29245"/>
                </a:lnTo>
                <a:close/>
              </a:path>
              <a:path extrusionOk="0" h="120000" w="120000">
                <a:moveTo>
                  <a:pt x="46573" y="45493"/>
                </a:moveTo>
                <a:lnTo>
                  <a:pt x="46473" y="45260"/>
                </a:lnTo>
                <a:lnTo>
                  <a:pt x="46374" y="44564"/>
                </a:lnTo>
                <a:lnTo>
                  <a:pt x="46176" y="44564"/>
                </a:lnTo>
                <a:lnTo>
                  <a:pt x="46176" y="44100"/>
                </a:lnTo>
                <a:lnTo>
                  <a:pt x="45879" y="44100"/>
                </a:lnTo>
                <a:lnTo>
                  <a:pt x="46275" y="98878"/>
                </a:lnTo>
                <a:lnTo>
                  <a:pt x="46771" y="98645"/>
                </a:lnTo>
                <a:lnTo>
                  <a:pt x="46573" y="45493"/>
                </a:lnTo>
                <a:close/>
              </a:path>
              <a:path extrusionOk="0" h="120000" w="120000">
                <a:moveTo>
                  <a:pt x="46374" y="44332"/>
                </a:moveTo>
                <a:lnTo>
                  <a:pt x="46374" y="44100"/>
                </a:lnTo>
                <a:lnTo>
                  <a:pt x="46473" y="44100"/>
                </a:lnTo>
                <a:lnTo>
                  <a:pt x="46672" y="44332"/>
                </a:lnTo>
                <a:lnTo>
                  <a:pt x="46473" y="30638"/>
                </a:lnTo>
                <a:lnTo>
                  <a:pt x="46374" y="30638"/>
                </a:lnTo>
                <a:lnTo>
                  <a:pt x="46374" y="44332"/>
                </a:lnTo>
                <a:close/>
              </a:path>
              <a:path extrusionOk="0" h="120000" w="120000">
                <a:moveTo>
                  <a:pt x="46275" y="31102"/>
                </a:moveTo>
                <a:lnTo>
                  <a:pt x="46077" y="31102"/>
                </a:lnTo>
                <a:lnTo>
                  <a:pt x="46176" y="43636"/>
                </a:lnTo>
                <a:lnTo>
                  <a:pt x="46275" y="44100"/>
                </a:lnTo>
                <a:lnTo>
                  <a:pt x="46374" y="44332"/>
                </a:lnTo>
                <a:lnTo>
                  <a:pt x="46374" y="30638"/>
                </a:lnTo>
                <a:lnTo>
                  <a:pt x="46275" y="31102"/>
                </a:lnTo>
                <a:close/>
              </a:path>
              <a:path extrusionOk="0" h="120000" w="120000">
                <a:moveTo>
                  <a:pt x="46077" y="43404"/>
                </a:moveTo>
                <a:lnTo>
                  <a:pt x="46176" y="43636"/>
                </a:lnTo>
                <a:lnTo>
                  <a:pt x="46077" y="31102"/>
                </a:lnTo>
                <a:lnTo>
                  <a:pt x="46077" y="30638"/>
                </a:lnTo>
                <a:lnTo>
                  <a:pt x="45978" y="30638"/>
                </a:lnTo>
                <a:lnTo>
                  <a:pt x="45978" y="43636"/>
                </a:lnTo>
                <a:lnTo>
                  <a:pt x="46077" y="43404"/>
                </a:lnTo>
                <a:close/>
              </a:path>
              <a:path extrusionOk="0" h="120000" w="120000">
                <a:moveTo>
                  <a:pt x="46771" y="98645"/>
                </a:moveTo>
                <a:lnTo>
                  <a:pt x="47167" y="98645"/>
                </a:lnTo>
                <a:lnTo>
                  <a:pt x="46771" y="45493"/>
                </a:lnTo>
                <a:lnTo>
                  <a:pt x="46573" y="45493"/>
                </a:lnTo>
                <a:lnTo>
                  <a:pt x="46771" y="98645"/>
                </a:lnTo>
                <a:close/>
              </a:path>
              <a:path extrusionOk="0" h="120000" w="120000">
                <a:moveTo>
                  <a:pt x="46275" y="98878"/>
                </a:moveTo>
                <a:lnTo>
                  <a:pt x="45879" y="44100"/>
                </a:lnTo>
                <a:lnTo>
                  <a:pt x="45879" y="44564"/>
                </a:lnTo>
                <a:lnTo>
                  <a:pt x="45780" y="44564"/>
                </a:lnTo>
                <a:lnTo>
                  <a:pt x="45481" y="44504"/>
                </a:lnTo>
                <a:lnTo>
                  <a:pt x="45383" y="99806"/>
                </a:lnTo>
                <a:lnTo>
                  <a:pt x="46275" y="98878"/>
                </a:lnTo>
                <a:close/>
              </a:path>
              <a:path extrusionOk="0" h="120000" w="120000">
                <a:moveTo>
                  <a:pt x="45073" y="44350"/>
                </a:moveTo>
                <a:lnTo>
                  <a:pt x="44736" y="44146"/>
                </a:lnTo>
                <a:lnTo>
                  <a:pt x="44888" y="100038"/>
                </a:lnTo>
                <a:lnTo>
                  <a:pt x="45383" y="99806"/>
                </a:lnTo>
                <a:lnTo>
                  <a:pt x="45481" y="44504"/>
                </a:lnTo>
                <a:lnTo>
                  <a:pt x="45073" y="44350"/>
                </a:lnTo>
                <a:close/>
              </a:path>
              <a:path extrusionOk="0" h="120000" w="120000">
                <a:moveTo>
                  <a:pt x="44888" y="100038"/>
                </a:moveTo>
                <a:lnTo>
                  <a:pt x="44492" y="43172"/>
                </a:lnTo>
                <a:lnTo>
                  <a:pt x="44393" y="42940"/>
                </a:lnTo>
                <a:lnTo>
                  <a:pt x="44294" y="42707"/>
                </a:lnTo>
                <a:lnTo>
                  <a:pt x="44195" y="42940"/>
                </a:lnTo>
                <a:lnTo>
                  <a:pt x="44393" y="98878"/>
                </a:lnTo>
                <a:lnTo>
                  <a:pt x="44492" y="99574"/>
                </a:lnTo>
                <a:lnTo>
                  <a:pt x="44888" y="100038"/>
                </a:lnTo>
                <a:close/>
              </a:path>
              <a:path extrusionOk="0" h="120000" w="120000">
                <a:moveTo>
                  <a:pt x="44195" y="43172"/>
                </a:moveTo>
                <a:lnTo>
                  <a:pt x="43996" y="43404"/>
                </a:lnTo>
                <a:lnTo>
                  <a:pt x="44012" y="96565"/>
                </a:lnTo>
                <a:lnTo>
                  <a:pt x="44095" y="96789"/>
                </a:lnTo>
                <a:lnTo>
                  <a:pt x="44195" y="97717"/>
                </a:lnTo>
                <a:lnTo>
                  <a:pt x="44393" y="98878"/>
                </a:lnTo>
                <a:lnTo>
                  <a:pt x="44195" y="42940"/>
                </a:lnTo>
                <a:lnTo>
                  <a:pt x="44195" y="43172"/>
                </a:lnTo>
                <a:close/>
              </a:path>
              <a:path extrusionOk="0" h="120000" w="120000">
                <a:moveTo>
                  <a:pt x="43897" y="43404"/>
                </a:moveTo>
                <a:lnTo>
                  <a:pt x="43798" y="43636"/>
                </a:lnTo>
                <a:lnTo>
                  <a:pt x="44012" y="96565"/>
                </a:lnTo>
                <a:lnTo>
                  <a:pt x="43996" y="43404"/>
                </a:lnTo>
                <a:lnTo>
                  <a:pt x="43897" y="43404"/>
                </a:lnTo>
                <a:close/>
              </a:path>
              <a:path extrusionOk="0" h="120000" w="120000">
                <a:moveTo>
                  <a:pt x="43735" y="37745"/>
                </a:moveTo>
                <a:lnTo>
                  <a:pt x="43600" y="37601"/>
                </a:lnTo>
                <a:lnTo>
                  <a:pt x="43402" y="37601"/>
                </a:lnTo>
                <a:lnTo>
                  <a:pt x="43402" y="36905"/>
                </a:lnTo>
                <a:lnTo>
                  <a:pt x="43204" y="36672"/>
                </a:lnTo>
                <a:lnTo>
                  <a:pt x="43402" y="95396"/>
                </a:lnTo>
                <a:lnTo>
                  <a:pt x="43707" y="95833"/>
                </a:lnTo>
                <a:lnTo>
                  <a:pt x="43735" y="37745"/>
                </a:lnTo>
                <a:close/>
              </a:path>
              <a:path extrusionOk="0" h="120000" w="120000">
                <a:moveTo>
                  <a:pt x="45284" y="38762"/>
                </a:moveTo>
                <a:lnTo>
                  <a:pt x="44987" y="39458"/>
                </a:lnTo>
                <a:lnTo>
                  <a:pt x="45076" y="40443"/>
                </a:lnTo>
                <a:lnTo>
                  <a:pt x="45183" y="41217"/>
                </a:lnTo>
                <a:lnTo>
                  <a:pt x="45185" y="41315"/>
                </a:lnTo>
                <a:lnTo>
                  <a:pt x="45284" y="41547"/>
                </a:lnTo>
                <a:lnTo>
                  <a:pt x="45419" y="44061"/>
                </a:lnTo>
                <a:lnTo>
                  <a:pt x="45284" y="38529"/>
                </a:lnTo>
                <a:lnTo>
                  <a:pt x="45284" y="38762"/>
                </a:lnTo>
                <a:close/>
              </a:path>
              <a:path extrusionOk="0" h="120000" w="120000">
                <a:moveTo>
                  <a:pt x="45086" y="37601"/>
                </a:moveTo>
                <a:lnTo>
                  <a:pt x="45185" y="37601"/>
                </a:lnTo>
                <a:lnTo>
                  <a:pt x="45284" y="38065"/>
                </a:lnTo>
                <a:lnTo>
                  <a:pt x="45419" y="44061"/>
                </a:lnTo>
                <a:lnTo>
                  <a:pt x="45483" y="44100"/>
                </a:lnTo>
                <a:lnTo>
                  <a:pt x="45681" y="44332"/>
                </a:lnTo>
                <a:lnTo>
                  <a:pt x="45580" y="30622"/>
                </a:lnTo>
                <a:lnTo>
                  <a:pt x="45298" y="30828"/>
                </a:lnTo>
                <a:lnTo>
                  <a:pt x="45185" y="30870"/>
                </a:lnTo>
                <a:lnTo>
                  <a:pt x="45086" y="37601"/>
                </a:lnTo>
                <a:close/>
              </a:path>
              <a:path extrusionOk="0" h="120000" w="120000">
                <a:moveTo>
                  <a:pt x="44492" y="36441"/>
                </a:moveTo>
                <a:lnTo>
                  <a:pt x="44591" y="36441"/>
                </a:lnTo>
                <a:lnTo>
                  <a:pt x="44690" y="37136"/>
                </a:lnTo>
                <a:lnTo>
                  <a:pt x="44789" y="37369"/>
                </a:lnTo>
                <a:lnTo>
                  <a:pt x="45086" y="37601"/>
                </a:lnTo>
                <a:lnTo>
                  <a:pt x="45185" y="30870"/>
                </a:lnTo>
                <a:lnTo>
                  <a:pt x="44987" y="31102"/>
                </a:lnTo>
                <a:lnTo>
                  <a:pt x="44888" y="30870"/>
                </a:lnTo>
                <a:lnTo>
                  <a:pt x="44690" y="30870"/>
                </a:lnTo>
                <a:lnTo>
                  <a:pt x="44591" y="31102"/>
                </a:lnTo>
                <a:lnTo>
                  <a:pt x="44492" y="36441"/>
                </a:lnTo>
                <a:close/>
              </a:path>
              <a:path extrusionOk="0" h="120000" w="120000">
                <a:moveTo>
                  <a:pt x="45978" y="30638"/>
                </a:moveTo>
                <a:lnTo>
                  <a:pt x="45580" y="30622"/>
                </a:lnTo>
                <a:lnTo>
                  <a:pt x="45681" y="44332"/>
                </a:lnTo>
                <a:lnTo>
                  <a:pt x="45879" y="43636"/>
                </a:lnTo>
                <a:lnTo>
                  <a:pt x="45978" y="43636"/>
                </a:lnTo>
                <a:lnTo>
                  <a:pt x="45978" y="30638"/>
                </a:lnTo>
                <a:close/>
              </a:path>
              <a:path extrusionOk="0" h="120000" w="120000">
                <a:moveTo>
                  <a:pt x="45284" y="38298"/>
                </a:moveTo>
                <a:lnTo>
                  <a:pt x="45284" y="38529"/>
                </a:lnTo>
                <a:lnTo>
                  <a:pt x="45419" y="44061"/>
                </a:lnTo>
                <a:lnTo>
                  <a:pt x="45284" y="38065"/>
                </a:lnTo>
                <a:lnTo>
                  <a:pt x="45284" y="38298"/>
                </a:lnTo>
                <a:close/>
              </a:path>
              <a:path extrusionOk="0" h="120000" w="120000">
                <a:moveTo>
                  <a:pt x="45419" y="44061"/>
                </a:moveTo>
                <a:lnTo>
                  <a:pt x="45284" y="41547"/>
                </a:lnTo>
                <a:lnTo>
                  <a:pt x="45185" y="41779"/>
                </a:lnTo>
                <a:lnTo>
                  <a:pt x="45185" y="42243"/>
                </a:lnTo>
                <a:lnTo>
                  <a:pt x="45086" y="42243"/>
                </a:lnTo>
                <a:lnTo>
                  <a:pt x="45073" y="43635"/>
                </a:lnTo>
                <a:lnTo>
                  <a:pt x="45419" y="44061"/>
                </a:lnTo>
                <a:close/>
              </a:path>
              <a:path extrusionOk="0" h="120000" w="120000">
                <a:moveTo>
                  <a:pt x="44987" y="42243"/>
                </a:moveTo>
                <a:lnTo>
                  <a:pt x="44690" y="42476"/>
                </a:lnTo>
                <a:lnTo>
                  <a:pt x="44789" y="43172"/>
                </a:lnTo>
                <a:lnTo>
                  <a:pt x="45073" y="43635"/>
                </a:lnTo>
                <a:lnTo>
                  <a:pt x="45086" y="42243"/>
                </a:lnTo>
                <a:lnTo>
                  <a:pt x="44987" y="42243"/>
                </a:lnTo>
                <a:close/>
              </a:path>
              <a:path extrusionOk="0" h="120000" w="120000">
                <a:moveTo>
                  <a:pt x="43402" y="32262"/>
                </a:moveTo>
                <a:lnTo>
                  <a:pt x="43501" y="32495"/>
                </a:lnTo>
                <a:lnTo>
                  <a:pt x="43637" y="35925"/>
                </a:lnTo>
                <a:lnTo>
                  <a:pt x="43897" y="36209"/>
                </a:lnTo>
                <a:lnTo>
                  <a:pt x="43996" y="36441"/>
                </a:lnTo>
                <a:lnTo>
                  <a:pt x="44095" y="36441"/>
                </a:lnTo>
                <a:lnTo>
                  <a:pt x="44294" y="36209"/>
                </a:lnTo>
                <a:lnTo>
                  <a:pt x="44492" y="36441"/>
                </a:lnTo>
                <a:lnTo>
                  <a:pt x="44591" y="31102"/>
                </a:lnTo>
                <a:lnTo>
                  <a:pt x="44393" y="31102"/>
                </a:lnTo>
                <a:lnTo>
                  <a:pt x="44195" y="30870"/>
                </a:lnTo>
                <a:lnTo>
                  <a:pt x="43996" y="31102"/>
                </a:lnTo>
                <a:lnTo>
                  <a:pt x="43897" y="31334"/>
                </a:lnTo>
                <a:lnTo>
                  <a:pt x="43600" y="31334"/>
                </a:lnTo>
                <a:lnTo>
                  <a:pt x="43402" y="32262"/>
                </a:lnTo>
                <a:close/>
              </a:path>
              <a:path extrusionOk="0" h="120000" w="120000">
                <a:moveTo>
                  <a:pt x="43501" y="32959"/>
                </a:moveTo>
                <a:lnTo>
                  <a:pt x="43303" y="33655"/>
                </a:lnTo>
                <a:lnTo>
                  <a:pt x="43398" y="35467"/>
                </a:lnTo>
                <a:lnTo>
                  <a:pt x="43637" y="35925"/>
                </a:lnTo>
                <a:lnTo>
                  <a:pt x="43501" y="32495"/>
                </a:lnTo>
                <a:lnTo>
                  <a:pt x="43501" y="32959"/>
                </a:lnTo>
                <a:close/>
              </a:path>
              <a:path extrusionOk="0" h="120000" w="120000">
                <a:moveTo>
                  <a:pt x="43303" y="33888"/>
                </a:moveTo>
                <a:lnTo>
                  <a:pt x="43287" y="34823"/>
                </a:lnTo>
                <a:lnTo>
                  <a:pt x="43398" y="35467"/>
                </a:lnTo>
                <a:lnTo>
                  <a:pt x="43303" y="33655"/>
                </a:lnTo>
                <a:lnTo>
                  <a:pt x="43303" y="33888"/>
                </a:lnTo>
                <a:close/>
              </a:path>
              <a:path extrusionOk="0" h="120000" w="120000">
                <a:moveTo>
                  <a:pt x="41816" y="32495"/>
                </a:moveTo>
                <a:lnTo>
                  <a:pt x="41915" y="33191"/>
                </a:lnTo>
                <a:lnTo>
                  <a:pt x="42014" y="33191"/>
                </a:lnTo>
                <a:lnTo>
                  <a:pt x="42113" y="33423"/>
                </a:lnTo>
                <a:lnTo>
                  <a:pt x="42312" y="33423"/>
                </a:lnTo>
                <a:lnTo>
                  <a:pt x="42421" y="32855"/>
                </a:lnTo>
                <a:lnTo>
                  <a:pt x="42341" y="32107"/>
                </a:lnTo>
                <a:lnTo>
                  <a:pt x="42312" y="32031"/>
                </a:lnTo>
                <a:lnTo>
                  <a:pt x="42113" y="32031"/>
                </a:lnTo>
                <a:lnTo>
                  <a:pt x="42014" y="32262"/>
                </a:lnTo>
                <a:lnTo>
                  <a:pt x="41915" y="32495"/>
                </a:lnTo>
                <a:lnTo>
                  <a:pt x="41816" y="32495"/>
                </a:lnTo>
                <a:close/>
              </a:path>
              <a:path extrusionOk="0" h="120000" w="120000">
                <a:moveTo>
                  <a:pt x="41816" y="32959"/>
                </a:moveTo>
                <a:lnTo>
                  <a:pt x="41816" y="33191"/>
                </a:lnTo>
                <a:lnTo>
                  <a:pt x="41915" y="33191"/>
                </a:lnTo>
                <a:lnTo>
                  <a:pt x="41816" y="32495"/>
                </a:lnTo>
                <a:lnTo>
                  <a:pt x="41816" y="32959"/>
                </a:lnTo>
                <a:close/>
              </a:path>
              <a:path extrusionOk="0" h="120000" w="120000">
                <a:moveTo>
                  <a:pt x="41420" y="35048"/>
                </a:moveTo>
                <a:lnTo>
                  <a:pt x="41519" y="35280"/>
                </a:lnTo>
                <a:lnTo>
                  <a:pt x="41618" y="35048"/>
                </a:lnTo>
                <a:lnTo>
                  <a:pt x="41717" y="35048"/>
                </a:lnTo>
                <a:lnTo>
                  <a:pt x="41816" y="34816"/>
                </a:lnTo>
                <a:lnTo>
                  <a:pt x="41816" y="34352"/>
                </a:lnTo>
                <a:lnTo>
                  <a:pt x="41618" y="34352"/>
                </a:lnTo>
                <a:lnTo>
                  <a:pt x="41519" y="34119"/>
                </a:lnTo>
                <a:lnTo>
                  <a:pt x="41420" y="35048"/>
                </a:lnTo>
                <a:close/>
              </a:path>
              <a:path extrusionOk="0" h="120000" w="120000">
                <a:moveTo>
                  <a:pt x="41222" y="35280"/>
                </a:moveTo>
                <a:lnTo>
                  <a:pt x="41222" y="35048"/>
                </a:lnTo>
                <a:lnTo>
                  <a:pt x="41420" y="35048"/>
                </a:lnTo>
                <a:lnTo>
                  <a:pt x="41519" y="34119"/>
                </a:lnTo>
                <a:lnTo>
                  <a:pt x="41222" y="34119"/>
                </a:lnTo>
                <a:lnTo>
                  <a:pt x="41222" y="35280"/>
                </a:lnTo>
                <a:close/>
              </a:path>
              <a:path extrusionOk="0" h="120000" w="120000">
                <a:moveTo>
                  <a:pt x="41123" y="34816"/>
                </a:moveTo>
                <a:lnTo>
                  <a:pt x="41024" y="34816"/>
                </a:lnTo>
                <a:lnTo>
                  <a:pt x="41123" y="35512"/>
                </a:lnTo>
                <a:lnTo>
                  <a:pt x="41222" y="35280"/>
                </a:lnTo>
                <a:lnTo>
                  <a:pt x="41222" y="34119"/>
                </a:lnTo>
                <a:lnTo>
                  <a:pt x="41123" y="34816"/>
                </a:lnTo>
                <a:close/>
              </a:path>
              <a:path extrusionOk="0" h="120000" w="120000">
                <a:moveTo>
                  <a:pt x="41024" y="35048"/>
                </a:moveTo>
                <a:lnTo>
                  <a:pt x="40924" y="34816"/>
                </a:lnTo>
                <a:lnTo>
                  <a:pt x="41024" y="35745"/>
                </a:lnTo>
                <a:lnTo>
                  <a:pt x="41123" y="35512"/>
                </a:lnTo>
                <a:lnTo>
                  <a:pt x="41024" y="34816"/>
                </a:lnTo>
                <a:lnTo>
                  <a:pt x="41024" y="35048"/>
                </a:lnTo>
                <a:close/>
              </a:path>
              <a:path extrusionOk="0" h="120000" w="120000">
                <a:moveTo>
                  <a:pt x="40924" y="35048"/>
                </a:moveTo>
                <a:lnTo>
                  <a:pt x="40825" y="35048"/>
                </a:lnTo>
                <a:lnTo>
                  <a:pt x="40924" y="35512"/>
                </a:lnTo>
                <a:lnTo>
                  <a:pt x="41024" y="35745"/>
                </a:lnTo>
                <a:lnTo>
                  <a:pt x="40924" y="34816"/>
                </a:lnTo>
                <a:lnTo>
                  <a:pt x="40924" y="35048"/>
                </a:lnTo>
                <a:close/>
              </a:path>
              <a:path extrusionOk="0" h="120000" w="120000">
                <a:moveTo>
                  <a:pt x="38348" y="33423"/>
                </a:moveTo>
                <a:lnTo>
                  <a:pt x="38546" y="33423"/>
                </a:lnTo>
                <a:lnTo>
                  <a:pt x="38546" y="33191"/>
                </a:lnTo>
                <a:lnTo>
                  <a:pt x="38645" y="33423"/>
                </a:lnTo>
                <a:lnTo>
                  <a:pt x="38546" y="32959"/>
                </a:lnTo>
                <a:lnTo>
                  <a:pt x="38447" y="32959"/>
                </a:lnTo>
                <a:lnTo>
                  <a:pt x="38348" y="33423"/>
                </a:lnTo>
                <a:close/>
              </a:path>
              <a:path extrusionOk="0" h="120000" w="120000">
                <a:moveTo>
                  <a:pt x="12683" y="75667"/>
                </a:moveTo>
                <a:lnTo>
                  <a:pt x="12584" y="75667"/>
                </a:lnTo>
                <a:lnTo>
                  <a:pt x="12485" y="75203"/>
                </a:lnTo>
                <a:lnTo>
                  <a:pt x="12365" y="74809"/>
                </a:lnTo>
                <a:lnTo>
                  <a:pt x="12362" y="70500"/>
                </a:lnTo>
                <a:lnTo>
                  <a:pt x="12683" y="61044"/>
                </a:lnTo>
                <a:lnTo>
                  <a:pt x="11990" y="61044"/>
                </a:lnTo>
                <a:lnTo>
                  <a:pt x="12089" y="68007"/>
                </a:lnTo>
                <a:lnTo>
                  <a:pt x="12287" y="97021"/>
                </a:lnTo>
                <a:lnTo>
                  <a:pt x="12386" y="97021"/>
                </a:lnTo>
                <a:lnTo>
                  <a:pt x="12683" y="96789"/>
                </a:lnTo>
                <a:lnTo>
                  <a:pt x="12683" y="75667"/>
                </a:lnTo>
                <a:close/>
              </a:path>
              <a:path extrusionOk="0" h="120000" w="120000">
                <a:moveTo>
                  <a:pt x="13080" y="56634"/>
                </a:moveTo>
                <a:lnTo>
                  <a:pt x="12762" y="56802"/>
                </a:lnTo>
                <a:lnTo>
                  <a:pt x="12783" y="57098"/>
                </a:lnTo>
                <a:lnTo>
                  <a:pt x="12882" y="57562"/>
                </a:lnTo>
                <a:lnTo>
                  <a:pt x="12950" y="59146"/>
                </a:lnTo>
                <a:lnTo>
                  <a:pt x="12981" y="59187"/>
                </a:lnTo>
                <a:lnTo>
                  <a:pt x="13278" y="59419"/>
                </a:lnTo>
                <a:lnTo>
                  <a:pt x="13179" y="57098"/>
                </a:lnTo>
                <a:lnTo>
                  <a:pt x="13179" y="56866"/>
                </a:lnTo>
                <a:lnTo>
                  <a:pt x="13080" y="56634"/>
                </a:lnTo>
                <a:close/>
              </a:path>
              <a:path extrusionOk="0" h="120000" w="120000">
                <a:moveTo>
                  <a:pt x="13353" y="74689"/>
                </a:moveTo>
                <a:lnTo>
                  <a:pt x="13476" y="58491"/>
                </a:lnTo>
                <a:lnTo>
                  <a:pt x="13575" y="58027"/>
                </a:lnTo>
                <a:lnTo>
                  <a:pt x="13674" y="58027"/>
                </a:lnTo>
                <a:lnTo>
                  <a:pt x="13773" y="57794"/>
                </a:lnTo>
                <a:lnTo>
                  <a:pt x="13575" y="57562"/>
                </a:lnTo>
                <a:lnTo>
                  <a:pt x="13476" y="57562"/>
                </a:lnTo>
                <a:lnTo>
                  <a:pt x="13353" y="74689"/>
                </a:lnTo>
                <a:close/>
              </a:path>
              <a:path extrusionOk="0" h="120000" w="120000">
                <a:moveTo>
                  <a:pt x="13353" y="74689"/>
                </a:moveTo>
                <a:lnTo>
                  <a:pt x="13476" y="57562"/>
                </a:lnTo>
                <a:lnTo>
                  <a:pt x="13278" y="57331"/>
                </a:lnTo>
                <a:lnTo>
                  <a:pt x="13278" y="61276"/>
                </a:lnTo>
                <a:lnTo>
                  <a:pt x="13109" y="74281"/>
                </a:lnTo>
                <a:lnTo>
                  <a:pt x="13083" y="74280"/>
                </a:lnTo>
                <a:lnTo>
                  <a:pt x="13353" y="74689"/>
                </a:lnTo>
                <a:close/>
              </a:path>
              <a:path extrusionOk="0" h="120000" w="120000">
                <a:moveTo>
                  <a:pt x="14170" y="48510"/>
                </a:moveTo>
                <a:lnTo>
                  <a:pt x="14071" y="48278"/>
                </a:lnTo>
                <a:lnTo>
                  <a:pt x="14269" y="54081"/>
                </a:lnTo>
                <a:lnTo>
                  <a:pt x="14368" y="54081"/>
                </a:lnTo>
                <a:lnTo>
                  <a:pt x="14467" y="53848"/>
                </a:lnTo>
                <a:lnTo>
                  <a:pt x="14467" y="49207"/>
                </a:lnTo>
                <a:lnTo>
                  <a:pt x="14269" y="49207"/>
                </a:lnTo>
                <a:lnTo>
                  <a:pt x="14170" y="48974"/>
                </a:lnTo>
                <a:lnTo>
                  <a:pt x="14170" y="48510"/>
                </a:lnTo>
                <a:close/>
              </a:path>
              <a:path extrusionOk="0" h="120000" w="120000">
                <a:moveTo>
                  <a:pt x="15630" y="53736"/>
                </a:moveTo>
                <a:lnTo>
                  <a:pt x="15384" y="54280"/>
                </a:lnTo>
                <a:lnTo>
                  <a:pt x="15557" y="113964"/>
                </a:lnTo>
                <a:lnTo>
                  <a:pt x="16053" y="113964"/>
                </a:lnTo>
                <a:lnTo>
                  <a:pt x="15953" y="53617"/>
                </a:lnTo>
                <a:lnTo>
                  <a:pt x="15953" y="53384"/>
                </a:lnTo>
                <a:lnTo>
                  <a:pt x="15630" y="53736"/>
                </a:lnTo>
                <a:close/>
              </a:path>
              <a:path extrusionOk="0" h="120000" w="120000">
                <a:moveTo>
                  <a:pt x="16251" y="53848"/>
                </a:moveTo>
                <a:lnTo>
                  <a:pt x="16152" y="54081"/>
                </a:lnTo>
                <a:lnTo>
                  <a:pt x="16053" y="54081"/>
                </a:lnTo>
                <a:lnTo>
                  <a:pt x="16053" y="53848"/>
                </a:lnTo>
                <a:lnTo>
                  <a:pt x="15953" y="53617"/>
                </a:lnTo>
                <a:lnTo>
                  <a:pt x="16053" y="113964"/>
                </a:lnTo>
                <a:lnTo>
                  <a:pt x="16251" y="113964"/>
                </a:lnTo>
                <a:lnTo>
                  <a:pt x="16251" y="53848"/>
                </a:lnTo>
                <a:close/>
              </a:path>
              <a:path extrusionOk="0" h="120000" w="120000">
                <a:moveTo>
                  <a:pt x="15359" y="54313"/>
                </a:moveTo>
                <a:lnTo>
                  <a:pt x="15061" y="54313"/>
                </a:lnTo>
                <a:lnTo>
                  <a:pt x="15160" y="113733"/>
                </a:lnTo>
                <a:lnTo>
                  <a:pt x="15260" y="113733"/>
                </a:lnTo>
                <a:lnTo>
                  <a:pt x="15557" y="113964"/>
                </a:lnTo>
                <a:lnTo>
                  <a:pt x="15384" y="54280"/>
                </a:lnTo>
                <a:lnTo>
                  <a:pt x="15359" y="54313"/>
                </a:lnTo>
                <a:close/>
              </a:path>
              <a:path extrusionOk="0" h="120000" w="120000">
                <a:moveTo>
                  <a:pt x="15061" y="113500"/>
                </a:moveTo>
                <a:lnTo>
                  <a:pt x="15160" y="113733"/>
                </a:lnTo>
                <a:lnTo>
                  <a:pt x="15061" y="54313"/>
                </a:lnTo>
                <a:lnTo>
                  <a:pt x="14962" y="54545"/>
                </a:lnTo>
                <a:lnTo>
                  <a:pt x="14962" y="113268"/>
                </a:lnTo>
                <a:lnTo>
                  <a:pt x="15061" y="113500"/>
                </a:lnTo>
                <a:close/>
              </a:path>
              <a:path extrusionOk="0" h="120000" w="120000">
                <a:moveTo>
                  <a:pt x="14962" y="113268"/>
                </a:moveTo>
                <a:lnTo>
                  <a:pt x="14962" y="58723"/>
                </a:lnTo>
                <a:lnTo>
                  <a:pt x="14658" y="58695"/>
                </a:lnTo>
                <a:lnTo>
                  <a:pt x="14283" y="58502"/>
                </a:lnTo>
                <a:lnTo>
                  <a:pt x="14269" y="58491"/>
                </a:lnTo>
                <a:lnTo>
                  <a:pt x="14071" y="58258"/>
                </a:lnTo>
                <a:lnTo>
                  <a:pt x="13971" y="58027"/>
                </a:lnTo>
                <a:lnTo>
                  <a:pt x="13773" y="58258"/>
                </a:lnTo>
                <a:lnTo>
                  <a:pt x="13974" y="98622"/>
                </a:lnTo>
                <a:lnTo>
                  <a:pt x="14170" y="98878"/>
                </a:lnTo>
                <a:lnTo>
                  <a:pt x="14282" y="99292"/>
                </a:lnTo>
                <a:lnTo>
                  <a:pt x="14368" y="100038"/>
                </a:lnTo>
                <a:lnTo>
                  <a:pt x="14665" y="99806"/>
                </a:lnTo>
                <a:lnTo>
                  <a:pt x="14962" y="113268"/>
                </a:lnTo>
                <a:close/>
              </a:path>
              <a:path extrusionOk="0" h="120000" w="120000">
                <a:moveTo>
                  <a:pt x="14282" y="99292"/>
                </a:moveTo>
                <a:lnTo>
                  <a:pt x="14216" y="99594"/>
                </a:lnTo>
                <a:lnTo>
                  <a:pt x="14269" y="99806"/>
                </a:lnTo>
                <a:lnTo>
                  <a:pt x="14368" y="100038"/>
                </a:lnTo>
                <a:lnTo>
                  <a:pt x="14282" y="99292"/>
                </a:lnTo>
                <a:close/>
              </a:path>
              <a:path extrusionOk="0" h="120000" w="120000">
                <a:moveTo>
                  <a:pt x="16845" y="55232"/>
                </a:moveTo>
                <a:lnTo>
                  <a:pt x="16845" y="55241"/>
                </a:lnTo>
                <a:lnTo>
                  <a:pt x="16746" y="55009"/>
                </a:lnTo>
                <a:lnTo>
                  <a:pt x="16647" y="55241"/>
                </a:lnTo>
                <a:lnTo>
                  <a:pt x="16548" y="55241"/>
                </a:lnTo>
                <a:lnTo>
                  <a:pt x="16548" y="54777"/>
                </a:lnTo>
                <a:lnTo>
                  <a:pt x="16647" y="55009"/>
                </a:lnTo>
                <a:lnTo>
                  <a:pt x="16350" y="54081"/>
                </a:lnTo>
                <a:lnTo>
                  <a:pt x="16449" y="114429"/>
                </a:lnTo>
                <a:lnTo>
                  <a:pt x="16647" y="114661"/>
                </a:lnTo>
                <a:lnTo>
                  <a:pt x="16746" y="115357"/>
                </a:lnTo>
                <a:lnTo>
                  <a:pt x="16944" y="115357"/>
                </a:lnTo>
                <a:lnTo>
                  <a:pt x="16845" y="55232"/>
                </a:lnTo>
                <a:close/>
              </a:path>
              <a:path extrusionOk="0" h="120000" w="120000">
                <a:moveTo>
                  <a:pt x="16449" y="114429"/>
                </a:moveTo>
                <a:lnTo>
                  <a:pt x="16350" y="54081"/>
                </a:lnTo>
                <a:lnTo>
                  <a:pt x="16251" y="53848"/>
                </a:lnTo>
                <a:lnTo>
                  <a:pt x="16251" y="114197"/>
                </a:lnTo>
                <a:lnTo>
                  <a:pt x="16449" y="114429"/>
                </a:lnTo>
                <a:close/>
              </a:path>
              <a:path extrusionOk="0" h="120000" w="120000">
                <a:moveTo>
                  <a:pt x="17242" y="52224"/>
                </a:moveTo>
                <a:lnTo>
                  <a:pt x="17341" y="52224"/>
                </a:lnTo>
                <a:lnTo>
                  <a:pt x="17525" y="115302"/>
                </a:lnTo>
                <a:lnTo>
                  <a:pt x="17341" y="49903"/>
                </a:lnTo>
                <a:lnTo>
                  <a:pt x="17142" y="49903"/>
                </a:lnTo>
                <a:lnTo>
                  <a:pt x="17129" y="50246"/>
                </a:lnTo>
                <a:lnTo>
                  <a:pt x="17292" y="51685"/>
                </a:lnTo>
                <a:lnTo>
                  <a:pt x="17341" y="51760"/>
                </a:lnTo>
                <a:lnTo>
                  <a:pt x="17341" y="51991"/>
                </a:lnTo>
                <a:lnTo>
                  <a:pt x="17242" y="52224"/>
                </a:lnTo>
                <a:close/>
              </a:path>
              <a:path extrusionOk="0" h="120000" w="120000">
                <a:moveTo>
                  <a:pt x="17063" y="51210"/>
                </a:moveTo>
                <a:lnTo>
                  <a:pt x="17292" y="51685"/>
                </a:lnTo>
                <a:lnTo>
                  <a:pt x="17129" y="50246"/>
                </a:lnTo>
                <a:lnTo>
                  <a:pt x="17060" y="50560"/>
                </a:lnTo>
                <a:lnTo>
                  <a:pt x="17043" y="50600"/>
                </a:lnTo>
                <a:lnTo>
                  <a:pt x="17063" y="51210"/>
                </a:lnTo>
                <a:close/>
              </a:path>
              <a:path extrusionOk="0" h="120000" w="120000">
                <a:moveTo>
                  <a:pt x="19223" y="50600"/>
                </a:moveTo>
                <a:lnTo>
                  <a:pt x="19322" y="50135"/>
                </a:lnTo>
                <a:lnTo>
                  <a:pt x="19223" y="50135"/>
                </a:lnTo>
                <a:lnTo>
                  <a:pt x="19124" y="49903"/>
                </a:lnTo>
                <a:lnTo>
                  <a:pt x="19025" y="49207"/>
                </a:lnTo>
                <a:lnTo>
                  <a:pt x="18926" y="49207"/>
                </a:lnTo>
                <a:lnTo>
                  <a:pt x="18530" y="47582"/>
                </a:lnTo>
                <a:lnTo>
                  <a:pt x="18530" y="50600"/>
                </a:lnTo>
                <a:lnTo>
                  <a:pt x="19223" y="50600"/>
                </a:lnTo>
                <a:close/>
              </a:path>
              <a:path extrusionOk="0" h="120000" w="120000">
                <a:moveTo>
                  <a:pt x="18615" y="47735"/>
                </a:moveTo>
                <a:lnTo>
                  <a:pt x="18530" y="47582"/>
                </a:lnTo>
                <a:lnTo>
                  <a:pt x="18926" y="49207"/>
                </a:lnTo>
                <a:lnTo>
                  <a:pt x="18793" y="48457"/>
                </a:lnTo>
                <a:lnTo>
                  <a:pt x="18615" y="47735"/>
                </a:lnTo>
                <a:close/>
              </a:path>
              <a:path extrusionOk="0" h="120000" w="120000">
                <a:moveTo>
                  <a:pt x="18530" y="47582"/>
                </a:moveTo>
                <a:lnTo>
                  <a:pt x="18216" y="47466"/>
                </a:lnTo>
                <a:lnTo>
                  <a:pt x="18232" y="51527"/>
                </a:lnTo>
                <a:lnTo>
                  <a:pt x="18331" y="51296"/>
                </a:lnTo>
                <a:lnTo>
                  <a:pt x="18431" y="50831"/>
                </a:lnTo>
                <a:lnTo>
                  <a:pt x="18530" y="50600"/>
                </a:lnTo>
                <a:lnTo>
                  <a:pt x="18530" y="47582"/>
                </a:lnTo>
                <a:close/>
              </a:path>
              <a:path extrusionOk="0" h="120000" w="120000">
                <a:moveTo>
                  <a:pt x="18232" y="51527"/>
                </a:moveTo>
                <a:lnTo>
                  <a:pt x="18216" y="47466"/>
                </a:lnTo>
                <a:lnTo>
                  <a:pt x="17892" y="47402"/>
                </a:lnTo>
                <a:lnTo>
                  <a:pt x="17836" y="47350"/>
                </a:lnTo>
                <a:lnTo>
                  <a:pt x="17737" y="47117"/>
                </a:lnTo>
                <a:lnTo>
                  <a:pt x="17539" y="48046"/>
                </a:lnTo>
                <a:lnTo>
                  <a:pt x="17539" y="48974"/>
                </a:lnTo>
                <a:lnTo>
                  <a:pt x="17638" y="115590"/>
                </a:lnTo>
                <a:lnTo>
                  <a:pt x="17638" y="115125"/>
                </a:lnTo>
                <a:lnTo>
                  <a:pt x="17836" y="115125"/>
                </a:lnTo>
                <a:lnTo>
                  <a:pt x="18034" y="114893"/>
                </a:lnTo>
                <a:lnTo>
                  <a:pt x="18133" y="52224"/>
                </a:lnTo>
                <a:lnTo>
                  <a:pt x="18232" y="51527"/>
                </a:lnTo>
                <a:close/>
              </a:path>
              <a:path extrusionOk="0" h="120000" w="120000">
                <a:moveTo>
                  <a:pt x="18431" y="53617"/>
                </a:moveTo>
                <a:lnTo>
                  <a:pt x="18431" y="52920"/>
                </a:lnTo>
                <a:lnTo>
                  <a:pt x="18331" y="52456"/>
                </a:lnTo>
                <a:lnTo>
                  <a:pt x="18331" y="52224"/>
                </a:lnTo>
                <a:lnTo>
                  <a:pt x="18133" y="52224"/>
                </a:lnTo>
                <a:lnTo>
                  <a:pt x="18034" y="114893"/>
                </a:lnTo>
                <a:lnTo>
                  <a:pt x="18133" y="114893"/>
                </a:lnTo>
                <a:lnTo>
                  <a:pt x="18232" y="115125"/>
                </a:lnTo>
                <a:lnTo>
                  <a:pt x="18331" y="115590"/>
                </a:lnTo>
                <a:lnTo>
                  <a:pt x="18431" y="116054"/>
                </a:lnTo>
                <a:lnTo>
                  <a:pt x="18431" y="53617"/>
                </a:lnTo>
                <a:close/>
              </a:path>
              <a:path extrusionOk="0" h="120000" w="120000">
                <a:moveTo>
                  <a:pt x="17539" y="48046"/>
                </a:moveTo>
                <a:lnTo>
                  <a:pt x="17737" y="47117"/>
                </a:lnTo>
                <a:lnTo>
                  <a:pt x="17343" y="46879"/>
                </a:lnTo>
                <a:lnTo>
                  <a:pt x="17094" y="46535"/>
                </a:lnTo>
                <a:lnTo>
                  <a:pt x="17043" y="46421"/>
                </a:lnTo>
                <a:lnTo>
                  <a:pt x="17244" y="47535"/>
                </a:lnTo>
                <a:lnTo>
                  <a:pt x="17529" y="48025"/>
                </a:lnTo>
                <a:lnTo>
                  <a:pt x="17539" y="48046"/>
                </a:lnTo>
                <a:close/>
              </a:path>
              <a:path extrusionOk="0" h="120000" w="120000">
                <a:moveTo>
                  <a:pt x="17043" y="46653"/>
                </a:moveTo>
                <a:lnTo>
                  <a:pt x="16944" y="46886"/>
                </a:lnTo>
                <a:lnTo>
                  <a:pt x="17043" y="46886"/>
                </a:lnTo>
                <a:lnTo>
                  <a:pt x="17244" y="47535"/>
                </a:lnTo>
                <a:lnTo>
                  <a:pt x="17043" y="46421"/>
                </a:lnTo>
                <a:lnTo>
                  <a:pt x="17043" y="46653"/>
                </a:lnTo>
                <a:close/>
              </a:path>
              <a:path extrusionOk="0" h="120000" w="120000">
                <a:moveTo>
                  <a:pt x="19124" y="49207"/>
                </a:moveTo>
                <a:lnTo>
                  <a:pt x="19025" y="49207"/>
                </a:lnTo>
                <a:lnTo>
                  <a:pt x="19124" y="49903"/>
                </a:lnTo>
                <a:lnTo>
                  <a:pt x="19124" y="49207"/>
                </a:lnTo>
                <a:close/>
              </a:path>
              <a:path extrusionOk="0" h="120000" w="120000">
                <a:moveTo>
                  <a:pt x="19521" y="53384"/>
                </a:moveTo>
                <a:lnTo>
                  <a:pt x="19521" y="101199"/>
                </a:lnTo>
                <a:lnTo>
                  <a:pt x="19719" y="100502"/>
                </a:lnTo>
                <a:lnTo>
                  <a:pt x="19917" y="100270"/>
                </a:lnTo>
                <a:lnTo>
                  <a:pt x="19818" y="99806"/>
                </a:lnTo>
                <a:lnTo>
                  <a:pt x="19719" y="99574"/>
                </a:lnTo>
                <a:lnTo>
                  <a:pt x="19620" y="99342"/>
                </a:lnTo>
                <a:lnTo>
                  <a:pt x="19521" y="53384"/>
                </a:lnTo>
                <a:close/>
              </a:path>
              <a:path extrusionOk="0" h="120000" w="120000">
                <a:moveTo>
                  <a:pt x="19620" y="99342"/>
                </a:moveTo>
                <a:lnTo>
                  <a:pt x="19863" y="98673"/>
                </a:lnTo>
                <a:lnTo>
                  <a:pt x="19719" y="97717"/>
                </a:lnTo>
                <a:lnTo>
                  <a:pt x="19818" y="52920"/>
                </a:lnTo>
                <a:lnTo>
                  <a:pt x="19521" y="52920"/>
                </a:lnTo>
                <a:lnTo>
                  <a:pt x="19521" y="53384"/>
                </a:lnTo>
                <a:lnTo>
                  <a:pt x="19620" y="99342"/>
                </a:lnTo>
                <a:close/>
              </a:path>
              <a:path extrusionOk="0" h="120000" w="120000">
                <a:moveTo>
                  <a:pt x="19421" y="53384"/>
                </a:moveTo>
                <a:lnTo>
                  <a:pt x="19124" y="53617"/>
                </a:lnTo>
                <a:lnTo>
                  <a:pt x="19223" y="101895"/>
                </a:lnTo>
                <a:lnTo>
                  <a:pt x="19322" y="101663"/>
                </a:lnTo>
                <a:lnTo>
                  <a:pt x="19521" y="101199"/>
                </a:lnTo>
                <a:lnTo>
                  <a:pt x="19521" y="53384"/>
                </a:lnTo>
                <a:lnTo>
                  <a:pt x="19421" y="53384"/>
                </a:lnTo>
                <a:close/>
              </a:path>
              <a:path extrusionOk="0" h="120000" w="120000">
                <a:moveTo>
                  <a:pt x="19124" y="53617"/>
                </a:moveTo>
                <a:lnTo>
                  <a:pt x="18827" y="53848"/>
                </a:lnTo>
                <a:lnTo>
                  <a:pt x="18926" y="111411"/>
                </a:lnTo>
                <a:lnTo>
                  <a:pt x="19025" y="111411"/>
                </a:lnTo>
                <a:lnTo>
                  <a:pt x="19124" y="111180"/>
                </a:lnTo>
                <a:lnTo>
                  <a:pt x="19124" y="110019"/>
                </a:lnTo>
                <a:lnTo>
                  <a:pt x="19223" y="109554"/>
                </a:lnTo>
                <a:lnTo>
                  <a:pt x="19223" y="101895"/>
                </a:lnTo>
                <a:lnTo>
                  <a:pt x="19124" y="53617"/>
                </a:lnTo>
                <a:close/>
              </a:path>
              <a:path extrusionOk="0" h="120000" w="120000">
                <a:moveTo>
                  <a:pt x="19124" y="111876"/>
                </a:moveTo>
                <a:lnTo>
                  <a:pt x="18926" y="111876"/>
                </a:lnTo>
                <a:lnTo>
                  <a:pt x="18926" y="111411"/>
                </a:lnTo>
                <a:lnTo>
                  <a:pt x="18827" y="53848"/>
                </a:lnTo>
                <a:lnTo>
                  <a:pt x="18788" y="116676"/>
                </a:lnTo>
                <a:lnTo>
                  <a:pt x="18770" y="117103"/>
                </a:lnTo>
                <a:lnTo>
                  <a:pt x="18827" y="117214"/>
                </a:lnTo>
                <a:lnTo>
                  <a:pt x="18926" y="117214"/>
                </a:lnTo>
                <a:lnTo>
                  <a:pt x="18926" y="112340"/>
                </a:lnTo>
                <a:lnTo>
                  <a:pt x="19124" y="111876"/>
                </a:lnTo>
                <a:close/>
              </a:path>
              <a:path extrusionOk="0" h="120000" w="120000">
                <a:moveTo>
                  <a:pt x="18728" y="53617"/>
                </a:moveTo>
                <a:lnTo>
                  <a:pt x="18530" y="53848"/>
                </a:lnTo>
                <a:lnTo>
                  <a:pt x="18629" y="116054"/>
                </a:lnTo>
                <a:lnTo>
                  <a:pt x="18728" y="116286"/>
                </a:lnTo>
                <a:lnTo>
                  <a:pt x="18788" y="116676"/>
                </a:lnTo>
                <a:lnTo>
                  <a:pt x="18827" y="53848"/>
                </a:lnTo>
                <a:lnTo>
                  <a:pt x="18728" y="53617"/>
                </a:lnTo>
                <a:close/>
              </a:path>
              <a:path extrusionOk="0" h="120000" w="120000">
                <a:moveTo>
                  <a:pt x="18431" y="53617"/>
                </a:moveTo>
                <a:lnTo>
                  <a:pt x="18431" y="116054"/>
                </a:lnTo>
                <a:lnTo>
                  <a:pt x="18629" y="116054"/>
                </a:lnTo>
                <a:lnTo>
                  <a:pt x="18530" y="53848"/>
                </a:lnTo>
                <a:lnTo>
                  <a:pt x="18431" y="53617"/>
                </a:lnTo>
                <a:close/>
              </a:path>
              <a:path extrusionOk="0" h="120000" w="120000">
                <a:moveTo>
                  <a:pt x="19818" y="97949"/>
                </a:moveTo>
                <a:lnTo>
                  <a:pt x="19719" y="97717"/>
                </a:lnTo>
                <a:lnTo>
                  <a:pt x="19863" y="98673"/>
                </a:lnTo>
                <a:lnTo>
                  <a:pt x="19833" y="98055"/>
                </a:lnTo>
                <a:lnTo>
                  <a:pt x="19818" y="97949"/>
                </a:lnTo>
                <a:close/>
              </a:path>
              <a:path extrusionOk="0" h="120000" w="120000">
                <a:moveTo>
                  <a:pt x="19322" y="108162"/>
                </a:moveTo>
                <a:lnTo>
                  <a:pt x="19421" y="107930"/>
                </a:lnTo>
                <a:lnTo>
                  <a:pt x="19719" y="107930"/>
                </a:lnTo>
                <a:lnTo>
                  <a:pt x="19719" y="103520"/>
                </a:lnTo>
                <a:lnTo>
                  <a:pt x="19620" y="102359"/>
                </a:lnTo>
                <a:lnTo>
                  <a:pt x="19421" y="102127"/>
                </a:lnTo>
                <a:lnTo>
                  <a:pt x="19322" y="108162"/>
                </a:lnTo>
                <a:close/>
              </a:path>
              <a:path extrusionOk="0" h="120000" w="120000">
                <a:moveTo>
                  <a:pt x="19322" y="108162"/>
                </a:moveTo>
                <a:lnTo>
                  <a:pt x="19421" y="102127"/>
                </a:lnTo>
                <a:lnTo>
                  <a:pt x="19223" y="101895"/>
                </a:lnTo>
                <a:lnTo>
                  <a:pt x="19322" y="109090"/>
                </a:lnTo>
                <a:lnTo>
                  <a:pt x="19421" y="108394"/>
                </a:lnTo>
                <a:lnTo>
                  <a:pt x="19421" y="108162"/>
                </a:lnTo>
                <a:lnTo>
                  <a:pt x="19322" y="108162"/>
                </a:lnTo>
                <a:close/>
              </a:path>
              <a:path extrusionOk="0" h="120000" w="120000">
                <a:moveTo>
                  <a:pt x="20016" y="50367"/>
                </a:moveTo>
                <a:lnTo>
                  <a:pt x="19917" y="50367"/>
                </a:lnTo>
                <a:lnTo>
                  <a:pt x="20115" y="97717"/>
                </a:lnTo>
                <a:lnTo>
                  <a:pt x="20115" y="50600"/>
                </a:lnTo>
                <a:lnTo>
                  <a:pt x="20016" y="50600"/>
                </a:lnTo>
                <a:lnTo>
                  <a:pt x="20016" y="50367"/>
                </a:lnTo>
                <a:close/>
              </a:path>
              <a:path extrusionOk="0" h="120000" w="120000">
                <a:moveTo>
                  <a:pt x="20413" y="96556"/>
                </a:moveTo>
                <a:lnTo>
                  <a:pt x="20512" y="96789"/>
                </a:lnTo>
                <a:lnTo>
                  <a:pt x="20512" y="50135"/>
                </a:lnTo>
                <a:lnTo>
                  <a:pt x="20314" y="50367"/>
                </a:lnTo>
                <a:lnTo>
                  <a:pt x="20214" y="50600"/>
                </a:lnTo>
                <a:lnTo>
                  <a:pt x="20115" y="50600"/>
                </a:lnTo>
                <a:lnTo>
                  <a:pt x="20115" y="97021"/>
                </a:lnTo>
                <a:lnTo>
                  <a:pt x="20413" y="96556"/>
                </a:lnTo>
                <a:close/>
              </a:path>
              <a:path extrusionOk="0" h="120000" w="120000">
                <a:moveTo>
                  <a:pt x="20115" y="97717"/>
                </a:moveTo>
                <a:lnTo>
                  <a:pt x="19917" y="50367"/>
                </a:lnTo>
                <a:lnTo>
                  <a:pt x="19851" y="51169"/>
                </a:lnTo>
                <a:lnTo>
                  <a:pt x="19824" y="51919"/>
                </a:lnTo>
                <a:lnTo>
                  <a:pt x="19818" y="52700"/>
                </a:lnTo>
                <a:lnTo>
                  <a:pt x="19818" y="52920"/>
                </a:lnTo>
                <a:lnTo>
                  <a:pt x="19719" y="97717"/>
                </a:lnTo>
                <a:lnTo>
                  <a:pt x="20115" y="97717"/>
                </a:lnTo>
                <a:close/>
              </a:path>
              <a:path extrusionOk="0" h="120000" w="120000">
                <a:moveTo>
                  <a:pt x="20710" y="98182"/>
                </a:moveTo>
                <a:lnTo>
                  <a:pt x="21205" y="97485"/>
                </a:lnTo>
                <a:lnTo>
                  <a:pt x="20809" y="97021"/>
                </a:lnTo>
                <a:lnTo>
                  <a:pt x="20717" y="49664"/>
                </a:lnTo>
                <a:lnTo>
                  <a:pt x="20512" y="49671"/>
                </a:lnTo>
                <a:lnTo>
                  <a:pt x="20512" y="97253"/>
                </a:lnTo>
                <a:lnTo>
                  <a:pt x="20710" y="98182"/>
                </a:lnTo>
                <a:close/>
              </a:path>
              <a:path extrusionOk="0" h="120000" w="120000">
                <a:moveTo>
                  <a:pt x="22296" y="93936"/>
                </a:moveTo>
                <a:lnTo>
                  <a:pt x="22443" y="93532"/>
                </a:lnTo>
                <a:lnTo>
                  <a:pt x="22493" y="93307"/>
                </a:lnTo>
                <a:lnTo>
                  <a:pt x="22295" y="92843"/>
                </a:lnTo>
                <a:lnTo>
                  <a:pt x="21998" y="48278"/>
                </a:lnTo>
                <a:lnTo>
                  <a:pt x="21899" y="48278"/>
                </a:lnTo>
                <a:lnTo>
                  <a:pt x="21899" y="94699"/>
                </a:lnTo>
                <a:lnTo>
                  <a:pt x="22296" y="93936"/>
                </a:lnTo>
                <a:close/>
              </a:path>
              <a:path extrusionOk="0" h="120000" w="120000">
                <a:moveTo>
                  <a:pt x="21899" y="94699"/>
                </a:moveTo>
                <a:lnTo>
                  <a:pt x="21899" y="48743"/>
                </a:lnTo>
                <a:lnTo>
                  <a:pt x="21800" y="48743"/>
                </a:lnTo>
                <a:lnTo>
                  <a:pt x="21701" y="48974"/>
                </a:lnTo>
                <a:lnTo>
                  <a:pt x="21602" y="48743"/>
                </a:lnTo>
                <a:lnTo>
                  <a:pt x="21502" y="48974"/>
                </a:lnTo>
                <a:lnTo>
                  <a:pt x="21502" y="94932"/>
                </a:lnTo>
                <a:lnTo>
                  <a:pt x="21899" y="94699"/>
                </a:lnTo>
                <a:close/>
              </a:path>
              <a:path extrusionOk="0" h="120000" w="120000">
                <a:moveTo>
                  <a:pt x="21403" y="49207"/>
                </a:moveTo>
                <a:lnTo>
                  <a:pt x="21023" y="49559"/>
                </a:lnTo>
                <a:lnTo>
                  <a:pt x="21106" y="95396"/>
                </a:lnTo>
                <a:lnTo>
                  <a:pt x="21205" y="95396"/>
                </a:lnTo>
                <a:lnTo>
                  <a:pt x="21304" y="94468"/>
                </a:lnTo>
                <a:lnTo>
                  <a:pt x="21403" y="94699"/>
                </a:lnTo>
                <a:lnTo>
                  <a:pt x="21502" y="94932"/>
                </a:lnTo>
                <a:lnTo>
                  <a:pt x="21502" y="48974"/>
                </a:lnTo>
                <a:lnTo>
                  <a:pt x="21403" y="49207"/>
                </a:lnTo>
                <a:close/>
              </a:path>
              <a:path extrusionOk="0" h="120000" w="120000">
                <a:moveTo>
                  <a:pt x="20908" y="95396"/>
                </a:moveTo>
                <a:lnTo>
                  <a:pt x="21106" y="95396"/>
                </a:lnTo>
                <a:lnTo>
                  <a:pt x="21023" y="49559"/>
                </a:lnTo>
                <a:lnTo>
                  <a:pt x="20809" y="97021"/>
                </a:lnTo>
                <a:lnTo>
                  <a:pt x="20908" y="96556"/>
                </a:lnTo>
                <a:lnTo>
                  <a:pt x="20908" y="95396"/>
                </a:lnTo>
                <a:close/>
              </a:path>
              <a:path extrusionOk="0" h="120000" w="120000">
                <a:moveTo>
                  <a:pt x="20314" y="107466"/>
                </a:moveTo>
                <a:lnTo>
                  <a:pt x="20314" y="106305"/>
                </a:lnTo>
                <a:lnTo>
                  <a:pt x="20413" y="106073"/>
                </a:lnTo>
                <a:lnTo>
                  <a:pt x="20512" y="105841"/>
                </a:lnTo>
                <a:lnTo>
                  <a:pt x="20413" y="105377"/>
                </a:lnTo>
                <a:lnTo>
                  <a:pt x="20214" y="107001"/>
                </a:lnTo>
                <a:lnTo>
                  <a:pt x="20314" y="107466"/>
                </a:lnTo>
                <a:close/>
              </a:path>
              <a:path extrusionOk="0" h="120000" w="120000">
                <a:moveTo>
                  <a:pt x="20115" y="103752"/>
                </a:moveTo>
                <a:lnTo>
                  <a:pt x="19719" y="104216"/>
                </a:lnTo>
                <a:lnTo>
                  <a:pt x="19818" y="107466"/>
                </a:lnTo>
                <a:lnTo>
                  <a:pt x="19917" y="107466"/>
                </a:lnTo>
                <a:lnTo>
                  <a:pt x="20115" y="107930"/>
                </a:lnTo>
                <a:lnTo>
                  <a:pt x="20115" y="107001"/>
                </a:lnTo>
                <a:lnTo>
                  <a:pt x="20214" y="107001"/>
                </a:lnTo>
                <a:lnTo>
                  <a:pt x="20413" y="105377"/>
                </a:lnTo>
                <a:lnTo>
                  <a:pt x="20115" y="103752"/>
                </a:lnTo>
                <a:close/>
              </a:path>
              <a:path extrusionOk="0" h="120000" w="120000">
                <a:moveTo>
                  <a:pt x="19719" y="104216"/>
                </a:moveTo>
                <a:lnTo>
                  <a:pt x="19719" y="107930"/>
                </a:lnTo>
                <a:lnTo>
                  <a:pt x="19818" y="107697"/>
                </a:lnTo>
                <a:lnTo>
                  <a:pt x="19818" y="107466"/>
                </a:lnTo>
                <a:lnTo>
                  <a:pt x="19719" y="104216"/>
                </a:lnTo>
                <a:close/>
              </a:path>
              <a:path extrusionOk="0" h="120000" w="120000">
                <a:moveTo>
                  <a:pt x="20413" y="107466"/>
                </a:moveTo>
                <a:lnTo>
                  <a:pt x="20413" y="107001"/>
                </a:lnTo>
                <a:lnTo>
                  <a:pt x="20314" y="106305"/>
                </a:lnTo>
                <a:lnTo>
                  <a:pt x="20314" y="107233"/>
                </a:lnTo>
                <a:lnTo>
                  <a:pt x="20413" y="107466"/>
                </a:lnTo>
                <a:close/>
              </a:path>
              <a:path extrusionOk="0" h="120000" w="120000">
                <a:moveTo>
                  <a:pt x="20413" y="107466"/>
                </a:moveTo>
                <a:lnTo>
                  <a:pt x="20115" y="107466"/>
                </a:lnTo>
                <a:lnTo>
                  <a:pt x="20115" y="107930"/>
                </a:lnTo>
                <a:lnTo>
                  <a:pt x="20413" y="107930"/>
                </a:lnTo>
                <a:lnTo>
                  <a:pt x="20314" y="107697"/>
                </a:lnTo>
                <a:lnTo>
                  <a:pt x="20413" y="107466"/>
                </a:lnTo>
                <a:close/>
              </a:path>
              <a:path extrusionOk="0" h="120000" w="120000">
                <a:moveTo>
                  <a:pt x="20115" y="107930"/>
                </a:moveTo>
                <a:lnTo>
                  <a:pt x="20016" y="108162"/>
                </a:lnTo>
                <a:lnTo>
                  <a:pt x="20115" y="108394"/>
                </a:lnTo>
                <a:lnTo>
                  <a:pt x="20413" y="107930"/>
                </a:lnTo>
                <a:lnTo>
                  <a:pt x="20115" y="107930"/>
                </a:lnTo>
                <a:close/>
              </a:path>
              <a:path extrusionOk="0" h="120000" w="120000">
                <a:moveTo>
                  <a:pt x="19917" y="107466"/>
                </a:moveTo>
                <a:lnTo>
                  <a:pt x="19818" y="107930"/>
                </a:lnTo>
                <a:lnTo>
                  <a:pt x="20115" y="107930"/>
                </a:lnTo>
                <a:lnTo>
                  <a:pt x="19917" y="107466"/>
                </a:lnTo>
                <a:close/>
              </a:path>
              <a:path extrusionOk="0" h="120000" w="120000">
                <a:moveTo>
                  <a:pt x="19521" y="113036"/>
                </a:moveTo>
                <a:lnTo>
                  <a:pt x="19521" y="112340"/>
                </a:lnTo>
                <a:lnTo>
                  <a:pt x="19421" y="112572"/>
                </a:lnTo>
                <a:lnTo>
                  <a:pt x="19421" y="117911"/>
                </a:lnTo>
                <a:lnTo>
                  <a:pt x="19521" y="118143"/>
                </a:lnTo>
                <a:lnTo>
                  <a:pt x="19421" y="113733"/>
                </a:lnTo>
                <a:lnTo>
                  <a:pt x="19521" y="113268"/>
                </a:lnTo>
                <a:lnTo>
                  <a:pt x="19521" y="113036"/>
                </a:lnTo>
                <a:close/>
              </a:path>
              <a:path extrusionOk="0" h="120000" w="120000">
                <a:moveTo>
                  <a:pt x="19421" y="112572"/>
                </a:moveTo>
                <a:lnTo>
                  <a:pt x="19025" y="112340"/>
                </a:lnTo>
                <a:lnTo>
                  <a:pt x="19124" y="116982"/>
                </a:lnTo>
                <a:lnTo>
                  <a:pt x="19223" y="117214"/>
                </a:lnTo>
                <a:lnTo>
                  <a:pt x="19322" y="117678"/>
                </a:lnTo>
                <a:lnTo>
                  <a:pt x="19421" y="117911"/>
                </a:lnTo>
                <a:lnTo>
                  <a:pt x="19421" y="112572"/>
                </a:lnTo>
                <a:close/>
              </a:path>
              <a:path extrusionOk="0" h="120000" w="120000">
                <a:moveTo>
                  <a:pt x="18926" y="112340"/>
                </a:moveTo>
                <a:lnTo>
                  <a:pt x="18926" y="117214"/>
                </a:lnTo>
                <a:lnTo>
                  <a:pt x="19124" y="116982"/>
                </a:lnTo>
                <a:lnTo>
                  <a:pt x="19025" y="112340"/>
                </a:lnTo>
                <a:lnTo>
                  <a:pt x="18926" y="112340"/>
                </a:lnTo>
                <a:close/>
              </a:path>
              <a:path extrusionOk="0" h="120000" w="120000">
                <a:moveTo>
                  <a:pt x="19620" y="113964"/>
                </a:moveTo>
                <a:lnTo>
                  <a:pt x="19521" y="118143"/>
                </a:lnTo>
                <a:lnTo>
                  <a:pt x="19719" y="118607"/>
                </a:lnTo>
                <a:lnTo>
                  <a:pt x="19818" y="119071"/>
                </a:lnTo>
                <a:lnTo>
                  <a:pt x="19917" y="118839"/>
                </a:lnTo>
                <a:lnTo>
                  <a:pt x="20016" y="119303"/>
                </a:lnTo>
                <a:lnTo>
                  <a:pt x="19917" y="116286"/>
                </a:lnTo>
                <a:lnTo>
                  <a:pt x="19719" y="116054"/>
                </a:lnTo>
                <a:lnTo>
                  <a:pt x="19620" y="115590"/>
                </a:lnTo>
                <a:lnTo>
                  <a:pt x="19620" y="113964"/>
                </a:lnTo>
                <a:close/>
              </a:path>
              <a:path extrusionOk="0" h="120000" w="120000">
                <a:moveTo>
                  <a:pt x="20016" y="117214"/>
                </a:moveTo>
                <a:lnTo>
                  <a:pt x="20115" y="116982"/>
                </a:lnTo>
                <a:lnTo>
                  <a:pt x="20016" y="116750"/>
                </a:lnTo>
                <a:lnTo>
                  <a:pt x="20016" y="119303"/>
                </a:lnTo>
                <a:lnTo>
                  <a:pt x="20115" y="119767"/>
                </a:lnTo>
                <a:lnTo>
                  <a:pt x="20115" y="117447"/>
                </a:lnTo>
                <a:lnTo>
                  <a:pt x="20016" y="117214"/>
                </a:lnTo>
                <a:close/>
              </a:path>
              <a:path extrusionOk="0" h="120000" w="120000">
                <a:moveTo>
                  <a:pt x="20115" y="117447"/>
                </a:moveTo>
                <a:lnTo>
                  <a:pt x="20115" y="119767"/>
                </a:lnTo>
                <a:lnTo>
                  <a:pt x="20214" y="120000"/>
                </a:lnTo>
                <a:lnTo>
                  <a:pt x="20413" y="120000"/>
                </a:lnTo>
                <a:lnTo>
                  <a:pt x="20512" y="118143"/>
                </a:lnTo>
                <a:lnTo>
                  <a:pt x="20115" y="117678"/>
                </a:lnTo>
                <a:lnTo>
                  <a:pt x="20115" y="117447"/>
                </a:lnTo>
                <a:close/>
              </a:path>
              <a:path extrusionOk="0" h="120000" w="120000">
                <a:moveTo>
                  <a:pt x="20512" y="118375"/>
                </a:moveTo>
                <a:lnTo>
                  <a:pt x="20512" y="118143"/>
                </a:lnTo>
                <a:lnTo>
                  <a:pt x="20413" y="120000"/>
                </a:lnTo>
                <a:lnTo>
                  <a:pt x="20710" y="118839"/>
                </a:lnTo>
                <a:lnTo>
                  <a:pt x="20611" y="118607"/>
                </a:lnTo>
                <a:lnTo>
                  <a:pt x="20512" y="118375"/>
                </a:lnTo>
                <a:close/>
              </a:path>
              <a:path extrusionOk="0" h="120000" w="120000">
                <a:moveTo>
                  <a:pt x="17539" y="48974"/>
                </a:moveTo>
                <a:lnTo>
                  <a:pt x="17440" y="49207"/>
                </a:lnTo>
                <a:lnTo>
                  <a:pt x="17525" y="115302"/>
                </a:lnTo>
                <a:lnTo>
                  <a:pt x="17539" y="115357"/>
                </a:lnTo>
                <a:lnTo>
                  <a:pt x="17638" y="115590"/>
                </a:lnTo>
                <a:lnTo>
                  <a:pt x="17539" y="48974"/>
                </a:lnTo>
                <a:close/>
              </a:path>
              <a:path extrusionOk="0" h="120000" w="120000">
                <a:moveTo>
                  <a:pt x="17341" y="49439"/>
                </a:moveTo>
                <a:lnTo>
                  <a:pt x="17341" y="49903"/>
                </a:lnTo>
                <a:lnTo>
                  <a:pt x="17525" y="115302"/>
                </a:lnTo>
                <a:lnTo>
                  <a:pt x="17440" y="49207"/>
                </a:lnTo>
                <a:lnTo>
                  <a:pt x="17341" y="49439"/>
                </a:lnTo>
                <a:close/>
              </a:path>
              <a:path extrusionOk="0" h="120000" w="120000">
                <a:moveTo>
                  <a:pt x="17341" y="52224"/>
                </a:moveTo>
                <a:lnTo>
                  <a:pt x="17341" y="52688"/>
                </a:lnTo>
                <a:lnTo>
                  <a:pt x="17142" y="52920"/>
                </a:lnTo>
                <a:lnTo>
                  <a:pt x="17043" y="52920"/>
                </a:lnTo>
                <a:lnTo>
                  <a:pt x="17303" y="115191"/>
                </a:lnTo>
                <a:lnTo>
                  <a:pt x="17525" y="115302"/>
                </a:lnTo>
                <a:lnTo>
                  <a:pt x="17341" y="52224"/>
                </a:lnTo>
                <a:close/>
              </a:path>
              <a:path extrusionOk="0" h="120000" w="120000">
                <a:moveTo>
                  <a:pt x="16948" y="53623"/>
                </a:moveTo>
                <a:lnTo>
                  <a:pt x="16875" y="54376"/>
                </a:lnTo>
                <a:lnTo>
                  <a:pt x="16944" y="115357"/>
                </a:lnTo>
                <a:lnTo>
                  <a:pt x="17303" y="115191"/>
                </a:lnTo>
                <a:lnTo>
                  <a:pt x="17043" y="52920"/>
                </a:lnTo>
                <a:lnTo>
                  <a:pt x="16948" y="53623"/>
                </a:lnTo>
                <a:close/>
              </a:path>
              <a:path extrusionOk="0" h="120000" w="120000">
                <a:moveTo>
                  <a:pt x="15160" y="50367"/>
                </a:moveTo>
                <a:lnTo>
                  <a:pt x="14467" y="49207"/>
                </a:lnTo>
                <a:lnTo>
                  <a:pt x="14566" y="53384"/>
                </a:lnTo>
                <a:lnTo>
                  <a:pt x="14665" y="53153"/>
                </a:lnTo>
                <a:lnTo>
                  <a:pt x="14764" y="52688"/>
                </a:lnTo>
                <a:lnTo>
                  <a:pt x="14962" y="52688"/>
                </a:lnTo>
                <a:lnTo>
                  <a:pt x="15117" y="52077"/>
                </a:lnTo>
                <a:lnTo>
                  <a:pt x="15194" y="51269"/>
                </a:lnTo>
                <a:lnTo>
                  <a:pt x="15175" y="50483"/>
                </a:lnTo>
                <a:lnTo>
                  <a:pt x="15160" y="50367"/>
                </a:lnTo>
                <a:close/>
              </a:path>
              <a:path extrusionOk="0" h="120000" w="120000">
                <a:moveTo>
                  <a:pt x="14665" y="53153"/>
                </a:moveTo>
                <a:lnTo>
                  <a:pt x="14566" y="53384"/>
                </a:lnTo>
                <a:lnTo>
                  <a:pt x="14764" y="53384"/>
                </a:lnTo>
                <a:lnTo>
                  <a:pt x="14665" y="53153"/>
                </a:lnTo>
                <a:close/>
              </a:path>
              <a:path extrusionOk="0" h="120000" w="120000">
                <a:moveTo>
                  <a:pt x="13773" y="54545"/>
                </a:moveTo>
                <a:lnTo>
                  <a:pt x="13872" y="54545"/>
                </a:lnTo>
                <a:lnTo>
                  <a:pt x="13971" y="54313"/>
                </a:lnTo>
                <a:lnTo>
                  <a:pt x="14071" y="54081"/>
                </a:lnTo>
                <a:lnTo>
                  <a:pt x="14269" y="54081"/>
                </a:lnTo>
                <a:lnTo>
                  <a:pt x="14071" y="48278"/>
                </a:lnTo>
                <a:lnTo>
                  <a:pt x="13971" y="48278"/>
                </a:lnTo>
                <a:lnTo>
                  <a:pt x="13872" y="48510"/>
                </a:lnTo>
                <a:lnTo>
                  <a:pt x="13773" y="54545"/>
                </a:lnTo>
                <a:close/>
              </a:path>
              <a:path extrusionOk="0" h="120000" w="120000">
                <a:moveTo>
                  <a:pt x="13525" y="54526"/>
                </a:moveTo>
                <a:lnTo>
                  <a:pt x="13575" y="54545"/>
                </a:lnTo>
                <a:lnTo>
                  <a:pt x="13674" y="54777"/>
                </a:lnTo>
                <a:lnTo>
                  <a:pt x="13773" y="54545"/>
                </a:lnTo>
                <a:lnTo>
                  <a:pt x="13872" y="48510"/>
                </a:lnTo>
                <a:lnTo>
                  <a:pt x="13652" y="48002"/>
                </a:lnTo>
                <a:lnTo>
                  <a:pt x="13525" y="54526"/>
                </a:lnTo>
                <a:close/>
              </a:path>
              <a:path extrusionOk="0" h="120000" w="120000">
                <a:moveTo>
                  <a:pt x="13390" y="47443"/>
                </a:moveTo>
                <a:lnTo>
                  <a:pt x="13106" y="46927"/>
                </a:lnTo>
                <a:lnTo>
                  <a:pt x="13147" y="54440"/>
                </a:lnTo>
                <a:lnTo>
                  <a:pt x="13525" y="54526"/>
                </a:lnTo>
                <a:lnTo>
                  <a:pt x="13652" y="48002"/>
                </a:lnTo>
                <a:lnTo>
                  <a:pt x="13390" y="47443"/>
                </a:lnTo>
                <a:close/>
              </a:path>
              <a:path extrusionOk="0" h="120000" w="120000">
                <a:moveTo>
                  <a:pt x="13147" y="54440"/>
                </a:moveTo>
                <a:lnTo>
                  <a:pt x="13106" y="46927"/>
                </a:lnTo>
                <a:lnTo>
                  <a:pt x="13080" y="46886"/>
                </a:lnTo>
                <a:lnTo>
                  <a:pt x="12882" y="46886"/>
                </a:lnTo>
                <a:lnTo>
                  <a:pt x="12882" y="47117"/>
                </a:lnTo>
                <a:lnTo>
                  <a:pt x="12826" y="54429"/>
                </a:lnTo>
                <a:lnTo>
                  <a:pt x="13147" y="54440"/>
                </a:lnTo>
                <a:close/>
              </a:path>
              <a:path extrusionOk="0" h="120000" w="120000">
                <a:moveTo>
                  <a:pt x="12882" y="47117"/>
                </a:moveTo>
                <a:lnTo>
                  <a:pt x="12683" y="46886"/>
                </a:lnTo>
                <a:lnTo>
                  <a:pt x="12584" y="46421"/>
                </a:lnTo>
                <a:lnTo>
                  <a:pt x="12386" y="46189"/>
                </a:lnTo>
                <a:lnTo>
                  <a:pt x="12287" y="46421"/>
                </a:lnTo>
                <a:lnTo>
                  <a:pt x="12521" y="54413"/>
                </a:lnTo>
                <a:lnTo>
                  <a:pt x="12826" y="54429"/>
                </a:lnTo>
                <a:lnTo>
                  <a:pt x="12882" y="47117"/>
                </a:lnTo>
                <a:close/>
              </a:path>
              <a:path extrusionOk="0" h="120000" w="120000">
                <a:moveTo>
                  <a:pt x="11990" y="53848"/>
                </a:moveTo>
                <a:lnTo>
                  <a:pt x="12089" y="54081"/>
                </a:lnTo>
                <a:lnTo>
                  <a:pt x="12188" y="54313"/>
                </a:lnTo>
                <a:lnTo>
                  <a:pt x="12521" y="54413"/>
                </a:lnTo>
                <a:lnTo>
                  <a:pt x="12287" y="46421"/>
                </a:lnTo>
                <a:lnTo>
                  <a:pt x="12188" y="46189"/>
                </a:lnTo>
                <a:lnTo>
                  <a:pt x="12089" y="46189"/>
                </a:lnTo>
                <a:lnTo>
                  <a:pt x="11990" y="53848"/>
                </a:lnTo>
                <a:close/>
              </a:path>
              <a:path extrusionOk="0" h="120000" w="120000">
                <a:moveTo>
                  <a:pt x="11990" y="53848"/>
                </a:moveTo>
                <a:lnTo>
                  <a:pt x="12089" y="46189"/>
                </a:lnTo>
                <a:lnTo>
                  <a:pt x="11791" y="45725"/>
                </a:lnTo>
                <a:lnTo>
                  <a:pt x="11692" y="45493"/>
                </a:lnTo>
                <a:lnTo>
                  <a:pt x="11593" y="45493"/>
                </a:lnTo>
                <a:lnTo>
                  <a:pt x="11791" y="53617"/>
                </a:lnTo>
                <a:lnTo>
                  <a:pt x="11891" y="53848"/>
                </a:lnTo>
                <a:lnTo>
                  <a:pt x="11990" y="53848"/>
                </a:lnTo>
                <a:close/>
              </a:path>
              <a:path extrusionOk="0" h="120000" w="120000">
                <a:moveTo>
                  <a:pt x="11296" y="45260"/>
                </a:moveTo>
                <a:lnTo>
                  <a:pt x="11395" y="53384"/>
                </a:lnTo>
                <a:lnTo>
                  <a:pt x="11494" y="53848"/>
                </a:lnTo>
                <a:lnTo>
                  <a:pt x="11593" y="53848"/>
                </a:lnTo>
                <a:lnTo>
                  <a:pt x="11791" y="53617"/>
                </a:lnTo>
                <a:lnTo>
                  <a:pt x="11593" y="45493"/>
                </a:lnTo>
                <a:lnTo>
                  <a:pt x="11593" y="45725"/>
                </a:lnTo>
                <a:lnTo>
                  <a:pt x="11395" y="45725"/>
                </a:lnTo>
                <a:lnTo>
                  <a:pt x="11296" y="45260"/>
                </a:lnTo>
                <a:close/>
              </a:path>
              <a:path extrusionOk="0" h="120000" w="120000">
                <a:moveTo>
                  <a:pt x="13674" y="75435"/>
                </a:moveTo>
                <a:lnTo>
                  <a:pt x="13773" y="76131"/>
                </a:lnTo>
                <a:lnTo>
                  <a:pt x="13974" y="98622"/>
                </a:lnTo>
                <a:lnTo>
                  <a:pt x="13773" y="58258"/>
                </a:lnTo>
                <a:lnTo>
                  <a:pt x="13724" y="58142"/>
                </a:lnTo>
                <a:lnTo>
                  <a:pt x="13773" y="75203"/>
                </a:lnTo>
                <a:lnTo>
                  <a:pt x="13773" y="75435"/>
                </a:lnTo>
                <a:lnTo>
                  <a:pt x="13674" y="75435"/>
                </a:lnTo>
                <a:close/>
              </a:path>
              <a:path extrusionOk="0" h="120000" w="120000">
                <a:moveTo>
                  <a:pt x="13724" y="58142"/>
                </a:moveTo>
                <a:lnTo>
                  <a:pt x="13674" y="58258"/>
                </a:lnTo>
                <a:lnTo>
                  <a:pt x="13674" y="58491"/>
                </a:lnTo>
                <a:lnTo>
                  <a:pt x="13476" y="58491"/>
                </a:lnTo>
                <a:lnTo>
                  <a:pt x="13353" y="74689"/>
                </a:lnTo>
                <a:lnTo>
                  <a:pt x="13626" y="75030"/>
                </a:lnTo>
                <a:lnTo>
                  <a:pt x="13773" y="75203"/>
                </a:lnTo>
                <a:lnTo>
                  <a:pt x="13724" y="58142"/>
                </a:lnTo>
                <a:close/>
              </a:path>
              <a:path extrusionOk="0" h="120000" w="120000">
                <a:moveTo>
                  <a:pt x="14368" y="114661"/>
                </a:moveTo>
                <a:lnTo>
                  <a:pt x="14368" y="113733"/>
                </a:lnTo>
                <a:lnTo>
                  <a:pt x="14467" y="104680"/>
                </a:lnTo>
                <a:lnTo>
                  <a:pt x="13971" y="104680"/>
                </a:lnTo>
                <a:lnTo>
                  <a:pt x="13872" y="105609"/>
                </a:lnTo>
                <a:lnTo>
                  <a:pt x="13971" y="105377"/>
                </a:lnTo>
                <a:lnTo>
                  <a:pt x="14071" y="105377"/>
                </a:lnTo>
                <a:lnTo>
                  <a:pt x="14170" y="105609"/>
                </a:lnTo>
                <a:lnTo>
                  <a:pt x="14269" y="114429"/>
                </a:lnTo>
                <a:lnTo>
                  <a:pt x="14368" y="114661"/>
                </a:lnTo>
                <a:close/>
              </a:path>
              <a:path extrusionOk="0" h="120000" w="120000">
                <a:moveTo>
                  <a:pt x="13773" y="105145"/>
                </a:moveTo>
                <a:lnTo>
                  <a:pt x="13674" y="105841"/>
                </a:lnTo>
                <a:lnTo>
                  <a:pt x="13872" y="105841"/>
                </a:lnTo>
                <a:lnTo>
                  <a:pt x="13872" y="105609"/>
                </a:lnTo>
                <a:lnTo>
                  <a:pt x="13971" y="104680"/>
                </a:lnTo>
                <a:lnTo>
                  <a:pt x="13773" y="105145"/>
                </a:lnTo>
                <a:close/>
              </a:path>
              <a:path extrusionOk="0" h="120000" w="120000">
                <a:moveTo>
                  <a:pt x="13674" y="76363"/>
                </a:moveTo>
                <a:lnTo>
                  <a:pt x="13575" y="76131"/>
                </a:lnTo>
                <a:lnTo>
                  <a:pt x="13595" y="98260"/>
                </a:lnTo>
                <a:lnTo>
                  <a:pt x="13974" y="98622"/>
                </a:lnTo>
                <a:lnTo>
                  <a:pt x="13773" y="76131"/>
                </a:lnTo>
                <a:lnTo>
                  <a:pt x="13674" y="76363"/>
                </a:lnTo>
                <a:close/>
              </a:path>
              <a:path extrusionOk="0" h="120000" w="120000">
                <a:moveTo>
                  <a:pt x="13595" y="98260"/>
                </a:moveTo>
                <a:lnTo>
                  <a:pt x="13575" y="76131"/>
                </a:lnTo>
                <a:lnTo>
                  <a:pt x="13476" y="76131"/>
                </a:lnTo>
                <a:lnTo>
                  <a:pt x="13476" y="76596"/>
                </a:lnTo>
                <a:lnTo>
                  <a:pt x="13377" y="76596"/>
                </a:lnTo>
                <a:lnTo>
                  <a:pt x="13278" y="76827"/>
                </a:lnTo>
                <a:lnTo>
                  <a:pt x="13278" y="97949"/>
                </a:lnTo>
                <a:lnTo>
                  <a:pt x="13595" y="98260"/>
                </a:lnTo>
                <a:close/>
              </a:path>
              <a:path extrusionOk="0" h="120000" w="120000">
                <a:moveTo>
                  <a:pt x="12783" y="97485"/>
                </a:moveTo>
                <a:lnTo>
                  <a:pt x="13080" y="97485"/>
                </a:lnTo>
                <a:lnTo>
                  <a:pt x="13278" y="97949"/>
                </a:lnTo>
                <a:lnTo>
                  <a:pt x="13278" y="76827"/>
                </a:lnTo>
                <a:lnTo>
                  <a:pt x="13179" y="76827"/>
                </a:lnTo>
                <a:lnTo>
                  <a:pt x="12940" y="76441"/>
                </a:lnTo>
                <a:lnTo>
                  <a:pt x="12783" y="97485"/>
                </a:lnTo>
                <a:close/>
              </a:path>
              <a:path extrusionOk="0" h="120000" w="120000">
                <a:moveTo>
                  <a:pt x="14602" y="101409"/>
                </a:moveTo>
                <a:lnTo>
                  <a:pt x="14546" y="101941"/>
                </a:lnTo>
                <a:lnTo>
                  <a:pt x="14566" y="102127"/>
                </a:lnTo>
                <a:lnTo>
                  <a:pt x="14665" y="102359"/>
                </a:lnTo>
                <a:lnTo>
                  <a:pt x="14665" y="99806"/>
                </a:lnTo>
                <a:lnTo>
                  <a:pt x="14566" y="100270"/>
                </a:lnTo>
                <a:lnTo>
                  <a:pt x="14467" y="100735"/>
                </a:lnTo>
                <a:lnTo>
                  <a:pt x="14467" y="100966"/>
                </a:lnTo>
                <a:lnTo>
                  <a:pt x="14602" y="101409"/>
                </a:lnTo>
                <a:close/>
              </a:path>
              <a:path extrusionOk="0" h="120000" w="120000">
                <a:moveTo>
                  <a:pt x="14962" y="55009"/>
                </a:moveTo>
                <a:lnTo>
                  <a:pt x="14646" y="55451"/>
                </a:lnTo>
                <a:lnTo>
                  <a:pt x="14665" y="57331"/>
                </a:lnTo>
                <a:lnTo>
                  <a:pt x="14764" y="57562"/>
                </a:lnTo>
                <a:lnTo>
                  <a:pt x="14962" y="58027"/>
                </a:lnTo>
                <a:lnTo>
                  <a:pt x="14962" y="55009"/>
                </a:lnTo>
                <a:close/>
              </a:path>
              <a:path extrusionOk="0" h="120000" w="120000">
                <a:moveTo>
                  <a:pt x="14665" y="57331"/>
                </a:moveTo>
                <a:lnTo>
                  <a:pt x="14646" y="55451"/>
                </a:lnTo>
                <a:lnTo>
                  <a:pt x="14370" y="55907"/>
                </a:lnTo>
                <a:lnTo>
                  <a:pt x="14368" y="57098"/>
                </a:lnTo>
                <a:lnTo>
                  <a:pt x="14665" y="57331"/>
                </a:lnTo>
                <a:close/>
              </a:path>
              <a:path extrusionOk="0" h="120000" w="120000">
                <a:moveTo>
                  <a:pt x="14962" y="113268"/>
                </a:moveTo>
                <a:lnTo>
                  <a:pt x="14665" y="99806"/>
                </a:lnTo>
                <a:lnTo>
                  <a:pt x="14665" y="113500"/>
                </a:lnTo>
                <a:lnTo>
                  <a:pt x="14962" y="113268"/>
                </a:lnTo>
                <a:close/>
              </a:path>
              <a:path extrusionOk="0" h="120000" w="120000">
                <a:moveTo>
                  <a:pt x="14665" y="103056"/>
                </a:moveTo>
                <a:lnTo>
                  <a:pt x="14566" y="103520"/>
                </a:lnTo>
                <a:lnTo>
                  <a:pt x="14566" y="103752"/>
                </a:lnTo>
                <a:lnTo>
                  <a:pt x="14467" y="104216"/>
                </a:lnTo>
                <a:lnTo>
                  <a:pt x="14467" y="104680"/>
                </a:lnTo>
                <a:lnTo>
                  <a:pt x="14566" y="113733"/>
                </a:lnTo>
                <a:lnTo>
                  <a:pt x="14665" y="113500"/>
                </a:lnTo>
                <a:lnTo>
                  <a:pt x="14665" y="103056"/>
                </a:lnTo>
                <a:close/>
              </a:path>
              <a:path extrusionOk="0" h="120000" w="120000">
                <a:moveTo>
                  <a:pt x="14170" y="105841"/>
                </a:moveTo>
                <a:lnTo>
                  <a:pt x="13971" y="106073"/>
                </a:lnTo>
                <a:lnTo>
                  <a:pt x="14071" y="114197"/>
                </a:lnTo>
                <a:lnTo>
                  <a:pt x="14170" y="114429"/>
                </a:lnTo>
                <a:lnTo>
                  <a:pt x="14269" y="114429"/>
                </a:lnTo>
                <a:lnTo>
                  <a:pt x="14170" y="105609"/>
                </a:lnTo>
                <a:lnTo>
                  <a:pt x="14170" y="105841"/>
                </a:lnTo>
                <a:close/>
              </a:path>
              <a:path extrusionOk="0" h="120000" w="120000">
                <a:moveTo>
                  <a:pt x="14071" y="114197"/>
                </a:moveTo>
                <a:lnTo>
                  <a:pt x="13971" y="106073"/>
                </a:lnTo>
                <a:lnTo>
                  <a:pt x="13872" y="106073"/>
                </a:lnTo>
                <a:lnTo>
                  <a:pt x="13674" y="106305"/>
                </a:lnTo>
                <a:lnTo>
                  <a:pt x="13575" y="106769"/>
                </a:lnTo>
                <a:lnTo>
                  <a:pt x="13377" y="106769"/>
                </a:lnTo>
                <a:lnTo>
                  <a:pt x="13278" y="106537"/>
                </a:lnTo>
                <a:lnTo>
                  <a:pt x="13278" y="107466"/>
                </a:lnTo>
                <a:lnTo>
                  <a:pt x="13377" y="112340"/>
                </a:lnTo>
                <a:lnTo>
                  <a:pt x="13476" y="112340"/>
                </a:lnTo>
                <a:lnTo>
                  <a:pt x="13575" y="113036"/>
                </a:lnTo>
                <a:lnTo>
                  <a:pt x="13674" y="113268"/>
                </a:lnTo>
                <a:lnTo>
                  <a:pt x="13773" y="113268"/>
                </a:lnTo>
                <a:lnTo>
                  <a:pt x="13971" y="113500"/>
                </a:lnTo>
                <a:lnTo>
                  <a:pt x="14071" y="114197"/>
                </a:lnTo>
                <a:close/>
              </a:path>
              <a:path extrusionOk="0" h="120000" w="120000">
                <a:moveTo>
                  <a:pt x="12981" y="111411"/>
                </a:moveTo>
                <a:lnTo>
                  <a:pt x="13080" y="111644"/>
                </a:lnTo>
                <a:lnTo>
                  <a:pt x="13179" y="112107"/>
                </a:lnTo>
                <a:lnTo>
                  <a:pt x="13377" y="112340"/>
                </a:lnTo>
                <a:lnTo>
                  <a:pt x="13278" y="107466"/>
                </a:lnTo>
                <a:lnTo>
                  <a:pt x="12981" y="108162"/>
                </a:lnTo>
                <a:lnTo>
                  <a:pt x="13179" y="108162"/>
                </a:lnTo>
                <a:lnTo>
                  <a:pt x="13179" y="108626"/>
                </a:lnTo>
                <a:lnTo>
                  <a:pt x="13080" y="108858"/>
                </a:lnTo>
                <a:lnTo>
                  <a:pt x="12981" y="111411"/>
                </a:lnTo>
                <a:close/>
              </a:path>
              <a:path extrusionOk="0" h="120000" w="120000">
                <a:moveTo>
                  <a:pt x="13476" y="112572"/>
                </a:moveTo>
                <a:lnTo>
                  <a:pt x="13476" y="112804"/>
                </a:lnTo>
                <a:lnTo>
                  <a:pt x="13575" y="113036"/>
                </a:lnTo>
                <a:lnTo>
                  <a:pt x="13476" y="112340"/>
                </a:lnTo>
                <a:lnTo>
                  <a:pt x="13476" y="112572"/>
                </a:lnTo>
                <a:close/>
              </a:path>
              <a:path extrusionOk="0" h="120000" w="120000">
                <a:moveTo>
                  <a:pt x="12783" y="111411"/>
                </a:moveTo>
                <a:lnTo>
                  <a:pt x="12783" y="111644"/>
                </a:lnTo>
                <a:lnTo>
                  <a:pt x="12882" y="111644"/>
                </a:lnTo>
                <a:lnTo>
                  <a:pt x="12882" y="109787"/>
                </a:lnTo>
                <a:lnTo>
                  <a:pt x="12683" y="110483"/>
                </a:lnTo>
                <a:lnTo>
                  <a:pt x="12584" y="110715"/>
                </a:lnTo>
                <a:lnTo>
                  <a:pt x="12584" y="111180"/>
                </a:lnTo>
                <a:lnTo>
                  <a:pt x="12783" y="111411"/>
                </a:lnTo>
                <a:close/>
              </a:path>
              <a:path extrusionOk="0" h="120000" w="120000">
                <a:moveTo>
                  <a:pt x="12882" y="61276"/>
                </a:moveTo>
                <a:lnTo>
                  <a:pt x="12683" y="61276"/>
                </a:lnTo>
                <a:lnTo>
                  <a:pt x="12683" y="61044"/>
                </a:lnTo>
                <a:lnTo>
                  <a:pt x="12362" y="70500"/>
                </a:lnTo>
                <a:lnTo>
                  <a:pt x="12548" y="70100"/>
                </a:lnTo>
                <a:lnTo>
                  <a:pt x="12584" y="70096"/>
                </a:lnTo>
                <a:lnTo>
                  <a:pt x="12851" y="70335"/>
                </a:lnTo>
                <a:lnTo>
                  <a:pt x="12882" y="61276"/>
                </a:lnTo>
                <a:close/>
              </a:path>
              <a:path extrusionOk="0" h="120000" w="120000">
                <a:moveTo>
                  <a:pt x="11891" y="60348"/>
                </a:moveTo>
                <a:lnTo>
                  <a:pt x="11891" y="60115"/>
                </a:lnTo>
                <a:lnTo>
                  <a:pt x="11891" y="67079"/>
                </a:lnTo>
                <a:lnTo>
                  <a:pt x="12089" y="68007"/>
                </a:lnTo>
                <a:lnTo>
                  <a:pt x="11990" y="61044"/>
                </a:lnTo>
                <a:lnTo>
                  <a:pt x="11990" y="60580"/>
                </a:lnTo>
                <a:lnTo>
                  <a:pt x="11891" y="60348"/>
                </a:lnTo>
                <a:close/>
              </a:path>
              <a:path extrusionOk="0" h="120000" w="120000">
                <a:moveTo>
                  <a:pt x="12783" y="73810"/>
                </a:moveTo>
                <a:lnTo>
                  <a:pt x="12783" y="73346"/>
                </a:lnTo>
                <a:lnTo>
                  <a:pt x="12728" y="71054"/>
                </a:lnTo>
                <a:lnTo>
                  <a:pt x="12683" y="73810"/>
                </a:lnTo>
                <a:lnTo>
                  <a:pt x="12687" y="75081"/>
                </a:lnTo>
                <a:lnTo>
                  <a:pt x="12783" y="75203"/>
                </a:lnTo>
                <a:lnTo>
                  <a:pt x="13080" y="75203"/>
                </a:lnTo>
                <a:lnTo>
                  <a:pt x="12882" y="74274"/>
                </a:lnTo>
                <a:lnTo>
                  <a:pt x="12882" y="73810"/>
                </a:lnTo>
                <a:lnTo>
                  <a:pt x="12783" y="73810"/>
                </a:lnTo>
                <a:close/>
              </a:path>
              <a:path extrusionOk="0" h="120000" w="120000">
                <a:moveTo>
                  <a:pt x="12783" y="73346"/>
                </a:moveTo>
                <a:lnTo>
                  <a:pt x="12882" y="73346"/>
                </a:lnTo>
                <a:lnTo>
                  <a:pt x="13109" y="74281"/>
                </a:lnTo>
                <a:lnTo>
                  <a:pt x="13080" y="61276"/>
                </a:lnTo>
                <a:lnTo>
                  <a:pt x="12981" y="61276"/>
                </a:lnTo>
                <a:lnTo>
                  <a:pt x="13080" y="61741"/>
                </a:lnTo>
                <a:lnTo>
                  <a:pt x="12914" y="70787"/>
                </a:lnTo>
                <a:lnTo>
                  <a:pt x="12783" y="73346"/>
                </a:lnTo>
                <a:close/>
              </a:path>
              <a:path extrusionOk="0" h="120000" w="120000">
                <a:moveTo>
                  <a:pt x="12584" y="71025"/>
                </a:moveTo>
                <a:lnTo>
                  <a:pt x="12362" y="70500"/>
                </a:lnTo>
                <a:lnTo>
                  <a:pt x="12365" y="74809"/>
                </a:lnTo>
                <a:lnTo>
                  <a:pt x="12490" y="74859"/>
                </a:lnTo>
                <a:lnTo>
                  <a:pt x="12584" y="74042"/>
                </a:lnTo>
                <a:lnTo>
                  <a:pt x="12584" y="73810"/>
                </a:lnTo>
                <a:lnTo>
                  <a:pt x="12683" y="73810"/>
                </a:lnTo>
                <a:lnTo>
                  <a:pt x="12728" y="71054"/>
                </a:lnTo>
                <a:lnTo>
                  <a:pt x="12584" y="71025"/>
                </a:lnTo>
                <a:close/>
              </a:path>
              <a:path extrusionOk="0" h="120000" w="120000">
                <a:moveTo>
                  <a:pt x="13278" y="107466"/>
                </a:moveTo>
                <a:lnTo>
                  <a:pt x="12783" y="107466"/>
                </a:lnTo>
                <a:lnTo>
                  <a:pt x="12882" y="107930"/>
                </a:lnTo>
                <a:lnTo>
                  <a:pt x="12981" y="108162"/>
                </a:lnTo>
                <a:lnTo>
                  <a:pt x="13278" y="107466"/>
                </a:lnTo>
                <a:close/>
              </a:path>
              <a:path extrusionOk="0" h="120000" w="120000">
                <a:moveTo>
                  <a:pt x="12882" y="61741"/>
                </a:moveTo>
                <a:lnTo>
                  <a:pt x="12882" y="61276"/>
                </a:lnTo>
                <a:lnTo>
                  <a:pt x="12851" y="70335"/>
                </a:lnTo>
                <a:lnTo>
                  <a:pt x="12914" y="70787"/>
                </a:lnTo>
                <a:lnTo>
                  <a:pt x="13080" y="61741"/>
                </a:lnTo>
                <a:lnTo>
                  <a:pt x="12882" y="61741"/>
                </a:lnTo>
                <a:close/>
              </a:path>
              <a:path extrusionOk="0" h="120000" w="120000">
                <a:moveTo>
                  <a:pt x="12981" y="111411"/>
                </a:moveTo>
                <a:lnTo>
                  <a:pt x="13080" y="108858"/>
                </a:lnTo>
                <a:lnTo>
                  <a:pt x="12882" y="109090"/>
                </a:lnTo>
                <a:lnTo>
                  <a:pt x="12882" y="111644"/>
                </a:lnTo>
                <a:lnTo>
                  <a:pt x="12981" y="111411"/>
                </a:lnTo>
                <a:close/>
              </a:path>
              <a:path extrusionOk="0" h="120000" w="120000">
                <a:moveTo>
                  <a:pt x="12584" y="110483"/>
                </a:moveTo>
                <a:lnTo>
                  <a:pt x="12683" y="110483"/>
                </a:lnTo>
                <a:lnTo>
                  <a:pt x="12882" y="109787"/>
                </a:lnTo>
                <a:lnTo>
                  <a:pt x="12485" y="109787"/>
                </a:lnTo>
                <a:lnTo>
                  <a:pt x="12485" y="110251"/>
                </a:lnTo>
                <a:lnTo>
                  <a:pt x="12386" y="110483"/>
                </a:lnTo>
                <a:lnTo>
                  <a:pt x="12584" y="110483"/>
                </a:lnTo>
                <a:close/>
              </a:path>
              <a:path extrusionOk="0" h="120000" w="120000">
                <a:moveTo>
                  <a:pt x="12783" y="97485"/>
                </a:moveTo>
                <a:lnTo>
                  <a:pt x="12940" y="76441"/>
                </a:lnTo>
                <a:lnTo>
                  <a:pt x="12692" y="75708"/>
                </a:lnTo>
                <a:lnTo>
                  <a:pt x="12683" y="75667"/>
                </a:lnTo>
                <a:lnTo>
                  <a:pt x="12683" y="97021"/>
                </a:lnTo>
                <a:lnTo>
                  <a:pt x="12783" y="97485"/>
                </a:lnTo>
                <a:close/>
              </a:path>
              <a:path extrusionOk="0" h="120000" w="120000">
                <a:moveTo>
                  <a:pt x="12981" y="74274"/>
                </a:moveTo>
                <a:lnTo>
                  <a:pt x="12882" y="74274"/>
                </a:lnTo>
                <a:lnTo>
                  <a:pt x="13080" y="75203"/>
                </a:lnTo>
                <a:lnTo>
                  <a:pt x="13080" y="74280"/>
                </a:lnTo>
                <a:lnTo>
                  <a:pt x="12981" y="74274"/>
                </a:lnTo>
                <a:close/>
              </a:path>
              <a:path extrusionOk="0" h="120000" w="120000">
                <a:moveTo>
                  <a:pt x="12687" y="75081"/>
                </a:moveTo>
                <a:lnTo>
                  <a:pt x="12683" y="73810"/>
                </a:lnTo>
                <a:lnTo>
                  <a:pt x="12683" y="74042"/>
                </a:lnTo>
                <a:lnTo>
                  <a:pt x="12584" y="74042"/>
                </a:lnTo>
                <a:lnTo>
                  <a:pt x="12490" y="74859"/>
                </a:lnTo>
                <a:lnTo>
                  <a:pt x="12687" y="75081"/>
                </a:lnTo>
                <a:close/>
              </a:path>
              <a:path extrusionOk="0" h="120000" w="120000">
                <a:moveTo>
                  <a:pt x="12783" y="57794"/>
                </a:moveTo>
                <a:lnTo>
                  <a:pt x="12584" y="57794"/>
                </a:lnTo>
                <a:lnTo>
                  <a:pt x="12735" y="58536"/>
                </a:lnTo>
                <a:lnTo>
                  <a:pt x="12950" y="59146"/>
                </a:lnTo>
                <a:lnTo>
                  <a:pt x="12882" y="57562"/>
                </a:lnTo>
                <a:lnTo>
                  <a:pt x="12783" y="57794"/>
                </a:lnTo>
                <a:close/>
              </a:path>
              <a:path extrusionOk="0" h="120000" w="120000">
                <a:moveTo>
                  <a:pt x="10602" y="61972"/>
                </a:moveTo>
                <a:lnTo>
                  <a:pt x="10503" y="61741"/>
                </a:lnTo>
                <a:lnTo>
                  <a:pt x="10701" y="95628"/>
                </a:lnTo>
                <a:lnTo>
                  <a:pt x="10701" y="62669"/>
                </a:lnTo>
                <a:lnTo>
                  <a:pt x="10602" y="62205"/>
                </a:lnTo>
                <a:lnTo>
                  <a:pt x="10602" y="61972"/>
                </a:lnTo>
                <a:close/>
              </a:path>
              <a:path extrusionOk="0" h="120000" w="120000">
                <a:moveTo>
                  <a:pt x="10107" y="54545"/>
                </a:moveTo>
                <a:lnTo>
                  <a:pt x="10206" y="61276"/>
                </a:lnTo>
                <a:lnTo>
                  <a:pt x="10602" y="61276"/>
                </a:lnTo>
                <a:lnTo>
                  <a:pt x="10800" y="61508"/>
                </a:lnTo>
                <a:lnTo>
                  <a:pt x="10800" y="54777"/>
                </a:lnTo>
                <a:lnTo>
                  <a:pt x="10701" y="54777"/>
                </a:lnTo>
                <a:lnTo>
                  <a:pt x="10602" y="55009"/>
                </a:lnTo>
                <a:lnTo>
                  <a:pt x="10404" y="54777"/>
                </a:lnTo>
                <a:lnTo>
                  <a:pt x="10305" y="54545"/>
                </a:lnTo>
                <a:lnTo>
                  <a:pt x="10107" y="54545"/>
                </a:lnTo>
                <a:close/>
              </a:path>
              <a:path extrusionOk="0" h="120000" w="120000">
                <a:moveTo>
                  <a:pt x="11098" y="67311"/>
                </a:moveTo>
                <a:lnTo>
                  <a:pt x="10999" y="67311"/>
                </a:lnTo>
                <a:lnTo>
                  <a:pt x="10999" y="67079"/>
                </a:lnTo>
                <a:lnTo>
                  <a:pt x="10800" y="67079"/>
                </a:lnTo>
                <a:lnTo>
                  <a:pt x="10701" y="66846"/>
                </a:lnTo>
                <a:lnTo>
                  <a:pt x="10701" y="95628"/>
                </a:lnTo>
                <a:lnTo>
                  <a:pt x="10800" y="95628"/>
                </a:lnTo>
                <a:lnTo>
                  <a:pt x="10900" y="95396"/>
                </a:lnTo>
                <a:lnTo>
                  <a:pt x="10999" y="67543"/>
                </a:lnTo>
                <a:lnTo>
                  <a:pt x="11098" y="67311"/>
                </a:lnTo>
                <a:close/>
              </a:path>
              <a:path extrusionOk="0" h="120000" w="120000">
                <a:moveTo>
                  <a:pt x="10999" y="67543"/>
                </a:moveTo>
                <a:lnTo>
                  <a:pt x="11098" y="95164"/>
                </a:lnTo>
                <a:lnTo>
                  <a:pt x="11197" y="96092"/>
                </a:lnTo>
                <a:lnTo>
                  <a:pt x="11395" y="96325"/>
                </a:lnTo>
                <a:lnTo>
                  <a:pt x="11494" y="96325"/>
                </a:lnTo>
                <a:lnTo>
                  <a:pt x="11692" y="96556"/>
                </a:lnTo>
                <a:lnTo>
                  <a:pt x="11494" y="68472"/>
                </a:lnTo>
                <a:lnTo>
                  <a:pt x="11296" y="67775"/>
                </a:lnTo>
                <a:lnTo>
                  <a:pt x="11098" y="67775"/>
                </a:lnTo>
                <a:lnTo>
                  <a:pt x="10999" y="67543"/>
                </a:lnTo>
                <a:close/>
              </a:path>
              <a:path extrusionOk="0" h="120000" w="120000">
                <a:moveTo>
                  <a:pt x="11292" y="59120"/>
                </a:moveTo>
                <a:lnTo>
                  <a:pt x="11266" y="58458"/>
                </a:lnTo>
                <a:lnTo>
                  <a:pt x="11197" y="57562"/>
                </a:lnTo>
                <a:lnTo>
                  <a:pt x="11197" y="57331"/>
                </a:lnTo>
                <a:lnTo>
                  <a:pt x="10999" y="57098"/>
                </a:lnTo>
                <a:lnTo>
                  <a:pt x="11098" y="62205"/>
                </a:lnTo>
                <a:lnTo>
                  <a:pt x="11296" y="62205"/>
                </a:lnTo>
                <a:lnTo>
                  <a:pt x="11292" y="59120"/>
                </a:lnTo>
                <a:close/>
              </a:path>
              <a:path extrusionOk="0" h="120000" w="120000">
                <a:moveTo>
                  <a:pt x="10900" y="64294"/>
                </a:moveTo>
                <a:lnTo>
                  <a:pt x="11098" y="64525"/>
                </a:lnTo>
                <a:lnTo>
                  <a:pt x="11494" y="64525"/>
                </a:lnTo>
                <a:lnTo>
                  <a:pt x="11296" y="59884"/>
                </a:lnTo>
                <a:lnTo>
                  <a:pt x="11292" y="59120"/>
                </a:lnTo>
                <a:lnTo>
                  <a:pt x="11296" y="62205"/>
                </a:lnTo>
                <a:lnTo>
                  <a:pt x="11197" y="62669"/>
                </a:lnTo>
                <a:lnTo>
                  <a:pt x="10900" y="64294"/>
                </a:lnTo>
                <a:close/>
              </a:path>
              <a:path extrusionOk="0" h="120000" w="120000">
                <a:moveTo>
                  <a:pt x="11395" y="59884"/>
                </a:moveTo>
                <a:lnTo>
                  <a:pt x="11296" y="59884"/>
                </a:lnTo>
                <a:lnTo>
                  <a:pt x="11494" y="64525"/>
                </a:lnTo>
                <a:lnTo>
                  <a:pt x="11593" y="64758"/>
                </a:lnTo>
                <a:lnTo>
                  <a:pt x="11605" y="65595"/>
                </a:lnTo>
                <a:lnTo>
                  <a:pt x="11692" y="66846"/>
                </a:lnTo>
                <a:lnTo>
                  <a:pt x="11891" y="67079"/>
                </a:lnTo>
                <a:lnTo>
                  <a:pt x="11791" y="59884"/>
                </a:lnTo>
                <a:lnTo>
                  <a:pt x="11593" y="59884"/>
                </a:lnTo>
                <a:lnTo>
                  <a:pt x="11494" y="60115"/>
                </a:lnTo>
                <a:lnTo>
                  <a:pt x="11395" y="60115"/>
                </a:lnTo>
                <a:lnTo>
                  <a:pt x="11395" y="59884"/>
                </a:lnTo>
                <a:close/>
              </a:path>
              <a:path extrusionOk="0" h="120000" w="120000">
                <a:moveTo>
                  <a:pt x="12287" y="110715"/>
                </a:moveTo>
                <a:lnTo>
                  <a:pt x="12386" y="110483"/>
                </a:lnTo>
                <a:lnTo>
                  <a:pt x="12089" y="110483"/>
                </a:lnTo>
                <a:lnTo>
                  <a:pt x="12089" y="110715"/>
                </a:lnTo>
                <a:lnTo>
                  <a:pt x="12287" y="110715"/>
                </a:lnTo>
                <a:close/>
              </a:path>
              <a:path extrusionOk="0" h="120000" w="120000">
                <a:moveTo>
                  <a:pt x="12089" y="97253"/>
                </a:moveTo>
                <a:lnTo>
                  <a:pt x="12287" y="97021"/>
                </a:lnTo>
                <a:lnTo>
                  <a:pt x="12089" y="68007"/>
                </a:lnTo>
                <a:lnTo>
                  <a:pt x="11990" y="68472"/>
                </a:lnTo>
                <a:lnTo>
                  <a:pt x="11990" y="68936"/>
                </a:lnTo>
                <a:lnTo>
                  <a:pt x="11891" y="97253"/>
                </a:lnTo>
                <a:lnTo>
                  <a:pt x="12089" y="97253"/>
                </a:lnTo>
                <a:close/>
              </a:path>
              <a:path extrusionOk="0" h="120000" w="120000">
                <a:moveTo>
                  <a:pt x="10800" y="64294"/>
                </a:moveTo>
                <a:lnTo>
                  <a:pt x="10900" y="64294"/>
                </a:lnTo>
                <a:lnTo>
                  <a:pt x="11197" y="62669"/>
                </a:lnTo>
                <a:lnTo>
                  <a:pt x="10701" y="62669"/>
                </a:lnTo>
                <a:lnTo>
                  <a:pt x="10800" y="66615"/>
                </a:lnTo>
                <a:lnTo>
                  <a:pt x="10800" y="64294"/>
                </a:lnTo>
                <a:close/>
              </a:path>
              <a:path extrusionOk="0" h="120000" w="120000">
                <a:moveTo>
                  <a:pt x="10503" y="61741"/>
                </a:moveTo>
                <a:lnTo>
                  <a:pt x="10305" y="94932"/>
                </a:lnTo>
                <a:lnTo>
                  <a:pt x="10503" y="95164"/>
                </a:lnTo>
                <a:lnTo>
                  <a:pt x="10701" y="95628"/>
                </a:lnTo>
                <a:lnTo>
                  <a:pt x="10503" y="61741"/>
                </a:lnTo>
                <a:close/>
              </a:path>
              <a:path extrusionOk="0" h="120000" w="120000">
                <a:moveTo>
                  <a:pt x="9810" y="54313"/>
                </a:moveTo>
                <a:lnTo>
                  <a:pt x="9611" y="54081"/>
                </a:lnTo>
                <a:lnTo>
                  <a:pt x="9810" y="94468"/>
                </a:lnTo>
                <a:lnTo>
                  <a:pt x="9909" y="94468"/>
                </a:lnTo>
                <a:lnTo>
                  <a:pt x="10008" y="54545"/>
                </a:lnTo>
                <a:lnTo>
                  <a:pt x="9810" y="54313"/>
                </a:lnTo>
                <a:close/>
              </a:path>
              <a:path extrusionOk="0" h="120000" w="120000">
                <a:moveTo>
                  <a:pt x="11791" y="68936"/>
                </a:moveTo>
                <a:lnTo>
                  <a:pt x="11791" y="69168"/>
                </a:lnTo>
                <a:lnTo>
                  <a:pt x="11692" y="69168"/>
                </a:lnTo>
                <a:lnTo>
                  <a:pt x="11593" y="68703"/>
                </a:lnTo>
                <a:lnTo>
                  <a:pt x="11494" y="68472"/>
                </a:lnTo>
                <a:lnTo>
                  <a:pt x="11692" y="96556"/>
                </a:lnTo>
                <a:lnTo>
                  <a:pt x="11891" y="97253"/>
                </a:lnTo>
                <a:lnTo>
                  <a:pt x="11791" y="68936"/>
                </a:lnTo>
                <a:close/>
              </a:path>
              <a:path extrusionOk="0" h="120000" w="120000">
                <a:moveTo>
                  <a:pt x="11605" y="65595"/>
                </a:moveTo>
                <a:lnTo>
                  <a:pt x="11566" y="66306"/>
                </a:lnTo>
                <a:lnTo>
                  <a:pt x="11593" y="66615"/>
                </a:lnTo>
                <a:lnTo>
                  <a:pt x="11692" y="66846"/>
                </a:lnTo>
                <a:lnTo>
                  <a:pt x="11605" y="65595"/>
                </a:lnTo>
                <a:close/>
              </a:path>
              <a:path extrusionOk="0" h="120000" w="120000">
                <a:moveTo>
                  <a:pt x="10999" y="66846"/>
                </a:moveTo>
                <a:lnTo>
                  <a:pt x="11056" y="67302"/>
                </a:lnTo>
                <a:lnTo>
                  <a:pt x="11056" y="67066"/>
                </a:lnTo>
                <a:lnTo>
                  <a:pt x="10987" y="66596"/>
                </a:lnTo>
                <a:lnTo>
                  <a:pt x="10900" y="66382"/>
                </a:lnTo>
                <a:lnTo>
                  <a:pt x="10900" y="66846"/>
                </a:lnTo>
                <a:lnTo>
                  <a:pt x="10999" y="66846"/>
                </a:lnTo>
                <a:close/>
              </a:path>
              <a:path extrusionOk="0" h="120000" w="120000">
                <a:moveTo>
                  <a:pt x="10900" y="64525"/>
                </a:moveTo>
                <a:lnTo>
                  <a:pt x="10900" y="66382"/>
                </a:lnTo>
                <a:lnTo>
                  <a:pt x="10999" y="66382"/>
                </a:lnTo>
                <a:lnTo>
                  <a:pt x="10999" y="66151"/>
                </a:lnTo>
                <a:lnTo>
                  <a:pt x="11238" y="66246"/>
                </a:lnTo>
                <a:lnTo>
                  <a:pt x="10999" y="65222"/>
                </a:lnTo>
                <a:lnTo>
                  <a:pt x="10900" y="64990"/>
                </a:lnTo>
                <a:lnTo>
                  <a:pt x="10900" y="64525"/>
                </a:lnTo>
                <a:close/>
              </a:path>
              <a:path extrusionOk="0" h="120000" w="120000">
                <a:moveTo>
                  <a:pt x="10800" y="64525"/>
                </a:moveTo>
                <a:lnTo>
                  <a:pt x="10800" y="66615"/>
                </a:lnTo>
                <a:lnTo>
                  <a:pt x="10900" y="66382"/>
                </a:lnTo>
                <a:lnTo>
                  <a:pt x="10900" y="64525"/>
                </a:lnTo>
                <a:lnTo>
                  <a:pt x="10800" y="64525"/>
                </a:lnTo>
                <a:close/>
              </a:path>
              <a:path extrusionOk="0" h="120000" w="120000">
                <a:moveTo>
                  <a:pt x="11336" y="66355"/>
                </a:moveTo>
                <a:lnTo>
                  <a:pt x="11358" y="66213"/>
                </a:lnTo>
                <a:lnTo>
                  <a:pt x="11372" y="65558"/>
                </a:lnTo>
                <a:lnTo>
                  <a:pt x="11395" y="64990"/>
                </a:lnTo>
                <a:lnTo>
                  <a:pt x="11296" y="65222"/>
                </a:lnTo>
                <a:lnTo>
                  <a:pt x="11238" y="66246"/>
                </a:lnTo>
                <a:lnTo>
                  <a:pt x="11336" y="66355"/>
                </a:lnTo>
                <a:close/>
              </a:path>
              <a:path extrusionOk="0" h="120000" w="120000">
                <a:moveTo>
                  <a:pt x="11197" y="64990"/>
                </a:moveTo>
                <a:lnTo>
                  <a:pt x="10999" y="65222"/>
                </a:lnTo>
                <a:lnTo>
                  <a:pt x="11238" y="66246"/>
                </a:lnTo>
                <a:lnTo>
                  <a:pt x="11296" y="65222"/>
                </a:lnTo>
                <a:lnTo>
                  <a:pt x="11197" y="64990"/>
                </a:lnTo>
                <a:close/>
              </a:path>
              <a:path extrusionOk="0" h="120000" w="120000">
                <a:moveTo>
                  <a:pt x="20809" y="44100"/>
                </a:moveTo>
                <a:lnTo>
                  <a:pt x="20710" y="44332"/>
                </a:lnTo>
                <a:lnTo>
                  <a:pt x="20710" y="44796"/>
                </a:lnTo>
                <a:lnTo>
                  <a:pt x="20611" y="45029"/>
                </a:lnTo>
                <a:lnTo>
                  <a:pt x="20611" y="45493"/>
                </a:lnTo>
                <a:lnTo>
                  <a:pt x="20611" y="45260"/>
                </a:lnTo>
                <a:lnTo>
                  <a:pt x="20710" y="45493"/>
                </a:lnTo>
                <a:lnTo>
                  <a:pt x="20809" y="45957"/>
                </a:lnTo>
                <a:lnTo>
                  <a:pt x="20809" y="44100"/>
                </a:lnTo>
                <a:close/>
              </a:path>
              <a:path extrusionOk="0" h="120000" w="120000">
                <a:moveTo>
                  <a:pt x="21106" y="46421"/>
                </a:moveTo>
                <a:lnTo>
                  <a:pt x="21251" y="45853"/>
                </a:lnTo>
                <a:lnTo>
                  <a:pt x="21413" y="45135"/>
                </a:lnTo>
                <a:lnTo>
                  <a:pt x="21446" y="44491"/>
                </a:lnTo>
                <a:lnTo>
                  <a:pt x="21403" y="44332"/>
                </a:lnTo>
                <a:lnTo>
                  <a:pt x="21304" y="44100"/>
                </a:lnTo>
                <a:lnTo>
                  <a:pt x="21106" y="46421"/>
                </a:lnTo>
                <a:close/>
              </a:path>
              <a:path extrusionOk="0" h="120000" w="120000">
                <a:moveTo>
                  <a:pt x="20809" y="44100"/>
                </a:moveTo>
                <a:lnTo>
                  <a:pt x="20908" y="46189"/>
                </a:lnTo>
                <a:lnTo>
                  <a:pt x="21007" y="46189"/>
                </a:lnTo>
                <a:lnTo>
                  <a:pt x="21106" y="46421"/>
                </a:lnTo>
                <a:lnTo>
                  <a:pt x="21304" y="44100"/>
                </a:lnTo>
                <a:lnTo>
                  <a:pt x="20809" y="44100"/>
                </a:lnTo>
                <a:close/>
              </a:path>
              <a:path extrusionOk="0" h="120000" w="120000">
                <a:moveTo>
                  <a:pt x="20710" y="45957"/>
                </a:moveTo>
                <a:lnTo>
                  <a:pt x="20809" y="45957"/>
                </a:lnTo>
                <a:lnTo>
                  <a:pt x="20710" y="45493"/>
                </a:lnTo>
                <a:lnTo>
                  <a:pt x="20611" y="45725"/>
                </a:lnTo>
                <a:lnTo>
                  <a:pt x="20611" y="45957"/>
                </a:lnTo>
                <a:lnTo>
                  <a:pt x="20710" y="45957"/>
                </a:lnTo>
                <a:close/>
              </a:path>
              <a:path extrusionOk="0" h="120000" w="120000">
                <a:moveTo>
                  <a:pt x="22890" y="37601"/>
                </a:moveTo>
                <a:lnTo>
                  <a:pt x="22989" y="37601"/>
                </a:lnTo>
                <a:lnTo>
                  <a:pt x="22890" y="36209"/>
                </a:lnTo>
                <a:lnTo>
                  <a:pt x="22790" y="36209"/>
                </a:lnTo>
                <a:lnTo>
                  <a:pt x="22790" y="38065"/>
                </a:lnTo>
                <a:lnTo>
                  <a:pt x="22989" y="38065"/>
                </a:lnTo>
                <a:lnTo>
                  <a:pt x="22890" y="37601"/>
                </a:lnTo>
                <a:close/>
              </a:path>
              <a:path extrusionOk="0" h="120000" w="120000">
                <a:moveTo>
                  <a:pt x="22790" y="36209"/>
                </a:moveTo>
                <a:lnTo>
                  <a:pt x="22493" y="35976"/>
                </a:lnTo>
                <a:lnTo>
                  <a:pt x="22508" y="38034"/>
                </a:lnTo>
                <a:lnTo>
                  <a:pt x="22592" y="38529"/>
                </a:lnTo>
                <a:lnTo>
                  <a:pt x="22790" y="38298"/>
                </a:lnTo>
                <a:lnTo>
                  <a:pt x="22790" y="36209"/>
                </a:lnTo>
                <a:close/>
              </a:path>
              <a:path extrusionOk="0" h="120000" w="120000">
                <a:moveTo>
                  <a:pt x="22493" y="35976"/>
                </a:moveTo>
                <a:lnTo>
                  <a:pt x="22392" y="36676"/>
                </a:lnTo>
                <a:lnTo>
                  <a:pt x="22406" y="37310"/>
                </a:lnTo>
                <a:lnTo>
                  <a:pt x="22508" y="38034"/>
                </a:lnTo>
                <a:lnTo>
                  <a:pt x="22493" y="35976"/>
                </a:lnTo>
                <a:close/>
              </a:path>
              <a:path extrusionOk="0" h="120000" w="120000">
                <a:moveTo>
                  <a:pt x="23782" y="46421"/>
                </a:moveTo>
                <a:lnTo>
                  <a:pt x="23583" y="46421"/>
                </a:lnTo>
                <a:lnTo>
                  <a:pt x="23735" y="47014"/>
                </a:lnTo>
                <a:lnTo>
                  <a:pt x="23782" y="46886"/>
                </a:lnTo>
                <a:lnTo>
                  <a:pt x="23782" y="46653"/>
                </a:lnTo>
                <a:lnTo>
                  <a:pt x="23980" y="46189"/>
                </a:lnTo>
                <a:lnTo>
                  <a:pt x="23782" y="46421"/>
                </a:lnTo>
                <a:close/>
              </a:path>
              <a:path extrusionOk="0" h="120000" w="120000">
                <a:moveTo>
                  <a:pt x="23735" y="47014"/>
                </a:moveTo>
                <a:lnTo>
                  <a:pt x="23583" y="46421"/>
                </a:lnTo>
                <a:lnTo>
                  <a:pt x="23682" y="93075"/>
                </a:lnTo>
                <a:lnTo>
                  <a:pt x="23782" y="93307"/>
                </a:lnTo>
                <a:lnTo>
                  <a:pt x="23980" y="93771"/>
                </a:lnTo>
                <a:lnTo>
                  <a:pt x="24178" y="94003"/>
                </a:lnTo>
                <a:lnTo>
                  <a:pt x="24376" y="48974"/>
                </a:lnTo>
                <a:lnTo>
                  <a:pt x="23682" y="48974"/>
                </a:lnTo>
                <a:lnTo>
                  <a:pt x="23682" y="48510"/>
                </a:lnTo>
                <a:lnTo>
                  <a:pt x="23735" y="47014"/>
                </a:lnTo>
                <a:close/>
              </a:path>
              <a:path extrusionOk="0" h="120000" w="120000">
                <a:moveTo>
                  <a:pt x="23187" y="92611"/>
                </a:moveTo>
                <a:lnTo>
                  <a:pt x="23484" y="92611"/>
                </a:lnTo>
                <a:lnTo>
                  <a:pt x="23583" y="92843"/>
                </a:lnTo>
                <a:lnTo>
                  <a:pt x="23682" y="93075"/>
                </a:lnTo>
                <a:lnTo>
                  <a:pt x="23583" y="46421"/>
                </a:lnTo>
                <a:lnTo>
                  <a:pt x="23583" y="46886"/>
                </a:lnTo>
                <a:lnTo>
                  <a:pt x="23484" y="47117"/>
                </a:lnTo>
                <a:lnTo>
                  <a:pt x="23286" y="47814"/>
                </a:lnTo>
                <a:lnTo>
                  <a:pt x="23187" y="92611"/>
                </a:lnTo>
                <a:close/>
              </a:path>
              <a:path extrusionOk="0" h="120000" w="120000">
                <a:moveTo>
                  <a:pt x="23088" y="47350"/>
                </a:moveTo>
                <a:lnTo>
                  <a:pt x="22989" y="47814"/>
                </a:lnTo>
                <a:lnTo>
                  <a:pt x="23286" y="47814"/>
                </a:lnTo>
                <a:lnTo>
                  <a:pt x="23484" y="47117"/>
                </a:lnTo>
                <a:lnTo>
                  <a:pt x="23088" y="47350"/>
                </a:lnTo>
                <a:close/>
              </a:path>
              <a:path extrusionOk="0" h="120000" w="120000">
                <a:moveTo>
                  <a:pt x="23682" y="48510"/>
                </a:moveTo>
                <a:lnTo>
                  <a:pt x="23782" y="48510"/>
                </a:lnTo>
                <a:lnTo>
                  <a:pt x="23782" y="48278"/>
                </a:lnTo>
                <a:lnTo>
                  <a:pt x="23980" y="47582"/>
                </a:lnTo>
                <a:lnTo>
                  <a:pt x="24079" y="47117"/>
                </a:lnTo>
                <a:lnTo>
                  <a:pt x="23980" y="47117"/>
                </a:lnTo>
                <a:lnTo>
                  <a:pt x="23834" y="47077"/>
                </a:lnTo>
                <a:lnTo>
                  <a:pt x="23735" y="47014"/>
                </a:lnTo>
                <a:lnTo>
                  <a:pt x="23682" y="48510"/>
                </a:lnTo>
                <a:close/>
              </a:path>
              <a:path extrusionOk="0" h="120000" w="120000">
                <a:moveTo>
                  <a:pt x="24277" y="38762"/>
                </a:moveTo>
                <a:lnTo>
                  <a:pt x="24376" y="38762"/>
                </a:lnTo>
                <a:lnTo>
                  <a:pt x="24442" y="41031"/>
                </a:lnTo>
                <a:lnTo>
                  <a:pt x="24475" y="41083"/>
                </a:lnTo>
                <a:lnTo>
                  <a:pt x="24574" y="41083"/>
                </a:lnTo>
                <a:lnTo>
                  <a:pt x="24574" y="31566"/>
                </a:lnTo>
                <a:lnTo>
                  <a:pt x="24814" y="31745"/>
                </a:lnTo>
                <a:lnTo>
                  <a:pt x="24574" y="28781"/>
                </a:lnTo>
                <a:lnTo>
                  <a:pt x="24475" y="28781"/>
                </a:lnTo>
                <a:lnTo>
                  <a:pt x="24475" y="28549"/>
                </a:lnTo>
                <a:lnTo>
                  <a:pt x="24376" y="30405"/>
                </a:lnTo>
                <a:lnTo>
                  <a:pt x="24277" y="38762"/>
                </a:lnTo>
                <a:close/>
              </a:path>
              <a:path extrusionOk="0" h="120000" w="120000">
                <a:moveTo>
                  <a:pt x="23799" y="29688"/>
                </a:moveTo>
                <a:lnTo>
                  <a:pt x="23829" y="30287"/>
                </a:lnTo>
                <a:lnTo>
                  <a:pt x="24110" y="30301"/>
                </a:lnTo>
                <a:lnTo>
                  <a:pt x="24376" y="30405"/>
                </a:lnTo>
                <a:lnTo>
                  <a:pt x="24475" y="28549"/>
                </a:lnTo>
                <a:lnTo>
                  <a:pt x="24277" y="28549"/>
                </a:lnTo>
                <a:lnTo>
                  <a:pt x="24074" y="29109"/>
                </a:lnTo>
                <a:lnTo>
                  <a:pt x="23799" y="29688"/>
                </a:lnTo>
                <a:close/>
              </a:path>
              <a:path extrusionOk="0" h="120000" w="120000">
                <a:moveTo>
                  <a:pt x="23829" y="30287"/>
                </a:moveTo>
                <a:lnTo>
                  <a:pt x="23799" y="29688"/>
                </a:lnTo>
                <a:lnTo>
                  <a:pt x="23782" y="29709"/>
                </a:lnTo>
                <a:lnTo>
                  <a:pt x="23484" y="29709"/>
                </a:lnTo>
                <a:lnTo>
                  <a:pt x="23484" y="30174"/>
                </a:lnTo>
                <a:lnTo>
                  <a:pt x="23829" y="30287"/>
                </a:lnTo>
                <a:close/>
              </a:path>
              <a:path extrusionOk="0" h="120000" w="120000">
                <a:moveTo>
                  <a:pt x="24376" y="28085"/>
                </a:moveTo>
                <a:lnTo>
                  <a:pt x="24376" y="28317"/>
                </a:lnTo>
                <a:lnTo>
                  <a:pt x="24475" y="28433"/>
                </a:lnTo>
                <a:lnTo>
                  <a:pt x="24475" y="28317"/>
                </a:lnTo>
                <a:lnTo>
                  <a:pt x="24376" y="28085"/>
                </a:lnTo>
                <a:close/>
              </a:path>
              <a:path extrusionOk="0" h="120000" w="120000">
                <a:moveTo>
                  <a:pt x="27819" y="8627"/>
                </a:moveTo>
                <a:lnTo>
                  <a:pt x="27844" y="8588"/>
                </a:lnTo>
                <a:lnTo>
                  <a:pt x="27844" y="8356"/>
                </a:lnTo>
                <a:lnTo>
                  <a:pt x="27745" y="8123"/>
                </a:lnTo>
                <a:lnTo>
                  <a:pt x="27646" y="8356"/>
                </a:lnTo>
                <a:lnTo>
                  <a:pt x="27554" y="9094"/>
                </a:lnTo>
                <a:lnTo>
                  <a:pt x="27819" y="8627"/>
                </a:lnTo>
                <a:close/>
              </a:path>
              <a:path extrusionOk="0" h="120000" w="120000">
                <a:moveTo>
                  <a:pt x="27646" y="8356"/>
                </a:moveTo>
                <a:lnTo>
                  <a:pt x="27448" y="8123"/>
                </a:lnTo>
                <a:lnTo>
                  <a:pt x="27349" y="8123"/>
                </a:lnTo>
                <a:lnTo>
                  <a:pt x="27250" y="9516"/>
                </a:lnTo>
                <a:lnTo>
                  <a:pt x="27250" y="9748"/>
                </a:lnTo>
                <a:lnTo>
                  <a:pt x="27349" y="9748"/>
                </a:lnTo>
                <a:lnTo>
                  <a:pt x="27554" y="9094"/>
                </a:lnTo>
                <a:lnTo>
                  <a:pt x="27646" y="8356"/>
                </a:lnTo>
                <a:close/>
              </a:path>
              <a:path extrusionOk="0" h="120000" w="120000">
                <a:moveTo>
                  <a:pt x="26952" y="9516"/>
                </a:moveTo>
                <a:lnTo>
                  <a:pt x="27051" y="9516"/>
                </a:lnTo>
                <a:lnTo>
                  <a:pt x="27151" y="9284"/>
                </a:lnTo>
                <a:lnTo>
                  <a:pt x="27250" y="9516"/>
                </a:lnTo>
                <a:lnTo>
                  <a:pt x="27349" y="8123"/>
                </a:lnTo>
                <a:lnTo>
                  <a:pt x="27151" y="7659"/>
                </a:lnTo>
                <a:lnTo>
                  <a:pt x="27051" y="7892"/>
                </a:lnTo>
                <a:lnTo>
                  <a:pt x="26952" y="9516"/>
                </a:lnTo>
                <a:close/>
              </a:path>
              <a:path extrusionOk="0" h="120000" w="120000">
                <a:moveTo>
                  <a:pt x="27051" y="7892"/>
                </a:moveTo>
                <a:lnTo>
                  <a:pt x="26929" y="8343"/>
                </a:lnTo>
                <a:lnTo>
                  <a:pt x="26950" y="9286"/>
                </a:lnTo>
                <a:lnTo>
                  <a:pt x="26952" y="9516"/>
                </a:lnTo>
                <a:lnTo>
                  <a:pt x="27051" y="7892"/>
                </a:lnTo>
                <a:close/>
              </a:path>
              <a:path extrusionOk="0" h="120000" w="120000">
                <a:moveTo>
                  <a:pt x="27943" y="46688"/>
                </a:moveTo>
                <a:lnTo>
                  <a:pt x="27944" y="46653"/>
                </a:lnTo>
                <a:lnTo>
                  <a:pt x="27844" y="46886"/>
                </a:lnTo>
                <a:lnTo>
                  <a:pt x="27844" y="95396"/>
                </a:lnTo>
                <a:lnTo>
                  <a:pt x="27944" y="95628"/>
                </a:lnTo>
                <a:lnTo>
                  <a:pt x="27844" y="48278"/>
                </a:lnTo>
                <a:lnTo>
                  <a:pt x="27891" y="47510"/>
                </a:lnTo>
                <a:lnTo>
                  <a:pt x="27943" y="46688"/>
                </a:lnTo>
                <a:close/>
              </a:path>
              <a:path extrusionOk="0" h="120000" w="120000">
                <a:moveTo>
                  <a:pt x="27646" y="95628"/>
                </a:moveTo>
                <a:lnTo>
                  <a:pt x="27646" y="95164"/>
                </a:lnTo>
                <a:lnTo>
                  <a:pt x="27844" y="95396"/>
                </a:lnTo>
                <a:lnTo>
                  <a:pt x="27844" y="46886"/>
                </a:lnTo>
                <a:lnTo>
                  <a:pt x="27745" y="46653"/>
                </a:lnTo>
                <a:lnTo>
                  <a:pt x="27646" y="46653"/>
                </a:lnTo>
                <a:lnTo>
                  <a:pt x="27646" y="95628"/>
                </a:lnTo>
                <a:close/>
              </a:path>
              <a:path extrusionOk="0" h="120000" w="120000">
                <a:moveTo>
                  <a:pt x="27151" y="95164"/>
                </a:moveTo>
                <a:lnTo>
                  <a:pt x="27341" y="95368"/>
                </a:lnTo>
                <a:lnTo>
                  <a:pt x="27517" y="95656"/>
                </a:lnTo>
                <a:lnTo>
                  <a:pt x="27547" y="95628"/>
                </a:lnTo>
                <a:lnTo>
                  <a:pt x="27646" y="95628"/>
                </a:lnTo>
                <a:lnTo>
                  <a:pt x="27646" y="46653"/>
                </a:lnTo>
                <a:lnTo>
                  <a:pt x="27366" y="47049"/>
                </a:lnTo>
                <a:lnTo>
                  <a:pt x="27151" y="95164"/>
                </a:lnTo>
                <a:close/>
              </a:path>
              <a:path extrusionOk="0" h="120000" w="120000">
                <a:moveTo>
                  <a:pt x="27113" y="95194"/>
                </a:moveTo>
                <a:lnTo>
                  <a:pt x="27151" y="95164"/>
                </a:lnTo>
                <a:lnTo>
                  <a:pt x="27366" y="47049"/>
                </a:lnTo>
                <a:lnTo>
                  <a:pt x="27030" y="47339"/>
                </a:lnTo>
                <a:lnTo>
                  <a:pt x="26952" y="47350"/>
                </a:lnTo>
                <a:lnTo>
                  <a:pt x="26952" y="47814"/>
                </a:lnTo>
                <a:lnTo>
                  <a:pt x="26853" y="47814"/>
                </a:lnTo>
                <a:lnTo>
                  <a:pt x="26853" y="48046"/>
                </a:lnTo>
                <a:lnTo>
                  <a:pt x="26767" y="95560"/>
                </a:lnTo>
                <a:lnTo>
                  <a:pt x="27113" y="95194"/>
                </a:lnTo>
                <a:close/>
              </a:path>
              <a:path extrusionOk="0" h="120000" w="120000">
                <a:moveTo>
                  <a:pt x="26655" y="48046"/>
                </a:moveTo>
                <a:lnTo>
                  <a:pt x="26428" y="47570"/>
                </a:lnTo>
                <a:lnTo>
                  <a:pt x="26502" y="96152"/>
                </a:lnTo>
                <a:lnTo>
                  <a:pt x="26556" y="96092"/>
                </a:lnTo>
                <a:lnTo>
                  <a:pt x="26767" y="95560"/>
                </a:lnTo>
                <a:lnTo>
                  <a:pt x="26853" y="48046"/>
                </a:lnTo>
                <a:lnTo>
                  <a:pt x="26655" y="48046"/>
                </a:lnTo>
                <a:close/>
              </a:path>
              <a:path extrusionOk="0" h="120000" w="120000">
                <a:moveTo>
                  <a:pt x="26229" y="95982"/>
                </a:moveTo>
                <a:lnTo>
                  <a:pt x="26502" y="96152"/>
                </a:lnTo>
                <a:lnTo>
                  <a:pt x="26428" y="47570"/>
                </a:lnTo>
                <a:lnTo>
                  <a:pt x="26142" y="47300"/>
                </a:lnTo>
                <a:lnTo>
                  <a:pt x="25862" y="47350"/>
                </a:lnTo>
                <a:lnTo>
                  <a:pt x="25862" y="95628"/>
                </a:lnTo>
                <a:lnTo>
                  <a:pt x="26229" y="95982"/>
                </a:lnTo>
                <a:close/>
              </a:path>
              <a:path extrusionOk="0" h="120000" w="120000">
                <a:moveTo>
                  <a:pt x="25070" y="96556"/>
                </a:moveTo>
                <a:lnTo>
                  <a:pt x="25466" y="96789"/>
                </a:lnTo>
                <a:lnTo>
                  <a:pt x="25466" y="95860"/>
                </a:lnTo>
                <a:lnTo>
                  <a:pt x="25565" y="95860"/>
                </a:lnTo>
                <a:lnTo>
                  <a:pt x="25664" y="95164"/>
                </a:lnTo>
                <a:lnTo>
                  <a:pt x="25862" y="95628"/>
                </a:lnTo>
                <a:lnTo>
                  <a:pt x="25862" y="47350"/>
                </a:lnTo>
                <a:lnTo>
                  <a:pt x="25536" y="47502"/>
                </a:lnTo>
                <a:lnTo>
                  <a:pt x="25367" y="96092"/>
                </a:lnTo>
                <a:lnTo>
                  <a:pt x="25070" y="96556"/>
                </a:lnTo>
                <a:close/>
              </a:path>
              <a:path extrusionOk="0" h="120000" w="120000">
                <a:moveTo>
                  <a:pt x="25367" y="96092"/>
                </a:moveTo>
                <a:lnTo>
                  <a:pt x="25536" y="47502"/>
                </a:lnTo>
                <a:lnTo>
                  <a:pt x="25209" y="47823"/>
                </a:lnTo>
                <a:lnTo>
                  <a:pt x="25070" y="48510"/>
                </a:lnTo>
                <a:lnTo>
                  <a:pt x="25070" y="48743"/>
                </a:lnTo>
                <a:lnTo>
                  <a:pt x="25169" y="95164"/>
                </a:lnTo>
                <a:lnTo>
                  <a:pt x="25268" y="95628"/>
                </a:lnTo>
                <a:lnTo>
                  <a:pt x="25367" y="96092"/>
                </a:lnTo>
                <a:close/>
              </a:path>
              <a:path extrusionOk="0" h="120000" w="120000">
                <a:moveTo>
                  <a:pt x="24971" y="48046"/>
                </a:moveTo>
                <a:lnTo>
                  <a:pt x="24971" y="48278"/>
                </a:lnTo>
                <a:lnTo>
                  <a:pt x="25070" y="48510"/>
                </a:lnTo>
                <a:lnTo>
                  <a:pt x="25209" y="47823"/>
                </a:lnTo>
                <a:lnTo>
                  <a:pt x="24971" y="48046"/>
                </a:lnTo>
                <a:close/>
              </a:path>
              <a:path extrusionOk="0" h="120000" w="120000">
                <a:moveTo>
                  <a:pt x="26952" y="47350"/>
                </a:moveTo>
                <a:lnTo>
                  <a:pt x="27051" y="47117"/>
                </a:lnTo>
                <a:lnTo>
                  <a:pt x="26853" y="47117"/>
                </a:lnTo>
                <a:lnTo>
                  <a:pt x="26952" y="47582"/>
                </a:lnTo>
                <a:lnTo>
                  <a:pt x="26952" y="47350"/>
                </a:lnTo>
                <a:close/>
              </a:path>
              <a:path extrusionOk="0" h="120000" w="120000">
                <a:moveTo>
                  <a:pt x="25070" y="48743"/>
                </a:moveTo>
                <a:lnTo>
                  <a:pt x="24971" y="48743"/>
                </a:lnTo>
                <a:lnTo>
                  <a:pt x="24971" y="48974"/>
                </a:lnTo>
                <a:lnTo>
                  <a:pt x="24971" y="48743"/>
                </a:lnTo>
                <a:lnTo>
                  <a:pt x="24872" y="48743"/>
                </a:lnTo>
                <a:lnTo>
                  <a:pt x="24971" y="95396"/>
                </a:lnTo>
                <a:lnTo>
                  <a:pt x="25169" y="95164"/>
                </a:lnTo>
                <a:lnTo>
                  <a:pt x="25070" y="48743"/>
                </a:lnTo>
                <a:close/>
              </a:path>
              <a:path extrusionOk="0" h="120000" w="120000">
                <a:moveTo>
                  <a:pt x="24673" y="48278"/>
                </a:moveTo>
                <a:lnTo>
                  <a:pt x="24475" y="48974"/>
                </a:lnTo>
                <a:lnTo>
                  <a:pt x="24574" y="94699"/>
                </a:lnTo>
                <a:lnTo>
                  <a:pt x="24673" y="95164"/>
                </a:lnTo>
                <a:lnTo>
                  <a:pt x="24872" y="95396"/>
                </a:lnTo>
                <a:lnTo>
                  <a:pt x="24773" y="48743"/>
                </a:lnTo>
                <a:lnTo>
                  <a:pt x="24872" y="48743"/>
                </a:lnTo>
                <a:lnTo>
                  <a:pt x="24673" y="48278"/>
                </a:lnTo>
                <a:close/>
              </a:path>
              <a:path extrusionOk="0" h="120000" w="120000">
                <a:moveTo>
                  <a:pt x="24872" y="48743"/>
                </a:moveTo>
                <a:lnTo>
                  <a:pt x="24773" y="48743"/>
                </a:lnTo>
                <a:lnTo>
                  <a:pt x="24872" y="95396"/>
                </a:lnTo>
                <a:lnTo>
                  <a:pt x="24971" y="95396"/>
                </a:lnTo>
                <a:lnTo>
                  <a:pt x="24872" y="48743"/>
                </a:lnTo>
                <a:close/>
              </a:path>
              <a:path extrusionOk="0" h="120000" w="120000">
                <a:moveTo>
                  <a:pt x="25070" y="26924"/>
                </a:moveTo>
                <a:lnTo>
                  <a:pt x="24872" y="27388"/>
                </a:lnTo>
                <a:lnTo>
                  <a:pt x="25055" y="31809"/>
                </a:lnTo>
                <a:lnTo>
                  <a:pt x="25070" y="31798"/>
                </a:lnTo>
                <a:lnTo>
                  <a:pt x="25086" y="31818"/>
                </a:lnTo>
                <a:lnTo>
                  <a:pt x="25169" y="27388"/>
                </a:lnTo>
                <a:lnTo>
                  <a:pt x="24971" y="27156"/>
                </a:lnTo>
                <a:lnTo>
                  <a:pt x="25070" y="26924"/>
                </a:lnTo>
                <a:close/>
              </a:path>
              <a:path extrusionOk="0" h="120000" w="120000">
                <a:moveTo>
                  <a:pt x="24673" y="27852"/>
                </a:moveTo>
                <a:lnTo>
                  <a:pt x="24574" y="28085"/>
                </a:lnTo>
                <a:lnTo>
                  <a:pt x="24574" y="28317"/>
                </a:lnTo>
                <a:lnTo>
                  <a:pt x="24508" y="28472"/>
                </a:lnTo>
                <a:lnTo>
                  <a:pt x="24574" y="28549"/>
                </a:lnTo>
                <a:lnTo>
                  <a:pt x="24814" y="31745"/>
                </a:lnTo>
                <a:lnTo>
                  <a:pt x="24673" y="27852"/>
                </a:lnTo>
                <a:close/>
              </a:path>
              <a:path extrusionOk="0" h="120000" w="120000">
                <a:moveTo>
                  <a:pt x="24277" y="48278"/>
                </a:moveTo>
                <a:lnTo>
                  <a:pt x="24277" y="47814"/>
                </a:lnTo>
                <a:lnTo>
                  <a:pt x="24079" y="47814"/>
                </a:lnTo>
                <a:lnTo>
                  <a:pt x="23980" y="47582"/>
                </a:lnTo>
                <a:lnTo>
                  <a:pt x="23782" y="48278"/>
                </a:lnTo>
                <a:lnTo>
                  <a:pt x="24277" y="48278"/>
                </a:lnTo>
                <a:close/>
              </a:path>
              <a:path extrusionOk="0" h="120000" w="120000">
                <a:moveTo>
                  <a:pt x="23187" y="34119"/>
                </a:moveTo>
                <a:lnTo>
                  <a:pt x="23088" y="34352"/>
                </a:lnTo>
                <a:lnTo>
                  <a:pt x="23088" y="35048"/>
                </a:lnTo>
                <a:lnTo>
                  <a:pt x="22989" y="35048"/>
                </a:lnTo>
                <a:lnTo>
                  <a:pt x="22890" y="35280"/>
                </a:lnTo>
                <a:lnTo>
                  <a:pt x="22989" y="35280"/>
                </a:lnTo>
                <a:lnTo>
                  <a:pt x="23088" y="35512"/>
                </a:lnTo>
                <a:lnTo>
                  <a:pt x="23187" y="37833"/>
                </a:lnTo>
                <a:lnTo>
                  <a:pt x="23187" y="34119"/>
                </a:lnTo>
                <a:close/>
              </a:path>
              <a:path extrusionOk="0" h="120000" w="120000">
                <a:moveTo>
                  <a:pt x="23088" y="35976"/>
                </a:moveTo>
                <a:lnTo>
                  <a:pt x="22890" y="36209"/>
                </a:lnTo>
                <a:lnTo>
                  <a:pt x="22989" y="37601"/>
                </a:lnTo>
                <a:lnTo>
                  <a:pt x="23088" y="37601"/>
                </a:lnTo>
                <a:lnTo>
                  <a:pt x="23187" y="37833"/>
                </a:lnTo>
                <a:lnTo>
                  <a:pt x="23088" y="35512"/>
                </a:lnTo>
                <a:lnTo>
                  <a:pt x="23088" y="35976"/>
                </a:lnTo>
                <a:close/>
              </a:path>
              <a:path extrusionOk="0" h="120000" w="120000">
                <a:moveTo>
                  <a:pt x="23187" y="32727"/>
                </a:moveTo>
                <a:lnTo>
                  <a:pt x="23244" y="33359"/>
                </a:lnTo>
                <a:lnTo>
                  <a:pt x="23313" y="33981"/>
                </a:lnTo>
                <a:lnTo>
                  <a:pt x="23385" y="34352"/>
                </a:lnTo>
                <a:lnTo>
                  <a:pt x="23385" y="37833"/>
                </a:lnTo>
                <a:lnTo>
                  <a:pt x="23583" y="37833"/>
                </a:lnTo>
                <a:lnTo>
                  <a:pt x="23484" y="32262"/>
                </a:lnTo>
                <a:lnTo>
                  <a:pt x="23286" y="32727"/>
                </a:lnTo>
                <a:lnTo>
                  <a:pt x="23187" y="32727"/>
                </a:lnTo>
                <a:close/>
              </a:path>
              <a:path extrusionOk="0" h="120000" w="120000">
                <a:moveTo>
                  <a:pt x="23980" y="32495"/>
                </a:moveTo>
                <a:lnTo>
                  <a:pt x="23881" y="32495"/>
                </a:lnTo>
                <a:lnTo>
                  <a:pt x="23782" y="32262"/>
                </a:lnTo>
                <a:lnTo>
                  <a:pt x="23682" y="32262"/>
                </a:lnTo>
                <a:lnTo>
                  <a:pt x="23583" y="37833"/>
                </a:lnTo>
                <a:lnTo>
                  <a:pt x="23682" y="37601"/>
                </a:lnTo>
                <a:lnTo>
                  <a:pt x="23782" y="37601"/>
                </a:lnTo>
                <a:lnTo>
                  <a:pt x="24277" y="38762"/>
                </a:lnTo>
                <a:lnTo>
                  <a:pt x="23980" y="32495"/>
                </a:lnTo>
                <a:close/>
              </a:path>
              <a:path extrusionOk="0" h="120000" w="120000">
                <a:moveTo>
                  <a:pt x="23385" y="38298"/>
                </a:moveTo>
                <a:lnTo>
                  <a:pt x="23385" y="34352"/>
                </a:lnTo>
                <a:lnTo>
                  <a:pt x="23286" y="34352"/>
                </a:lnTo>
                <a:lnTo>
                  <a:pt x="23187" y="34119"/>
                </a:lnTo>
                <a:lnTo>
                  <a:pt x="23187" y="38065"/>
                </a:lnTo>
                <a:lnTo>
                  <a:pt x="23385" y="38298"/>
                </a:lnTo>
                <a:close/>
              </a:path>
              <a:path extrusionOk="0" h="120000" w="120000">
                <a:moveTo>
                  <a:pt x="23980" y="40155"/>
                </a:moveTo>
                <a:lnTo>
                  <a:pt x="24079" y="40850"/>
                </a:lnTo>
                <a:lnTo>
                  <a:pt x="24129" y="41042"/>
                </a:lnTo>
                <a:lnTo>
                  <a:pt x="24178" y="39690"/>
                </a:lnTo>
                <a:lnTo>
                  <a:pt x="24277" y="39226"/>
                </a:lnTo>
                <a:lnTo>
                  <a:pt x="24178" y="39458"/>
                </a:lnTo>
                <a:lnTo>
                  <a:pt x="24079" y="39690"/>
                </a:lnTo>
                <a:lnTo>
                  <a:pt x="23980" y="40155"/>
                </a:lnTo>
                <a:close/>
              </a:path>
              <a:path extrusionOk="0" h="120000" w="120000">
                <a:moveTo>
                  <a:pt x="23881" y="39690"/>
                </a:moveTo>
                <a:lnTo>
                  <a:pt x="23811" y="39997"/>
                </a:lnTo>
                <a:lnTo>
                  <a:pt x="23980" y="40155"/>
                </a:lnTo>
                <a:lnTo>
                  <a:pt x="24079" y="39690"/>
                </a:lnTo>
                <a:lnTo>
                  <a:pt x="23881" y="39690"/>
                </a:lnTo>
                <a:close/>
              </a:path>
              <a:path extrusionOk="0" h="120000" w="120000">
                <a:moveTo>
                  <a:pt x="24129" y="41042"/>
                </a:moveTo>
                <a:lnTo>
                  <a:pt x="24079" y="40850"/>
                </a:lnTo>
                <a:lnTo>
                  <a:pt x="23980" y="40619"/>
                </a:lnTo>
                <a:lnTo>
                  <a:pt x="23881" y="40619"/>
                </a:lnTo>
                <a:lnTo>
                  <a:pt x="23782" y="40850"/>
                </a:lnTo>
                <a:lnTo>
                  <a:pt x="23782" y="41315"/>
                </a:lnTo>
                <a:lnTo>
                  <a:pt x="24129" y="41042"/>
                </a:lnTo>
                <a:close/>
              </a:path>
              <a:path extrusionOk="0" h="120000" w="120000">
                <a:moveTo>
                  <a:pt x="24376" y="39458"/>
                </a:moveTo>
                <a:lnTo>
                  <a:pt x="24178" y="39690"/>
                </a:lnTo>
                <a:lnTo>
                  <a:pt x="24442" y="41031"/>
                </a:lnTo>
                <a:lnTo>
                  <a:pt x="24376" y="38762"/>
                </a:lnTo>
                <a:lnTo>
                  <a:pt x="24277" y="38762"/>
                </a:lnTo>
                <a:lnTo>
                  <a:pt x="24376" y="39458"/>
                </a:lnTo>
                <a:close/>
              </a:path>
              <a:path extrusionOk="0" h="120000" w="120000">
                <a:moveTo>
                  <a:pt x="23881" y="31566"/>
                </a:moveTo>
                <a:lnTo>
                  <a:pt x="23980" y="31798"/>
                </a:lnTo>
                <a:lnTo>
                  <a:pt x="24079" y="31566"/>
                </a:lnTo>
                <a:lnTo>
                  <a:pt x="24178" y="31566"/>
                </a:lnTo>
                <a:lnTo>
                  <a:pt x="24079" y="31798"/>
                </a:lnTo>
                <a:lnTo>
                  <a:pt x="23980" y="32495"/>
                </a:lnTo>
                <a:lnTo>
                  <a:pt x="24277" y="38762"/>
                </a:lnTo>
                <a:lnTo>
                  <a:pt x="24376" y="30405"/>
                </a:lnTo>
                <a:lnTo>
                  <a:pt x="24032" y="30580"/>
                </a:lnTo>
                <a:lnTo>
                  <a:pt x="23881" y="31566"/>
                </a:lnTo>
                <a:close/>
              </a:path>
              <a:path extrusionOk="0" h="120000" w="120000">
                <a:moveTo>
                  <a:pt x="23845" y="31264"/>
                </a:moveTo>
                <a:lnTo>
                  <a:pt x="23782" y="31566"/>
                </a:lnTo>
                <a:lnTo>
                  <a:pt x="23881" y="31566"/>
                </a:lnTo>
                <a:lnTo>
                  <a:pt x="24032" y="30580"/>
                </a:lnTo>
                <a:lnTo>
                  <a:pt x="23845" y="31264"/>
                </a:lnTo>
                <a:close/>
              </a:path>
              <a:path extrusionOk="0" h="120000" w="120000">
                <a:moveTo>
                  <a:pt x="23782" y="38065"/>
                </a:moveTo>
                <a:lnTo>
                  <a:pt x="23583" y="38298"/>
                </a:lnTo>
                <a:lnTo>
                  <a:pt x="23682" y="38298"/>
                </a:lnTo>
                <a:lnTo>
                  <a:pt x="23782" y="38762"/>
                </a:lnTo>
                <a:lnTo>
                  <a:pt x="24277" y="38762"/>
                </a:lnTo>
                <a:lnTo>
                  <a:pt x="23782" y="37601"/>
                </a:lnTo>
                <a:lnTo>
                  <a:pt x="23782" y="38065"/>
                </a:lnTo>
                <a:close/>
              </a:path>
              <a:path extrusionOk="0" h="120000" w="120000">
                <a:moveTo>
                  <a:pt x="22989" y="92611"/>
                </a:moveTo>
                <a:lnTo>
                  <a:pt x="22989" y="93075"/>
                </a:lnTo>
                <a:lnTo>
                  <a:pt x="23286" y="93075"/>
                </a:lnTo>
                <a:lnTo>
                  <a:pt x="23187" y="92611"/>
                </a:lnTo>
                <a:lnTo>
                  <a:pt x="22989" y="48046"/>
                </a:lnTo>
                <a:lnTo>
                  <a:pt x="22989" y="47814"/>
                </a:lnTo>
                <a:lnTo>
                  <a:pt x="22493" y="47814"/>
                </a:lnTo>
                <a:lnTo>
                  <a:pt x="22394" y="48278"/>
                </a:lnTo>
                <a:lnTo>
                  <a:pt x="22295" y="48278"/>
                </a:lnTo>
                <a:lnTo>
                  <a:pt x="22295" y="92843"/>
                </a:lnTo>
                <a:lnTo>
                  <a:pt x="22989" y="92611"/>
                </a:lnTo>
                <a:close/>
              </a:path>
              <a:path extrusionOk="0" h="120000" w="120000">
                <a:moveTo>
                  <a:pt x="23187" y="92611"/>
                </a:moveTo>
                <a:lnTo>
                  <a:pt x="23286" y="47814"/>
                </a:lnTo>
                <a:lnTo>
                  <a:pt x="23088" y="48046"/>
                </a:lnTo>
                <a:lnTo>
                  <a:pt x="23088" y="48278"/>
                </a:lnTo>
                <a:lnTo>
                  <a:pt x="22989" y="48046"/>
                </a:lnTo>
                <a:lnTo>
                  <a:pt x="23187" y="92611"/>
                </a:lnTo>
                <a:close/>
              </a:path>
              <a:path extrusionOk="0" h="120000" w="120000">
                <a:moveTo>
                  <a:pt x="24178" y="94003"/>
                </a:moveTo>
                <a:lnTo>
                  <a:pt x="24376" y="94235"/>
                </a:lnTo>
                <a:lnTo>
                  <a:pt x="24475" y="94468"/>
                </a:lnTo>
                <a:lnTo>
                  <a:pt x="24574" y="94699"/>
                </a:lnTo>
                <a:lnTo>
                  <a:pt x="24475" y="48974"/>
                </a:lnTo>
                <a:lnTo>
                  <a:pt x="24376" y="48974"/>
                </a:lnTo>
                <a:lnTo>
                  <a:pt x="24178" y="94003"/>
                </a:lnTo>
                <a:close/>
              </a:path>
              <a:path extrusionOk="0" h="120000" w="120000">
                <a:moveTo>
                  <a:pt x="22691" y="11141"/>
                </a:moveTo>
                <a:lnTo>
                  <a:pt x="22691" y="10445"/>
                </a:lnTo>
                <a:lnTo>
                  <a:pt x="22592" y="9980"/>
                </a:lnTo>
                <a:lnTo>
                  <a:pt x="22493" y="9980"/>
                </a:lnTo>
                <a:lnTo>
                  <a:pt x="22404" y="11184"/>
                </a:lnTo>
                <a:lnTo>
                  <a:pt x="22691" y="11141"/>
                </a:lnTo>
                <a:close/>
              </a:path>
              <a:path extrusionOk="0" h="120000" w="120000">
                <a:moveTo>
                  <a:pt x="22097" y="10909"/>
                </a:moveTo>
                <a:lnTo>
                  <a:pt x="22119" y="11175"/>
                </a:lnTo>
                <a:lnTo>
                  <a:pt x="22404" y="11184"/>
                </a:lnTo>
                <a:lnTo>
                  <a:pt x="22493" y="9980"/>
                </a:lnTo>
                <a:lnTo>
                  <a:pt x="22295" y="10212"/>
                </a:lnTo>
                <a:lnTo>
                  <a:pt x="22295" y="10676"/>
                </a:lnTo>
                <a:lnTo>
                  <a:pt x="22097" y="10909"/>
                </a:lnTo>
                <a:close/>
              </a:path>
              <a:path extrusionOk="0" h="120000" w="120000">
                <a:moveTo>
                  <a:pt x="29232" y="44564"/>
                </a:moveTo>
                <a:lnTo>
                  <a:pt x="28835" y="44564"/>
                </a:lnTo>
                <a:lnTo>
                  <a:pt x="28934" y="44796"/>
                </a:lnTo>
                <a:lnTo>
                  <a:pt x="29033" y="45029"/>
                </a:lnTo>
                <a:lnTo>
                  <a:pt x="29146" y="45997"/>
                </a:lnTo>
                <a:lnTo>
                  <a:pt x="29152" y="46785"/>
                </a:lnTo>
                <a:lnTo>
                  <a:pt x="29529" y="87504"/>
                </a:lnTo>
                <a:lnTo>
                  <a:pt x="29232" y="44332"/>
                </a:lnTo>
                <a:lnTo>
                  <a:pt x="29232" y="44564"/>
                </a:lnTo>
                <a:close/>
              </a:path>
              <a:path extrusionOk="0" h="120000" w="120000">
                <a:moveTo>
                  <a:pt x="28835" y="44796"/>
                </a:moveTo>
                <a:lnTo>
                  <a:pt x="28835" y="45029"/>
                </a:lnTo>
                <a:lnTo>
                  <a:pt x="29033" y="45029"/>
                </a:lnTo>
                <a:lnTo>
                  <a:pt x="28934" y="44796"/>
                </a:lnTo>
                <a:lnTo>
                  <a:pt x="28835" y="44796"/>
                </a:lnTo>
                <a:close/>
              </a:path>
              <a:path extrusionOk="0" h="120000" w="120000">
                <a:moveTo>
                  <a:pt x="27844" y="48278"/>
                </a:moveTo>
                <a:lnTo>
                  <a:pt x="27944" y="95628"/>
                </a:lnTo>
                <a:lnTo>
                  <a:pt x="28142" y="96789"/>
                </a:lnTo>
                <a:lnTo>
                  <a:pt x="28538" y="94699"/>
                </a:lnTo>
                <a:lnTo>
                  <a:pt x="28736" y="93539"/>
                </a:lnTo>
                <a:lnTo>
                  <a:pt x="28736" y="93075"/>
                </a:lnTo>
                <a:lnTo>
                  <a:pt x="28439" y="92146"/>
                </a:lnTo>
                <a:lnTo>
                  <a:pt x="28241" y="48974"/>
                </a:lnTo>
                <a:lnTo>
                  <a:pt x="27844" y="48278"/>
                </a:lnTo>
                <a:close/>
              </a:path>
              <a:path extrusionOk="0" h="120000" w="120000">
                <a:moveTo>
                  <a:pt x="28538" y="94699"/>
                </a:moveTo>
                <a:lnTo>
                  <a:pt x="28637" y="97021"/>
                </a:lnTo>
                <a:lnTo>
                  <a:pt x="28934" y="97021"/>
                </a:lnTo>
                <a:lnTo>
                  <a:pt x="29232" y="96789"/>
                </a:lnTo>
                <a:lnTo>
                  <a:pt x="29232" y="96092"/>
                </a:lnTo>
                <a:lnTo>
                  <a:pt x="29033" y="95396"/>
                </a:lnTo>
                <a:lnTo>
                  <a:pt x="28736" y="95396"/>
                </a:lnTo>
                <a:lnTo>
                  <a:pt x="28538" y="94699"/>
                </a:lnTo>
                <a:close/>
              </a:path>
              <a:path extrusionOk="0" h="120000" w="120000">
                <a:moveTo>
                  <a:pt x="28340" y="48046"/>
                </a:moveTo>
                <a:lnTo>
                  <a:pt x="28439" y="92146"/>
                </a:lnTo>
                <a:lnTo>
                  <a:pt x="28439" y="91218"/>
                </a:lnTo>
                <a:lnTo>
                  <a:pt x="28538" y="90522"/>
                </a:lnTo>
                <a:lnTo>
                  <a:pt x="28538" y="47582"/>
                </a:lnTo>
                <a:lnTo>
                  <a:pt x="28340" y="47814"/>
                </a:lnTo>
                <a:lnTo>
                  <a:pt x="28340" y="48046"/>
                </a:lnTo>
                <a:close/>
              </a:path>
              <a:path extrusionOk="0" h="120000" w="120000">
                <a:moveTo>
                  <a:pt x="28241" y="48743"/>
                </a:moveTo>
                <a:lnTo>
                  <a:pt x="28241" y="48974"/>
                </a:lnTo>
                <a:lnTo>
                  <a:pt x="28439" y="92146"/>
                </a:lnTo>
                <a:lnTo>
                  <a:pt x="28340" y="48046"/>
                </a:lnTo>
                <a:lnTo>
                  <a:pt x="28241" y="48743"/>
                </a:lnTo>
                <a:close/>
              </a:path>
              <a:path extrusionOk="0" h="120000" w="120000">
                <a:moveTo>
                  <a:pt x="29826" y="6499"/>
                </a:moveTo>
                <a:lnTo>
                  <a:pt x="29727" y="6731"/>
                </a:lnTo>
                <a:lnTo>
                  <a:pt x="29666" y="6394"/>
                </a:lnTo>
                <a:lnTo>
                  <a:pt x="29544" y="6052"/>
                </a:lnTo>
                <a:lnTo>
                  <a:pt x="29331" y="6035"/>
                </a:lnTo>
                <a:lnTo>
                  <a:pt x="29232" y="6266"/>
                </a:lnTo>
                <a:lnTo>
                  <a:pt x="29033" y="6266"/>
                </a:lnTo>
                <a:lnTo>
                  <a:pt x="29033" y="6035"/>
                </a:lnTo>
                <a:lnTo>
                  <a:pt x="28835" y="6035"/>
                </a:lnTo>
                <a:lnTo>
                  <a:pt x="28835" y="6266"/>
                </a:lnTo>
                <a:lnTo>
                  <a:pt x="28934" y="9052"/>
                </a:lnTo>
                <a:lnTo>
                  <a:pt x="29033" y="9052"/>
                </a:lnTo>
                <a:lnTo>
                  <a:pt x="29232" y="9516"/>
                </a:lnTo>
                <a:lnTo>
                  <a:pt x="29331" y="7892"/>
                </a:lnTo>
                <a:lnTo>
                  <a:pt x="29430" y="7892"/>
                </a:lnTo>
                <a:lnTo>
                  <a:pt x="29628" y="8123"/>
                </a:lnTo>
                <a:lnTo>
                  <a:pt x="29826" y="7892"/>
                </a:lnTo>
                <a:lnTo>
                  <a:pt x="29826" y="6499"/>
                </a:lnTo>
                <a:close/>
              </a:path>
              <a:path extrusionOk="0" h="120000" w="120000">
                <a:moveTo>
                  <a:pt x="28835" y="9284"/>
                </a:moveTo>
                <a:lnTo>
                  <a:pt x="28934" y="9052"/>
                </a:lnTo>
                <a:lnTo>
                  <a:pt x="28835" y="6266"/>
                </a:lnTo>
                <a:lnTo>
                  <a:pt x="28736" y="6731"/>
                </a:lnTo>
                <a:lnTo>
                  <a:pt x="28736" y="6963"/>
                </a:lnTo>
                <a:lnTo>
                  <a:pt x="28637" y="7427"/>
                </a:lnTo>
                <a:lnTo>
                  <a:pt x="28624" y="9231"/>
                </a:lnTo>
                <a:lnTo>
                  <a:pt x="28835" y="9284"/>
                </a:lnTo>
                <a:close/>
              </a:path>
              <a:path extrusionOk="0" h="120000" w="120000">
                <a:moveTo>
                  <a:pt x="28357" y="8834"/>
                </a:moveTo>
                <a:lnTo>
                  <a:pt x="28624" y="9231"/>
                </a:lnTo>
                <a:lnTo>
                  <a:pt x="28637" y="7427"/>
                </a:lnTo>
                <a:lnTo>
                  <a:pt x="28340" y="7427"/>
                </a:lnTo>
                <a:lnTo>
                  <a:pt x="28340" y="8123"/>
                </a:lnTo>
                <a:lnTo>
                  <a:pt x="28357" y="8834"/>
                </a:lnTo>
                <a:close/>
              </a:path>
              <a:path extrusionOk="0" h="120000" w="120000">
                <a:moveTo>
                  <a:pt x="28043" y="9748"/>
                </a:moveTo>
                <a:lnTo>
                  <a:pt x="27944" y="9980"/>
                </a:lnTo>
                <a:lnTo>
                  <a:pt x="28130" y="11258"/>
                </a:lnTo>
                <a:lnTo>
                  <a:pt x="28241" y="9980"/>
                </a:lnTo>
                <a:lnTo>
                  <a:pt x="28340" y="9980"/>
                </a:lnTo>
                <a:lnTo>
                  <a:pt x="28241" y="9748"/>
                </a:lnTo>
                <a:lnTo>
                  <a:pt x="28043" y="9980"/>
                </a:lnTo>
                <a:lnTo>
                  <a:pt x="28043" y="9748"/>
                </a:lnTo>
                <a:close/>
              </a:path>
              <a:path extrusionOk="0" h="120000" w="120000">
                <a:moveTo>
                  <a:pt x="27897" y="10884"/>
                </a:moveTo>
                <a:lnTo>
                  <a:pt x="28130" y="11258"/>
                </a:lnTo>
                <a:lnTo>
                  <a:pt x="27944" y="9980"/>
                </a:lnTo>
                <a:lnTo>
                  <a:pt x="27844" y="10212"/>
                </a:lnTo>
                <a:lnTo>
                  <a:pt x="27745" y="10445"/>
                </a:lnTo>
                <a:lnTo>
                  <a:pt x="27897" y="10884"/>
                </a:lnTo>
                <a:close/>
              </a:path>
              <a:path extrusionOk="0" h="120000" w="120000">
                <a:moveTo>
                  <a:pt x="28340" y="11141"/>
                </a:moveTo>
                <a:lnTo>
                  <a:pt x="28538" y="10909"/>
                </a:lnTo>
                <a:lnTo>
                  <a:pt x="28340" y="10445"/>
                </a:lnTo>
                <a:lnTo>
                  <a:pt x="28340" y="10212"/>
                </a:lnTo>
                <a:lnTo>
                  <a:pt x="28241" y="9980"/>
                </a:lnTo>
                <a:lnTo>
                  <a:pt x="28130" y="11258"/>
                </a:lnTo>
                <a:lnTo>
                  <a:pt x="28340" y="11141"/>
                </a:lnTo>
                <a:close/>
              </a:path>
              <a:path extrusionOk="0" h="120000" w="120000">
                <a:moveTo>
                  <a:pt x="21701" y="9516"/>
                </a:moveTo>
                <a:lnTo>
                  <a:pt x="21438" y="9852"/>
                </a:lnTo>
                <a:lnTo>
                  <a:pt x="21452" y="10079"/>
                </a:lnTo>
                <a:lnTo>
                  <a:pt x="21689" y="10195"/>
                </a:lnTo>
                <a:lnTo>
                  <a:pt x="21899" y="10212"/>
                </a:lnTo>
                <a:lnTo>
                  <a:pt x="21899" y="9516"/>
                </a:lnTo>
                <a:lnTo>
                  <a:pt x="21701" y="9516"/>
                </a:lnTo>
                <a:close/>
              </a:path>
              <a:path extrusionOk="0" h="120000" w="120000">
                <a:moveTo>
                  <a:pt x="25466" y="26692"/>
                </a:moveTo>
                <a:lnTo>
                  <a:pt x="25202" y="26930"/>
                </a:lnTo>
                <a:lnTo>
                  <a:pt x="25296" y="27274"/>
                </a:lnTo>
                <a:lnTo>
                  <a:pt x="25367" y="27388"/>
                </a:lnTo>
                <a:lnTo>
                  <a:pt x="25466" y="32031"/>
                </a:lnTo>
                <a:lnTo>
                  <a:pt x="25862" y="32031"/>
                </a:lnTo>
                <a:lnTo>
                  <a:pt x="25677" y="26028"/>
                </a:lnTo>
                <a:lnTo>
                  <a:pt x="25393" y="25793"/>
                </a:lnTo>
                <a:lnTo>
                  <a:pt x="25367" y="25764"/>
                </a:lnTo>
                <a:lnTo>
                  <a:pt x="25268" y="26460"/>
                </a:lnTo>
                <a:lnTo>
                  <a:pt x="25466" y="26692"/>
                </a:lnTo>
                <a:close/>
              </a:path>
              <a:path extrusionOk="0" h="120000" w="120000">
                <a:moveTo>
                  <a:pt x="29925" y="6499"/>
                </a:moveTo>
                <a:lnTo>
                  <a:pt x="29925" y="7659"/>
                </a:lnTo>
                <a:lnTo>
                  <a:pt x="30024" y="7659"/>
                </a:lnTo>
                <a:lnTo>
                  <a:pt x="30123" y="7892"/>
                </a:lnTo>
                <a:lnTo>
                  <a:pt x="30123" y="6963"/>
                </a:lnTo>
                <a:lnTo>
                  <a:pt x="29925" y="6731"/>
                </a:lnTo>
                <a:lnTo>
                  <a:pt x="29925" y="6499"/>
                </a:lnTo>
                <a:close/>
              </a:path>
              <a:path extrusionOk="0" h="120000" w="120000">
                <a:moveTo>
                  <a:pt x="29826" y="6499"/>
                </a:moveTo>
                <a:lnTo>
                  <a:pt x="29826" y="7892"/>
                </a:lnTo>
                <a:lnTo>
                  <a:pt x="29925" y="7659"/>
                </a:lnTo>
                <a:lnTo>
                  <a:pt x="29925" y="6499"/>
                </a:lnTo>
                <a:lnTo>
                  <a:pt x="29826" y="6499"/>
                </a:lnTo>
                <a:close/>
              </a:path>
              <a:path extrusionOk="0" h="120000" w="120000">
                <a:moveTo>
                  <a:pt x="30123" y="7659"/>
                </a:moveTo>
                <a:lnTo>
                  <a:pt x="30222" y="7427"/>
                </a:lnTo>
                <a:lnTo>
                  <a:pt x="30123" y="7195"/>
                </a:lnTo>
                <a:lnTo>
                  <a:pt x="30123" y="6963"/>
                </a:lnTo>
                <a:lnTo>
                  <a:pt x="30123" y="7659"/>
                </a:lnTo>
                <a:close/>
              </a:path>
              <a:path extrusionOk="0" h="120000" w="120000">
                <a:moveTo>
                  <a:pt x="29430" y="9284"/>
                </a:moveTo>
                <a:lnTo>
                  <a:pt x="29529" y="9284"/>
                </a:lnTo>
                <a:lnTo>
                  <a:pt x="29430" y="7892"/>
                </a:lnTo>
                <a:lnTo>
                  <a:pt x="29331" y="7892"/>
                </a:lnTo>
                <a:lnTo>
                  <a:pt x="29232" y="9516"/>
                </a:lnTo>
                <a:lnTo>
                  <a:pt x="29430" y="9284"/>
                </a:lnTo>
                <a:close/>
              </a:path>
              <a:path extrusionOk="0" h="120000" w="120000">
                <a:moveTo>
                  <a:pt x="29908" y="22325"/>
                </a:moveTo>
                <a:lnTo>
                  <a:pt x="29925" y="25067"/>
                </a:lnTo>
                <a:lnTo>
                  <a:pt x="30123" y="24835"/>
                </a:lnTo>
                <a:lnTo>
                  <a:pt x="30421" y="25067"/>
                </a:lnTo>
                <a:lnTo>
                  <a:pt x="30619" y="25067"/>
                </a:lnTo>
                <a:lnTo>
                  <a:pt x="30916" y="24371"/>
                </a:lnTo>
                <a:lnTo>
                  <a:pt x="30817" y="22747"/>
                </a:lnTo>
                <a:lnTo>
                  <a:pt x="30222" y="22747"/>
                </a:lnTo>
                <a:lnTo>
                  <a:pt x="30222" y="22514"/>
                </a:lnTo>
                <a:lnTo>
                  <a:pt x="29908" y="22325"/>
                </a:lnTo>
                <a:close/>
              </a:path>
              <a:path extrusionOk="0" h="120000" w="120000">
                <a:moveTo>
                  <a:pt x="29925" y="25067"/>
                </a:moveTo>
                <a:lnTo>
                  <a:pt x="29908" y="22325"/>
                </a:lnTo>
                <a:lnTo>
                  <a:pt x="29577" y="22283"/>
                </a:lnTo>
                <a:lnTo>
                  <a:pt x="29430" y="22282"/>
                </a:lnTo>
                <a:lnTo>
                  <a:pt x="29430" y="25531"/>
                </a:lnTo>
                <a:lnTo>
                  <a:pt x="29925" y="25067"/>
                </a:lnTo>
                <a:close/>
              </a:path>
              <a:path extrusionOk="0" h="120000" w="120000">
                <a:moveTo>
                  <a:pt x="29133" y="25531"/>
                </a:moveTo>
                <a:lnTo>
                  <a:pt x="29232" y="25764"/>
                </a:lnTo>
                <a:lnTo>
                  <a:pt x="29331" y="25764"/>
                </a:lnTo>
                <a:lnTo>
                  <a:pt x="29430" y="25531"/>
                </a:lnTo>
                <a:lnTo>
                  <a:pt x="29430" y="23210"/>
                </a:lnTo>
                <a:lnTo>
                  <a:pt x="29232" y="23443"/>
                </a:lnTo>
                <a:lnTo>
                  <a:pt x="29133" y="25531"/>
                </a:lnTo>
                <a:close/>
              </a:path>
              <a:path extrusionOk="0" h="120000" w="120000">
                <a:moveTo>
                  <a:pt x="29033" y="25764"/>
                </a:moveTo>
                <a:lnTo>
                  <a:pt x="29133" y="25764"/>
                </a:lnTo>
                <a:lnTo>
                  <a:pt x="29133" y="25531"/>
                </a:lnTo>
                <a:lnTo>
                  <a:pt x="29232" y="23443"/>
                </a:lnTo>
                <a:lnTo>
                  <a:pt x="28934" y="23210"/>
                </a:lnTo>
                <a:lnTo>
                  <a:pt x="29033" y="26228"/>
                </a:lnTo>
                <a:lnTo>
                  <a:pt x="29033" y="25764"/>
                </a:lnTo>
                <a:close/>
              </a:path>
              <a:path extrusionOk="0" h="120000" w="120000">
                <a:moveTo>
                  <a:pt x="28736" y="26460"/>
                </a:moveTo>
                <a:lnTo>
                  <a:pt x="28736" y="26228"/>
                </a:lnTo>
                <a:lnTo>
                  <a:pt x="28835" y="26460"/>
                </a:lnTo>
                <a:lnTo>
                  <a:pt x="28934" y="26460"/>
                </a:lnTo>
                <a:lnTo>
                  <a:pt x="29033" y="26228"/>
                </a:lnTo>
                <a:lnTo>
                  <a:pt x="28934" y="23210"/>
                </a:lnTo>
                <a:lnTo>
                  <a:pt x="28835" y="23443"/>
                </a:lnTo>
                <a:lnTo>
                  <a:pt x="28736" y="23443"/>
                </a:lnTo>
                <a:lnTo>
                  <a:pt x="28736" y="26460"/>
                </a:lnTo>
                <a:close/>
              </a:path>
              <a:path extrusionOk="0" h="120000" w="120000">
                <a:moveTo>
                  <a:pt x="31372" y="44652"/>
                </a:moveTo>
                <a:lnTo>
                  <a:pt x="31213" y="44564"/>
                </a:lnTo>
                <a:lnTo>
                  <a:pt x="31114" y="44564"/>
                </a:lnTo>
                <a:lnTo>
                  <a:pt x="31114" y="44100"/>
                </a:lnTo>
                <a:lnTo>
                  <a:pt x="31015" y="44100"/>
                </a:lnTo>
                <a:lnTo>
                  <a:pt x="31412" y="87272"/>
                </a:lnTo>
                <a:lnTo>
                  <a:pt x="31372" y="44652"/>
                </a:lnTo>
                <a:close/>
              </a:path>
              <a:path extrusionOk="0" h="120000" w="120000">
                <a:moveTo>
                  <a:pt x="31680" y="44681"/>
                </a:moveTo>
                <a:lnTo>
                  <a:pt x="31372" y="44652"/>
                </a:lnTo>
                <a:lnTo>
                  <a:pt x="31412" y="87272"/>
                </a:lnTo>
                <a:lnTo>
                  <a:pt x="32105" y="87272"/>
                </a:lnTo>
                <a:lnTo>
                  <a:pt x="31907" y="46421"/>
                </a:lnTo>
                <a:lnTo>
                  <a:pt x="31918" y="45638"/>
                </a:lnTo>
                <a:lnTo>
                  <a:pt x="31994" y="44883"/>
                </a:lnTo>
                <a:lnTo>
                  <a:pt x="32006" y="44796"/>
                </a:lnTo>
                <a:lnTo>
                  <a:pt x="31680" y="44681"/>
                </a:lnTo>
                <a:close/>
              </a:path>
              <a:path extrusionOk="0" h="120000" w="120000">
                <a:moveTo>
                  <a:pt x="31709" y="23907"/>
                </a:moveTo>
                <a:lnTo>
                  <a:pt x="31808" y="23907"/>
                </a:lnTo>
                <a:lnTo>
                  <a:pt x="32134" y="23793"/>
                </a:lnTo>
                <a:lnTo>
                  <a:pt x="32006" y="22050"/>
                </a:lnTo>
                <a:lnTo>
                  <a:pt x="32006" y="21586"/>
                </a:lnTo>
                <a:lnTo>
                  <a:pt x="31907" y="21818"/>
                </a:lnTo>
                <a:lnTo>
                  <a:pt x="31808" y="21818"/>
                </a:lnTo>
                <a:lnTo>
                  <a:pt x="31709" y="23907"/>
                </a:lnTo>
                <a:close/>
              </a:path>
              <a:path extrusionOk="0" h="120000" w="120000">
                <a:moveTo>
                  <a:pt x="33691" y="22514"/>
                </a:moveTo>
                <a:lnTo>
                  <a:pt x="33790" y="22514"/>
                </a:lnTo>
                <a:lnTo>
                  <a:pt x="33889" y="22282"/>
                </a:lnTo>
                <a:lnTo>
                  <a:pt x="33988" y="22514"/>
                </a:lnTo>
                <a:lnTo>
                  <a:pt x="33988" y="22282"/>
                </a:lnTo>
                <a:lnTo>
                  <a:pt x="34087" y="22050"/>
                </a:lnTo>
                <a:lnTo>
                  <a:pt x="33988" y="20890"/>
                </a:lnTo>
                <a:lnTo>
                  <a:pt x="33889" y="20657"/>
                </a:lnTo>
                <a:lnTo>
                  <a:pt x="33889" y="20193"/>
                </a:lnTo>
                <a:lnTo>
                  <a:pt x="33691" y="22514"/>
                </a:lnTo>
                <a:close/>
              </a:path>
              <a:path extrusionOk="0" h="120000" w="120000">
                <a:moveTo>
                  <a:pt x="33493" y="20193"/>
                </a:moveTo>
                <a:lnTo>
                  <a:pt x="33294" y="20657"/>
                </a:lnTo>
                <a:lnTo>
                  <a:pt x="33393" y="23210"/>
                </a:lnTo>
                <a:lnTo>
                  <a:pt x="33493" y="22978"/>
                </a:lnTo>
                <a:lnTo>
                  <a:pt x="33691" y="22978"/>
                </a:lnTo>
                <a:lnTo>
                  <a:pt x="33691" y="22514"/>
                </a:lnTo>
                <a:lnTo>
                  <a:pt x="33889" y="20193"/>
                </a:lnTo>
                <a:lnTo>
                  <a:pt x="33493" y="20193"/>
                </a:lnTo>
                <a:close/>
              </a:path>
              <a:path extrusionOk="0" h="120000" w="120000">
                <a:moveTo>
                  <a:pt x="32997" y="23210"/>
                </a:moveTo>
                <a:lnTo>
                  <a:pt x="33096" y="23210"/>
                </a:lnTo>
                <a:lnTo>
                  <a:pt x="33195" y="23443"/>
                </a:lnTo>
                <a:lnTo>
                  <a:pt x="33294" y="23210"/>
                </a:lnTo>
                <a:lnTo>
                  <a:pt x="33393" y="23210"/>
                </a:lnTo>
                <a:lnTo>
                  <a:pt x="33294" y="20657"/>
                </a:lnTo>
                <a:lnTo>
                  <a:pt x="33096" y="20657"/>
                </a:lnTo>
                <a:lnTo>
                  <a:pt x="32997" y="23210"/>
                </a:lnTo>
                <a:close/>
              </a:path>
              <a:path extrusionOk="0" h="120000" w="120000">
                <a:moveTo>
                  <a:pt x="32898" y="20657"/>
                </a:moveTo>
                <a:lnTo>
                  <a:pt x="32898" y="21354"/>
                </a:lnTo>
                <a:lnTo>
                  <a:pt x="32997" y="23443"/>
                </a:lnTo>
                <a:lnTo>
                  <a:pt x="32997" y="23210"/>
                </a:lnTo>
                <a:lnTo>
                  <a:pt x="33096" y="20657"/>
                </a:lnTo>
                <a:lnTo>
                  <a:pt x="32898" y="20657"/>
                </a:lnTo>
                <a:close/>
              </a:path>
              <a:path extrusionOk="0" h="120000" w="120000">
                <a:moveTo>
                  <a:pt x="32403" y="21121"/>
                </a:moveTo>
                <a:lnTo>
                  <a:pt x="32461" y="23779"/>
                </a:lnTo>
                <a:lnTo>
                  <a:pt x="32700" y="23674"/>
                </a:lnTo>
                <a:lnTo>
                  <a:pt x="32799" y="23674"/>
                </a:lnTo>
                <a:lnTo>
                  <a:pt x="32997" y="23443"/>
                </a:lnTo>
                <a:lnTo>
                  <a:pt x="32898" y="21354"/>
                </a:lnTo>
                <a:lnTo>
                  <a:pt x="32799" y="21586"/>
                </a:lnTo>
                <a:lnTo>
                  <a:pt x="32700" y="21586"/>
                </a:lnTo>
                <a:lnTo>
                  <a:pt x="32601" y="21354"/>
                </a:lnTo>
                <a:lnTo>
                  <a:pt x="32403" y="21121"/>
                </a:lnTo>
                <a:close/>
              </a:path>
              <a:path extrusionOk="0" h="120000" w="120000">
                <a:moveTo>
                  <a:pt x="32204" y="21818"/>
                </a:moveTo>
                <a:lnTo>
                  <a:pt x="32105" y="21818"/>
                </a:lnTo>
                <a:lnTo>
                  <a:pt x="32134" y="23793"/>
                </a:lnTo>
                <a:lnTo>
                  <a:pt x="32461" y="23779"/>
                </a:lnTo>
                <a:lnTo>
                  <a:pt x="32403" y="21121"/>
                </a:lnTo>
                <a:lnTo>
                  <a:pt x="32204" y="21818"/>
                </a:lnTo>
                <a:close/>
              </a:path>
              <a:path extrusionOk="0" h="120000" w="120000">
                <a:moveTo>
                  <a:pt x="31610" y="24371"/>
                </a:moveTo>
                <a:lnTo>
                  <a:pt x="31709" y="23907"/>
                </a:lnTo>
                <a:lnTo>
                  <a:pt x="31808" y="21818"/>
                </a:lnTo>
                <a:lnTo>
                  <a:pt x="31511" y="22514"/>
                </a:lnTo>
                <a:lnTo>
                  <a:pt x="31412" y="22514"/>
                </a:lnTo>
                <a:lnTo>
                  <a:pt x="31412" y="24371"/>
                </a:lnTo>
                <a:lnTo>
                  <a:pt x="31610" y="24371"/>
                </a:lnTo>
                <a:close/>
              </a:path>
              <a:path extrusionOk="0" h="120000" w="120000">
                <a:moveTo>
                  <a:pt x="31213" y="24603"/>
                </a:moveTo>
                <a:lnTo>
                  <a:pt x="31313" y="24603"/>
                </a:lnTo>
                <a:lnTo>
                  <a:pt x="31313" y="24371"/>
                </a:lnTo>
                <a:lnTo>
                  <a:pt x="31412" y="24371"/>
                </a:lnTo>
                <a:lnTo>
                  <a:pt x="31412" y="22514"/>
                </a:lnTo>
                <a:lnTo>
                  <a:pt x="31213" y="22514"/>
                </a:lnTo>
                <a:lnTo>
                  <a:pt x="31213" y="24603"/>
                </a:lnTo>
                <a:close/>
              </a:path>
              <a:path extrusionOk="0" h="120000" w="120000">
                <a:moveTo>
                  <a:pt x="30817" y="22747"/>
                </a:moveTo>
                <a:lnTo>
                  <a:pt x="30916" y="24371"/>
                </a:lnTo>
                <a:lnTo>
                  <a:pt x="31114" y="24371"/>
                </a:lnTo>
                <a:lnTo>
                  <a:pt x="31213" y="24603"/>
                </a:lnTo>
                <a:lnTo>
                  <a:pt x="31213" y="22514"/>
                </a:lnTo>
                <a:lnTo>
                  <a:pt x="31114" y="22282"/>
                </a:lnTo>
                <a:lnTo>
                  <a:pt x="31015" y="22514"/>
                </a:lnTo>
                <a:lnTo>
                  <a:pt x="30916" y="22514"/>
                </a:lnTo>
                <a:lnTo>
                  <a:pt x="30817" y="22747"/>
                </a:lnTo>
                <a:close/>
              </a:path>
              <a:path extrusionOk="0" h="120000" w="120000">
                <a:moveTo>
                  <a:pt x="34087" y="20890"/>
                </a:moveTo>
                <a:lnTo>
                  <a:pt x="33988" y="20890"/>
                </a:lnTo>
                <a:lnTo>
                  <a:pt x="34087" y="22050"/>
                </a:lnTo>
                <a:lnTo>
                  <a:pt x="34186" y="21354"/>
                </a:lnTo>
                <a:lnTo>
                  <a:pt x="34186" y="21121"/>
                </a:lnTo>
                <a:lnTo>
                  <a:pt x="34087" y="20890"/>
                </a:lnTo>
                <a:close/>
              </a:path>
              <a:path extrusionOk="0" h="120000" w="120000">
                <a:moveTo>
                  <a:pt x="28637" y="23210"/>
                </a:moveTo>
                <a:lnTo>
                  <a:pt x="28439" y="23443"/>
                </a:lnTo>
                <a:lnTo>
                  <a:pt x="28637" y="26924"/>
                </a:lnTo>
                <a:lnTo>
                  <a:pt x="28637" y="26460"/>
                </a:lnTo>
                <a:lnTo>
                  <a:pt x="28736" y="26460"/>
                </a:lnTo>
                <a:lnTo>
                  <a:pt x="28736" y="23443"/>
                </a:lnTo>
                <a:lnTo>
                  <a:pt x="28637" y="23210"/>
                </a:lnTo>
                <a:close/>
              </a:path>
              <a:path extrusionOk="0" h="120000" w="120000">
                <a:moveTo>
                  <a:pt x="28142" y="26692"/>
                </a:moveTo>
                <a:lnTo>
                  <a:pt x="28340" y="26692"/>
                </a:lnTo>
                <a:lnTo>
                  <a:pt x="28439" y="27156"/>
                </a:lnTo>
                <a:lnTo>
                  <a:pt x="28637" y="26924"/>
                </a:lnTo>
                <a:lnTo>
                  <a:pt x="28439" y="23443"/>
                </a:lnTo>
                <a:lnTo>
                  <a:pt x="28340" y="23674"/>
                </a:lnTo>
                <a:lnTo>
                  <a:pt x="28241" y="23907"/>
                </a:lnTo>
                <a:lnTo>
                  <a:pt x="28142" y="26692"/>
                </a:lnTo>
                <a:close/>
              </a:path>
              <a:path extrusionOk="0" h="120000" w="120000">
                <a:moveTo>
                  <a:pt x="27646" y="27156"/>
                </a:moveTo>
                <a:lnTo>
                  <a:pt x="28142" y="27156"/>
                </a:lnTo>
                <a:lnTo>
                  <a:pt x="28142" y="26692"/>
                </a:lnTo>
                <a:lnTo>
                  <a:pt x="28241" y="23907"/>
                </a:lnTo>
                <a:lnTo>
                  <a:pt x="27844" y="23907"/>
                </a:lnTo>
                <a:lnTo>
                  <a:pt x="27745" y="24371"/>
                </a:lnTo>
                <a:lnTo>
                  <a:pt x="27646" y="27156"/>
                </a:lnTo>
                <a:close/>
              </a:path>
              <a:path extrusionOk="0" h="120000" w="120000">
                <a:moveTo>
                  <a:pt x="27547" y="24603"/>
                </a:moveTo>
                <a:lnTo>
                  <a:pt x="27349" y="24603"/>
                </a:lnTo>
                <a:lnTo>
                  <a:pt x="27448" y="27621"/>
                </a:lnTo>
                <a:lnTo>
                  <a:pt x="27646" y="27621"/>
                </a:lnTo>
                <a:lnTo>
                  <a:pt x="27646" y="27156"/>
                </a:lnTo>
                <a:lnTo>
                  <a:pt x="27745" y="24371"/>
                </a:lnTo>
                <a:lnTo>
                  <a:pt x="27547" y="24603"/>
                </a:lnTo>
                <a:close/>
              </a:path>
              <a:path extrusionOk="0" h="120000" w="120000">
                <a:moveTo>
                  <a:pt x="27448" y="27621"/>
                </a:moveTo>
                <a:lnTo>
                  <a:pt x="27349" y="24603"/>
                </a:lnTo>
                <a:lnTo>
                  <a:pt x="27250" y="24603"/>
                </a:lnTo>
                <a:lnTo>
                  <a:pt x="27250" y="27852"/>
                </a:lnTo>
                <a:lnTo>
                  <a:pt x="27448" y="27621"/>
                </a:lnTo>
                <a:close/>
              </a:path>
              <a:path extrusionOk="0" h="120000" w="120000">
                <a:moveTo>
                  <a:pt x="27448" y="28085"/>
                </a:moveTo>
                <a:lnTo>
                  <a:pt x="27349" y="28085"/>
                </a:lnTo>
                <a:lnTo>
                  <a:pt x="27349" y="27852"/>
                </a:lnTo>
                <a:lnTo>
                  <a:pt x="27250" y="27852"/>
                </a:lnTo>
                <a:lnTo>
                  <a:pt x="27250" y="25067"/>
                </a:lnTo>
                <a:lnTo>
                  <a:pt x="27151" y="25067"/>
                </a:lnTo>
                <a:lnTo>
                  <a:pt x="27250" y="28317"/>
                </a:lnTo>
                <a:lnTo>
                  <a:pt x="27349" y="28549"/>
                </a:lnTo>
                <a:lnTo>
                  <a:pt x="27349" y="28317"/>
                </a:lnTo>
                <a:lnTo>
                  <a:pt x="27448" y="28085"/>
                </a:lnTo>
                <a:close/>
              </a:path>
              <a:path extrusionOk="0" h="120000" w="120000">
                <a:moveTo>
                  <a:pt x="27151" y="25067"/>
                </a:moveTo>
                <a:lnTo>
                  <a:pt x="27051" y="25300"/>
                </a:lnTo>
                <a:lnTo>
                  <a:pt x="27151" y="29245"/>
                </a:lnTo>
                <a:lnTo>
                  <a:pt x="27151" y="28549"/>
                </a:lnTo>
                <a:lnTo>
                  <a:pt x="27250" y="28317"/>
                </a:lnTo>
                <a:lnTo>
                  <a:pt x="27151" y="25067"/>
                </a:lnTo>
                <a:close/>
              </a:path>
              <a:path extrusionOk="0" h="120000" w="120000">
                <a:moveTo>
                  <a:pt x="26754" y="29013"/>
                </a:moveTo>
                <a:lnTo>
                  <a:pt x="26853" y="29478"/>
                </a:lnTo>
                <a:lnTo>
                  <a:pt x="27151" y="29245"/>
                </a:lnTo>
                <a:lnTo>
                  <a:pt x="27051" y="25300"/>
                </a:lnTo>
                <a:lnTo>
                  <a:pt x="26952" y="25300"/>
                </a:lnTo>
                <a:lnTo>
                  <a:pt x="26952" y="25531"/>
                </a:lnTo>
                <a:lnTo>
                  <a:pt x="26754" y="29013"/>
                </a:lnTo>
                <a:close/>
              </a:path>
              <a:path extrusionOk="0" h="120000" w="120000">
                <a:moveTo>
                  <a:pt x="26655" y="29941"/>
                </a:moveTo>
                <a:lnTo>
                  <a:pt x="26655" y="29709"/>
                </a:lnTo>
                <a:lnTo>
                  <a:pt x="26556" y="29245"/>
                </a:lnTo>
                <a:lnTo>
                  <a:pt x="26556" y="29013"/>
                </a:lnTo>
                <a:lnTo>
                  <a:pt x="26754" y="29013"/>
                </a:lnTo>
                <a:lnTo>
                  <a:pt x="26952" y="25531"/>
                </a:lnTo>
                <a:lnTo>
                  <a:pt x="26695" y="25402"/>
                </a:lnTo>
                <a:lnTo>
                  <a:pt x="26457" y="30174"/>
                </a:lnTo>
                <a:lnTo>
                  <a:pt x="26655" y="30174"/>
                </a:lnTo>
                <a:lnTo>
                  <a:pt x="26655" y="29941"/>
                </a:lnTo>
                <a:close/>
              </a:path>
              <a:path extrusionOk="0" h="120000" w="120000">
                <a:moveTo>
                  <a:pt x="26358" y="25240"/>
                </a:moveTo>
                <a:lnTo>
                  <a:pt x="26061" y="25300"/>
                </a:lnTo>
                <a:lnTo>
                  <a:pt x="26160" y="30870"/>
                </a:lnTo>
                <a:lnTo>
                  <a:pt x="26259" y="30870"/>
                </a:lnTo>
                <a:lnTo>
                  <a:pt x="26358" y="30405"/>
                </a:lnTo>
                <a:lnTo>
                  <a:pt x="26457" y="30174"/>
                </a:lnTo>
                <a:lnTo>
                  <a:pt x="26695" y="25402"/>
                </a:lnTo>
                <a:lnTo>
                  <a:pt x="26358" y="25240"/>
                </a:lnTo>
                <a:close/>
              </a:path>
              <a:path extrusionOk="0" h="120000" w="120000">
                <a:moveTo>
                  <a:pt x="26358" y="30405"/>
                </a:moveTo>
                <a:lnTo>
                  <a:pt x="26259" y="30870"/>
                </a:lnTo>
                <a:lnTo>
                  <a:pt x="26358" y="30870"/>
                </a:lnTo>
                <a:lnTo>
                  <a:pt x="26556" y="30638"/>
                </a:lnTo>
                <a:lnTo>
                  <a:pt x="26358" y="30405"/>
                </a:lnTo>
                <a:close/>
              </a:path>
              <a:path extrusionOk="0" h="120000" w="120000">
                <a:moveTo>
                  <a:pt x="25862" y="31798"/>
                </a:moveTo>
                <a:lnTo>
                  <a:pt x="25962" y="31102"/>
                </a:lnTo>
                <a:lnTo>
                  <a:pt x="26061" y="30638"/>
                </a:lnTo>
                <a:lnTo>
                  <a:pt x="26160" y="30870"/>
                </a:lnTo>
                <a:lnTo>
                  <a:pt x="26061" y="25300"/>
                </a:lnTo>
                <a:lnTo>
                  <a:pt x="26061" y="25764"/>
                </a:lnTo>
                <a:lnTo>
                  <a:pt x="25962" y="25764"/>
                </a:lnTo>
                <a:lnTo>
                  <a:pt x="25862" y="31798"/>
                </a:lnTo>
                <a:close/>
              </a:path>
              <a:path extrusionOk="0" h="120000" w="120000">
                <a:moveTo>
                  <a:pt x="25677" y="26028"/>
                </a:moveTo>
                <a:lnTo>
                  <a:pt x="25862" y="32031"/>
                </a:lnTo>
                <a:lnTo>
                  <a:pt x="25862" y="31798"/>
                </a:lnTo>
                <a:lnTo>
                  <a:pt x="25962" y="25764"/>
                </a:lnTo>
                <a:lnTo>
                  <a:pt x="25677" y="26028"/>
                </a:lnTo>
                <a:close/>
              </a:path>
              <a:path extrusionOk="0" h="120000" w="120000">
                <a:moveTo>
                  <a:pt x="26061" y="31798"/>
                </a:moveTo>
                <a:lnTo>
                  <a:pt x="26061" y="31102"/>
                </a:lnTo>
                <a:lnTo>
                  <a:pt x="25962" y="31102"/>
                </a:lnTo>
                <a:lnTo>
                  <a:pt x="25862" y="31798"/>
                </a:lnTo>
                <a:lnTo>
                  <a:pt x="26061" y="31798"/>
                </a:lnTo>
                <a:close/>
              </a:path>
              <a:path extrusionOk="0" h="120000" w="120000">
                <a:moveTo>
                  <a:pt x="25367" y="31566"/>
                </a:moveTo>
                <a:lnTo>
                  <a:pt x="25466" y="32031"/>
                </a:lnTo>
                <a:lnTo>
                  <a:pt x="25367" y="27388"/>
                </a:lnTo>
                <a:lnTo>
                  <a:pt x="25169" y="27388"/>
                </a:lnTo>
                <a:lnTo>
                  <a:pt x="25169" y="31566"/>
                </a:lnTo>
                <a:lnTo>
                  <a:pt x="25367" y="31566"/>
                </a:lnTo>
                <a:close/>
              </a:path>
              <a:path extrusionOk="0" h="120000" w="120000">
                <a:moveTo>
                  <a:pt x="25169" y="31566"/>
                </a:moveTo>
                <a:lnTo>
                  <a:pt x="25169" y="27388"/>
                </a:lnTo>
                <a:lnTo>
                  <a:pt x="25086" y="31818"/>
                </a:lnTo>
                <a:lnTo>
                  <a:pt x="25188" y="31845"/>
                </a:lnTo>
                <a:lnTo>
                  <a:pt x="25268" y="31798"/>
                </a:lnTo>
                <a:lnTo>
                  <a:pt x="25169" y="31566"/>
                </a:lnTo>
                <a:close/>
              </a:path>
              <a:path extrusionOk="0" h="120000" w="120000">
                <a:moveTo>
                  <a:pt x="24872" y="28085"/>
                </a:moveTo>
                <a:lnTo>
                  <a:pt x="24773" y="28085"/>
                </a:lnTo>
                <a:lnTo>
                  <a:pt x="24814" y="31745"/>
                </a:lnTo>
                <a:lnTo>
                  <a:pt x="25055" y="31809"/>
                </a:lnTo>
                <a:lnTo>
                  <a:pt x="24872" y="27388"/>
                </a:lnTo>
                <a:lnTo>
                  <a:pt x="24872" y="28085"/>
                </a:lnTo>
                <a:close/>
              </a:path>
              <a:path extrusionOk="0" h="120000" w="120000">
                <a:moveTo>
                  <a:pt x="25169" y="9052"/>
                </a:moveTo>
                <a:lnTo>
                  <a:pt x="25268" y="8820"/>
                </a:lnTo>
                <a:lnTo>
                  <a:pt x="25070" y="8820"/>
                </a:lnTo>
                <a:lnTo>
                  <a:pt x="25070" y="9284"/>
                </a:lnTo>
                <a:lnTo>
                  <a:pt x="25268" y="9284"/>
                </a:lnTo>
                <a:lnTo>
                  <a:pt x="25169" y="9052"/>
                </a:lnTo>
                <a:close/>
              </a:path>
              <a:path extrusionOk="0" h="120000" w="120000">
                <a:moveTo>
                  <a:pt x="25862" y="32495"/>
                </a:moveTo>
                <a:lnTo>
                  <a:pt x="25763" y="32495"/>
                </a:lnTo>
                <a:lnTo>
                  <a:pt x="25763" y="32262"/>
                </a:lnTo>
                <a:lnTo>
                  <a:pt x="25664" y="32262"/>
                </a:lnTo>
                <a:lnTo>
                  <a:pt x="25565" y="33191"/>
                </a:lnTo>
                <a:lnTo>
                  <a:pt x="25763" y="33191"/>
                </a:lnTo>
                <a:lnTo>
                  <a:pt x="25763" y="32727"/>
                </a:lnTo>
                <a:lnTo>
                  <a:pt x="25862" y="32495"/>
                </a:lnTo>
                <a:close/>
              </a:path>
              <a:path extrusionOk="0" h="120000" w="120000">
                <a:moveTo>
                  <a:pt x="25565" y="34352"/>
                </a:moveTo>
                <a:lnTo>
                  <a:pt x="25664" y="34119"/>
                </a:lnTo>
                <a:lnTo>
                  <a:pt x="25565" y="33423"/>
                </a:lnTo>
                <a:lnTo>
                  <a:pt x="25565" y="33191"/>
                </a:lnTo>
                <a:lnTo>
                  <a:pt x="25466" y="32495"/>
                </a:lnTo>
                <a:lnTo>
                  <a:pt x="25367" y="32262"/>
                </a:lnTo>
                <a:lnTo>
                  <a:pt x="25367" y="34584"/>
                </a:lnTo>
                <a:lnTo>
                  <a:pt x="25565" y="34352"/>
                </a:lnTo>
                <a:close/>
              </a:path>
              <a:path extrusionOk="0" h="120000" w="120000">
                <a:moveTo>
                  <a:pt x="25268" y="35976"/>
                </a:moveTo>
                <a:lnTo>
                  <a:pt x="25268" y="35745"/>
                </a:lnTo>
                <a:lnTo>
                  <a:pt x="25367" y="35745"/>
                </a:lnTo>
                <a:lnTo>
                  <a:pt x="25367" y="32262"/>
                </a:lnTo>
                <a:lnTo>
                  <a:pt x="25268" y="32031"/>
                </a:lnTo>
                <a:lnTo>
                  <a:pt x="25268" y="35976"/>
                </a:lnTo>
                <a:close/>
              </a:path>
              <a:path extrusionOk="0" h="120000" w="120000">
                <a:moveTo>
                  <a:pt x="25268" y="32031"/>
                </a:moveTo>
                <a:lnTo>
                  <a:pt x="25086" y="31818"/>
                </a:lnTo>
                <a:lnTo>
                  <a:pt x="25268" y="36209"/>
                </a:lnTo>
                <a:lnTo>
                  <a:pt x="25268" y="32031"/>
                </a:lnTo>
                <a:close/>
              </a:path>
              <a:path extrusionOk="0" h="120000" w="120000">
                <a:moveTo>
                  <a:pt x="25466" y="35745"/>
                </a:moveTo>
                <a:lnTo>
                  <a:pt x="25466" y="35048"/>
                </a:lnTo>
                <a:lnTo>
                  <a:pt x="25367" y="34816"/>
                </a:lnTo>
                <a:lnTo>
                  <a:pt x="25367" y="35745"/>
                </a:lnTo>
                <a:lnTo>
                  <a:pt x="25466" y="35745"/>
                </a:lnTo>
                <a:close/>
              </a:path>
              <a:path extrusionOk="0" h="120000" w="120000">
                <a:moveTo>
                  <a:pt x="25375" y="36826"/>
                </a:moveTo>
                <a:lnTo>
                  <a:pt x="25382" y="36373"/>
                </a:lnTo>
                <a:lnTo>
                  <a:pt x="25268" y="36209"/>
                </a:lnTo>
                <a:lnTo>
                  <a:pt x="25367" y="37369"/>
                </a:lnTo>
                <a:lnTo>
                  <a:pt x="25375" y="36826"/>
                </a:lnTo>
                <a:close/>
              </a:path>
              <a:path extrusionOk="0" h="120000" w="120000">
                <a:moveTo>
                  <a:pt x="25565" y="37601"/>
                </a:moveTo>
                <a:lnTo>
                  <a:pt x="25466" y="37369"/>
                </a:lnTo>
                <a:lnTo>
                  <a:pt x="25565" y="38065"/>
                </a:lnTo>
                <a:lnTo>
                  <a:pt x="25565" y="37601"/>
                </a:lnTo>
                <a:close/>
              </a:path>
              <a:path extrusionOk="0" h="120000" w="120000">
                <a:moveTo>
                  <a:pt x="25565" y="4409"/>
                </a:moveTo>
                <a:lnTo>
                  <a:pt x="25664" y="4642"/>
                </a:lnTo>
                <a:lnTo>
                  <a:pt x="25862" y="4642"/>
                </a:lnTo>
                <a:lnTo>
                  <a:pt x="25962" y="5338"/>
                </a:lnTo>
                <a:lnTo>
                  <a:pt x="26061" y="5338"/>
                </a:lnTo>
                <a:lnTo>
                  <a:pt x="26061" y="5106"/>
                </a:lnTo>
                <a:lnTo>
                  <a:pt x="25962" y="3945"/>
                </a:lnTo>
                <a:lnTo>
                  <a:pt x="25664" y="3945"/>
                </a:lnTo>
                <a:lnTo>
                  <a:pt x="25565" y="4409"/>
                </a:lnTo>
                <a:close/>
              </a:path>
              <a:path extrusionOk="0" h="120000" w="120000">
                <a:moveTo>
                  <a:pt x="26061" y="5106"/>
                </a:moveTo>
                <a:lnTo>
                  <a:pt x="26259" y="5106"/>
                </a:lnTo>
                <a:lnTo>
                  <a:pt x="26457" y="5570"/>
                </a:lnTo>
                <a:lnTo>
                  <a:pt x="26556" y="5570"/>
                </a:lnTo>
                <a:lnTo>
                  <a:pt x="26754" y="5802"/>
                </a:lnTo>
                <a:lnTo>
                  <a:pt x="26853" y="5338"/>
                </a:lnTo>
                <a:lnTo>
                  <a:pt x="26655" y="5106"/>
                </a:lnTo>
                <a:lnTo>
                  <a:pt x="26457" y="4874"/>
                </a:lnTo>
                <a:lnTo>
                  <a:pt x="26259" y="4642"/>
                </a:lnTo>
                <a:lnTo>
                  <a:pt x="26160" y="4642"/>
                </a:lnTo>
                <a:lnTo>
                  <a:pt x="26061" y="5106"/>
                </a:lnTo>
                <a:close/>
              </a:path>
              <a:path extrusionOk="0" h="120000" w="120000">
                <a:moveTo>
                  <a:pt x="25862" y="4874"/>
                </a:moveTo>
                <a:lnTo>
                  <a:pt x="25862" y="5106"/>
                </a:lnTo>
                <a:lnTo>
                  <a:pt x="25962" y="5338"/>
                </a:lnTo>
                <a:lnTo>
                  <a:pt x="25862" y="4642"/>
                </a:lnTo>
                <a:lnTo>
                  <a:pt x="25862" y="4874"/>
                </a:lnTo>
                <a:close/>
              </a:path>
              <a:path extrusionOk="0" h="120000" w="120000">
                <a:moveTo>
                  <a:pt x="26457" y="8588"/>
                </a:moveTo>
                <a:lnTo>
                  <a:pt x="26484" y="9888"/>
                </a:lnTo>
                <a:lnTo>
                  <a:pt x="26556" y="9516"/>
                </a:lnTo>
                <a:lnTo>
                  <a:pt x="26717" y="9155"/>
                </a:lnTo>
                <a:lnTo>
                  <a:pt x="26837" y="8811"/>
                </a:lnTo>
                <a:lnTo>
                  <a:pt x="26808" y="8582"/>
                </a:lnTo>
                <a:lnTo>
                  <a:pt x="26520" y="8568"/>
                </a:lnTo>
                <a:lnTo>
                  <a:pt x="26457" y="8588"/>
                </a:lnTo>
                <a:close/>
              </a:path>
              <a:path extrusionOk="0" h="120000" w="120000">
                <a:moveTo>
                  <a:pt x="26655" y="9980"/>
                </a:moveTo>
                <a:lnTo>
                  <a:pt x="26754" y="9748"/>
                </a:lnTo>
                <a:lnTo>
                  <a:pt x="26655" y="9516"/>
                </a:lnTo>
                <a:lnTo>
                  <a:pt x="26556" y="9516"/>
                </a:lnTo>
                <a:lnTo>
                  <a:pt x="26484" y="9888"/>
                </a:lnTo>
                <a:lnTo>
                  <a:pt x="26655" y="9980"/>
                </a:lnTo>
                <a:close/>
              </a:path>
              <a:path extrusionOk="0" h="120000" w="120000">
                <a:moveTo>
                  <a:pt x="26358" y="8588"/>
                </a:moveTo>
                <a:lnTo>
                  <a:pt x="26061" y="8820"/>
                </a:lnTo>
                <a:lnTo>
                  <a:pt x="26229" y="9824"/>
                </a:lnTo>
                <a:lnTo>
                  <a:pt x="26484" y="9888"/>
                </a:lnTo>
                <a:lnTo>
                  <a:pt x="26457" y="8588"/>
                </a:lnTo>
                <a:lnTo>
                  <a:pt x="26358" y="8588"/>
                </a:lnTo>
                <a:close/>
              </a:path>
              <a:path extrusionOk="0" h="120000" w="120000">
                <a:moveTo>
                  <a:pt x="26061" y="9052"/>
                </a:moveTo>
                <a:lnTo>
                  <a:pt x="25913" y="9487"/>
                </a:lnTo>
                <a:lnTo>
                  <a:pt x="26004" y="9717"/>
                </a:lnTo>
                <a:lnTo>
                  <a:pt x="26229" y="9824"/>
                </a:lnTo>
                <a:lnTo>
                  <a:pt x="26061" y="8820"/>
                </a:lnTo>
                <a:lnTo>
                  <a:pt x="26061" y="9052"/>
                </a:lnTo>
                <a:close/>
              </a:path>
              <a:path extrusionOk="0" h="120000" w="120000">
                <a:moveTo>
                  <a:pt x="23609" y="8330"/>
                </a:moveTo>
                <a:lnTo>
                  <a:pt x="23627" y="9397"/>
                </a:lnTo>
                <a:lnTo>
                  <a:pt x="23970" y="9516"/>
                </a:lnTo>
                <a:lnTo>
                  <a:pt x="23980" y="9516"/>
                </a:lnTo>
                <a:lnTo>
                  <a:pt x="24079" y="9284"/>
                </a:lnTo>
                <a:lnTo>
                  <a:pt x="24079" y="9052"/>
                </a:lnTo>
                <a:lnTo>
                  <a:pt x="23893" y="8429"/>
                </a:lnTo>
                <a:lnTo>
                  <a:pt x="23609" y="8330"/>
                </a:lnTo>
                <a:close/>
              </a:path>
              <a:path extrusionOk="0" h="120000" w="120000">
                <a:moveTo>
                  <a:pt x="23627" y="9397"/>
                </a:moveTo>
                <a:lnTo>
                  <a:pt x="23609" y="8330"/>
                </a:lnTo>
                <a:lnTo>
                  <a:pt x="23583" y="8356"/>
                </a:lnTo>
                <a:lnTo>
                  <a:pt x="23484" y="8588"/>
                </a:lnTo>
                <a:lnTo>
                  <a:pt x="23385" y="8820"/>
                </a:lnTo>
                <a:lnTo>
                  <a:pt x="23286" y="8588"/>
                </a:lnTo>
                <a:lnTo>
                  <a:pt x="23286" y="9284"/>
                </a:lnTo>
                <a:lnTo>
                  <a:pt x="23627" y="9397"/>
                </a:lnTo>
                <a:close/>
              </a:path>
              <a:path extrusionOk="0" h="120000" w="120000">
                <a:moveTo>
                  <a:pt x="23187" y="8588"/>
                </a:moveTo>
                <a:lnTo>
                  <a:pt x="23187" y="9052"/>
                </a:lnTo>
                <a:lnTo>
                  <a:pt x="23286" y="9284"/>
                </a:lnTo>
                <a:lnTo>
                  <a:pt x="23286" y="8588"/>
                </a:lnTo>
                <a:lnTo>
                  <a:pt x="23187" y="8588"/>
                </a:lnTo>
                <a:close/>
              </a:path>
              <a:path extrusionOk="0" h="120000" w="120000">
                <a:moveTo>
                  <a:pt x="24178" y="8123"/>
                </a:moveTo>
                <a:lnTo>
                  <a:pt x="24475" y="8123"/>
                </a:lnTo>
                <a:lnTo>
                  <a:pt x="24475" y="7892"/>
                </a:lnTo>
                <a:lnTo>
                  <a:pt x="24376" y="7659"/>
                </a:lnTo>
                <a:lnTo>
                  <a:pt x="24277" y="7659"/>
                </a:lnTo>
                <a:lnTo>
                  <a:pt x="24178" y="8123"/>
                </a:lnTo>
                <a:close/>
              </a:path>
              <a:path extrusionOk="0" h="120000" w="120000">
                <a:moveTo>
                  <a:pt x="23980" y="7427"/>
                </a:moveTo>
                <a:lnTo>
                  <a:pt x="23881" y="7427"/>
                </a:lnTo>
                <a:lnTo>
                  <a:pt x="23980" y="7659"/>
                </a:lnTo>
                <a:lnTo>
                  <a:pt x="24178" y="7195"/>
                </a:lnTo>
                <a:lnTo>
                  <a:pt x="23980" y="7427"/>
                </a:lnTo>
                <a:close/>
              </a:path>
              <a:path extrusionOk="0" h="120000" w="120000">
                <a:moveTo>
                  <a:pt x="19917" y="10212"/>
                </a:moveTo>
                <a:lnTo>
                  <a:pt x="20115" y="10212"/>
                </a:lnTo>
                <a:lnTo>
                  <a:pt x="20122" y="8194"/>
                </a:lnTo>
                <a:lnTo>
                  <a:pt x="19917" y="8123"/>
                </a:lnTo>
                <a:lnTo>
                  <a:pt x="19521" y="8123"/>
                </a:lnTo>
                <a:lnTo>
                  <a:pt x="19322" y="8356"/>
                </a:lnTo>
                <a:lnTo>
                  <a:pt x="19620" y="8588"/>
                </a:lnTo>
                <a:lnTo>
                  <a:pt x="19809" y="9686"/>
                </a:lnTo>
                <a:lnTo>
                  <a:pt x="19999" y="9746"/>
                </a:lnTo>
                <a:lnTo>
                  <a:pt x="20016" y="9748"/>
                </a:lnTo>
                <a:lnTo>
                  <a:pt x="19917" y="10212"/>
                </a:lnTo>
                <a:close/>
              </a:path>
              <a:path extrusionOk="0" h="120000" w="120000">
                <a:moveTo>
                  <a:pt x="21602" y="8588"/>
                </a:moveTo>
                <a:lnTo>
                  <a:pt x="21800" y="8588"/>
                </a:lnTo>
                <a:lnTo>
                  <a:pt x="21998" y="8820"/>
                </a:lnTo>
                <a:lnTo>
                  <a:pt x="21998" y="7892"/>
                </a:lnTo>
                <a:lnTo>
                  <a:pt x="22097" y="7427"/>
                </a:lnTo>
                <a:lnTo>
                  <a:pt x="22097" y="7195"/>
                </a:lnTo>
                <a:lnTo>
                  <a:pt x="21800" y="7195"/>
                </a:lnTo>
                <a:lnTo>
                  <a:pt x="21800" y="7427"/>
                </a:lnTo>
                <a:lnTo>
                  <a:pt x="21602" y="8588"/>
                </a:lnTo>
                <a:close/>
              </a:path>
              <a:path extrusionOk="0" h="120000" w="120000">
                <a:moveTo>
                  <a:pt x="21602" y="8588"/>
                </a:moveTo>
                <a:lnTo>
                  <a:pt x="21800" y="7427"/>
                </a:lnTo>
                <a:lnTo>
                  <a:pt x="21561" y="7702"/>
                </a:lnTo>
                <a:lnTo>
                  <a:pt x="21602" y="9516"/>
                </a:lnTo>
                <a:lnTo>
                  <a:pt x="21602" y="9052"/>
                </a:lnTo>
                <a:lnTo>
                  <a:pt x="21701" y="8820"/>
                </a:lnTo>
                <a:lnTo>
                  <a:pt x="21602" y="8588"/>
                </a:lnTo>
                <a:close/>
              </a:path>
              <a:path extrusionOk="0" h="120000" w="120000">
                <a:moveTo>
                  <a:pt x="21502" y="7195"/>
                </a:moveTo>
                <a:lnTo>
                  <a:pt x="21403" y="7195"/>
                </a:lnTo>
                <a:lnTo>
                  <a:pt x="21561" y="7702"/>
                </a:lnTo>
                <a:lnTo>
                  <a:pt x="21800" y="7427"/>
                </a:lnTo>
                <a:lnTo>
                  <a:pt x="21502" y="7195"/>
                </a:lnTo>
                <a:close/>
              </a:path>
              <a:path extrusionOk="0" h="120000" w="120000">
                <a:moveTo>
                  <a:pt x="22592" y="7892"/>
                </a:moveTo>
                <a:lnTo>
                  <a:pt x="22493" y="7659"/>
                </a:lnTo>
                <a:lnTo>
                  <a:pt x="22493" y="7427"/>
                </a:lnTo>
                <a:lnTo>
                  <a:pt x="22295" y="7659"/>
                </a:lnTo>
                <a:lnTo>
                  <a:pt x="22196" y="7659"/>
                </a:lnTo>
                <a:lnTo>
                  <a:pt x="22394" y="8356"/>
                </a:lnTo>
                <a:lnTo>
                  <a:pt x="22493" y="8123"/>
                </a:lnTo>
                <a:lnTo>
                  <a:pt x="22592" y="7892"/>
                </a:lnTo>
                <a:close/>
              </a:path>
              <a:path extrusionOk="0" h="120000" w="120000">
                <a:moveTo>
                  <a:pt x="22196" y="8588"/>
                </a:moveTo>
                <a:lnTo>
                  <a:pt x="22394" y="8356"/>
                </a:lnTo>
                <a:lnTo>
                  <a:pt x="22196" y="7659"/>
                </a:lnTo>
                <a:lnTo>
                  <a:pt x="21998" y="7892"/>
                </a:lnTo>
                <a:lnTo>
                  <a:pt x="21998" y="8820"/>
                </a:lnTo>
                <a:lnTo>
                  <a:pt x="22196" y="8588"/>
                </a:lnTo>
                <a:close/>
              </a:path>
              <a:path extrusionOk="0" h="120000" w="120000">
                <a:moveTo>
                  <a:pt x="21324" y="9402"/>
                </a:moveTo>
                <a:lnTo>
                  <a:pt x="21502" y="9516"/>
                </a:lnTo>
                <a:lnTo>
                  <a:pt x="21602" y="9516"/>
                </a:lnTo>
                <a:lnTo>
                  <a:pt x="21561" y="7702"/>
                </a:lnTo>
                <a:lnTo>
                  <a:pt x="21519" y="7910"/>
                </a:lnTo>
                <a:lnTo>
                  <a:pt x="21502" y="7892"/>
                </a:lnTo>
                <a:lnTo>
                  <a:pt x="21324" y="9402"/>
                </a:lnTo>
                <a:close/>
              </a:path>
              <a:path extrusionOk="0" h="120000" w="120000">
                <a:moveTo>
                  <a:pt x="21222" y="8287"/>
                </a:moveTo>
                <a:lnTo>
                  <a:pt x="20886" y="8577"/>
                </a:lnTo>
                <a:lnTo>
                  <a:pt x="21032" y="9150"/>
                </a:lnTo>
                <a:lnTo>
                  <a:pt x="21324" y="9402"/>
                </a:lnTo>
                <a:lnTo>
                  <a:pt x="21502" y="7892"/>
                </a:lnTo>
                <a:lnTo>
                  <a:pt x="21222" y="8287"/>
                </a:lnTo>
                <a:close/>
              </a:path>
              <a:path extrusionOk="0" h="120000" w="120000">
                <a:moveTo>
                  <a:pt x="20809" y="8588"/>
                </a:moveTo>
                <a:lnTo>
                  <a:pt x="20429" y="8439"/>
                </a:lnTo>
                <a:lnTo>
                  <a:pt x="20512" y="9980"/>
                </a:lnTo>
                <a:lnTo>
                  <a:pt x="20611" y="9748"/>
                </a:lnTo>
                <a:lnTo>
                  <a:pt x="20710" y="9284"/>
                </a:lnTo>
                <a:lnTo>
                  <a:pt x="21032" y="9150"/>
                </a:lnTo>
                <a:lnTo>
                  <a:pt x="20886" y="8577"/>
                </a:lnTo>
                <a:lnTo>
                  <a:pt x="20809" y="8588"/>
                </a:lnTo>
                <a:close/>
              </a:path>
              <a:path extrusionOk="0" h="120000" w="120000">
                <a:moveTo>
                  <a:pt x="20429" y="8439"/>
                </a:moveTo>
                <a:lnTo>
                  <a:pt x="20122" y="8194"/>
                </a:lnTo>
                <a:lnTo>
                  <a:pt x="20214" y="9980"/>
                </a:lnTo>
                <a:lnTo>
                  <a:pt x="20314" y="9748"/>
                </a:lnTo>
                <a:lnTo>
                  <a:pt x="20413" y="9980"/>
                </a:lnTo>
                <a:lnTo>
                  <a:pt x="20512" y="9980"/>
                </a:lnTo>
                <a:lnTo>
                  <a:pt x="20429" y="8439"/>
                </a:lnTo>
                <a:close/>
              </a:path>
              <a:path extrusionOk="0" h="120000" w="120000">
                <a:moveTo>
                  <a:pt x="19620" y="8820"/>
                </a:moveTo>
                <a:lnTo>
                  <a:pt x="19458" y="9242"/>
                </a:lnTo>
                <a:lnTo>
                  <a:pt x="19575" y="9525"/>
                </a:lnTo>
                <a:lnTo>
                  <a:pt x="19809" y="9686"/>
                </a:lnTo>
                <a:lnTo>
                  <a:pt x="19620" y="8588"/>
                </a:lnTo>
                <a:lnTo>
                  <a:pt x="19620" y="8820"/>
                </a:lnTo>
                <a:close/>
              </a:path>
              <a:path extrusionOk="0" h="120000" w="120000">
                <a:moveTo>
                  <a:pt x="17142" y="7659"/>
                </a:moveTo>
                <a:lnTo>
                  <a:pt x="16845" y="7659"/>
                </a:lnTo>
                <a:lnTo>
                  <a:pt x="16845" y="7427"/>
                </a:lnTo>
                <a:lnTo>
                  <a:pt x="16548" y="7659"/>
                </a:lnTo>
                <a:lnTo>
                  <a:pt x="16350" y="8123"/>
                </a:lnTo>
                <a:lnTo>
                  <a:pt x="16647" y="8588"/>
                </a:lnTo>
                <a:lnTo>
                  <a:pt x="16746" y="8820"/>
                </a:lnTo>
                <a:lnTo>
                  <a:pt x="17242" y="9284"/>
                </a:lnTo>
                <a:lnTo>
                  <a:pt x="17142" y="7659"/>
                </a:lnTo>
                <a:close/>
              </a:path>
              <a:path extrusionOk="0" h="120000" w="120000">
                <a:moveTo>
                  <a:pt x="16350" y="8356"/>
                </a:moveTo>
                <a:lnTo>
                  <a:pt x="16251" y="8123"/>
                </a:lnTo>
                <a:lnTo>
                  <a:pt x="16350" y="8820"/>
                </a:lnTo>
                <a:lnTo>
                  <a:pt x="16647" y="8588"/>
                </a:lnTo>
                <a:lnTo>
                  <a:pt x="16350" y="8123"/>
                </a:lnTo>
                <a:lnTo>
                  <a:pt x="16350" y="8356"/>
                </a:lnTo>
                <a:close/>
              </a:path>
              <a:path extrusionOk="0" h="120000" w="120000">
                <a:moveTo>
                  <a:pt x="16251" y="8588"/>
                </a:moveTo>
                <a:lnTo>
                  <a:pt x="16251" y="8820"/>
                </a:lnTo>
                <a:lnTo>
                  <a:pt x="16350" y="8820"/>
                </a:lnTo>
                <a:lnTo>
                  <a:pt x="16251" y="8123"/>
                </a:lnTo>
                <a:lnTo>
                  <a:pt x="16251" y="8588"/>
                </a:lnTo>
                <a:close/>
              </a:path>
              <a:path extrusionOk="0" h="120000" w="120000">
                <a:moveTo>
                  <a:pt x="18133" y="8356"/>
                </a:moveTo>
                <a:lnTo>
                  <a:pt x="18034" y="8820"/>
                </a:lnTo>
                <a:lnTo>
                  <a:pt x="18232" y="9052"/>
                </a:lnTo>
                <a:lnTo>
                  <a:pt x="18133" y="6731"/>
                </a:lnTo>
                <a:lnTo>
                  <a:pt x="18034" y="6731"/>
                </a:lnTo>
                <a:lnTo>
                  <a:pt x="17935" y="7195"/>
                </a:lnTo>
                <a:lnTo>
                  <a:pt x="17836" y="8356"/>
                </a:lnTo>
                <a:lnTo>
                  <a:pt x="18133" y="8356"/>
                </a:lnTo>
                <a:close/>
              </a:path>
              <a:path extrusionOk="0" h="120000" w="120000">
                <a:moveTo>
                  <a:pt x="17142" y="7659"/>
                </a:moveTo>
                <a:lnTo>
                  <a:pt x="17242" y="9284"/>
                </a:lnTo>
                <a:lnTo>
                  <a:pt x="17678" y="8487"/>
                </a:lnTo>
                <a:lnTo>
                  <a:pt x="17824" y="8356"/>
                </a:lnTo>
                <a:lnTo>
                  <a:pt x="17836" y="8356"/>
                </a:lnTo>
                <a:lnTo>
                  <a:pt x="17935" y="7195"/>
                </a:lnTo>
                <a:lnTo>
                  <a:pt x="17242" y="7195"/>
                </a:lnTo>
                <a:lnTo>
                  <a:pt x="17142" y="7659"/>
                </a:lnTo>
                <a:close/>
              </a:path>
              <a:path extrusionOk="0" h="120000" w="120000">
                <a:moveTo>
                  <a:pt x="19917" y="6963"/>
                </a:moveTo>
                <a:lnTo>
                  <a:pt x="19988" y="7766"/>
                </a:lnTo>
                <a:lnTo>
                  <a:pt x="20312" y="8015"/>
                </a:lnTo>
                <a:lnTo>
                  <a:pt x="20413" y="8123"/>
                </a:lnTo>
                <a:lnTo>
                  <a:pt x="20512" y="8123"/>
                </a:lnTo>
                <a:lnTo>
                  <a:pt x="20710" y="7892"/>
                </a:lnTo>
                <a:lnTo>
                  <a:pt x="20512" y="7427"/>
                </a:lnTo>
                <a:lnTo>
                  <a:pt x="20314" y="7195"/>
                </a:lnTo>
                <a:lnTo>
                  <a:pt x="20314" y="6963"/>
                </a:lnTo>
                <a:lnTo>
                  <a:pt x="19917" y="6963"/>
                </a:lnTo>
                <a:close/>
              </a:path>
              <a:path extrusionOk="0" h="120000" w="120000">
                <a:moveTo>
                  <a:pt x="19818" y="6731"/>
                </a:moveTo>
                <a:lnTo>
                  <a:pt x="18926" y="6731"/>
                </a:lnTo>
                <a:lnTo>
                  <a:pt x="19124" y="7892"/>
                </a:lnTo>
                <a:lnTo>
                  <a:pt x="19322" y="8123"/>
                </a:lnTo>
                <a:lnTo>
                  <a:pt x="19421" y="8123"/>
                </a:lnTo>
                <a:lnTo>
                  <a:pt x="19620" y="7659"/>
                </a:lnTo>
                <a:lnTo>
                  <a:pt x="19988" y="7766"/>
                </a:lnTo>
                <a:lnTo>
                  <a:pt x="19917" y="6963"/>
                </a:lnTo>
                <a:lnTo>
                  <a:pt x="19818" y="6731"/>
                </a:lnTo>
                <a:close/>
              </a:path>
              <a:path extrusionOk="0" h="120000" w="120000">
                <a:moveTo>
                  <a:pt x="18926" y="6731"/>
                </a:moveTo>
                <a:lnTo>
                  <a:pt x="18728" y="6963"/>
                </a:lnTo>
                <a:lnTo>
                  <a:pt x="18827" y="8588"/>
                </a:lnTo>
                <a:lnTo>
                  <a:pt x="18926" y="7892"/>
                </a:lnTo>
                <a:lnTo>
                  <a:pt x="19124" y="7892"/>
                </a:lnTo>
                <a:lnTo>
                  <a:pt x="18926" y="6731"/>
                </a:lnTo>
                <a:close/>
              </a:path>
              <a:path extrusionOk="0" h="120000" w="120000">
                <a:moveTo>
                  <a:pt x="18232" y="9052"/>
                </a:moveTo>
                <a:lnTo>
                  <a:pt x="18431" y="9052"/>
                </a:lnTo>
                <a:lnTo>
                  <a:pt x="18431" y="8820"/>
                </a:lnTo>
                <a:lnTo>
                  <a:pt x="18827" y="8588"/>
                </a:lnTo>
                <a:lnTo>
                  <a:pt x="18728" y="6963"/>
                </a:lnTo>
                <a:lnTo>
                  <a:pt x="18530" y="6731"/>
                </a:lnTo>
                <a:lnTo>
                  <a:pt x="18331" y="6731"/>
                </a:lnTo>
                <a:lnTo>
                  <a:pt x="18232" y="9052"/>
                </a:lnTo>
                <a:close/>
              </a:path>
              <a:path extrusionOk="0" h="120000" w="120000">
                <a:moveTo>
                  <a:pt x="20710" y="7659"/>
                </a:moveTo>
                <a:lnTo>
                  <a:pt x="20512" y="7427"/>
                </a:lnTo>
                <a:lnTo>
                  <a:pt x="20710" y="7892"/>
                </a:lnTo>
                <a:lnTo>
                  <a:pt x="20908" y="7892"/>
                </a:lnTo>
                <a:lnTo>
                  <a:pt x="20710" y="7659"/>
                </a:lnTo>
                <a:close/>
              </a:path>
              <a:path extrusionOk="0" h="120000" w="120000">
                <a:moveTo>
                  <a:pt x="25763" y="5802"/>
                </a:moveTo>
                <a:lnTo>
                  <a:pt x="25664" y="6266"/>
                </a:lnTo>
                <a:lnTo>
                  <a:pt x="25763" y="6266"/>
                </a:lnTo>
                <a:lnTo>
                  <a:pt x="26061" y="6035"/>
                </a:lnTo>
                <a:lnTo>
                  <a:pt x="25862" y="5570"/>
                </a:lnTo>
                <a:lnTo>
                  <a:pt x="25664" y="5802"/>
                </a:lnTo>
                <a:lnTo>
                  <a:pt x="25763" y="5802"/>
                </a:lnTo>
                <a:close/>
              </a:path>
              <a:path extrusionOk="0" h="120000" w="120000">
                <a:moveTo>
                  <a:pt x="26457" y="5570"/>
                </a:moveTo>
                <a:lnTo>
                  <a:pt x="26061" y="5570"/>
                </a:lnTo>
                <a:lnTo>
                  <a:pt x="26160" y="6035"/>
                </a:lnTo>
                <a:lnTo>
                  <a:pt x="26358" y="6499"/>
                </a:lnTo>
                <a:lnTo>
                  <a:pt x="26457" y="6266"/>
                </a:lnTo>
                <a:lnTo>
                  <a:pt x="26457" y="5570"/>
                </a:lnTo>
                <a:close/>
              </a:path>
              <a:path extrusionOk="0" h="120000" w="120000">
                <a:moveTo>
                  <a:pt x="26061" y="6035"/>
                </a:moveTo>
                <a:lnTo>
                  <a:pt x="26160" y="6035"/>
                </a:lnTo>
                <a:lnTo>
                  <a:pt x="26061" y="5570"/>
                </a:lnTo>
                <a:lnTo>
                  <a:pt x="25862" y="5570"/>
                </a:lnTo>
                <a:lnTo>
                  <a:pt x="26061" y="6035"/>
                </a:lnTo>
                <a:close/>
              </a:path>
              <a:path extrusionOk="0" h="120000" w="120000">
                <a:moveTo>
                  <a:pt x="33691" y="47814"/>
                </a:moveTo>
                <a:lnTo>
                  <a:pt x="33486" y="47256"/>
                </a:lnTo>
                <a:lnTo>
                  <a:pt x="33213" y="46820"/>
                </a:lnTo>
                <a:lnTo>
                  <a:pt x="32858" y="46507"/>
                </a:lnTo>
                <a:lnTo>
                  <a:pt x="32700" y="46421"/>
                </a:lnTo>
                <a:lnTo>
                  <a:pt x="32700" y="46189"/>
                </a:lnTo>
                <a:lnTo>
                  <a:pt x="32799" y="45957"/>
                </a:lnTo>
                <a:lnTo>
                  <a:pt x="32502" y="45725"/>
                </a:lnTo>
                <a:lnTo>
                  <a:pt x="32799" y="86808"/>
                </a:lnTo>
                <a:lnTo>
                  <a:pt x="32997" y="86808"/>
                </a:lnTo>
                <a:lnTo>
                  <a:pt x="33691" y="86111"/>
                </a:lnTo>
                <a:lnTo>
                  <a:pt x="33691" y="47814"/>
                </a:lnTo>
                <a:close/>
              </a:path>
              <a:path extrusionOk="0" h="120000" w="120000">
                <a:moveTo>
                  <a:pt x="34384" y="48743"/>
                </a:moveTo>
                <a:lnTo>
                  <a:pt x="34285" y="48974"/>
                </a:lnTo>
                <a:lnTo>
                  <a:pt x="34186" y="48974"/>
                </a:lnTo>
                <a:lnTo>
                  <a:pt x="33988" y="49207"/>
                </a:lnTo>
                <a:lnTo>
                  <a:pt x="33988" y="48510"/>
                </a:lnTo>
                <a:lnTo>
                  <a:pt x="33889" y="48278"/>
                </a:lnTo>
                <a:lnTo>
                  <a:pt x="34186" y="85647"/>
                </a:lnTo>
                <a:lnTo>
                  <a:pt x="34483" y="85415"/>
                </a:lnTo>
                <a:lnTo>
                  <a:pt x="34384" y="48743"/>
                </a:lnTo>
                <a:close/>
              </a:path>
              <a:path extrusionOk="0" h="120000" w="120000">
                <a:moveTo>
                  <a:pt x="35673" y="33191"/>
                </a:moveTo>
                <a:lnTo>
                  <a:pt x="35574" y="33423"/>
                </a:lnTo>
                <a:lnTo>
                  <a:pt x="35700" y="53213"/>
                </a:lnTo>
                <a:lnTo>
                  <a:pt x="36071" y="53318"/>
                </a:lnTo>
                <a:lnTo>
                  <a:pt x="36429" y="53355"/>
                </a:lnTo>
                <a:lnTo>
                  <a:pt x="36720" y="53210"/>
                </a:lnTo>
                <a:lnTo>
                  <a:pt x="36763" y="52920"/>
                </a:lnTo>
                <a:lnTo>
                  <a:pt x="36862" y="52456"/>
                </a:lnTo>
                <a:lnTo>
                  <a:pt x="36862" y="32959"/>
                </a:lnTo>
                <a:lnTo>
                  <a:pt x="36664" y="33191"/>
                </a:lnTo>
                <a:lnTo>
                  <a:pt x="36283" y="33200"/>
                </a:lnTo>
                <a:lnTo>
                  <a:pt x="35949" y="33268"/>
                </a:lnTo>
                <a:lnTo>
                  <a:pt x="35673" y="33423"/>
                </a:lnTo>
                <a:lnTo>
                  <a:pt x="35673" y="33191"/>
                </a:lnTo>
                <a:close/>
              </a:path>
              <a:path extrusionOk="0" h="120000" w="120000">
                <a:moveTo>
                  <a:pt x="37357" y="56170"/>
                </a:moveTo>
                <a:lnTo>
                  <a:pt x="37357" y="55705"/>
                </a:lnTo>
                <a:lnTo>
                  <a:pt x="37258" y="55474"/>
                </a:lnTo>
                <a:lnTo>
                  <a:pt x="37060" y="55241"/>
                </a:lnTo>
                <a:lnTo>
                  <a:pt x="37060" y="54545"/>
                </a:lnTo>
                <a:lnTo>
                  <a:pt x="36763" y="87968"/>
                </a:lnTo>
                <a:lnTo>
                  <a:pt x="36961" y="87737"/>
                </a:lnTo>
                <a:lnTo>
                  <a:pt x="37060" y="88665"/>
                </a:lnTo>
                <a:lnTo>
                  <a:pt x="37654" y="88897"/>
                </a:lnTo>
                <a:lnTo>
                  <a:pt x="37357" y="56402"/>
                </a:lnTo>
                <a:lnTo>
                  <a:pt x="37357" y="56170"/>
                </a:lnTo>
                <a:close/>
              </a:path>
              <a:path extrusionOk="0" h="120000" w="120000">
                <a:moveTo>
                  <a:pt x="36730" y="54462"/>
                </a:moveTo>
                <a:lnTo>
                  <a:pt x="36394" y="54516"/>
                </a:lnTo>
                <a:lnTo>
                  <a:pt x="36465" y="88201"/>
                </a:lnTo>
                <a:lnTo>
                  <a:pt x="36763" y="87968"/>
                </a:lnTo>
                <a:lnTo>
                  <a:pt x="37060" y="54545"/>
                </a:lnTo>
                <a:lnTo>
                  <a:pt x="36730" y="54462"/>
                </a:lnTo>
                <a:close/>
              </a:path>
              <a:path extrusionOk="0" h="120000" w="120000">
                <a:moveTo>
                  <a:pt x="35885" y="54569"/>
                </a:moveTo>
                <a:lnTo>
                  <a:pt x="35970" y="87272"/>
                </a:lnTo>
                <a:lnTo>
                  <a:pt x="36366" y="87968"/>
                </a:lnTo>
                <a:lnTo>
                  <a:pt x="36465" y="88201"/>
                </a:lnTo>
                <a:lnTo>
                  <a:pt x="36394" y="54516"/>
                </a:lnTo>
                <a:lnTo>
                  <a:pt x="36366" y="54545"/>
                </a:lnTo>
                <a:lnTo>
                  <a:pt x="36267" y="54777"/>
                </a:lnTo>
                <a:lnTo>
                  <a:pt x="35885" y="54569"/>
                </a:lnTo>
                <a:close/>
              </a:path>
              <a:path extrusionOk="0" h="120000" w="120000">
                <a:moveTo>
                  <a:pt x="35475" y="33655"/>
                </a:moveTo>
                <a:lnTo>
                  <a:pt x="35276" y="33655"/>
                </a:lnTo>
                <a:lnTo>
                  <a:pt x="35375" y="88433"/>
                </a:lnTo>
                <a:lnTo>
                  <a:pt x="35574" y="88201"/>
                </a:lnTo>
                <a:lnTo>
                  <a:pt x="35970" y="87272"/>
                </a:lnTo>
                <a:lnTo>
                  <a:pt x="35885" y="54569"/>
                </a:lnTo>
                <a:lnTo>
                  <a:pt x="35578" y="54147"/>
                </a:lnTo>
                <a:lnTo>
                  <a:pt x="35375" y="53848"/>
                </a:lnTo>
                <a:lnTo>
                  <a:pt x="35375" y="53153"/>
                </a:lnTo>
                <a:lnTo>
                  <a:pt x="35475" y="33655"/>
                </a:lnTo>
                <a:close/>
              </a:path>
              <a:path extrusionOk="0" h="120000" w="120000">
                <a:moveTo>
                  <a:pt x="37657" y="55821"/>
                </a:moveTo>
                <a:lnTo>
                  <a:pt x="37752" y="56624"/>
                </a:lnTo>
                <a:lnTo>
                  <a:pt x="37753" y="56634"/>
                </a:lnTo>
                <a:lnTo>
                  <a:pt x="37654" y="56402"/>
                </a:lnTo>
                <a:lnTo>
                  <a:pt x="37654" y="56170"/>
                </a:lnTo>
                <a:lnTo>
                  <a:pt x="37555" y="56170"/>
                </a:lnTo>
                <a:lnTo>
                  <a:pt x="37654" y="88897"/>
                </a:lnTo>
                <a:lnTo>
                  <a:pt x="38249" y="88433"/>
                </a:lnTo>
                <a:lnTo>
                  <a:pt x="37753" y="53153"/>
                </a:lnTo>
                <a:lnTo>
                  <a:pt x="37657" y="55821"/>
                </a:lnTo>
                <a:close/>
              </a:path>
              <a:path extrusionOk="0" h="120000" w="120000">
                <a:moveTo>
                  <a:pt x="37456" y="56170"/>
                </a:moveTo>
                <a:lnTo>
                  <a:pt x="37357" y="56402"/>
                </a:lnTo>
                <a:lnTo>
                  <a:pt x="37654" y="88897"/>
                </a:lnTo>
                <a:lnTo>
                  <a:pt x="37555" y="56170"/>
                </a:lnTo>
                <a:lnTo>
                  <a:pt x="37456" y="56170"/>
                </a:lnTo>
                <a:close/>
              </a:path>
              <a:path extrusionOk="0" h="120000" w="120000">
                <a:moveTo>
                  <a:pt x="37654" y="53153"/>
                </a:moveTo>
                <a:lnTo>
                  <a:pt x="37357" y="53617"/>
                </a:lnTo>
                <a:lnTo>
                  <a:pt x="37555" y="54313"/>
                </a:lnTo>
                <a:lnTo>
                  <a:pt x="37584" y="55118"/>
                </a:lnTo>
                <a:lnTo>
                  <a:pt x="37657" y="55821"/>
                </a:lnTo>
                <a:lnTo>
                  <a:pt x="37753" y="53153"/>
                </a:lnTo>
                <a:lnTo>
                  <a:pt x="37654" y="53153"/>
                </a:lnTo>
                <a:close/>
              </a:path>
              <a:path extrusionOk="0" h="120000" w="120000">
                <a:moveTo>
                  <a:pt x="37159" y="54081"/>
                </a:moveTo>
                <a:lnTo>
                  <a:pt x="37258" y="54313"/>
                </a:lnTo>
                <a:lnTo>
                  <a:pt x="37357" y="54081"/>
                </a:lnTo>
                <a:lnTo>
                  <a:pt x="37555" y="54313"/>
                </a:lnTo>
                <a:lnTo>
                  <a:pt x="37357" y="53617"/>
                </a:lnTo>
                <a:lnTo>
                  <a:pt x="37258" y="53617"/>
                </a:lnTo>
                <a:lnTo>
                  <a:pt x="37159" y="54081"/>
                </a:lnTo>
                <a:close/>
              </a:path>
              <a:path extrusionOk="0" h="120000" w="120000">
                <a:moveTo>
                  <a:pt x="38546" y="42707"/>
                </a:moveTo>
                <a:lnTo>
                  <a:pt x="38546" y="45260"/>
                </a:lnTo>
                <a:lnTo>
                  <a:pt x="38447" y="45493"/>
                </a:lnTo>
                <a:lnTo>
                  <a:pt x="38447" y="45957"/>
                </a:lnTo>
                <a:lnTo>
                  <a:pt x="38546" y="45725"/>
                </a:lnTo>
                <a:lnTo>
                  <a:pt x="38744" y="45957"/>
                </a:lnTo>
                <a:lnTo>
                  <a:pt x="38546" y="42707"/>
                </a:lnTo>
                <a:close/>
              </a:path>
              <a:path extrusionOk="0" h="120000" w="120000">
                <a:moveTo>
                  <a:pt x="38447" y="44796"/>
                </a:moveTo>
                <a:lnTo>
                  <a:pt x="38546" y="45260"/>
                </a:lnTo>
                <a:lnTo>
                  <a:pt x="38546" y="42940"/>
                </a:lnTo>
                <a:lnTo>
                  <a:pt x="38348" y="43172"/>
                </a:lnTo>
                <a:lnTo>
                  <a:pt x="38348" y="44796"/>
                </a:lnTo>
                <a:lnTo>
                  <a:pt x="38447" y="44796"/>
                </a:lnTo>
                <a:close/>
              </a:path>
              <a:path extrusionOk="0" h="120000" w="120000">
                <a:moveTo>
                  <a:pt x="38696" y="37878"/>
                </a:moveTo>
                <a:lnTo>
                  <a:pt x="38465" y="38488"/>
                </a:lnTo>
                <a:lnTo>
                  <a:pt x="38477" y="41836"/>
                </a:lnTo>
                <a:lnTo>
                  <a:pt x="38545" y="42609"/>
                </a:lnTo>
                <a:lnTo>
                  <a:pt x="38546" y="42707"/>
                </a:lnTo>
                <a:lnTo>
                  <a:pt x="38744" y="45957"/>
                </a:lnTo>
                <a:lnTo>
                  <a:pt x="38744" y="45725"/>
                </a:lnTo>
                <a:lnTo>
                  <a:pt x="38843" y="37136"/>
                </a:lnTo>
                <a:lnTo>
                  <a:pt x="38696" y="37878"/>
                </a:lnTo>
                <a:close/>
              </a:path>
              <a:path extrusionOk="0" h="120000" w="120000">
                <a:moveTo>
                  <a:pt x="38447" y="38529"/>
                </a:moveTo>
                <a:lnTo>
                  <a:pt x="38249" y="38529"/>
                </a:lnTo>
                <a:lnTo>
                  <a:pt x="38348" y="41083"/>
                </a:lnTo>
                <a:lnTo>
                  <a:pt x="38477" y="41836"/>
                </a:lnTo>
                <a:lnTo>
                  <a:pt x="38465" y="38488"/>
                </a:lnTo>
                <a:lnTo>
                  <a:pt x="38447" y="38529"/>
                </a:lnTo>
                <a:close/>
              </a:path>
              <a:path extrusionOk="0" h="120000" w="120000">
                <a:moveTo>
                  <a:pt x="38348" y="41083"/>
                </a:moveTo>
                <a:lnTo>
                  <a:pt x="38249" y="38529"/>
                </a:lnTo>
                <a:lnTo>
                  <a:pt x="38249" y="41083"/>
                </a:lnTo>
                <a:lnTo>
                  <a:pt x="38348" y="41083"/>
                </a:lnTo>
                <a:close/>
              </a:path>
              <a:path extrusionOk="0" h="120000" w="120000">
                <a:moveTo>
                  <a:pt x="38249" y="41083"/>
                </a:moveTo>
                <a:lnTo>
                  <a:pt x="38249" y="39690"/>
                </a:lnTo>
                <a:lnTo>
                  <a:pt x="38150" y="39922"/>
                </a:lnTo>
                <a:lnTo>
                  <a:pt x="38051" y="40155"/>
                </a:lnTo>
                <a:lnTo>
                  <a:pt x="38051" y="40850"/>
                </a:lnTo>
                <a:lnTo>
                  <a:pt x="38249" y="41083"/>
                </a:lnTo>
                <a:close/>
              </a:path>
              <a:path extrusionOk="0" h="120000" w="120000">
                <a:moveTo>
                  <a:pt x="38903" y="35505"/>
                </a:moveTo>
                <a:lnTo>
                  <a:pt x="38927" y="36248"/>
                </a:lnTo>
                <a:lnTo>
                  <a:pt x="39042" y="45493"/>
                </a:lnTo>
                <a:lnTo>
                  <a:pt x="39042" y="37369"/>
                </a:lnTo>
                <a:lnTo>
                  <a:pt x="39141" y="36905"/>
                </a:lnTo>
                <a:lnTo>
                  <a:pt x="39141" y="36672"/>
                </a:lnTo>
                <a:lnTo>
                  <a:pt x="39042" y="35745"/>
                </a:lnTo>
                <a:lnTo>
                  <a:pt x="39042" y="35048"/>
                </a:lnTo>
                <a:lnTo>
                  <a:pt x="38943" y="33888"/>
                </a:lnTo>
                <a:lnTo>
                  <a:pt x="38903" y="35505"/>
                </a:lnTo>
                <a:close/>
              </a:path>
              <a:path extrusionOk="0" h="120000" w="120000">
                <a:moveTo>
                  <a:pt x="38843" y="33888"/>
                </a:moveTo>
                <a:lnTo>
                  <a:pt x="38744" y="33888"/>
                </a:lnTo>
                <a:lnTo>
                  <a:pt x="38827" y="34802"/>
                </a:lnTo>
                <a:lnTo>
                  <a:pt x="38903" y="35505"/>
                </a:lnTo>
                <a:lnTo>
                  <a:pt x="38943" y="33888"/>
                </a:lnTo>
                <a:lnTo>
                  <a:pt x="38843" y="33888"/>
                </a:lnTo>
                <a:close/>
              </a:path>
              <a:path extrusionOk="0" h="120000" w="120000">
                <a:moveTo>
                  <a:pt x="38943" y="48743"/>
                </a:moveTo>
                <a:lnTo>
                  <a:pt x="38943" y="48974"/>
                </a:lnTo>
                <a:lnTo>
                  <a:pt x="39042" y="49207"/>
                </a:lnTo>
                <a:lnTo>
                  <a:pt x="38943" y="47582"/>
                </a:lnTo>
                <a:lnTo>
                  <a:pt x="38843" y="47814"/>
                </a:lnTo>
                <a:lnTo>
                  <a:pt x="38744" y="48278"/>
                </a:lnTo>
                <a:lnTo>
                  <a:pt x="38744" y="48510"/>
                </a:lnTo>
                <a:lnTo>
                  <a:pt x="38943" y="48743"/>
                </a:lnTo>
                <a:close/>
              </a:path>
              <a:path extrusionOk="0" h="120000" w="120000">
                <a:moveTo>
                  <a:pt x="39934" y="45957"/>
                </a:moveTo>
                <a:lnTo>
                  <a:pt x="39835" y="46421"/>
                </a:lnTo>
                <a:lnTo>
                  <a:pt x="39515" y="46610"/>
                </a:lnTo>
                <a:lnTo>
                  <a:pt x="39134" y="46749"/>
                </a:lnTo>
                <a:lnTo>
                  <a:pt x="38943" y="46886"/>
                </a:lnTo>
                <a:lnTo>
                  <a:pt x="38843" y="47117"/>
                </a:lnTo>
                <a:lnTo>
                  <a:pt x="38943" y="47582"/>
                </a:lnTo>
                <a:lnTo>
                  <a:pt x="39042" y="49207"/>
                </a:lnTo>
                <a:lnTo>
                  <a:pt x="39438" y="87272"/>
                </a:lnTo>
                <a:lnTo>
                  <a:pt x="40033" y="86808"/>
                </a:lnTo>
                <a:lnTo>
                  <a:pt x="39934" y="45957"/>
                </a:lnTo>
                <a:close/>
              </a:path>
              <a:path extrusionOk="0" h="120000" w="120000">
                <a:moveTo>
                  <a:pt x="39240" y="34816"/>
                </a:moveTo>
                <a:lnTo>
                  <a:pt x="38943" y="33888"/>
                </a:lnTo>
                <a:lnTo>
                  <a:pt x="39042" y="35048"/>
                </a:lnTo>
                <a:lnTo>
                  <a:pt x="39240" y="35048"/>
                </a:lnTo>
                <a:lnTo>
                  <a:pt x="39240" y="34816"/>
                </a:lnTo>
                <a:close/>
              </a:path>
              <a:path extrusionOk="0" h="120000" w="120000">
                <a:moveTo>
                  <a:pt x="38744" y="45725"/>
                </a:moveTo>
                <a:lnTo>
                  <a:pt x="38843" y="45493"/>
                </a:lnTo>
                <a:lnTo>
                  <a:pt x="39042" y="45493"/>
                </a:lnTo>
                <a:lnTo>
                  <a:pt x="38927" y="36248"/>
                </a:lnTo>
                <a:lnTo>
                  <a:pt x="38857" y="37052"/>
                </a:lnTo>
                <a:lnTo>
                  <a:pt x="38843" y="37136"/>
                </a:lnTo>
                <a:lnTo>
                  <a:pt x="38744" y="45725"/>
                </a:lnTo>
                <a:close/>
              </a:path>
              <a:path extrusionOk="0" h="120000" w="120000">
                <a:moveTo>
                  <a:pt x="39240" y="35976"/>
                </a:moveTo>
                <a:lnTo>
                  <a:pt x="39042" y="35745"/>
                </a:lnTo>
                <a:lnTo>
                  <a:pt x="39141" y="36672"/>
                </a:lnTo>
                <a:lnTo>
                  <a:pt x="39240" y="36441"/>
                </a:lnTo>
                <a:lnTo>
                  <a:pt x="39339" y="36209"/>
                </a:lnTo>
                <a:lnTo>
                  <a:pt x="39240" y="35976"/>
                </a:lnTo>
                <a:close/>
              </a:path>
              <a:path extrusionOk="0" h="120000" w="120000">
                <a:moveTo>
                  <a:pt x="39269" y="38752"/>
                </a:moveTo>
                <a:lnTo>
                  <a:pt x="39142" y="38320"/>
                </a:lnTo>
                <a:lnTo>
                  <a:pt x="39141" y="37369"/>
                </a:lnTo>
                <a:lnTo>
                  <a:pt x="39042" y="37369"/>
                </a:lnTo>
                <a:lnTo>
                  <a:pt x="39141" y="45725"/>
                </a:lnTo>
                <a:lnTo>
                  <a:pt x="39339" y="45493"/>
                </a:lnTo>
                <a:lnTo>
                  <a:pt x="39269" y="38752"/>
                </a:lnTo>
                <a:close/>
              </a:path>
              <a:path extrusionOk="0" h="120000" w="120000">
                <a:moveTo>
                  <a:pt x="39422" y="39365"/>
                </a:moveTo>
                <a:lnTo>
                  <a:pt x="39269" y="38752"/>
                </a:lnTo>
                <a:lnTo>
                  <a:pt x="39339" y="45493"/>
                </a:lnTo>
                <a:lnTo>
                  <a:pt x="39438" y="45493"/>
                </a:lnTo>
                <a:lnTo>
                  <a:pt x="39537" y="45029"/>
                </a:lnTo>
                <a:lnTo>
                  <a:pt x="39636" y="45029"/>
                </a:lnTo>
                <a:lnTo>
                  <a:pt x="39537" y="40619"/>
                </a:lnTo>
                <a:lnTo>
                  <a:pt x="39339" y="40155"/>
                </a:lnTo>
                <a:lnTo>
                  <a:pt x="39339" y="39922"/>
                </a:lnTo>
                <a:lnTo>
                  <a:pt x="39422" y="39365"/>
                </a:lnTo>
                <a:close/>
              </a:path>
              <a:path extrusionOk="0" h="120000" w="120000">
                <a:moveTo>
                  <a:pt x="39934" y="40619"/>
                </a:moveTo>
                <a:lnTo>
                  <a:pt x="39636" y="40619"/>
                </a:lnTo>
                <a:lnTo>
                  <a:pt x="39933" y="45102"/>
                </a:lnTo>
                <a:lnTo>
                  <a:pt x="40328" y="45295"/>
                </a:lnTo>
                <a:lnTo>
                  <a:pt x="39934" y="40155"/>
                </a:lnTo>
                <a:lnTo>
                  <a:pt x="39835" y="40386"/>
                </a:lnTo>
                <a:lnTo>
                  <a:pt x="39934" y="40619"/>
                </a:lnTo>
                <a:close/>
              </a:path>
              <a:path extrusionOk="0" h="120000" w="120000">
                <a:moveTo>
                  <a:pt x="40726" y="51296"/>
                </a:moveTo>
                <a:lnTo>
                  <a:pt x="40627" y="51063"/>
                </a:lnTo>
                <a:lnTo>
                  <a:pt x="40528" y="47117"/>
                </a:lnTo>
                <a:lnTo>
                  <a:pt x="40429" y="46189"/>
                </a:lnTo>
                <a:lnTo>
                  <a:pt x="40429" y="45957"/>
                </a:lnTo>
                <a:lnTo>
                  <a:pt x="39934" y="45957"/>
                </a:lnTo>
                <a:lnTo>
                  <a:pt x="40033" y="86808"/>
                </a:lnTo>
                <a:lnTo>
                  <a:pt x="40132" y="87272"/>
                </a:lnTo>
                <a:lnTo>
                  <a:pt x="40528" y="89825"/>
                </a:lnTo>
                <a:lnTo>
                  <a:pt x="41123" y="92611"/>
                </a:lnTo>
                <a:lnTo>
                  <a:pt x="40726" y="51296"/>
                </a:lnTo>
                <a:close/>
              </a:path>
              <a:path extrusionOk="0" h="120000" w="120000">
                <a:moveTo>
                  <a:pt x="38943" y="49903"/>
                </a:moveTo>
                <a:lnTo>
                  <a:pt x="38843" y="50135"/>
                </a:lnTo>
                <a:lnTo>
                  <a:pt x="38943" y="87737"/>
                </a:lnTo>
                <a:lnTo>
                  <a:pt x="39438" y="87272"/>
                </a:lnTo>
                <a:lnTo>
                  <a:pt x="39042" y="49207"/>
                </a:lnTo>
                <a:lnTo>
                  <a:pt x="38943" y="49903"/>
                </a:lnTo>
                <a:close/>
              </a:path>
              <a:path extrusionOk="0" h="120000" w="120000">
                <a:moveTo>
                  <a:pt x="38943" y="87737"/>
                </a:moveTo>
                <a:lnTo>
                  <a:pt x="38843" y="50135"/>
                </a:lnTo>
                <a:lnTo>
                  <a:pt x="38843" y="50367"/>
                </a:lnTo>
                <a:lnTo>
                  <a:pt x="38744" y="50600"/>
                </a:lnTo>
                <a:lnTo>
                  <a:pt x="38744" y="51527"/>
                </a:lnTo>
                <a:lnTo>
                  <a:pt x="38348" y="52920"/>
                </a:lnTo>
                <a:lnTo>
                  <a:pt x="38249" y="88433"/>
                </a:lnTo>
                <a:lnTo>
                  <a:pt x="38943" y="87737"/>
                </a:lnTo>
                <a:close/>
              </a:path>
              <a:path extrusionOk="0" h="120000" w="120000">
                <a:moveTo>
                  <a:pt x="38249" y="88433"/>
                </a:moveTo>
                <a:lnTo>
                  <a:pt x="38348" y="52920"/>
                </a:lnTo>
                <a:lnTo>
                  <a:pt x="38150" y="53153"/>
                </a:lnTo>
                <a:lnTo>
                  <a:pt x="37753" y="53153"/>
                </a:lnTo>
                <a:lnTo>
                  <a:pt x="38249" y="88433"/>
                </a:lnTo>
                <a:close/>
              </a:path>
              <a:path extrusionOk="0" h="120000" w="120000">
                <a:moveTo>
                  <a:pt x="40726" y="47814"/>
                </a:moveTo>
                <a:lnTo>
                  <a:pt x="40726" y="47582"/>
                </a:lnTo>
                <a:lnTo>
                  <a:pt x="40627" y="47582"/>
                </a:lnTo>
                <a:lnTo>
                  <a:pt x="40627" y="47350"/>
                </a:lnTo>
                <a:lnTo>
                  <a:pt x="40528" y="47117"/>
                </a:lnTo>
                <a:lnTo>
                  <a:pt x="40627" y="51063"/>
                </a:lnTo>
                <a:lnTo>
                  <a:pt x="40705" y="50299"/>
                </a:lnTo>
                <a:lnTo>
                  <a:pt x="40726" y="47814"/>
                </a:lnTo>
                <a:close/>
              </a:path>
              <a:path extrusionOk="0" h="120000" w="120000">
                <a:moveTo>
                  <a:pt x="40778" y="49574"/>
                </a:moveTo>
                <a:lnTo>
                  <a:pt x="40811" y="48855"/>
                </a:lnTo>
                <a:lnTo>
                  <a:pt x="40769" y="48110"/>
                </a:lnTo>
                <a:lnTo>
                  <a:pt x="40726" y="47814"/>
                </a:lnTo>
                <a:lnTo>
                  <a:pt x="40705" y="50299"/>
                </a:lnTo>
                <a:lnTo>
                  <a:pt x="40778" y="49574"/>
                </a:lnTo>
                <a:close/>
              </a:path>
              <a:path extrusionOk="0" h="120000" w="120000">
                <a:moveTo>
                  <a:pt x="41519" y="51296"/>
                </a:moveTo>
                <a:lnTo>
                  <a:pt x="41321" y="51296"/>
                </a:lnTo>
                <a:lnTo>
                  <a:pt x="41519" y="94699"/>
                </a:lnTo>
                <a:lnTo>
                  <a:pt x="41816" y="95628"/>
                </a:lnTo>
                <a:lnTo>
                  <a:pt x="41618" y="51527"/>
                </a:lnTo>
                <a:lnTo>
                  <a:pt x="41618" y="51296"/>
                </a:lnTo>
                <a:lnTo>
                  <a:pt x="41519" y="51296"/>
                </a:lnTo>
                <a:close/>
              </a:path>
              <a:path extrusionOk="0" h="120000" w="120000">
                <a:moveTo>
                  <a:pt x="41420" y="36905"/>
                </a:moveTo>
                <a:lnTo>
                  <a:pt x="41618" y="36905"/>
                </a:lnTo>
                <a:lnTo>
                  <a:pt x="41717" y="37136"/>
                </a:lnTo>
                <a:lnTo>
                  <a:pt x="41618" y="37369"/>
                </a:lnTo>
                <a:lnTo>
                  <a:pt x="41519" y="38065"/>
                </a:lnTo>
                <a:lnTo>
                  <a:pt x="41222" y="38065"/>
                </a:lnTo>
                <a:lnTo>
                  <a:pt x="41123" y="39690"/>
                </a:lnTo>
                <a:lnTo>
                  <a:pt x="41222" y="39922"/>
                </a:lnTo>
                <a:lnTo>
                  <a:pt x="41321" y="40850"/>
                </a:lnTo>
                <a:lnTo>
                  <a:pt x="41499" y="40967"/>
                </a:lnTo>
                <a:lnTo>
                  <a:pt x="41618" y="48743"/>
                </a:lnTo>
                <a:lnTo>
                  <a:pt x="41841" y="51116"/>
                </a:lnTo>
                <a:lnTo>
                  <a:pt x="41906" y="35730"/>
                </a:lnTo>
                <a:lnTo>
                  <a:pt x="41588" y="35967"/>
                </a:lnTo>
                <a:lnTo>
                  <a:pt x="41420" y="36905"/>
                </a:lnTo>
                <a:close/>
              </a:path>
              <a:path extrusionOk="0" h="120000" w="120000">
                <a:moveTo>
                  <a:pt x="41420" y="47814"/>
                </a:moveTo>
                <a:lnTo>
                  <a:pt x="41321" y="48046"/>
                </a:lnTo>
                <a:lnTo>
                  <a:pt x="41420" y="48278"/>
                </a:lnTo>
                <a:lnTo>
                  <a:pt x="41618" y="48743"/>
                </a:lnTo>
                <a:lnTo>
                  <a:pt x="41499" y="40967"/>
                </a:lnTo>
                <a:lnTo>
                  <a:pt x="41321" y="47350"/>
                </a:lnTo>
                <a:lnTo>
                  <a:pt x="41321" y="47582"/>
                </a:lnTo>
                <a:lnTo>
                  <a:pt x="41420" y="47814"/>
                </a:lnTo>
                <a:close/>
              </a:path>
              <a:path extrusionOk="0" h="120000" w="120000">
                <a:moveTo>
                  <a:pt x="42510" y="51760"/>
                </a:moveTo>
                <a:lnTo>
                  <a:pt x="42609" y="51760"/>
                </a:lnTo>
                <a:lnTo>
                  <a:pt x="42807" y="36209"/>
                </a:lnTo>
                <a:lnTo>
                  <a:pt x="42312" y="35745"/>
                </a:lnTo>
                <a:lnTo>
                  <a:pt x="41906" y="35730"/>
                </a:lnTo>
                <a:lnTo>
                  <a:pt x="41841" y="51116"/>
                </a:lnTo>
                <a:lnTo>
                  <a:pt x="42162" y="51246"/>
                </a:lnTo>
                <a:lnTo>
                  <a:pt x="42411" y="51527"/>
                </a:lnTo>
                <a:lnTo>
                  <a:pt x="42510" y="51527"/>
                </a:lnTo>
                <a:lnTo>
                  <a:pt x="42510" y="51760"/>
                </a:lnTo>
                <a:close/>
              </a:path>
              <a:path extrusionOk="0" h="120000" w="120000">
                <a:moveTo>
                  <a:pt x="41328" y="36336"/>
                </a:moveTo>
                <a:lnTo>
                  <a:pt x="41123" y="36672"/>
                </a:lnTo>
                <a:lnTo>
                  <a:pt x="41321" y="36672"/>
                </a:lnTo>
                <a:lnTo>
                  <a:pt x="41420" y="36905"/>
                </a:lnTo>
                <a:lnTo>
                  <a:pt x="41588" y="35967"/>
                </a:lnTo>
                <a:lnTo>
                  <a:pt x="41328" y="36336"/>
                </a:lnTo>
                <a:close/>
              </a:path>
              <a:path extrusionOk="0" h="120000" w="120000">
                <a:moveTo>
                  <a:pt x="43402" y="95396"/>
                </a:moveTo>
                <a:lnTo>
                  <a:pt x="43204" y="36672"/>
                </a:lnTo>
                <a:lnTo>
                  <a:pt x="43005" y="36672"/>
                </a:lnTo>
                <a:lnTo>
                  <a:pt x="42906" y="36209"/>
                </a:lnTo>
                <a:lnTo>
                  <a:pt x="42807" y="36209"/>
                </a:lnTo>
                <a:lnTo>
                  <a:pt x="42609" y="51760"/>
                </a:lnTo>
                <a:lnTo>
                  <a:pt x="42609" y="95396"/>
                </a:lnTo>
                <a:lnTo>
                  <a:pt x="43402" y="95396"/>
                </a:lnTo>
                <a:close/>
              </a:path>
              <a:path extrusionOk="0" h="120000" w="120000">
                <a:moveTo>
                  <a:pt x="42257" y="51807"/>
                </a:moveTo>
                <a:lnTo>
                  <a:pt x="41913" y="51768"/>
                </a:lnTo>
                <a:lnTo>
                  <a:pt x="42014" y="95628"/>
                </a:lnTo>
                <a:lnTo>
                  <a:pt x="42113" y="95860"/>
                </a:lnTo>
                <a:lnTo>
                  <a:pt x="42609" y="95396"/>
                </a:lnTo>
                <a:lnTo>
                  <a:pt x="42609" y="51760"/>
                </a:lnTo>
                <a:lnTo>
                  <a:pt x="42257" y="51807"/>
                </a:lnTo>
                <a:close/>
              </a:path>
              <a:path extrusionOk="0" h="120000" w="120000">
                <a:moveTo>
                  <a:pt x="41816" y="95628"/>
                </a:moveTo>
                <a:lnTo>
                  <a:pt x="42014" y="95628"/>
                </a:lnTo>
                <a:lnTo>
                  <a:pt x="41913" y="51768"/>
                </a:lnTo>
                <a:lnTo>
                  <a:pt x="41717" y="51527"/>
                </a:lnTo>
                <a:lnTo>
                  <a:pt x="41618" y="51527"/>
                </a:lnTo>
                <a:lnTo>
                  <a:pt x="41816" y="95628"/>
                </a:lnTo>
                <a:close/>
              </a:path>
              <a:path extrusionOk="0" h="120000" w="120000">
                <a:moveTo>
                  <a:pt x="41519" y="94699"/>
                </a:moveTo>
                <a:lnTo>
                  <a:pt x="41321" y="51296"/>
                </a:lnTo>
                <a:lnTo>
                  <a:pt x="41321" y="52224"/>
                </a:lnTo>
                <a:lnTo>
                  <a:pt x="41222" y="52224"/>
                </a:lnTo>
                <a:lnTo>
                  <a:pt x="41123" y="92611"/>
                </a:lnTo>
                <a:lnTo>
                  <a:pt x="41519" y="94699"/>
                </a:lnTo>
                <a:close/>
              </a:path>
              <a:path extrusionOk="0" h="120000" w="120000">
                <a:moveTo>
                  <a:pt x="41123" y="92611"/>
                </a:moveTo>
                <a:lnTo>
                  <a:pt x="41222" y="52224"/>
                </a:lnTo>
                <a:lnTo>
                  <a:pt x="41024" y="51760"/>
                </a:lnTo>
                <a:lnTo>
                  <a:pt x="40924" y="51527"/>
                </a:lnTo>
                <a:lnTo>
                  <a:pt x="40726" y="51296"/>
                </a:lnTo>
                <a:lnTo>
                  <a:pt x="41123" y="92611"/>
                </a:lnTo>
                <a:close/>
              </a:path>
              <a:path extrusionOk="0" h="120000" w="120000">
                <a:moveTo>
                  <a:pt x="41082" y="50117"/>
                </a:moveTo>
                <a:lnTo>
                  <a:pt x="41123" y="50367"/>
                </a:lnTo>
                <a:lnTo>
                  <a:pt x="41321" y="50367"/>
                </a:lnTo>
                <a:lnTo>
                  <a:pt x="41420" y="50600"/>
                </a:lnTo>
                <a:lnTo>
                  <a:pt x="41519" y="50831"/>
                </a:lnTo>
                <a:lnTo>
                  <a:pt x="41841" y="51116"/>
                </a:lnTo>
                <a:lnTo>
                  <a:pt x="41618" y="48743"/>
                </a:lnTo>
                <a:lnTo>
                  <a:pt x="41341" y="49023"/>
                </a:lnTo>
                <a:lnTo>
                  <a:pt x="41124" y="49468"/>
                </a:lnTo>
                <a:lnTo>
                  <a:pt x="41082" y="50117"/>
                </a:lnTo>
                <a:close/>
              </a:path>
              <a:path extrusionOk="0" h="120000" w="120000">
                <a:moveTo>
                  <a:pt x="40429" y="38762"/>
                </a:moveTo>
                <a:lnTo>
                  <a:pt x="40528" y="38762"/>
                </a:lnTo>
                <a:lnTo>
                  <a:pt x="40825" y="39226"/>
                </a:lnTo>
                <a:lnTo>
                  <a:pt x="40924" y="39458"/>
                </a:lnTo>
                <a:lnTo>
                  <a:pt x="40924" y="39690"/>
                </a:lnTo>
                <a:lnTo>
                  <a:pt x="41123" y="39690"/>
                </a:lnTo>
                <a:lnTo>
                  <a:pt x="40932" y="37548"/>
                </a:lnTo>
                <a:lnTo>
                  <a:pt x="40638" y="37306"/>
                </a:lnTo>
                <a:lnTo>
                  <a:pt x="40429" y="38762"/>
                </a:lnTo>
                <a:close/>
              </a:path>
              <a:path extrusionOk="0" h="120000" w="120000">
                <a:moveTo>
                  <a:pt x="40992" y="45894"/>
                </a:moveTo>
                <a:lnTo>
                  <a:pt x="41024" y="45957"/>
                </a:lnTo>
                <a:lnTo>
                  <a:pt x="41123" y="46189"/>
                </a:lnTo>
                <a:lnTo>
                  <a:pt x="41222" y="47350"/>
                </a:lnTo>
                <a:lnTo>
                  <a:pt x="41321" y="47350"/>
                </a:lnTo>
                <a:lnTo>
                  <a:pt x="41499" y="40967"/>
                </a:lnTo>
                <a:lnTo>
                  <a:pt x="41297" y="41031"/>
                </a:lnTo>
                <a:lnTo>
                  <a:pt x="41222" y="41083"/>
                </a:lnTo>
                <a:lnTo>
                  <a:pt x="41123" y="40386"/>
                </a:lnTo>
                <a:lnTo>
                  <a:pt x="41123" y="40155"/>
                </a:lnTo>
                <a:lnTo>
                  <a:pt x="40992" y="45894"/>
                </a:lnTo>
                <a:close/>
              </a:path>
              <a:path extrusionOk="0" h="120000" w="120000">
                <a:moveTo>
                  <a:pt x="41123" y="46189"/>
                </a:moveTo>
                <a:lnTo>
                  <a:pt x="41024" y="46886"/>
                </a:lnTo>
                <a:lnTo>
                  <a:pt x="41123" y="47350"/>
                </a:lnTo>
                <a:lnTo>
                  <a:pt x="41222" y="47350"/>
                </a:lnTo>
                <a:lnTo>
                  <a:pt x="41123" y="46189"/>
                </a:lnTo>
                <a:close/>
              </a:path>
              <a:path extrusionOk="0" h="120000" w="120000">
                <a:moveTo>
                  <a:pt x="41222" y="40155"/>
                </a:moveTo>
                <a:lnTo>
                  <a:pt x="41123" y="40386"/>
                </a:lnTo>
                <a:lnTo>
                  <a:pt x="41222" y="40386"/>
                </a:lnTo>
                <a:lnTo>
                  <a:pt x="41321" y="40850"/>
                </a:lnTo>
                <a:lnTo>
                  <a:pt x="41222" y="39922"/>
                </a:lnTo>
                <a:lnTo>
                  <a:pt x="41222" y="40155"/>
                </a:lnTo>
                <a:close/>
              </a:path>
              <a:path extrusionOk="0" h="120000" w="120000">
                <a:moveTo>
                  <a:pt x="40769" y="40427"/>
                </a:moveTo>
                <a:lnTo>
                  <a:pt x="40482" y="40438"/>
                </a:lnTo>
                <a:lnTo>
                  <a:pt x="40716" y="45572"/>
                </a:lnTo>
                <a:lnTo>
                  <a:pt x="40992" y="45894"/>
                </a:lnTo>
                <a:lnTo>
                  <a:pt x="41123" y="40155"/>
                </a:lnTo>
                <a:lnTo>
                  <a:pt x="40769" y="40427"/>
                </a:lnTo>
                <a:close/>
              </a:path>
              <a:path extrusionOk="0" h="120000" w="120000">
                <a:moveTo>
                  <a:pt x="40482" y="40438"/>
                </a:moveTo>
                <a:lnTo>
                  <a:pt x="40429" y="40386"/>
                </a:lnTo>
                <a:lnTo>
                  <a:pt x="40330" y="40155"/>
                </a:lnTo>
                <a:lnTo>
                  <a:pt x="40132" y="40386"/>
                </a:lnTo>
                <a:lnTo>
                  <a:pt x="40033" y="40155"/>
                </a:lnTo>
                <a:lnTo>
                  <a:pt x="40328" y="45295"/>
                </a:lnTo>
                <a:lnTo>
                  <a:pt x="40716" y="45572"/>
                </a:lnTo>
                <a:lnTo>
                  <a:pt x="40482" y="40438"/>
                </a:lnTo>
                <a:close/>
              </a:path>
              <a:path extrusionOk="0" h="120000" w="120000">
                <a:moveTo>
                  <a:pt x="39636" y="40619"/>
                </a:moveTo>
                <a:lnTo>
                  <a:pt x="39537" y="40619"/>
                </a:lnTo>
                <a:lnTo>
                  <a:pt x="39636" y="45029"/>
                </a:lnTo>
                <a:lnTo>
                  <a:pt x="39933" y="45102"/>
                </a:lnTo>
                <a:lnTo>
                  <a:pt x="39636" y="40619"/>
                </a:lnTo>
                <a:close/>
              </a:path>
              <a:path extrusionOk="0" h="120000" w="120000">
                <a:moveTo>
                  <a:pt x="40330" y="37136"/>
                </a:moveTo>
                <a:lnTo>
                  <a:pt x="40231" y="37601"/>
                </a:lnTo>
                <a:lnTo>
                  <a:pt x="40330" y="38529"/>
                </a:lnTo>
                <a:lnTo>
                  <a:pt x="40429" y="38762"/>
                </a:lnTo>
                <a:lnTo>
                  <a:pt x="40638" y="37306"/>
                </a:lnTo>
                <a:lnTo>
                  <a:pt x="40330" y="37136"/>
                </a:lnTo>
                <a:close/>
              </a:path>
              <a:path extrusionOk="0" h="120000" w="120000">
                <a:moveTo>
                  <a:pt x="40231" y="38065"/>
                </a:moveTo>
                <a:lnTo>
                  <a:pt x="40132" y="38529"/>
                </a:lnTo>
                <a:lnTo>
                  <a:pt x="40231" y="38762"/>
                </a:lnTo>
                <a:lnTo>
                  <a:pt x="40330" y="38529"/>
                </a:lnTo>
                <a:lnTo>
                  <a:pt x="40231" y="37601"/>
                </a:lnTo>
                <a:lnTo>
                  <a:pt x="40231" y="38065"/>
                </a:lnTo>
                <a:close/>
              </a:path>
              <a:path extrusionOk="0" h="120000" w="120000">
                <a:moveTo>
                  <a:pt x="36069" y="31566"/>
                </a:moveTo>
                <a:lnTo>
                  <a:pt x="35970" y="31798"/>
                </a:lnTo>
                <a:lnTo>
                  <a:pt x="36069" y="32495"/>
                </a:lnTo>
                <a:lnTo>
                  <a:pt x="36375" y="32280"/>
                </a:lnTo>
                <a:lnTo>
                  <a:pt x="36069" y="30870"/>
                </a:lnTo>
                <a:lnTo>
                  <a:pt x="35970" y="31102"/>
                </a:lnTo>
                <a:lnTo>
                  <a:pt x="35970" y="31334"/>
                </a:lnTo>
                <a:lnTo>
                  <a:pt x="36069" y="31566"/>
                </a:lnTo>
                <a:close/>
              </a:path>
              <a:path extrusionOk="0" h="120000" w="120000">
                <a:moveTo>
                  <a:pt x="36375" y="32280"/>
                </a:moveTo>
                <a:lnTo>
                  <a:pt x="36429" y="31889"/>
                </a:lnTo>
                <a:lnTo>
                  <a:pt x="36465" y="31102"/>
                </a:lnTo>
                <a:lnTo>
                  <a:pt x="36366" y="30870"/>
                </a:lnTo>
                <a:lnTo>
                  <a:pt x="36069" y="30870"/>
                </a:lnTo>
                <a:lnTo>
                  <a:pt x="36375" y="32280"/>
                </a:lnTo>
                <a:close/>
              </a:path>
              <a:path extrusionOk="0" h="120000" w="120000">
                <a:moveTo>
                  <a:pt x="35871" y="32031"/>
                </a:moveTo>
                <a:lnTo>
                  <a:pt x="35772" y="32262"/>
                </a:lnTo>
                <a:lnTo>
                  <a:pt x="35871" y="32495"/>
                </a:lnTo>
                <a:lnTo>
                  <a:pt x="36069" y="32495"/>
                </a:lnTo>
                <a:lnTo>
                  <a:pt x="35970" y="31798"/>
                </a:lnTo>
                <a:lnTo>
                  <a:pt x="35871" y="32031"/>
                </a:lnTo>
                <a:close/>
              </a:path>
              <a:path extrusionOk="0" h="120000" w="120000">
                <a:moveTo>
                  <a:pt x="36862" y="32959"/>
                </a:moveTo>
                <a:lnTo>
                  <a:pt x="36862" y="52456"/>
                </a:lnTo>
                <a:lnTo>
                  <a:pt x="37060" y="52456"/>
                </a:lnTo>
                <a:lnTo>
                  <a:pt x="37060" y="39922"/>
                </a:lnTo>
                <a:lnTo>
                  <a:pt x="37092" y="39087"/>
                </a:lnTo>
                <a:lnTo>
                  <a:pt x="37276" y="38562"/>
                </a:lnTo>
                <a:lnTo>
                  <a:pt x="37258" y="33655"/>
                </a:lnTo>
                <a:lnTo>
                  <a:pt x="36961" y="33191"/>
                </a:lnTo>
                <a:lnTo>
                  <a:pt x="36862" y="33191"/>
                </a:lnTo>
                <a:lnTo>
                  <a:pt x="36862" y="32959"/>
                </a:lnTo>
                <a:close/>
              </a:path>
              <a:path extrusionOk="0" h="120000" w="120000">
                <a:moveTo>
                  <a:pt x="35475" y="33655"/>
                </a:moveTo>
                <a:lnTo>
                  <a:pt x="35375" y="53153"/>
                </a:lnTo>
                <a:lnTo>
                  <a:pt x="35700" y="53213"/>
                </a:lnTo>
                <a:lnTo>
                  <a:pt x="35574" y="33423"/>
                </a:lnTo>
                <a:lnTo>
                  <a:pt x="35475" y="33655"/>
                </a:lnTo>
                <a:close/>
              </a:path>
              <a:path extrusionOk="0" h="120000" w="120000">
                <a:moveTo>
                  <a:pt x="35276" y="33655"/>
                </a:moveTo>
                <a:lnTo>
                  <a:pt x="35177" y="34119"/>
                </a:lnTo>
                <a:lnTo>
                  <a:pt x="35083" y="34791"/>
                </a:lnTo>
                <a:lnTo>
                  <a:pt x="34998" y="35605"/>
                </a:lnTo>
                <a:lnTo>
                  <a:pt x="34979" y="35745"/>
                </a:lnTo>
                <a:lnTo>
                  <a:pt x="35078" y="87504"/>
                </a:lnTo>
                <a:lnTo>
                  <a:pt x="35375" y="88433"/>
                </a:lnTo>
                <a:lnTo>
                  <a:pt x="35276" y="33655"/>
                </a:lnTo>
                <a:close/>
              </a:path>
              <a:path extrusionOk="0" h="120000" w="120000">
                <a:moveTo>
                  <a:pt x="35078" y="87504"/>
                </a:moveTo>
                <a:lnTo>
                  <a:pt x="34979" y="35745"/>
                </a:lnTo>
                <a:lnTo>
                  <a:pt x="34745" y="36237"/>
                </a:lnTo>
                <a:lnTo>
                  <a:pt x="34490" y="36787"/>
                </a:lnTo>
                <a:lnTo>
                  <a:pt x="34384" y="44796"/>
                </a:lnTo>
                <a:lnTo>
                  <a:pt x="34384" y="45029"/>
                </a:lnTo>
                <a:lnTo>
                  <a:pt x="34483" y="46886"/>
                </a:lnTo>
                <a:lnTo>
                  <a:pt x="34582" y="46886"/>
                </a:lnTo>
                <a:lnTo>
                  <a:pt x="34880" y="86344"/>
                </a:lnTo>
                <a:lnTo>
                  <a:pt x="35078" y="87504"/>
                </a:lnTo>
                <a:close/>
              </a:path>
              <a:path extrusionOk="0" h="120000" w="120000">
                <a:moveTo>
                  <a:pt x="34880" y="86576"/>
                </a:moveTo>
                <a:lnTo>
                  <a:pt x="34781" y="87504"/>
                </a:lnTo>
                <a:lnTo>
                  <a:pt x="35078" y="87504"/>
                </a:lnTo>
                <a:lnTo>
                  <a:pt x="34880" y="86344"/>
                </a:lnTo>
                <a:lnTo>
                  <a:pt x="34880" y="86576"/>
                </a:lnTo>
                <a:close/>
              </a:path>
              <a:path extrusionOk="0" h="120000" w="120000">
                <a:moveTo>
                  <a:pt x="37431" y="36965"/>
                </a:moveTo>
                <a:lnTo>
                  <a:pt x="37454" y="36229"/>
                </a:lnTo>
                <a:lnTo>
                  <a:pt x="37456" y="36209"/>
                </a:lnTo>
                <a:lnTo>
                  <a:pt x="37555" y="35512"/>
                </a:lnTo>
                <a:lnTo>
                  <a:pt x="37555" y="35048"/>
                </a:lnTo>
                <a:lnTo>
                  <a:pt x="37654" y="34816"/>
                </a:lnTo>
                <a:lnTo>
                  <a:pt x="37555" y="34584"/>
                </a:lnTo>
                <a:lnTo>
                  <a:pt x="37456" y="34352"/>
                </a:lnTo>
                <a:lnTo>
                  <a:pt x="37456" y="33655"/>
                </a:lnTo>
                <a:lnTo>
                  <a:pt x="37431" y="36965"/>
                </a:lnTo>
                <a:close/>
              </a:path>
              <a:path extrusionOk="0" h="120000" w="120000">
                <a:moveTo>
                  <a:pt x="37449" y="37554"/>
                </a:moveTo>
                <a:lnTo>
                  <a:pt x="37431" y="36965"/>
                </a:lnTo>
                <a:lnTo>
                  <a:pt x="37456" y="33655"/>
                </a:lnTo>
                <a:lnTo>
                  <a:pt x="37258" y="33655"/>
                </a:lnTo>
                <a:lnTo>
                  <a:pt x="37276" y="38562"/>
                </a:lnTo>
                <a:lnTo>
                  <a:pt x="37357" y="38298"/>
                </a:lnTo>
                <a:lnTo>
                  <a:pt x="37449" y="37554"/>
                </a:lnTo>
                <a:close/>
              </a:path>
              <a:path extrusionOk="0" h="120000" w="120000">
                <a:moveTo>
                  <a:pt x="37918" y="49821"/>
                </a:moveTo>
                <a:lnTo>
                  <a:pt x="37907" y="49265"/>
                </a:lnTo>
                <a:lnTo>
                  <a:pt x="37981" y="48709"/>
                </a:lnTo>
                <a:lnTo>
                  <a:pt x="38104" y="47932"/>
                </a:lnTo>
                <a:lnTo>
                  <a:pt x="38150" y="47582"/>
                </a:lnTo>
                <a:lnTo>
                  <a:pt x="37816" y="47113"/>
                </a:lnTo>
                <a:lnTo>
                  <a:pt x="37918" y="49821"/>
                </a:lnTo>
                <a:close/>
              </a:path>
              <a:path extrusionOk="0" h="120000" w="120000">
                <a:moveTo>
                  <a:pt x="37555" y="52456"/>
                </a:moveTo>
                <a:lnTo>
                  <a:pt x="37555" y="51760"/>
                </a:lnTo>
                <a:lnTo>
                  <a:pt x="37753" y="51760"/>
                </a:lnTo>
                <a:lnTo>
                  <a:pt x="37753" y="50831"/>
                </a:lnTo>
                <a:lnTo>
                  <a:pt x="37952" y="50831"/>
                </a:lnTo>
                <a:lnTo>
                  <a:pt x="38051" y="50600"/>
                </a:lnTo>
                <a:lnTo>
                  <a:pt x="37918" y="49821"/>
                </a:lnTo>
                <a:lnTo>
                  <a:pt x="37816" y="47113"/>
                </a:lnTo>
                <a:lnTo>
                  <a:pt x="37637" y="46551"/>
                </a:lnTo>
                <a:lnTo>
                  <a:pt x="37555" y="45957"/>
                </a:lnTo>
                <a:lnTo>
                  <a:pt x="37555" y="52456"/>
                </a:lnTo>
                <a:close/>
              </a:path>
              <a:path extrusionOk="0" h="120000" w="120000">
                <a:moveTo>
                  <a:pt x="37555" y="52456"/>
                </a:moveTo>
                <a:lnTo>
                  <a:pt x="37555" y="45957"/>
                </a:lnTo>
                <a:lnTo>
                  <a:pt x="37357" y="45725"/>
                </a:lnTo>
                <a:lnTo>
                  <a:pt x="37357" y="44100"/>
                </a:lnTo>
                <a:lnTo>
                  <a:pt x="37204" y="40692"/>
                </a:lnTo>
                <a:lnTo>
                  <a:pt x="37060" y="39982"/>
                </a:lnTo>
                <a:lnTo>
                  <a:pt x="37258" y="52456"/>
                </a:lnTo>
                <a:lnTo>
                  <a:pt x="37357" y="52688"/>
                </a:lnTo>
                <a:lnTo>
                  <a:pt x="37456" y="52456"/>
                </a:lnTo>
                <a:lnTo>
                  <a:pt x="37555" y="52456"/>
                </a:lnTo>
                <a:close/>
              </a:path>
              <a:path extrusionOk="0" h="120000" w="120000">
                <a:moveTo>
                  <a:pt x="37654" y="35976"/>
                </a:moveTo>
                <a:lnTo>
                  <a:pt x="37654" y="35512"/>
                </a:lnTo>
                <a:lnTo>
                  <a:pt x="37555" y="35512"/>
                </a:lnTo>
                <a:lnTo>
                  <a:pt x="37456" y="36209"/>
                </a:lnTo>
                <a:lnTo>
                  <a:pt x="37654" y="35976"/>
                </a:lnTo>
                <a:close/>
              </a:path>
              <a:path extrusionOk="0" h="120000" w="120000">
                <a:moveTo>
                  <a:pt x="37456" y="41315"/>
                </a:moveTo>
                <a:lnTo>
                  <a:pt x="37555" y="41083"/>
                </a:lnTo>
                <a:lnTo>
                  <a:pt x="37204" y="40692"/>
                </a:lnTo>
                <a:lnTo>
                  <a:pt x="37357" y="44100"/>
                </a:lnTo>
                <a:lnTo>
                  <a:pt x="37456" y="43868"/>
                </a:lnTo>
                <a:lnTo>
                  <a:pt x="37456" y="41315"/>
                </a:lnTo>
                <a:close/>
              </a:path>
              <a:path extrusionOk="0" h="120000" w="120000">
                <a:moveTo>
                  <a:pt x="37357" y="44100"/>
                </a:moveTo>
                <a:lnTo>
                  <a:pt x="37357" y="45725"/>
                </a:lnTo>
                <a:lnTo>
                  <a:pt x="37357" y="44100"/>
                </a:lnTo>
                <a:close/>
              </a:path>
              <a:path extrusionOk="0" h="120000" w="120000">
                <a:moveTo>
                  <a:pt x="37060" y="39982"/>
                </a:moveTo>
                <a:lnTo>
                  <a:pt x="37060" y="39922"/>
                </a:lnTo>
                <a:lnTo>
                  <a:pt x="37060" y="52456"/>
                </a:lnTo>
                <a:lnTo>
                  <a:pt x="37258" y="52456"/>
                </a:lnTo>
                <a:lnTo>
                  <a:pt x="37060" y="39982"/>
                </a:lnTo>
                <a:close/>
              </a:path>
              <a:path extrusionOk="0" h="120000" w="120000">
                <a:moveTo>
                  <a:pt x="37654" y="42011"/>
                </a:moveTo>
                <a:lnTo>
                  <a:pt x="37456" y="42011"/>
                </a:lnTo>
                <a:lnTo>
                  <a:pt x="37555" y="43404"/>
                </a:lnTo>
                <a:lnTo>
                  <a:pt x="37654" y="43172"/>
                </a:lnTo>
                <a:lnTo>
                  <a:pt x="37654" y="42011"/>
                </a:lnTo>
                <a:close/>
              </a:path>
              <a:path extrusionOk="0" h="120000" w="120000">
                <a:moveTo>
                  <a:pt x="34285" y="45260"/>
                </a:moveTo>
                <a:lnTo>
                  <a:pt x="34087" y="45260"/>
                </a:lnTo>
                <a:lnTo>
                  <a:pt x="34186" y="45957"/>
                </a:lnTo>
                <a:lnTo>
                  <a:pt x="34285" y="46189"/>
                </a:lnTo>
                <a:lnTo>
                  <a:pt x="34384" y="47117"/>
                </a:lnTo>
                <a:lnTo>
                  <a:pt x="34384" y="45029"/>
                </a:lnTo>
                <a:lnTo>
                  <a:pt x="34285" y="45260"/>
                </a:lnTo>
                <a:close/>
              </a:path>
              <a:path extrusionOk="0" h="120000" w="120000">
                <a:moveTo>
                  <a:pt x="34384" y="44796"/>
                </a:moveTo>
                <a:lnTo>
                  <a:pt x="34490" y="36787"/>
                </a:lnTo>
                <a:lnTo>
                  <a:pt x="34285" y="37369"/>
                </a:lnTo>
                <a:lnTo>
                  <a:pt x="34186" y="37601"/>
                </a:lnTo>
                <a:lnTo>
                  <a:pt x="34186" y="38065"/>
                </a:lnTo>
                <a:lnTo>
                  <a:pt x="34087" y="38298"/>
                </a:lnTo>
                <a:lnTo>
                  <a:pt x="34087" y="44564"/>
                </a:lnTo>
                <a:lnTo>
                  <a:pt x="34384" y="44796"/>
                </a:lnTo>
                <a:close/>
              </a:path>
              <a:path extrusionOk="0" h="120000" w="120000">
                <a:moveTo>
                  <a:pt x="33790" y="41779"/>
                </a:moveTo>
                <a:lnTo>
                  <a:pt x="33889" y="42476"/>
                </a:lnTo>
                <a:lnTo>
                  <a:pt x="33988" y="44796"/>
                </a:lnTo>
                <a:lnTo>
                  <a:pt x="34087" y="44796"/>
                </a:lnTo>
                <a:lnTo>
                  <a:pt x="34087" y="38298"/>
                </a:lnTo>
                <a:lnTo>
                  <a:pt x="33988" y="38529"/>
                </a:lnTo>
                <a:lnTo>
                  <a:pt x="33889" y="41779"/>
                </a:lnTo>
                <a:lnTo>
                  <a:pt x="33790" y="41779"/>
                </a:lnTo>
                <a:close/>
              </a:path>
              <a:path extrusionOk="0" h="120000" w="120000">
                <a:moveTo>
                  <a:pt x="33790" y="41083"/>
                </a:moveTo>
                <a:lnTo>
                  <a:pt x="33889" y="41779"/>
                </a:lnTo>
                <a:lnTo>
                  <a:pt x="33988" y="38529"/>
                </a:lnTo>
                <a:lnTo>
                  <a:pt x="33691" y="38762"/>
                </a:lnTo>
                <a:lnTo>
                  <a:pt x="33592" y="38762"/>
                </a:lnTo>
                <a:lnTo>
                  <a:pt x="33592" y="40155"/>
                </a:lnTo>
                <a:lnTo>
                  <a:pt x="33790" y="41083"/>
                </a:lnTo>
                <a:close/>
              </a:path>
              <a:path extrusionOk="0" h="120000" w="120000">
                <a:moveTo>
                  <a:pt x="34880" y="86344"/>
                </a:moveTo>
                <a:lnTo>
                  <a:pt x="34582" y="46886"/>
                </a:lnTo>
                <a:lnTo>
                  <a:pt x="34539" y="47728"/>
                </a:lnTo>
                <a:lnTo>
                  <a:pt x="34437" y="48474"/>
                </a:lnTo>
                <a:lnTo>
                  <a:pt x="34384" y="48743"/>
                </a:lnTo>
                <a:lnTo>
                  <a:pt x="34483" y="85415"/>
                </a:lnTo>
                <a:lnTo>
                  <a:pt x="34582" y="85880"/>
                </a:lnTo>
                <a:lnTo>
                  <a:pt x="34880" y="86344"/>
                </a:lnTo>
                <a:close/>
              </a:path>
              <a:path extrusionOk="0" h="120000" w="120000">
                <a:moveTo>
                  <a:pt x="34186" y="85647"/>
                </a:moveTo>
                <a:lnTo>
                  <a:pt x="33889" y="48278"/>
                </a:lnTo>
                <a:lnTo>
                  <a:pt x="33790" y="48278"/>
                </a:lnTo>
                <a:lnTo>
                  <a:pt x="33691" y="47814"/>
                </a:lnTo>
                <a:lnTo>
                  <a:pt x="33691" y="86111"/>
                </a:lnTo>
                <a:lnTo>
                  <a:pt x="34186" y="85647"/>
                </a:lnTo>
                <a:close/>
              </a:path>
              <a:path extrusionOk="0" h="120000" w="120000">
                <a:moveTo>
                  <a:pt x="32502" y="45725"/>
                </a:moveTo>
                <a:lnTo>
                  <a:pt x="32403" y="45493"/>
                </a:lnTo>
                <a:lnTo>
                  <a:pt x="32204" y="45260"/>
                </a:lnTo>
                <a:lnTo>
                  <a:pt x="32006" y="46421"/>
                </a:lnTo>
                <a:lnTo>
                  <a:pt x="31907" y="46421"/>
                </a:lnTo>
                <a:lnTo>
                  <a:pt x="32105" y="87272"/>
                </a:lnTo>
                <a:lnTo>
                  <a:pt x="32799" y="86808"/>
                </a:lnTo>
                <a:lnTo>
                  <a:pt x="32502" y="45725"/>
                </a:lnTo>
                <a:close/>
              </a:path>
              <a:path extrusionOk="0" h="120000" w="120000">
                <a:moveTo>
                  <a:pt x="31015" y="44100"/>
                </a:moveTo>
                <a:lnTo>
                  <a:pt x="31015" y="44332"/>
                </a:lnTo>
                <a:lnTo>
                  <a:pt x="30916" y="44100"/>
                </a:lnTo>
                <a:lnTo>
                  <a:pt x="30817" y="43404"/>
                </a:lnTo>
                <a:lnTo>
                  <a:pt x="30421" y="43636"/>
                </a:lnTo>
                <a:lnTo>
                  <a:pt x="30916" y="87737"/>
                </a:lnTo>
                <a:lnTo>
                  <a:pt x="31412" y="87272"/>
                </a:lnTo>
                <a:lnTo>
                  <a:pt x="31015" y="44100"/>
                </a:lnTo>
                <a:close/>
              </a:path>
              <a:path extrusionOk="0" h="120000" w="120000">
                <a:moveTo>
                  <a:pt x="29925" y="87504"/>
                </a:moveTo>
                <a:lnTo>
                  <a:pt x="30222" y="87968"/>
                </a:lnTo>
                <a:lnTo>
                  <a:pt x="30916" y="87737"/>
                </a:lnTo>
                <a:lnTo>
                  <a:pt x="30421" y="43636"/>
                </a:lnTo>
                <a:lnTo>
                  <a:pt x="30378" y="43798"/>
                </a:lnTo>
                <a:lnTo>
                  <a:pt x="30282" y="44068"/>
                </a:lnTo>
                <a:lnTo>
                  <a:pt x="29925" y="87504"/>
                </a:lnTo>
                <a:close/>
              </a:path>
              <a:path extrusionOk="0" h="120000" w="120000">
                <a:moveTo>
                  <a:pt x="29925" y="87504"/>
                </a:moveTo>
                <a:lnTo>
                  <a:pt x="30282" y="44068"/>
                </a:lnTo>
                <a:lnTo>
                  <a:pt x="29894" y="44121"/>
                </a:lnTo>
                <a:lnTo>
                  <a:pt x="29826" y="44100"/>
                </a:lnTo>
                <a:lnTo>
                  <a:pt x="29727" y="44100"/>
                </a:lnTo>
                <a:lnTo>
                  <a:pt x="29529" y="43636"/>
                </a:lnTo>
                <a:lnTo>
                  <a:pt x="29529" y="87504"/>
                </a:lnTo>
                <a:lnTo>
                  <a:pt x="29925" y="87504"/>
                </a:lnTo>
                <a:close/>
              </a:path>
              <a:path extrusionOk="0" h="120000" w="120000">
                <a:moveTo>
                  <a:pt x="29331" y="43868"/>
                </a:moveTo>
                <a:lnTo>
                  <a:pt x="29232" y="44332"/>
                </a:lnTo>
                <a:lnTo>
                  <a:pt x="29529" y="87504"/>
                </a:lnTo>
                <a:lnTo>
                  <a:pt x="29529" y="43636"/>
                </a:lnTo>
                <a:lnTo>
                  <a:pt x="29331" y="43868"/>
                </a:lnTo>
                <a:close/>
              </a:path>
              <a:path extrusionOk="0" h="120000" w="120000">
                <a:moveTo>
                  <a:pt x="29152" y="46785"/>
                </a:moveTo>
                <a:lnTo>
                  <a:pt x="29133" y="47528"/>
                </a:lnTo>
                <a:lnTo>
                  <a:pt x="29133" y="47582"/>
                </a:lnTo>
                <a:lnTo>
                  <a:pt x="29033" y="47582"/>
                </a:lnTo>
                <a:lnTo>
                  <a:pt x="29033" y="47814"/>
                </a:lnTo>
                <a:lnTo>
                  <a:pt x="29133" y="87040"/>
                </a:lnTo>
                <a:lnTo>
                  <a:pt x="29529" y="87504"/>
                </a:lnTo>
                <a:lnTo>
                  <a:pt x="29152" y="46785"/>
                </a:lnTo>
                <a:close/>
              </a:path>
              <a:path extrusionOk="0" h="120000" w="120000">
                <a:moveTo>
                  <a:pt x="29133" y="87040"/>
                </a:moveTo>
                <a:lnTo>
                  <a:pt x="29033" y="47814"/>
                </a:lnTo>
                <a:lnTo>
                  <a:pt x="28736" y="48046"/>
                </a:lnTo>
                <a:lnTo>
                  <a:pt x="28637" y="47582"/>
                </a:lnTo>
                <a:lnTo>
                  <a:pt x="28538" y="47582"/>
                </a:lnTo>
                <a:lnTo>
                  <a:pt x="28835" y="88897"/>
                </a:lnTo>
                <a:lnTo>
                  <a:pt x="28835" y="87504"/>
                </a:lnTo>
                <a:lnTo>
                  <a:pt x="29133" y="87040"/>
                </a:lnTo>
                <a:close/>
              </a:path>
              <a:path extrusionOk="0" h="120000" w="120000">
                <a:moveTo>
                  <a:pt x="34285" y="46886"/>
                </a:moveTo>
                <a:lnTo>
                  <a:pt x="34384" y="47117"/>
                </a:lnTo>
                <a:lnTo>
                  <a:pt x="34285" y="46189"/>
                </a:lnTo>
                <a:lnTo>
                  <a:pt x="34186" y="46189"/>
                </a:lnTo>
                <a:lnTo>
                  <a:pt x="34186" y="46421"/>
                </a:lnTo>
                <a:lnTo>
                  <a:pt x="34285" y="46886"/>
                </a:lnTo>
                <a:close/>
              </a:path>
              <a:path extrusionOk="0" h="120000" w="120000">
                <a:moveTo>
                  <a:pt x="33889" y="42476"/>
                </a:moveTo>
                <a:lnTo>
                  <a:pt x="33587" y="42906"/>
                </a:lnTo>
                <a:lnTo>
                  <a:pt x="33592" y="44100"/>
                </a:lnTo>
                <a:lnTo>
                  <a:pt x="33691" y="44100"/>
                </a:lnTo>
                <a:lnTo>
                  <a:pt x="33790" y="44332"/>
                </a:lnTo>
                <a:lnTo>
                  <a:pt x="33988" y="44796"/>
                </a:lnTo>
                <a:lnTo>
                  <a:pt x="33889" y="42476"/>
                </a:lnTo>
                <a:close/>
              </a:path>
              <a:path extrusionOk="0" h="120000" w="120000">
                <a:moveTo>
                  <a:pt x="33592" y="44332"/>
                </a:moveTo>
                <a:lnTo>
                  <a:pt x="33592" y="44100"/>
                </a:lnTo>
                <a:lnTo>
                  <a:pt x="33587" y="42906"/>
                </a:lnTo>
                <a:lnTo>
                  <a:pt x="33498" y="43548"/>
                </a:lnTo>
                <a:lnTo>
                  <a:pt x="33493" y="44332"/>
                </a:lnTo>
                <a:lnTo>
                  <a:pt x="33592" y="44332"/>
                </a:lnTo>
                <a:close/>
              </a:path>
              <a:path extrusionOk="0" h="120000" w="120000">
                <a:moveTo>
                  <a:pt x="31114" y="6499"/>
                </a:moveTo>
                <a:lnTo>
                  <a:pt x="30916" y="6499"/>
                </a:lnTo>
                <a:lnTo>
                  <a:pt x="31015" y="6963"/>
                </a:lnTo>
                <a:lnTo>
                  <a:pt x="31114" y="7195"/>
                </a:lnTo>
                <a:lnTo>
                  <a:pt x="31213" y="7659"/>
                </a:lnTo>
                <a:lnTo>
                  <a:pt x="31114" y="5802"/>
                </a:lnTo>
                <a:lnTo>
                  <a:pt x="31015" y="6035"/>
                </a:lnTo>
                <a:lnTo>
                  <a:pt x="30916" y="6035"/>
                </a:lnTo>
                <a:lnTo>
                  <a:pt x="31114" y="6499"/>
                </a:lnTo>
                <a:close/>
              </a:path>
              <a:path extrusionOk="0" h="120000" w="120000">
                <a:moveTo>
                  <a:pt x="30916" y="6499"/>
                </a:moveTo>
                <a:lnTo>
                  <a:pt x="30817" y="6731"/>
                </a:lnTo>
                <a:lnTo>
                  <a:pt x="30916" y="6963"/>
                </a:lnTo>
                <a:lnTo>
                  <a:pt x="31015" y="6963"/>
                </a:lnTo>
                <a:lnTo>
                  <a:pt x="30916" y="6499"/>
                </a:lnTo>
                <a:close/>
              </a:path>
              <a:path extrusionOk="0" h="120000" w="120000">
                <a:moveTo>
                  <a:pt x="32403" y="5338"/>
                </a:moveTo>
                <a:lnTo>
                  <a:pt x="32204" y="5106"/>
                </a:lnTo>
                <a:lnTo>
                  <a:pt x="32304" y="6035"/>
                </a:lnTo>
                <a:lnTo>
                  <a:pt x="32601" y="6035"/>
                </a:lnTo>
                <a:lnTo>
                  <a:pt x="32601" y="5570"/>
                </a:lnTo>
                <a:lnTo>
                  <a:pt x="32403" y="5338"/>
                </a:lnTo>
                <a:close/>
              </a:path>
              <a:path extrusionOk="0" h="120000" w="120000">
                <a:moveTo>
                  <a:pt x="32204" y="5106"/>
                </a:moveTo>
                <a:lnTo>
                  <a:pt x="32006" y="5106"/>
                </a:lnTo>
                <a:lnTo>
                  <a:pt x="32105" y="6963"/>
                </a:lnTo>
                <a:lnTo>
                  <a:pt x="32204" y="6731"/>
                </a:lnTo>
                <a:lnTo>
                  <a:pt x="32304" y="6731"/>
                </a:lnTo>
                <a:lnTo>
                  <a:pt x="32304" y="6035"/>
                </a:lnTo>
                <a:lnTo>
                  <a:pt x="32204" y="5106"/>
                </a:lnTo>
                <a:close/>
              </a:path>
              <a:path extrusionOk="0" h="120000" w="120000">
                <a:moveTo>
                  <a:pt x="32006" y="5106"/>
                </a:moveTo>
                <a:lnTo>
                  <a:pt x="31683" y="5457"/>
                </a:lnTo>
                <a:lnTo>
                  <a:pt x="31709" y="6963"/>
                </a:lnTo>
                <a:lnTo>
                  <a:pt x="31808" y="6731"/>
                </a:lnTo>
                <a:lnTo>
                  <a:pt x="31907" y="6731"/>
                </a:lnTo>
                <a:lnTo>
                  <a:pt x="32105" y="6963"/>
                </a:lnTo>
                <a:lnTo>
                  <a:pt x="32006" y="5106"/>
                </a:lnTo>
                <a:close/>
              </a:path>
              <a:path extrusionOk="0" h="120000" w="120000">
                <a:moveTo>
                  <a:pt x="31213" y="7659"/>
                </a:moveTo>
                <a:lnTo>
                  <a:pt x="31313" y="7892"/>
                </a:lnTo>
                <a:lnTo>
                  <a:pt x="31412" y="7659"/>
                </a:lnTo>
                <a:lnTo>
                  <a:pt x="31511" y="7892"/>
                </a:lnTo>
                <a:lnTo>
                  <a:pt x="31511" y="7427"/>
                </a:lnTo>
                <a:lnTo>
                  <a:pt x="31709" y="6963"/>
                </a:lnTo>
                <a:lnTo>
                  <a:pt x="31683" y="5457"/>
                </a:lnTo>
                <a:lnTo>
                  <a:pt x="31437" y="6002"/>
                </a:lnTo>
                <a:lnTo>
                  <a:pt x="31412" y="6035"/>
                </a:lnTo>
                <a:lnTo>
                  <a:pt x="31313" y="6035"/>
                </a:lnTo>
                <a:lnTo>
                  <a:pt x="31213" y="7659"/>
                </a:lnTo>
                <a:close/>
              </a:path>
              <a:path extrusionOk="0" h="120000" w="120000">
                <a:moveTo>
                  <a:pt x="25466" y="5338"/>
                </a:moveTo>
                <a:lnTo>
                  <a:pt x="25070" y="5106"/>
                </a:lnTo>
                <a:lnTo>
                  <a:pt x="25169" y="5570"/>
                </a:lnTo>
                <a:lnTo>
                  <a:pt x="25268" y="5802"/>
                </a:lnTo>
                <a:lnTo>
                  <a:pt x="25367" y="5570"/>
                </a:lnTo>
                <a:lnTo>
                  <a:pt x="25565" y="5570"/>
                </a:lnTo>
                <a:lnTo>
                  <a:pt x="25565" y="5338"/>
                </a:lnTo>
                <a:lnTo>
                  <a:pt x="25466" y="5338"/>
                </a:lnTo>
                <a:close/>
              </a:path>
              <a:path extrusionOk="0" h="120000" w="120000">
                <a:moveTo>
                  <a:pt x="25070" y="5106"/>
                </a:moveTo>
                <a:lnTo>
                  <a:pt x="24971" y="5106"/>
                </a:lnTo>
                <a:lnTo>
                  <a:pt x="25027" y="5514"/>
                </a:lnTo>
                <a:lnTo>
                  <a:pt x="25070" y="5570"/>
                </a:lnTo>
                <a:lnTo>
                  <a:pt x="25169" y="5570"/>
                </a:lnTo>
                <a:lnTo>
                  <a:pt x="25070" y="5106"/>
                </a:lnTo>
                <a:close/>
              </a:path>
              <a:path extrusionOk="0" h="120000" w="120000">
                <a:moveTo>
                  <a:pt x="24872" y="5338"/>
                </a:moveTo>
                <a:lnTo>
                  <a:pt x="24839" y="5550"/>
                </a:lnTo>
                <a:lnTo>
                  <a:pt x="25027" y="5514"/>
                </a:lnTo>
                <a:lnTo>
                  <a:pt x="24971" y="5106"/>
                </a:lnTo>
                <a:lnTo>
                  <a:pt x="24872" y="5338"/>
                </a:lnTo>
                <a:close/>
              </a:path>
              <a:path extrusionOk="0" h="120000" w="120000">
                <a:moveTo>
                  <a:pt x="27250" y="4409"/>
                </a:moveTo>
                <a:lnTo>
                  <a:pt x="27151" y="4642"/>
                </a:lnTo>
                <a:lnTo>
                  <a:pt x="27250" y="5338"/>
                </a:lnTo>
                <a:lnTo>
                  <a:pt x="27472" y="4541"/>
                </a:lnTo>
                <a:lnTo>
                  <a:pt x="27286" y="4409"/>
                </a:lnTo>
                <a:lnTo>
                  <a:pt x="27250" y="4409"/>
                </a:lnTo>
                <a:close/>
              </a:path>
              <a:path extrusionOk="0" h="120000" w="120000">
                <a:moveTo>
                  <a:pt x="26079" y="3727"/>
                </a:moveTo>
                <a:lnTo>
                  <a:pt x="26160" y="3945"/>
                </a:lnTo>
                <a:lnTo>
                  <a:pt x="26358" y="4409"/>
                </a:lnTo>
                <a:lnTo>
                  <a:pt x="26457" y="4409"/>
                </a:lnTo>
                <a:lnTo>
                  <a:pt x="26556" y="4642"/>
                </a:lnTo>
                <a:lnTo>
                  <a:pt x="26636" y="4032"/>
                </a:lnTo>
                <a:lnTo>
                  <a:pt x="26329" y="3868"/>
                </a:lnTo>
                <a:lnTo>
                  <a:pt x="26079" y="3727"/>
                </a:lnTo>
                <a:close/>
              </a:path>
              <a:path extrusionOk="0" h="120000" w="120000">
                <a:moveTo>
                  <a:pt x="26655" y="4642"/>
                </a:moveTo>
                <a:lnTo>
                  <a:pt x="26655" y="4874"/>
                </a:lnTo>
                <a:lnTo>
                  <a:pt x="26952" y="4874"/>
                </a:lnTo>
                <a:lnTo>
                  <a:pt x="26904" y="4241"/>
                </a:lnTo>
                <a:lnTo>
                  <a:pt x="26636" y="4032"/>
                </a:lnTo>
                <a:lnTo>
                  <a:pt x="26556" y="4642"/>
                </a:lnTo>
                <a:lnTo>
                  <a:pt x="26655" y="4642"/>
                </a:lnTo>
                <a:close/>
              </a:path>
              <a:path extrusionOk="0" h="120000" w="120000">
                <a:moveTo>
                  <a:pt x="26160" y="4178"/>
                </a:moveTo>
                <a:lnTo>
                  <a:pt x="26160" y="4409"/>
                </a:lnTo>
                <a:lnTo>
                  <a:pt x="26358" y="4409"/>
                </a:lnTo>
                <a:lnTo>
                  <a:pt x="26160" y="3945"/>
                </a:lnTo>
                <a:lnTo>
                  <a:pt x="26160" y="4178"/>
                </a:lnTo>
                <a:close/>
              </a:path>
              <a:path extrusionOk="0" h="120000" w="120000">
                <a:moveTo>
                  <a:pt x="25466" y="4409"/>
                </a:moveTo>
                <a:lnTo>
                  <a:pt x="25565" y="4642"/>
                </a:lnTo>
                <a:lnTo>
                  <a:pt x="25466" y="3945"/>
                </a:lnTo>
                <a:lnTo>
                  <a:pt x="25367" y="3713"/>
                </a:lnTo>
                <a:lnTo>
                  <a:pt x="25268" y="3713"/>
                </a:lnTo>
                <a:lnTo>
                  <a:pt x="25169" y="4409"/>
                </a:lnTo>
                <a:lnTo>
                  <a:pt x="25466" y="4409"/>
                </a:lnTo>
                <a:close/>
              </a:path>
              <a:path extrusionOk="0" h="120000" w="120000">
                <a:moveTo>
                  <a:pt x="25070" y="3945"/>
                </a:moveTo>
                <a:lnTo>
                  <a:pt x="24872" y="3945"/>
                </a:lnTo>
                <a:lnTo>
                  <a:pt x="25169" y="4409"/>
                </a:lnTo>
                <a:lnTo>
                  <a:pt x="25268" y="3713"/>
                </a:lnTo>
                <a:lnTo>
                  <a:pt x="25070" y="3945"/>
                </a:lnTo>
                <a:close/>
              </a:path>
              <a:path extrusionOk="0" h="120000" w="120000">
                <a:moveTo>
                  <a:pt x="27250" y="3713"/>
                </a:moveTo>
                <a:lnTo>
                  <a:pt x="27051" y="3713"/>
                </a:lnTo>
                <a:lnTo>
                  <a:pt x="27151" y="4178"/>
                </a:lnTo>
                <a:lnTo>
                  <a:pt x="27250" y="4178"/>
                </a:lnTo>
                <a:lnTo>
                  <a:pt x="27250" y="3713"/>
                </a:lnTo>
                <a:close/>
              </a:path>
              <a:path extrusionOk="0" h="120000" w="120000">
                <a:moveTo>
                  <a:pt x="26556" y="2785"/>
                </a:moveTo>
                <a:lnTo>
                  <a:pt x="26457" y="3249"/>
                </a:lnTo>
                <a:lnTo>
                  <a:pt x="26556" y="3249"/>
                </a:lnTo>
                <a:lnTo>
                  <a:pt x="26655" y="2785"/>
                </a:lnTo>
                <a:lnTo>
                  <a:pt x="26556" y="2785"/>
                </a:lnTo>
                <a:close/>
              </a:path>
              <a:path extrusionOk="0" h="120000" w="120000">
                <a:moveTo>
                  <a:pt x="27250" y="2321"/>
                </a:moveTo>
                <a:lnTo>
                  <a:pt x="27151" y="2785"/>
                </a:lnTo>
                <a:lnTo>
                  <a:pt x="27250" y="2785"/>
                </a:lnTo>
                <a:lnTo>
                  <a:pt x="27446" y="2465"/>
                </a:lnTo>
                <a:lnTo>
                  <a:pt x="27434" y="2259"/>
                </a:lnTo>
                <a:lnTo>
                  <a:pt x="27250" y="2321"/>
                </a:lnTo>
                <a:close/>
              </a:path>
              <a:path extrusionOk="0" h="120000" w="120000">
                <a:moveTo>
                  <a:pt x="26853" y="1160"/>
                </a:moveTo>
                <a:lnTo>
                  <a:pt x="26754" y="1160"/>
                </a:lnTo>
                <a:lnTo>
                  <a:pt x="26754" y="1625"/>
                </a:lnTo>
                <a:lnTo>
                  <a:pt x="26655" y="1856"/>
                </a:lnTo>
                <a:lnTo>
                  <a:pt x="26754" y="1856"/>
                </a:lnTo>
                <a:lnTo>
                  <a:pt x="26972" y="1900"/>
                </a:lnTo>
                <a:lnTo>
                  <a:pt x="26853" y="1160"/>
                </a:lnTo>
                <a:close/>
              </a:path>
              <a:path extrusionOk="0" h="120000" w="120000">
                <a:moveTo>
                  <a:pt x="26972" y="1900"/>
                </a:moveTo>
                <a:lnTo>
                  <a:pt x="27145" y="1760"/>
                </a:lnTo>
                <a:lnTo>
                  <a:pt x="27051" y="1625"/>
                </a:lnTo>
                <a:lnTo>
                  <a:pt x="26952" y="1392"/>
                </a:lnTo>
                <a:lnTo>
                  <a:pt x="26853" y="1160"/>
                </a:lnTo>
                <a:lnTo>
                  <a:pt x="26972" y="1900"/>
                </a:lnTo>
                <a:close/>
              </a:path>
              <a:path extrusionOk="0" h="120000" w="120000">
                <a:moveTo>
                  <a:pt x="26358" y="2089"/>
                </a:moveTo>
                <a:lnTo>
                  <a:pt x="26259" y="2321"/>
                </a:lnTo>
                <a:lnTo>
                  <a:pt x="26160" y="2089"/>
                </a:lnTo>
                <a:lnTo>
                  <a:pt x="26061" y="2089"/>
                </a:lnTo>
                <a:lnTo>
                  <a:pt x="25977" y="3054"/>
                </a:lnTo>
                <a:lnTo>
                  <a:pt x="26061" y="3017"/>
                </a:lnTo>
                <a:lnTo>
                  <a:pt x="26160" y="3017"/>
                </a:lnTo>
                <a:lnTo>
                  <a:pt x="26358" y="2552"/>
                </a:lnTo>
                <a:lnTo>
                  <a:pt x="26358" y="2089"/>
                </a:lnTo>
                <a:close/>
              </a:path>
              <a:path extrusionOk="0" h="120000" w="120000">
                <a:moveTo>
                  <a:pt x="25560" y="3032"/>
                </a:moveTo>
                <a:lnTo>
                  <a:pt x="25762" y="3079"/>
                </a:lnTo>
                <a:lnTo>
                  <a:pt x="25977" y="3054"/>
                </a:lnTo>
                <a:lnTo>
                  <a:pt x="26061" y="2089"/>
                </a:lnTo>
                <a:lnTo>
                  <a:pt x="26160" y="1856"/>
                </a:lnTo>
                <a:lnTo>
                  <a:pt x="25962" y="1856"/>
                </a:lnTo>
                <a:lnTo>
                  <a:pt x="25862" y="2552"/>
                </a:lnTo>
                <a:lnTo>
                  <a:pt x="25560" y="3032"/>
                </a:lnTo>
                <a:close/>
              </a:path>
              <a:path extrusionOk="0" h="120000" w="120000">
                <a:moveTo>
                  <a:pt x="25521" y="2674"/>
                </a:moveTo>
                <a:lnTo>
                  <a:pt x="25390" y="2809"/>
                </a:lnTo>
                <a:lnTo>
                  <a:pt x="25419" y="2935"/>
                </a:lnTo>
                <a:lnTo>
                  <a:pt x="25560" y="3032"/>
                </a:lnTo>
                <a:lnTo>
                  <a:pt x="25862" y="2552"/>
                </a:lnTo>
                <a:lnTo>
                  <a:pt x="25521" y="2674"/>
                </a:lnTo>
                <a:close/>
              </a:path>
              <a:path extrusionOk="0" h="120000" w="120000">
                <a:moveTo>
                  <a:pt x="26358" y="2089"/>
                </a:moveTo>
                <a:lnTo>
                  <a:pt x="26358" y="2552"/>
                </a:lnTo>
                <a:lnTo>
                  <a:pt x="26457" y="2321"/>
                </a:lnTo>
                <a:lnTo>
                  <a:pt x="26457" y="2089"/>
                </a:lnTo>
                <a:lnTo>
                  <a:pt x="26358" y="2089"/>
                </a:lnTo>
                <a:close/>
              </a:path>
              <a:path extrusionOk="0" h="120000" w="120000">
                <a:moveTo>
                  <a:pt x="27844" y="464"/>
                </a:moveTo>
                <a:lnTo>
                  <a:pt x="28043" y="696"/>
                </a:lnTo>
                <a:lnTo>
                  <a:pt x="27844" y="232"/>
                </a:lnTo>
                <a:lnTo>
                  <a:pt x="27844" y="0"/>
                </a:lnTo>
                <a:lnTo>
                  <a:pt x="27547" y="232"/>
                </a:lnTo>
                <a:lnTo>
                  <a:pt x="27349" y="232"/>
                </a:lnTo>
                <a:lnTo>
                  <a:pt x="27349" y="464"/>
                </a:lnTo>
                <a:lnTo>
                  <a:pt x="27844" y="464"/>
                </a:lnTo>
                <a:close/>
              </a:path>
              <a:path extrusionOk="0" h="120000" w="120000">
                <a:moveTo>
                  <a:pt x="26972" y="1900"/>
                </a:moveTo>
                <a:lnTo>
                  <a:pt x="26754" y="1856"/>
                </a:lnTo>
                <a:lnTo>
                  <a:pt x="26754" y="2089"/>
                </a:lnTo>
                <a:lnTo>
                  <a:pt x="26972" y="1900"/>
                </a:lnTo>
                <a:close/>
              </a:path>
              <a:path extrusionOk="0" h="120000" w="120000">
                <a:moveTo>
                  <a:pt x="26904" y="4241"/>
                </a:moveTo>
                <a:lnTo>
                  <a:pt x="26952" y="4874"/>
                </a:lnTo>
                <a:lnTo>
                  <a:pt x="27041" y="4514"/>
                </a:lnTo>
                <a:lnTo>
                  <a:pt x="26904" y="4241"/>
                </a:lnTo>
                <a:close/>
              </a:path>
              <a:path extrusionOk="0" h="120000" w="120000">
                <a:moveTo>
                  <a:pt x="26160" y="3945"/>
                </a:moveTo>
                <a:lnTo>
                  <a:pt x="26079" y="3727"/>
                </a:lnTo>
                <a:lnTo>
                  <a:pt x="26061" y="3713"/>
                </a:lnTo>
                <a:lnTo>
                  <a:pt x="26160" y="3945"/>
                </a:lnTo>
                <a:close/>
              </a:path>
              <a:path extrusionOk="0" h="120000" w="120000">
                <a:moveTo>
                  <a:pt x="27250" y="5338"/>
                </a:moveTo>
                <a:lnTo>
                  <a:pt x="27151" y="4642"/>
                </a:lnTo>
                <a:lnTo>
                  <a:pt x="27051" y="5106"/>
                </a:lnTo>
                <a:lnTo>
                  <a:pt x="27250" y="5338"/>
                </a:lnTo>
                <a:close/>
              </a:path>
              <a:path extrusionOk="0" h="120000" w="120000">
                <a:moveTo>
                  <a:pt x="25268" y="5802"/>
                </a:moveTo>
                <a:lnTo>
                  <a:pt x="25169" y="5570"/>
                </a:lnTo>
                <a:lnTo>
                  <a:pt x="25070" y="5802"/>
                </a:lnTo>
                <a:lnTo>
                  <a:pt x="25268" y="5802"/>
                </a:lnTo>
                <a:close/>
              </a:path>
              <a:path extrusionOk="0" h="120000" w="120000">
                <a:moveTo>
                  <a:pt x="31213" y="7659"/>
                </a:moveTo>
                <a:lnTo>
                  <a:pt x="31114" y="7195"/>
                </a:lnTo>
                <a:lnTo>
                  <a:pt x="31114" y="7427"/>
                </a:lnTo>
                <a:lnTo>
                  <a:pt x="31213" y="7659"/>
                </a:lnTo>
                <a:close/>
              </a:path>
              <a:path extrusionOk="0" h="120000" w="120000">
                <a:moveTo>
                  <a:pt x="31114" y="5802"/>
                </a:moveTo>
                <a:lnTo>
                  <a:pt x="31213" y="7659"/>
                </a:lnTo>
                <a:lnTo>
                  <a:pt x="31313" y="6035"/>
                </a:lnTo>
                <a:lnTo>
                  <a:pt x="31114" y="5802"/>
                </a:lnTo>
                <a:close/>
              </a:path>
              <a:path extrusionOk="0" h="120000" w="120000">
                <a:moveTo>
                  <a:pt x="34186" y="44796"/>
                </a:moveTo>
                <a:lnTo>
                  <a:pt x="34087" y="44564"/>
                </a:lnTo>
                <a:lnTo>
                  <a:pt x="34087" y="44796"/>
                </a:lnTo>
                <a:lnTo>
                  <a:pt x="34186" y="44796"/>
                </a:lnTo>
                <a:close/>
              </a:path>
              <a:path extrusionOk="0" h="120000" w="120000">
                <a:moveTo>
                  <a:pt x="34384" y="45029"/>
                </a:moveTo>
                <a:lnTo>
                  <a:pt x="34384" y="47117"/>
                </a:lnTo>
                <a:lnTo>
                  <a:pt x="34483" y="46886"/>
                </a:lnTo>
                <a:lnTo>
                  <a:pt x="34384" y="45029"/>
                </a:lnTo>
                <a:close/>
              </a:path>
              <a:path extrusionOk="0" h="120000" w="120000">
                <a:moveTo>
                  <a:pt x="37060" y="88665"/>
                </a:moveTo>
                <a:lnTo>
                  <a:pt x="36961" y="87737"/>
                </a:lnTo>
                <a:lnTo>
                  <a:pt x="36961" y="88201"/>
                </a:lnTo>
                <a:lnTo>
                  <a:pt x="37060" y="88665"/>
                </a:lnTo>
                <a:close/>
              </a:path>
              <a:path extrusionOk="0" h="120000" w="120000">
                <a:moveTo>
                  <a:pt x="28538" y="47582"/>
                </a:moveTo>
                <a:lnTo>
                  <a:pt x="28538" y="89594"/>
                </a:lnTo>
                <a:lnTo>
                  <a:pt x="28835" y="88897"/>
                </a:lnTo>
                <a:lnTo>
                  <a:pt x="28538" y="47582"/>
                </a:lnTo>
                <a:close/>
              </a:path>
              <a:path extrusionOk="0" h="120000" w="120000">
                <a:moveTo>
                  <a:pt x="28835" y="87504"/>
                </a:moveTo>
                <a:lnTo>
                  <a:pt x="28835" y="88897"/>
                </a:lnTo>
                <a:lnTo>
                  <a:pt x="28835" y="87504"/>
                </a:lnTo>
                <a:close/>
              </a:path>
              <a:path extrusionOk="0" h="120000" w="120000">
                <a:moveTo>
                  <a:pt x="37456" y="44796"/>
                </a:moveTo>
                <a:lnTo>
                  <a:pt x="37357" y="44796"/>
                </a:lnTo>
                <a:lnTo>
                  <a:pt x="37357" y="45260"/>
                </a:lnTo>
                <a:lnTo>
                  <a:pt x="37456" y="44796"/>
                </a:lnTo>
                <a:close/>
              </a:path>
              <a:path extrusionOk="0" h="120000" w="120000">
                <a:moveTo>
                  <a:pt x="37555" y="43404"/>
                </a:moveTo>
                <a:lnTo>
                  <a:pt x="37456" y="42011"/>
                </a:lnTo>
                <a:lnTo>
                  <a:pt x="37456" y="43868"/>
                </a:lnTo>
                <a:lnTo>
                  <a:pt x="37555" y="43404"/>
                </a:lnTo>
                <a:close/>
              </a:path>
              <a:path extrusionOk="0" h="120000" w="120000">
                <a:moveTo>
                  <a:pt x="37753" y="50831"/>
                </a:moveTo>
                <a:lnTo>
                  <a:pt x="37753" y="51760"/>
                </a:lnTo>
                <a:lnTo>
                  <a:pt x="37753" y="50831"/>
                </a:lnTo>
                <a:close/>
              </a:path>
              <a:path extrusionOk="0" h="120000" w="120000">
                <a:moveTo>
                  <a:pt x="36763" y="52920"/>
                </a:moveTo>
                <a:lnTo>
                  <a:pt x="36720" y="53210"/>
                </a:lnTo>
                <a:lnTo>
                  <a:pt x="36763" y="53153"/>
                </a:lnTo>
                <a:lnTo>
                  <a:pt x="36763" y="52920"/>
                </a:lnTo>
                <a:close/>
              </a:path>
              <a:path extrusionOk="0" h="120000" w="120000">
                <a:moveTo>
                  <a:pt x="39934" y="40155"/>
                </a:moveTo>
                <a:lnTo>
                  <a:pt x="40328" y="45295"/>
                </a:lnTo>
                <a:lnTo>
                  <a:pt x="40033" y="40155"/>
                </a:lnTo>
                <a:lnTo>
                  <a:pt x="39934" y="40155"/>
                </a:lnTo>
                <a:close/>
              </a:path>
              <a:path extrusionOk="0" h="120000" w="120000">
                <a:moveTo>
                  <a:pt x="41519" y="50831"/>
                </a:moveTo>
                <a:lnTo>
                  <a:pt x="41420" y="50600"/>
                </a:lnTo>
                <a:lnTo>
                  <a:pt x="41420" y="50831"/>
                </a:lnTo>
                <a:lnTo>
                  <a:pt x="41519" y="50831"/>
                </a:lnTo>
                <a:close/>
              </a:path>
              <a:path extrusionOk="0" h="120000" w="120000">
                <a:moveTo>
                  <a:pt x="41321" y="51296"/>
                </a:moveTo>
                <a:lnTo>
                  <a:pt x="41222" y="51527"/>
                </a:lnTo>
                <a:lnTo>
                  <a:pt x="41321" y="51527"/>
                </a:lnTo>
                <a:lnTo>
                  <a:pt x="41321" y="51296"/>
                </a:lnTo>
                <a:close/>
              </a:path>
              <a:path extrusionOk="0" h="120000" w="120000">
                <a:moveTo>
                  <a:pt x="41321" y="51527"/>
                </a:moveTo>
                <a:lnTo>
                  <a:pt x="41222" y="51991"/>
                </a:lnTo>
                <a:lnTo>
                  <a:pt x="41321" y="51991"/>
                </a:lnTo>
                <a:lnTo>
                  <a:pt x="41321" y="51527"/>
                </a:lnTo>
                <a:close/>
              </a:path>
              <a:path extrusionOk="0" h="120000" w="120000">
                <a:moveTo>
                  <a:pt x="40932" y="37548"/>
                </a:moveTo>
                <a:lnTo>
                  <a:pt x="41123" y="39690"/>
                </a:lnTo>
                <a:lnTo>
                  <a:pt x="41222" y="38065"/>
                </a:lnTo>
                <a:lnTo>
                  <a:pt x="40932" y="37548"/>
                </a:lnTo>
                <a:close/>
              </a:path>
              <a:path extrusionOk="0" h="120000" w="120000">
                <a:moveTo>
                  <a:pt x="40825" y="39226"/>
                </a:moveTo>
                <a:lnTo>
                  <a:pt x="40528" y="38762"/>
                </a:lnTo>
                <a:lnTo>
                  <a:pt x="40528" y="39226"/>
                </a:lnTo>
                <a:lnTo>
                  <a:pt x="40825" y="39226"/>
                </a:lnTo>
                <a:close/>
              </a:path>
              <a:path extrusionOk="0" h="120000" w="120000">
                <a:moveTo>
                  <a:pt x="43501" y="32495"/>
                </a:moveTo>
                <a:lnTo>
                  <a:pt x="43402" y="32262"/>
                </a:lnTo>
                <a:lnTo>
                  <a:pt x="43402" y="32495"/>
                </a:lnTo>
                <a:lnTo>
                  <a:pt x="43501" y="32495"/>
                </a:lnTo>
                <a:close/>
              </a:path>
              <a:path extrusionOk="0" h="120000" w="120000">
                <a:moveTo>
                  <a:pt x="40528" y="89825"/>
                </a:moveTo>
                <a:lnTo>
                  <a:pt x="40132" y="87272"/>
                </a:lnTo>
                <a:lnTo>
                  <a:pt x="40132" y="87968"/>
                </a:lnTo>
                <a:lnTo>
                  <a:pt x="40528" y="89825"/>
                </a:lnTo>
                <a:close/>
              </a:path>
              <a:path extrusionOk="0" h="120000" w="120000">
                <a:moveTo>
                  <a:pt x="39141" y="45725"/>
                </a:moveTo>
                <a:lnTo>
                  <a:pt x="39042" y="37369"/>
                </a:lnTo>
                <a:lnTo>
                  <a:pt x="39042" y="45493"/>
                </a:lnTo>
                <a:lnTo>
                  <a:pt x="39141" y="45725"/>
                </a:lnTo>
                <a:close/>
              </a:path>
              <a:path extrusionOk="0" h="120000" w="120000">
                <a:moveTo>
                  <a:pt x="38744" y="45957"/>
                </a:moveTo>
                <a:lnTo>
                  <a:pt x="38546" y="45725"/>
                </a:lnTo>
                <a:lnTo>
                  <a:pt x="38546" y="45957"/>
                </a:lnTo>
                <a:lnTo>
                  <a:pt x="38744" y="45957"/>
                </a:lnTo>
                <a:close/>
              </a:path>
              <a:path extrusionOk="0" h="120000" w="120000">
                <a:moveTo>
                  <a:pt x="38827" y="34802"/>
                </a:moveTo>
                <a:lnTo>
                  <a:pt x="38744" y="33888"/>
                </a:lnTo>
                <a:lnTo>
                  <a:pt x="38744" y="34119"/>
                </a:lnTo>
                <a:lnTo>
                  <a:pt x="38827" y="34802"/>
                </a:lnTo>
                <a:close/>
              </a:path>
              <a:path extrusionOk="0" h="120000" w="120000">
                <a:moveTo>
                  <a:pt x="37654" y="88897"/>
                </a:moveTo>
                <a:lnTo>
                  <a:pt x="37060" y="88665"/>
                </a:lnTo>
                <a:lnTo>
                  <a:pt x="36961" y="88897"/>
                </a:lnTo>
                <a:lnTo>
                  <a:pt x="37654" y="88897"/>
                </a:lnTo>
                <a:close/>
              </a:path>
              <a:path extrusionOk="0" h="120000" w="120000">
                <a:moveTo>
                  <a:pt x="37258" y="55241"/>
                </a:moveTo>
                <a:lnTo>
                  <a:pt x="37060" y="55241"/>
                </a:lnTo>
                <a:lnTo>
                  <a:pt x="37258" y="55474"/>
                </a:lnTo>
                <a:lnTo>
                  <a:pt x="37258" y="55241"/>
                </a:lnTo>
                <a:close/>
              </a:path>
              <a:path extrusionOk="0" h="120000" w="120000">
                <a:moveTo>
                  <a:pt x="26556" y="6266"/>
                </a:moveTo>
                <a:lnTo>
                  <a:pt x="26457" y="6035"/>
                </a:lnTo>
                <a:lnTo>
                  <a:pt x="26457" y="6266"/>
                </a:lnTo>
                <a:lnTo>
                  <a:pt x="26556" y="6266"/>
                </a:lnTo>
                <a:close/>
              </a:path>
              <a:path extrusionOk="0" h="120000" w="120000">
                <a:moveTo>
                  <a:pt x="18133" y="6731"/>
                </a:moveTo>
                <a:lnTo>
                  <a:pt x="18232" y="9052"/>
                </a:lnTo>
                <a:lnTo>
                  <a:pt x="18331" y="6731"/>
                </a:lnTo>
                <a:lnTo>
                  <a:pt x="18133" y="6731"/>
                </a:lnTo>
                <a:close/>
              </a:path>
              <a:path extrusionOk="0" h="120000" w="120000">
                <a:moveTo>
                  <a:pt x="20122" y="8194"/>
                </a:moveTo>
                <a:lnTo>
                  <a:pt x="20115" y="10212"/>
                </a:lnTo>
                <a:lnTo>
                  <a:pt x="20214" y="9980"/>
                </a:lnTo>
                <a:lnTo>
                  <a:pt x="20122" y="8194"/>
                </a:lnTo>
                <a:close/>
              </a:path>
              <a:path extrusionOk="0" h="120000" w="120000">
                <a:moveTo>
                  <a:pt x="20710" y="9284"/>
                </a:moveTo>
                <a:lnTo>
                  <a:pt x="20611" y="9748"/>
                </a:lnTo>
                <a:lnTo>
                  <a:pt x="20710" y="9748"/>
                </a:lnTo>
                <a:lnTo>
                  <a:pt x="20710" y="9284"/>
                </a:lnTo>
                <a:close/>
              </a:path>
              <a:path extrusionOk="0" h="120000" w="120000">
                <a:moveTo>
                  <a:pt x="21701" y="9284"/>
                </a:moveTo>
                <a:lnTo>
                  <a:pt x="21602" y="9052"/>
                </a:lnTo>
                <a:lnTo>
                  <a:pt x="21602" y="9284"/>
                </a:lnTo>
                <a:lnTo>
                  <a:pt x="21701" y="9284"/>
                </a:lnTo>
                <a:close/>
              </a:path>
              <a:path extrusionOk="0" h="120000" w="120000">
                <a:moveTo>
                  <a:pt x="22592" y="8356"/>
                </a:moveTo>
                <a:lnTo>
                  <a:pt x="22493" y="8123"/>
                </a:lnTo>
                <a:lnTo>
                  <a:pt x="22394" y="8356"/>
                </a:lnTo>
                <a:lnTo>
                  <a:pt x="22592" y="8356"/>
                </a:lnTo>
                <a:close/>
              </a:path>
              <a:path extrusionOk="0" h="120000" w="120000">
                <a:moveTo>
                  <a:pt x="19620" y="8588"/>
                </a:moveTo>
                <a:lnTo>
                  <a:pt x="19322" y="8356"/>
                </a:lnTo>
                <a:lnTo>
                  <a:pt x="19322" y="8588"/>
                </a:lnTo>
                <a:lnTo>
                  <a:pt x="19620" y="8588"/>
                </a:lnTo>
                <a:close/>
              </a:path>
              <a:path extrusionOk="0" h="120000" w="120000">
                <a:moveTo>
                  <a:pt x="19421" y="108394"/>
                </a:moveTo>
                <a:lnTo>
                  <a:pt x="19322" y="109090"/>
                </a:lnTo>
                <a:lnTo>
                  <a:pt x="19521" y="108626"/>
                </a:lnTo>
                <a:lnTo>
                  <a:pt x="19421" y="108394"/>
                </a:lnTo>
                <a:close/>
              </a:path>
              <a:path extrusionOk="0" h="120000" w="120000">
                <a:moveTo>
                  <a:pt x="23893" y="8429"/>
                </a:moveTo>
                <a:lnTo>
                  <a:pt x="24079" y="9052"/>
                </a:lnTo>
                <a:lnTo>
                  <a:pt x="24178" y="8820"/>
                </a:lnTo>
                <a:lnTo>
                  <a:pt x="23893" y="8429"/>
                </a:lnTo>
                <a:close/>
              </a:path>
              <a:path extrusionOk="0" h="120000" w="120000">
                <a:moveTo>
                  <a:pt x="26160" y="41083"/>
                </a:moveTo>
                <a:lnTo>
                  <a:pt x="26061" y="41083"/>
                </a:lnTo>
                <a:lnTo>
                  <a:pt x="26061" y="41315"/>
                </a:lnTo>
                <a:lnTo>
                  <a:pt x="26160" y="41083"/>
                </a:lnTo>
                <a:close/>
              </a:path>
              <a:path extrusionOk="0" h="120000" w="120000">
                <a:moveTo>
                  <a:pt x="25962" y="3945"/>
                </a:moveTo>
                <a:lnTo>
                  <a:pt x="26061" y="5106"/>
                </a:lnTo>
                <a:lnTo>
                  <a:pt x="26160" y="4642"/>
                </a:lnTo>
                <a:lnTo>
                  <a:pt x="25962" y="3945"/>
                </a:lnTo>
                <a:close/>
              </a:path>
              <a:path extrusionOk="0" h="120000" w="120000">
                <a:moveTo>
                  <a:pt x="25862" y="4642"/>
                </a:moveTo>
                <a:lnTo>
                  <a:pt x="25664" y="4642"/>
                </a:lnTo>
                <a:lnTo>
                  <a:pt x="25664" y="4874"/>
                </a:lnTo>
                <a:lnTo>
                  <a:pt x="25862" y="4642"/>
                </a:lnTo>
                <a:close/>
              </a:path>
              <a:path extrusionOk="0" h="120000" w="120000">
                <a:moveTo>
                  <a:pt x="25862" y="32959"/>
                </a:moveTo>
                <a:lnTo>
                  <a:pt x="25763" y="32727"/>
                </a:lnTo>
                <a:lnTo>
                  <a:pt x="25763" y="33191"/>
                </a:lnTo>
                <a:lnTo>
                  <a:pt x="25862" y="32959"/>
                </a:lnTo>
                <a:close/>
              </a:path>
              <a:path extrusionOk="0" h="120000" w="120000">
                <a:moveTo>
                  <a:pt x="25466" y="32495"/>
                </a:moveTo>
                <a:lnTo>
                  <a:pt x="25565" y="33191"/>
                </a:lnTo>
                <a:lnTo>
                  <a:pt x="25664" y="32262"/>
                </a:lnTo>
                <a:lnTo>
                  <a:pt x="25466" y="32495"/>
                </a:lnTo>
                <a:close/>
              </a:path>
              <a:path extrusionOk="0" h="120000" w="120000">
                <a:moveTo>
                  <a:pt x="24574" y="28781"/>
                </a:moveTo>
                <a:lnTo>
                  <a:pt x="24814" y="31745"/>
                </a:lnTo>
                <a:lnTo>
                  <a:pt x="24574" y="28549"/>
                </a:lnTo>
                <a:lnTo>
                  <a:pt x="24574" y="28781"/>
                </a:lnTo>
                <a:close/>
              </a:path>
              <a:path extrusionOk="0" h="120000" w="120000">
                <a:moveTo>
                  <a:pt x="24673" y="27852"/>
                </a:moveTo>
                <a:lnTo>
                  <a:pt x="24814" y="31745"/>
                </a:lnTo>
                <a:lnTo>
                  <a:pt x="24773" y="28085"/>
                </a:lnTo>
                <a:lnTo>
                  <a:pt x="24673" y="27852"/>
                </a:lnTo>
                <a:close/>
              </a:path>
              <a:path extrusionOk="0" h="120000" w="120000">
                <a:moveTo>
                  <a:pt x="27745" y="27388"/>
                </a:moveTo>
                <a:lnTo>
                  <a:pt x="27646" y="27156"/>
                </a:lnTo>
                <a:lnTo>
                  <a:pt x="27646" y="27621"/>
                </a:lnTo>
                <a:lnTo>
                  <a:pt x="27745" y="27388"/>
                </a:lnTo>
                <a:close/>
              </a:path>
              <a:path extrusionOk="0" h="120000" w="120000">
                <a:moveTo>
                  <a:pt x="28241" y="26924"/>
                </a:moveTo>
                <a:lnTo>
                  <a:pt x="28142" y="26692"/>
                </a:lnTo>
                <a:lnTo>
                  <a:pt x="28142" y="27156"/>
                </a:lnTo>
                <a:lnTo>
                  <a:pt x="28241" y="26924"/>
                </a:lnTo>
                <a:close/>
              </a:path>
              <a:path extrusionOk="0" h="120000" w="120000">
                <a:moveTo>
                  <a:pt x="28736" y="26924"/>
                </a:moveTo>
                <a:lnTo>
                  <a:pt x="28637" y="26460"/>
                </a:lnTo>
                <a:lnTo>
                  <a:pt x="28637" y="26924"/>
                </a:lnTo>
                <a:lnTo>
                  <a:pt x="28736" y="26924"/>
                </a:lnTo>
                <a:close/>
              </a:path>
              <a:path extrusionOk="0" h="120000" w="120000">
                <a:moveTo>
                  <a:pt x="26259" y="30870"/>
                </a:moveTo>
                <a:lnTo>
                  <a:pt x="26160" y="30870"/>
                </a:lnTo>
                <a:lnTo>
                  <a:pt x="26259" y="31102"/>
                </a:lnTo>
                <a:lnTo>
                  <a:pt x="26259" y="30870"/>
                </a:lnTo>
                <a:close/>
              </a:path>
              <a:path extrusionOk="0" h="120000" w="120000">
                <a:moveTo>
                  <a:pt x="33790" y="22978"/>
                </a:moveTo>
                <a:lnTo>
                  <a:pt x="33691" y="22514"/>
                </a:lnTo>
                <a:lnTo>
                  <a:pt x="33691" y="22978"/>
                </a:lnTo>
                <a:lnTo>
                  <a:pt x="33790" y="22978"/>
                </a:lnTo>
                <a:close/>
              </a:path>
              <a:path extrusionOk="0" h="120000" w="120000">
                <a:moveTo>
                  <a:pt x="30421" y="25067"/>
                </a:moveTo>
                <a:lnTo>
                  <a:pt x="30123" y="24835"/>
                </a:lnTo>
                <a:lnTo>
                  <a:pt x="30123" y="25067"/>
                </a:lnTo>
                <a:lnTo>
                  <a:pt x="30421" y="25067"/>
                </a:lnTo>
                <a:close/>
              </a:path>
              <a:path extrusionOk="0" h="120000" w="120000">
                <a:moveTo>
                  <a:pt x="32006" y="22050"/>
                </a:moveTo>
                <a:lnTo>
                  <a:pt x="32134" y="23793"/>
                </a:lnTo>
                <a:lnTo>
                  <a:pt x="32105" y="21818"/>
                </a:lnTo>
                <a:lnTo>
                  <a:pt x="32006" y="22050"/>
                </a:lnTo>
                <a:close/>
              </a:path>
              <a:path extrusionOk="0" h="120000" w="120000">
                <a:moveTo>
                  <a:pt x="28835" y="23443"/>
                </a:moveTo>
                <a:lnTo>
                  <a:pt x="28934" y="23210"/>
                </a:lnTo>
                <a:lnTo>
                  <a:pt x="28736" y="23443"/>
                </a:lnTo>
                <a:lnTo>
                  <a:pt x="28835" y="23443"/>
                </a:lnTo>
                <a:close/>
              </a:path>
              <a:path extrusionOk="0" h="120000" w="120000">
                <a:moveTo>
                  <a:pt x="29544" y="6052"/>
                </a:moveTo>
                <a:lnTo>
                  <a:pt x="29666" y="6394"/>
                </a:lnTo>
                <a:lnTo>
                  <a:pt x="29675" y="6168"/>
                </a:lnTo>
                <a:lnTo>
                  <a:pt x="29544" y="6052"/>
                </a:lnTo>
                <a:close/>
              </a:path>
              <a:path extrusionOk="0" h="120000" w="120000">
                <a:moveTo>
                  <a:pt x="24376" y="9052"/>
                </a:moveTo>
                <a:lnTo>
                  <a:pt x="24277" y="9052"/>
                </a:lnTo>
                <a:lnTo>
                  <a:pt x="24376" y="9284"/>
                </a:lnTo>
                <a:lnTo>
                  <a:pt x="24376" y="9052"/>
                </a:lnTo>
                <a:close/>
              </a:path>
              <a:path extrusionOk="0" h="120000" w="120000">
                <a:moveTo>
                  <a:pt x="28538" y="94699"/>
                </a:moveTo>
                <a:lnTo>
                  <a:pt x="28142" y="96789"/>
                </a:lnTo>
                <a:lnTo>
                  <a:pt x="28637" y="97021"/>
                </a:lnTo>
                <a:lnTo>
                  <a:pt x="28538" y="94699"/>
                </a:lnTo>
                <a:close/>
              </a:path>
              <a:path extrusionOk="0" h="120000" w="120000">
                <a:moveTo>
                  <a:pt x="29146" y="45997"/>
                </a:moveTo>
                <a:lnTo>
                  <a:pt x="29033" y="45029"/>
                </a:lnTo>
                <a:lnTo>
                  <a:pt x="29033" y="45260"/>
                </a:lnTo>
                <a:lnTo>
                  <a:pt x="29146" y="45997"/>
                </a:lnTo>
                <a:close/>
              </a:path>
              <a:path extrusionOk="0" h="120000" w="120000">
                <a:moveTo>
                  <a:pt x="23980" y="93771"/>
                </a:moveTo>
                <a:lnTo>
                  <a:pt x="23782" y="93307"/>
                </a:lnTo>
                <a:lnTo>
                  <a:pt x="23782" y="93771"/>
                </a:lnTo>
                <a:lnTo>
                  <a:pt x="23980" y="93771"/>
                </a:lnTo>
                <a:close/>
              </a:path>
              <a:path extrusionOk="0" h="120000" w="120000">
                <a:moveTo>
                  <a:pt x="22295" y="92843"/>
                </a:moveTo>
                <a:lnTo>
                  <a:pt x="22295" y="48278"/>
                </a:lnTo>
                <a:lnTo>
                  <a:pt x="21998" y="48278"/>
                </a:lnTo>
                <a:lnTo>
                  <a:pt x="22295" y="92843"/>
                </a:lnTo>
                <a:close/>
              </a:path>
              <a:path extrusionOk="0" h="120000" w="120000">
                <a:moveTo>
                  <a:pt x="23980" y="31798"/>
                </a:moveTo>
                <a:lnTo>
                  <a:pt x="23881" y="31566"/>
                </a:lnTo>
                <a:lnTo>
                  <a:pt x="23881" y="31798"/>
                </a:lnTo>
                <a:lnTo>
                  <a:pt x="23980" y="31798"/>
                </a:lnTo>
                <a:close/>
              </a:path>
              <a:path extrusionOk="0" h="120000" w="120000">
                <a:moveTo>
                  <a:pt x="24442" y="41031"/>
                </a:moveTo>
                <a:lnTo>
                  <a:pt x="24178" y="39690"/>
                </a:lnTo>
                <a:lnTo>
                  <a:pt x="24129" y="41042"/>
                </a:lnTo>
                <a:lnTo>
                  <a:pt x="24442" y="41031"/>
                </a:lnTo>
                <a:close/>
              </a:path>
              <a:path extrusionOk="0" h="120000" w="120000">
                <a:moveTo>
                  <a:pt x="23484" y="32262"/>
                </a:moveTo>
                <a:lnTo>
                  <a:pt x="23583" y="37833"/>
                </a:lnTo>
                <a:lnTo>
                  <a:pt x="23682" y="32262"/>
                </a:lnTo>
                <a:lnTo>
                  <a:pt x="23484" y="32262"/>
                </a:lnTo>
                <a:close/>
              </a:path>
              <a:path extrusionOk="0" h="120000" w="120000">
                <a:moveTo>
                  <a:pt x="23881" y="46886"/>
                </a:moveTo>
                <a:lnTo>
                  <a:pt x="23782" y="46653"/>
                </a:lnTo>
                <a:lnTo>
                  <a:pt x="23782" y="46886"/>
                </a:lnTo>
                <a:lnTo>
                  <a:pt x="23881" y="46886"/>
                </a:lnTo>
                <a:close/>
              </a:path>
              <a:path extrusionOk="0" h="120000" w="120000">
                <a:moveTo>
                  <a:pt x="24872" y="95396"/>
                </a:moveTo>
                <a:lnTo>
                  <a:pt x="24673" y="95164"/>
                </a:lnTo>
                <a:lnTo>
                  <a:pt x="24673" y="95396"/>
                </a:lnTo>
                <a:lnTo>
                  <a:pt x="24872" y="95396"/>
                </a:lnTo>
                <a:close/>
              </a:path>
              <a:path extrusionOk="0" h="120000" w="120000">
                <a:moveTo>
                  <a:pt x="25664" y="95164"/>
                </a:moveTo>
                <a:lnTo>
                  <a:pt x="25565" y="95860"/>
                </a:lnTo>
                <a:lnTo>
                  <a:pt x="25664" y="95860"/>
                </a:lnTo>
                <a:lnTo>
                  <a:pt x="25664" y="95164"/>
                </a:lnTo>
                <a:close/>
              </a:path>
              <a:path extrusionOk="0" h="120000" w="120000">
                <a:moveTo>
                  <a:pt x="24508" y="28472"/>
                </a:moveTo>
                <a:lnTo>
                  <a:pt x="24475" y="28433"/>
                </a:lnTo>
                <a:lnTo>
                  <a:pt x="24475" y="28549"/>
                </a:lnTo>
                <a:lnTo>
                  <a:pt x="24508" y="28472"/>
                </a:lnTo>
                <a:close/>
              </a:path>
              <a:path extrusionOk="0" h="120000" w="120000">
                <a:moveTo>
                  <a:pt x="20809" y="44100"/>
                </a:moveTo>
                <a:lnTo>
                  <a:pt x="20809" y="45957"/>
                </a:lnTo>
                <a:lnTo>
                  <a:pt x="20908" y="46189"/>
                </a:lnTo>
                <a:lnTo>
                  <a:pt x="20809" y="44100"/>
                </a:lnTo>
                <a:close/>
              </a:path>
              <a:path extrusionOk="0" h="120000" w="120000">
                <a:moveTo>
                  <a:pt x="20710" y="44332"/>
                </a:moveTo>
                <a:lnTo>
                  <a:pt x="20611" y="44564"/>
                </a:lnTo>
                <a:lnTo>
                  <a:pt x="20710" y="44796"/>
                </a:lnTo>
                <a:lnTo>
                  <a:pt x="20710" y="44332"/>
                </a:lnTo>
                <a:close/>
              </a:path>
              <a:path extrusionOk="0" h="120000" w="120000">
                <a:moveTo>
                  <a:pt x="20611" y="45493"/>
                </a:moveTo>
                <a:lnTo>
                  <a:pt x="20611" y="45029"/>
                </a:lnTo>
                <a:lnTo>
                  <a:pt x="20512" y="45029"/>
                </a:lnTo>
                <a:lnTo>
                  <a:pt x="20611" y="45493"/>
                </a:lnTo>
                <a:close/>
              </a:path>
              <a:path extrusionOk="0" h="120000" w="120000">
                <a:moveTo>
                  <a:pt x="11605" y="65595"/>
                </a:moveTo>
                <a:lnTo>
                  <a:pt x="11593" y="64758"/>
                </a:lnTo>
                <a:lnTo>
                  <a:pt x="11593" y="64990"/>
                </a:lnTo>
                <a:lnTo>
                  <a:pt x="11605" y="65595"/>
                </a:lnTo>
                <a:close/>
              </a:path>
              <a:path extrusionOk="0" h="120000" w="120000">
                <a:moveTo>
                  <a:pt x="11791" y="59884"/>
                </a:moveTo>
                <a:lnTo>
                  <a:pt x="11891" y="67079"/>
                </a:lnTo>
                <a:lnTo>
                  <a:pt x="11891" y="60115"/>
                </a:lnTo>
                <a:lnTo>
                  <a:pt x="11791" y="59884"/>
                </a:lnTo>
                <a:close/>
              </a:path>
              <a:path extrusionOk="0" h="120000" w="120000">
                <a:moveTo>
                  <a:pt x="11891" y="97253"/>
                </a:moveTo>
                <a:lnTo>
                  <a:pt x="11692" y="96556"/>
                </a:lnTo>
                <a:lnTo>
                  <a:pt x="11692" y="97485"/>
                </a:lnTo>
                <a:lnTo>
                  <a:pt x="11891" y="97253"/>
                </a:lnTo>
                <a:close/>
              </a:path>
              <a:path extrusionOk="0" h="120000" w="120000">
                <a:moveTo>
                  <a:pt x="11791" y="68936"/>
                </a:moveTo>
                <a:lnTo>
                  <a:pt x="11891" y="97253"/>
                </a:lnTo>
                <a:lnTo>
                  <a:pt x="11990" y="68936"/>
                </a:lnTo>
                <a:lnTo>
                  <a:pt x="11791" y="68936"/>
                </a:lnTo>
                <a:close/>
              </a:path>
              <a:path extrusionOk="0" h="120000" w="120000">
                <a:moveTo>
                  <a:pt x="11197" y="96092"/>
                </a:moveTo>
                <a:lnTo>
                  <a:pt x="11098" y="95164"/>
                </a:lnTo>
                <a:lnTo>
                  <a:pt x="11098" y="95860"/>
                </a:lnTo>
                <a:lnTo>
                  <a:pt x="11197" y="96092"/>
                </a:lnTo>
                <a:close/>
              </a:path>
              <a:path extrusionOk="0" h="120000" w="120000">
                <a:moveTo>
                  <a:pt x="11593" y="64758"/>
                </a:moveTo>
                <a:lnTo>
                  <a:pt x="11494" y="64525"/>
                </a:lnTo>
                <a:lnTo>
                  <a:pt x="11494" y="64758"/>
                </a:lnTo>
                <a:lnTo>
                  <a:pt x="11593" y="64758"/>
                </a:lnTo>
                <a:close/>
              </a:path>
              <a:path extrusionOk="0" h="120000" w="120000">
                <a:moveTo>
                  <a:pt x="10701" y="62669"/>
                </a:moveTo>
                <a:lnTo>
                  <a:pt x="10701" y="66382"/>
                </a:lnTo>
                <a:lnTo>
                  <a:pt x="10800" y="66615"/>
                </a:lnTo>
                <a:lnTo>
                  <a:pt x="10701" y="62669"/>
                </a:lnTo>
                <a:close/>
              </a:path>
              <a:path extrusionOk="0" h="120000" w="120000">
                <a:moveTo>
                  <a:pt x="11990" y="68472"/>
                </a:moveTo>
                <a:lnTo>
                  <a:pt x="12089" y="68007"/>
                </a:lnTo>
                <a:lnTo>
                  <a:pt x="11891" y="68239"/>
                </a:lnTo>
                <a:lnTo>
                  <a:pt x="11990" y="68472"/>
                </a:lnTo>
                <a:close/>
              </a:path>
              <a:path extrusionOk="0" h="120000" w="120000">
                <a:moveTo>
                  <a:pt x="11098" y="62205"/>
                </a:moveTo>
                <a:lnTo>
                  <a:pt x="10999" y="57098"/>
                </a:lnTo>
                <a:lnTo>
                  <a:pt x="10999" y="61972"/>
                </a:lnTo>
                <a:lnTo>
                  <a:pt x="11098" y="62205"/>
                </a:lnTo>
                <a:close/>
              </a:path>
              <a:path extrusionOk="0" h="120000" w="120000">
                <a:moveTo>
                  <a:pt x="11098" y="95164"/>
                </a:moveTo>
                <a:lnTo>
                  <a:pt x="10999" y="67543"/>
                </a:lnTo>
                <a:lnTo>
                  <a:pt x="10900" y="95396"/>
                </a:lnTo>
                <a:lnTo>
                  <a:pt x="11098" y="95164"/>
                </a:lnTo>
                <a:close/>
              </a:path>
              <a:path extrusionOk="0" h="120000" w="120000">
                <a:moveTo>
                  <a:pt x="12783" y="57098"/>
                </a:moveTo>
                <a:lnTo>
                  <a:pt x="12762" y="56802"/>
                </a:lnTo>
                <a:lnTo>
                  <a:pt x="12751" y="57136"/>
                </a:lnTo>
                <a:lnTo>
                  <a:pt x="12783" y="57098"/>
                </a:lnTo>
                <a:close/>
              </a:path>
              <a:path extrusionOk="0" h="120000" w="120000">
                <a:moveTo>
                  <a:pt x="13179" y="108162"/>
                </a:moveTo>
                <a:lnTo>
                  <a:pt x="13080" y="108394"/>
                </a:lnTo>
                <a:lnTo>
                  <a:pt x="13179" y="108626"/>
                </a:lnTo>
                <a:lnTo>
                  <a:pt x="13179" y="108162"/>
                </a:lnTo>
                <a:close/>
              </a:path>
              <a:path extrusionOk="0" h="120000" w="120000">
                <a:moveTo>
                  <a:pt x="13179" y="112107"/>
                </a:moveTo>
                <a:lnTo>
                  <a:pt x="13080" y="111644"/>
                </a:lnTo>
                <a:lnTo>
                  <a:pt x="13080" y="112107"/>
                </a:lnTo>
                <a:lnTo>
                  <a:pt x="13179" y="112107"/>
                </a:lnTo>
                <a:close/>
              </a:path>
              <a:path extrusionOk="0" h="120000" w="120000">
                <a:moveTo>
                  <a:pt x="12728" y="71054"/>
                </a:moveTo>
                <a:lnTo>
                  <a:pt x="12783" y="73346"/>
                </a:lnTo>
                <a:lnTo>
                  <a:pt x="12914" y="70787"/>
                </a:lnTo>
                <a:lnTo>
                  <a:pt x="12728" y="71054"/>
                </a:lnTo>
                <a:close/>
              </a:path>
              <a:path extrusionOk="0" h="120000" w="120000">
                <a:moveTo>
                  <a:pt x="13080" y="61276"/>
                </a:moveTo>
                <a:lnTo>
                  <a:pt x="13109" y="74281"/>
                </a:lnTo>
                <a:lnTo>
                  <a:pt x="13278" y="61276"/>
                </a:lnTo>
                <a:lnTo>
                  <a:pt x="13080" y="61276"/>
                </a:lnTo>
                <a:close/>
              </a:path>
              <a:path extrusionOk="0" h="120000" w="120000">
                <a:moveTo>
                  <a:pt x="13083" y="74280"/>
                </a:moveTo>
                <a:lnTo>
                  <a:pt x="13080" y="74280"/>
                </a:lnTo>
                <a:lnTo>
                  <a:pt x="13083" y="74280"/>
                </a:lnTo>
                <a:close/>
              </a:path>
              <a:path extrusionOk="0" h="120000" w="120000">
                <a:moveTo>
                  <a:pt x="12089" y="68007"/>
                </a:moveTo>
                <a:lnTo>
                  <a:pt x="11891" y="67079"/>
                </a:lnTo>
                <a:lnTo>
                  <a:pt x="11891" y="67311"/>
                </a:lnTo>
                <a:lnTo>
                  <a:pt x="12089" y="68007"/>
                </a:lnTo>
                <a:close/>
              </a:path>
              <a:path extrusionOk="0" h="120000" w="120000">
                <a:moveTo>
                  <a:pt x="13377" y="112340"/>
                </a:moveTo>
                <a:lnTo>
                  <a:pt x="13179" y="112107"/>
                </a:lnTo>
                <a:lnTo>
                  <a:pt x="13179" y="112340"/>
                </a:lnTo>
                <a:lnTo>
                  <a:pt x="13377" y="112340"/>
                </a:lnTo>
                <a:close/>
              </a:path>
              <a:path extrusionOk="0" h="120000" w="120000">
                <a:moveTo>
                  <a:pt x="13278" y="106537"/>
                </a:moveTo>
                <a:lnTo>
                  <a:pt x="13377" y="106769"/>
                </a:lnTo>
                <a:lnTo>
                  <a:pt x="13476" y="106537"/>
                </a:lnTo>
                <a:lnTo>
                  <a:pt x="13278" y="106537"/>
                </a:lnTo>
                <a:close/>
              </a:path>
              <a:path extrusionOk="0" h="120000" w="120000">
                <a:moveTo>
                  <a:pt x="13278" y="59419"/>
                </a:moveTo>
                <a:lnTo>
                  <a:pt x="12981" y="59187"/>
                </a:lnTo>
                <a:lnTo>
                  <a:pt x="12981" y="59419"/>
                </a:lnTo>
                <a:lnTo>
                  <a:pt x="13278" y="59419"/>
                </a:lnTo>
                <a:close/>
              </a:path>
              <a:path extrusionOk="0" h="120000" w="120000">
                <a:moveTo>
                  <a:pt x="13179" y="57098"/>
                </a:moveTo>
                <a:lnTo>
                  <a:pt x="13278" y="59419"/>
                </a:lnTo>
                <a:lnTo>
                  <a:pt x="13278" y="57331"/>
                </a:lnTo>
                <a:lnTo>
                  <a:pt x="13179" y="57098"/>
                </a:lnTo>
                <a:close/>
              </a:path>
              <a:path extrusionOk="0" h="120000" w="120000">
                <a:moveTo>
                  <a:pt x="13674" y="113268"/>
                </a:moveTo>
                <a:lnTo>
                  <a:pt x="13575" y="113036"/>
                </a:lnTo>
                <a:lnTo>
                  <a:pt x="13575" y="113268"/>
                </a:lnTo>
                <a:lnTo>
                  <a:pt x="13674" y="113268"/>
                </a:lnTo>
                <a:close/>
              </a:path>
              <a:path extrusionOk="0" h="120000" w="120000">
                <a:moveTo>
                  <a:pt x="14368" y="114661"/>
                </a:moveTo>
                <a:lnTo>
                  <a:pt x="14269" y="114429"/>
                </a:lnTo>
                <a:lnTo>
                  <a:pt x="14269" y="114661"/>
                </a:lnTo>
                <a:lnTo>
                  <a:pt x="14368" y="114661"/>
                </a:lnTo>
                <a:close/>
              </a:path>
              <a:path extrusionOk="0" h="120000" w="120000">
                <a:moveTo>
                  <a:pt x="14170" y="105609"/>
                </a:moveTo>
                <a:lnTo>
                  <a:pt x="14071" y="105377"/>
                </a:lnTo>
                <a:lnTo>
                  <a:pt x="13971" y="105609"/>
                </a:lnTo>
                <a:lnTo>
                  <a:pt x="14170" y="105609"/>
                </a:lnTo>
                <a:close/>
              </a:path>
              <a:path extrusionOk="0" h="120000" w="120000">
                <a:moveTo>
                  <a:pt x="14467" y="104680"/>
                </a:moveTo>
                <a:lnTo>
                  <a:pt x="14368" y="113733"/>
                </a:lnTo>
                <a:lnTo>
                  <a:pt x="14566" y="113733"/>
                </a:lnTo>
                <a:lnTo>
                  <a:pt x="14467" y="104680"/>
                </a:lnTo>
                <a:close/>
              </a:path>
              <a:path extrusionOk="0" h="120000" w="120000">
                <a:moveTo>
                  <a:pt x="14467" y="100966"/>
                </a:moveTo>
                <a:lnTo>
                  <a:pt x="14467" y="100735"/>
                </a:lnTo>
                <a:lnTo>
                  <a:pt x="14269" y="100966"/>
                </a:lnTo>
                <a:lnTo>
                  <a:pt x="14467" y="100966"/>
                </a:lnTo>
                <a:close/>
              </a:path>
              <a:path extrusionOk="0" h="120000" w="120000">
                <a:moveTo>
                  <a:pt x="13278" y="97949"/>
                </a:moveTo>
                <a:lnTo>
                  <a:pt x="13080" y="97485"/>
                </a:lnTo>
                <a:lnTo>
                  <a:pt x="13080" y="97949"/>
                </a:lnTo>
                <a:lnTo>
                  <a:pt x="13278" y="97949"/>
                </a:lnTo>
                <a:close/>
              </a:path>
              <a:path extrusionOk="0" h="120000" w="120000">
                <a:moveTo>
                  <a:pt x="13773" y="76131"/>
                </a:moveTo>
                <a:lnTo>
                  <a:pt x="13674" y="75435"/>
                </a:lnTo>
                <a:lnTo>
                  <a:pt x="13674" y="75667"/>
                </a:lnTo>
                <a:lnTo>
                  <a:pt x="13773" y="76131"/>
                </a:lnTo>
                <a:close/>
              </a:path>
              <a:path extrusionOk="0" h="120000" w="120000">
                <a:moveTo>
                  <a:pt x="11395" y="53384"/>
                </a:moveTo>
                <a:lnTo>
                  <a:pt x="10900" y="53153"/>
                </a:lnTo>
                <a:lnTo>
                  <a:pt x="10900" y="53384"/>
                </a:lnTo>
                <a:lnTo>
                  <a:pt x="11395" y="53384"/>
                </a:lnTo>
                <a:close/>
              </a:path>
              <a:path extrusionOk="0" h="120000" w="120000">
                <a:moveTo>
                  <a:pt x="14467" y="49207"/>
                </a:moveTo>
                <a:lnTo>
                  <a:pt x="14467" y="53617"/>
                </a:lnTo>
                <a:lnTo>
                  <a:pt x="14566" y="53384"/>
                </a:lnTo>
                <a:lnTo>
                  <a:pt x="14467" y="49207"/>
                </a:lnTo>
                <a:close/>
              </a:path>
              <a:path extrusionOk="0" h="120000" w="120000">
                <a:moveTo>
                  <a:pt x="14764" y="52688"/>
                </a:moveTo>
                <a:lnTo>
                  <a:pt x="14665" y="53153"/>
                </a:lnTo>
                <a:lnTo>
                  <a:pt x="14764" y="52920"/>
                </a:lnTo>
                <a:lnTo>
                  <a:pt x="14764" y="52688"/>
                </a:lnTo>
                <a:close/>
              </a:path>
              <a:path extrusionOk="0" h="120000" w="120000">
                <a:moveTo>
                  <a:pt x="16845" y="55232"/>
                </a:moveTo>
                <a:lnTo>
                  <a:pt x="16944" y="115357"/>
                </a:lnTo>
                <a:lnTo>
                  <a:pt x="16875" y="54376"/>
                </a:lnTo>
                <a:lnTo>
                  <a:pt x="16845" y="55232"/>
                </a:lnTo>
                <a:close/>
              </a:path>
              <a:path extrusionOk="0" h="120000" w="120000">
                <a:moveTo>
                  <a:pt x="18728" y="116286"/>
                </a:moveTo>
                <a:lnTo>
                  <a:pt x="18629" y="116054"/>
                </a:lnTo>
                <a:lnTo>
                  <a:pt x="18629" y="116286"/>
                </a:lnTo>
                <a:lnTo>
                  <a:pt x="18728" y="116286"/>
                </a:lnTo>
                <a:close/>
              </a:path>
              <a:path extrusionOk="0" h="120000" w="120000">
                <a:moveTo>
                  <a:pt x="19917" y="116286"/>
                </a:moveTo>
                <a:lnTo>
                  <a:pt x="20016" y="119303"/>
                </a:lnTo>
                <a:lnTo>
                  <a:pt x="20016" y="116750"/>
                </a:lnTo>
                <a:lnTo>
                  <a:pt x="19917" y="116286"/>
                </a:lnTo>
                <a:close/>
              </a:path>
              <a:path extrusionOk="0" h="120000" w="120000">
                <a:moveTo>
                  <a:pt x="19421" y="113733"/>
                </a:moveTo>
                <a:lnTo>
                  <a:pt x="19521" y="118143"/>
                </a:lnTo>
                <a:lnTo>
                  <a:pt x="19620" y="113964"/>
                </a:lnTo>
                <a:lnTo>
                  <a:pt x="19421" y="113733"/>
                </a:lnTo>
                <a:close/>
              </a:path>
              <a:path extrusionOk="0" h="120000" w="120000">
                <a:moveTo>
                  <a:pt x="20214" y="107233"/>
                </a:moveTo>
                <a:lnTo>
                  <a:pt x="20115" y="107001"/>
                </a:lnTo>
                <a:lnTo>
                  <a:pt x="20115" y="107233"/>
                </a:lnTo>
                <a:lnTo>
                  <a:pt x="20214" y="107233"/>
                </a:lnTo>
                <a:close/>
              </a:path>
              <a:path extrusionOk="0" h="120000" w="120000">
                <a:moveTo>
                  <a:pt x="20314" y="107697"/>
                </a:moveTo>
                <a:lnTo>
                  <a:pt x="20413" y="107930"/>
                </a:lnTo>
                <a:lnTo>
                  <a:pt x="20413" y="107697"/>
                </a:lnTo>
                <a:lnTo>
                  <a:pt x="20314" y="107697"/>
                </a:lnTo>
                <a:close/>
              </a:path>
              <a:path extrusionOk="0" h="120000" w="120000">
                <a:moveTo>
                  <a:pt x="20314" y="107001"/>
                </a:moveTo>
                <a:lnTo>
                  <a:pt x="20314" y="107466"/>
                </a:lnTo>
                <a:lnTo>
                  <a:pt x="20314" y="107001"/>
                </a:lnTo>
                <a:close/>
              </a:path>
              <a:path extrusionOk="0" h="120000" w="120000">
                <a:moveTo>
                  <a:pt x="20314" y="106305"/>
                </a:moveTo>
                <a:lnTo>
                  <a:pt x="20413" y="107001"/>
                </a:lnTo>
                <a:lnTo>
                  <a:pt x="20512" y="107001"/>
                </a:lnTo>
                <a:lnTo>
                  <a:pt x="20314" y="106305"/>
                </a:lnTo>
                <a:close/>
              </a:path>
              <a:path extrusionOk="0" h="120000" w="120000">
                <a:moveTo>
                  <a:pt x="20809" y="97021"/>
                </a:moveTo>
                <a:lnTo>
                  <a:pt x="21023" y="49559"/>
                </a:lnTo>
                <a:lnTo>
                  <a:pt x="20717" y="49664"/>
                </a:lnTo>
                <a:lnTo>
                  <a:pt x="20809" y="97021"/>
                </a:lnTo>
                <a:close/>
              </a:path>
              <a:path extrusionOk="0" h="120000" w="120000">
                <a:moveTo>
                  <a:pt x="22295" y="92843"/>
                </a:moveTo>
                <a:lnTo>
                  <a:pt x="22493" y="93307"/>
                </a:lnTo>
                <a:lnTo>
                  <a:pt x="22592" y="93075"/>
                </a:lnTo>
                <a:lnTo>
                  <a:pt x="22295" y="92843"/>
                </a:lnTo>
                <a:close/>
              </a:path>
              <a:path extrusionOk="0" h="120000" w="120000">
                <a:moveTo>
                  <a:pt x="19322" y="109090"/>
                </a:moveTo>
                <a:lnTo>
                  <a:pt x="19223" y="101895"/>
                </a:lnTo>
                <a:lnTo>
                  <a:pt x="19223" y="109554"/>
                </a:lnTo>
                <a:lnTo>
                  <a:pt x="19322" y="109090"/>
                </a:lnTo>
                <a:close/>
              </a:path>
              <a:path extrusionOk="0" h="120000" w="120000">
                <a:moveTo>
                  <a:pt x="19620" y="102359"/>
                </a:moveTo>
                <a:lnTo>
                  <a:pt x="19719" y="103520"/>
                </a:lnTo>
                <a:lnTo>
                  <a:pt x="19818" y="102592"/>
                </a:lnTo>
                <a:lnTo>
                  <a:pt x="19620" y="102359"/>
                </a:lnTo>
                <a:close/>
              </a:path>
              <a:path extrusionOk="0" h="120000" w="120000">
                <a:moveTo>
                  <a:pt x="18431" y="116054"/>
                </a:moveTo>
                <a:lnTo>
                  <a:pt x="18331" y="115590"/>
                </a:lnTo>
                <a:lnTo>
                  <a:pt x="18331" y="115821"/>
                </a:lnTo>
                <a:lnTo>
                  <a:pt x="18431" y="116054"/>
                </a:lnTo>
                <a:close/>
              </a:path>
              <a:path extrusionOk="0" h="120000" w="120000">
                <a:moveTo>
                  <a:pt x="18431" y="50831"/>
                </a:moveTo>
                <a:lnTo>
                  <a:pt x="18331" y="51296"/>
                </a:lnTo>
                <a:lnTo>
                  <a:pt x="18431" y="51063"/>
                </a:lnTo>
                <a:lnTo>
                  <a:pt x="18431" y="50831"/>
                </a:lnTo>
                <a:close/>
              </a:path>
              <a:path extrusionOk="0" h="120000" w="120000">
                <a:moveTo>
                  <a:pt x="13773" y="58027"/>
                </a:moveTo>
                <a:lnTo>
                  <a:pt x="13674" y="58027"/>
                </a:lnTo>
                <a:lnTo>
                  <a:pt x="13724" y="58142"/>
                </a:lnTo>
                <a:lnTo>
                  <a:pt x="13773" y="58027"/>
                </a:lnTo>
                <a:close/>
              </a:path>
              <a:path extrusionOk="0" h="120000" w="120000">
                <a:moveTo>
                  <a:pt x="42113" y="33423"/>
                </a:moveTo>
                <a:lnTo>
                  <a:pt x="42014" y="33191"/>
                </a:lnTo>
                <a:lnTo>
                  <a:pt x="42014" y="33423"/>
                </a:lnTo>
                <a:lnTo>
                  <a:pt x="42113" y="33423"/>
                </a:lnTo>
                <a:close/>
              </a:path>
              <a:path extrusionOk="0" h="120000" w="120000">
                <a:moveTo>
                  <a:pt x="44492" y="42940"/>
                </a:moveTo>
                <a:lnTo>
                  <a:pt x="44393" y="42707"/>
                </a:lnTo>
                <a:lnTo>
                  <a:pt x="44393" y="42940"/>
                </a:lnTo>
                <a:lnTo>
                  <a:pt x="44492" y="42940"/>
                </a:lnTo>
                <a:close/>
              </a:path>
              <a:path extrusionOk="0" h="120000" w="120000">
                <a:moveTo>
                  <a:pt x="44690" y="37136"/>
                </a:moveTo>
                <a:lnTo>
                  <a:pt x="44591" y="36441"/>
                </a:lnTo>
                <a:lnTo>
                  <a:pt x="44591" y="37136"/>
                </a:lnTo>
                <a:lnTo>
                  <a:pt x="44690" y="37136"/>
                </a:lnTo>
                <a:close/>
              </a:path>
              <a:path extrusionOk="0" h="120000" w="120000">
                <a:moveTo>
                  <a:pt x="45076" y="40443"/>
                </a:moveTo>
                <a:lnTo>
                  <a:pt x="44987" y="39458"/>
                </a:lnTo>
                <a:lnTo>
                  <a:pt x="44987" y="39690"/>
                </a:lnTo>
                <a:lnTo>
                  <a:pt x="45076" y="40443"/>
                </a:lnTo>
                <a:close/>
              </a:path>
              <a:path extrusionOk="0" h="120000" w="120000">
                <a:moveTo>
                  <a:pt x="46275" y="44100"/>
                </a:moveTo>
                <a:lnTo>
                  <a:pt x="46176" y="43636"/>
                </a:lnTo>
                <a:lnTo>
                  <a:pt x="46176" y="43868"/>
                </a:lnTo>
                <a:lnTo>
                  <a:pt x="46275" y="44100"/>
                </a:lnTo>
                <a:close/>
              </a:path>
              <a:path extrusionOk="0" h="120000" w="120000">
                <a:moveTo>
                  <a:pt x="46870" y="32222"/>
                </a:moveTo>
                <a:lnTo>
                  <a:pt x="47167" y="98645"/>
                </a:lnTo>
                <a:lnTo>
                  <a:pt x="46947" y="32031"/>
                </a:lnTo>
                <a:lnTo>
                  <a:pt x="46870" y="32222"/>
                </a:lnTo>
                <a:close/>
              </a:path>
              <a:path extrusionOk="0" h="120000" w="120000">
                <a:moveTo>
                  <a:pt x="46771" y="45493"/>
                </a:moveTo>
                <a:lnTo>
                  <a:pt x="46672" y="44332"/>
                </a:lnTo>
                <a:lnTo>
                  <a:pt x="46672" y="45029"/>
                </a:lnTo>
                <a:lnTo>
                  <a:pt x="46771" y="45493"/>
                </a:lnTo>
                <a:close/>
              </a:path>
              <a:path extrusionOk="0" h="120000" w="120000">
                <a:moveTo>
                  <a:pt x="47366" y="27621"/>
                </a:moveTo>
                <a:lnTo>
                  <a:pt x="47366" y="27156"/>
                </a:lnTo>
                <a:lnTo>
                  <a:pt x="47266" y="27621"/>
                </a:lnTo>
                <a:lnTo>
                  <a:pt x="47366" y="27621"/>
                </a:lnTo>
                <a:close/>
              </a:path>
              <a:path extrusionOk="0" h="120000" w="120000">
                <a:moveTo>
                  <a:pt x="26358" y="41083"/>
                </a:moveTo>
                <a:lnTo>
                  <a:pt x="26259" y="40619"/>
                </a:lnTo>
                <a:lnTo>
                  <a:pt x="26259" y="40850"/>
                </a:lnTo>
                <a:lnTo>
                  <a:pt x="26358" y="41083"/>
                </a:lnTo>
                <a:close/>
              </a:path>
              <a:path extrusionOk="0" h="120000" w="120000">
                <a:moveTo>
                  <a:pt x="26655" y="40850"/>
                </a:moveTo>
                <a:lnTo>
                  <a:pt x="26457" y="40386"/>
                </a:lnTo>
                <a:lnTo>
                  <a:pt x="26457" y="40850"/>
                </a:lnTo>
                <a:lnTo>
                  <a:pt x="26655" y="40850"/>
                </a:lnTo>
                <a:close/>
              </a:path>
              <a:path extrusionOk="0" h="120000" w="120000">
                <a:moveTo>
                  <a:pt x="24971" y="41083"/>
                </a:moveTo>
                <a:lnTo>
                  <a:pt x="24872" y="41547"/>
                </a:lnTo>
                <a:lnTo>
                  <a:pt x="24971" y="41547"/>
                </a:lnTo>
                <a:lnTo>
                  <a:pt x="24971" y="41083"/>
                </a:lnTo>
                <a:close/>
              </a:path>
              <a:path extrusionOk="0" h="120000" w="120000">
                <a:moveTo>
                  <a:pt x="28736" y="43868"/>
                </a:moveTo>
                <a:lnTo>
                  <a:pt x="28835" y="44100"/>
                </a:lnTo>
                <a:lnTo>
                  <a:pt x="28828" y="43129"/>
                </a:lnTo>
                <a:lnTo>
                  <a:pt x="28736" y="43868"/>
                </a:lnTo>
                <a:close/>
              </a:path>
              <a:path extrusionOk="0" h="120000" w="120000">
                <a:moveTo>
                  <a:pt x="27646" y="42011"/>
                </a:moveTo>
                <a:lnTo>
                  <a:pt x="27745" y="43404"/>
                </a:lnTo>
                <a:lnTo>
                  <a:pt x="27646" y="41547"/>
                </a:lnTo>
                <a:lnTo>
                  <a:pt x="27646" y="42011"/>
                </a:lnTo>
                <a:close/>
              </a:path>
              <a:path extrusionOk="0" h="120000" w="120000">
                <a:moveTo>
                  <a:pt x="198" y="86344"/>
                </a:moveTo>
                <a:lnTo>
                  <a:pt x="99" y="86576"/>
                </a:lnTo>
                <a:lnTo>
                  <a:pt x="198" y="86808"/>
                </a:lnTo>
                <a:lnTo>
                  <a:pt x="198" y="86344"/>
                </a:lnTo>
                <a:close/>
              </a:path>
              <a:path extrusionOk="0" h="120000" w="120000">
                <a:moveTo>
                  <a:pt x="8621" y="64525"/>
                </a:moveTo>
                <a:lnTo>
                  <a:pt x="8422" y="63829"/>
                </a:lnTo>
                <a:lnTo>
                  <a:pt x="8422" y="64294"/>
                </a:lnTo>
                <a:lnTo>
                  <a:pt x="8621" y="64525"/>
                </a:lnTo>
                <a:close/>
              </a:path>
              <a:path extrusionOk="0" h="120000" w="120000">
                <a:moveTo>
                  <a:pt x="8522" y="66846"/>
                </a:moveTo>
                <a:lnTo>
                  <a:pt x="8224" y="66615"/>
                </a:lnTo>
                <a:lnTo>
                  <a:pt x="8125" y="66846"/>
                </a:lnTo>
                <a:lnTo>
                  <a:pt x="8522" y="66846"/>
                </a:lnTo>
                <a:close/>
              </a:path>
              <a:path extrusionOk="0" h="120000" w="120000">
                <a:moveTo>
                  <a:pt x="8501" y="65192"/>
                </a:moveTo>
                <a:lnTo>
                  <a:pt x="8522" y="66846"/>
                </a:lnTo>
                <a:lnTo>
                  <a:pt x="8621" y="64990"/>
                </a:lnTo>
                <a:lnTo>
                  <a:pt x="8501" y="65192"/>
                </a:lnTo>
                <a:close/>
              </a:path>
              <a:path extrusionOk="0" h="120000" w="120000">
                <a:moveTo>
                  <a:pt x="9290" y="52620"/>
                </a:moveTo>
                <a:lnTo>
                  <a:pt x="9234" y="68736"/>
                </a:lnTo>
                <a:lnTo>
                  <a:pt x="9369" y="69458"/>
                </a:lnTo>
                <a:lnTo>
                  <a:pt x="9290" y="52620"/>
                </a:lnTo>
                <a:close/>
              </a:path>
              <a:path extrusionOk="0" h="120000" w="120000">
                <a:moveTo>
                  <a:pt x="9512" y="53617"/>
                </a:moveTo>
                <a:lnTo>
                  <a:pt x="9611" y="93539"/>
                </a:lnTo>
                <a:lnTo>
                  <a:pt x="9611" y="53848"/>
                </a:lnTo>
                <a:lnTo>
                  <a:pt x="9512" y="53617"/>
                </a:lnTo>
                <a:close/>
              </a:path>
              <a:path extrusionOk="0" h="120000" w="120000">
                <a:moveTo>
                  <a:pt x="9215" y="92611"/>
                </a:moveTo>
                <a:lnTo>
                  <a:pt x="9017" y="92146"/>
                </a:lnTo>
                <a:lnTo>
                  <a:pt x="9017" y="92378"/>
                </a:lnTo>
                <a:lnTo>
                  <a:pt x="9215" y="92611"/>
                </a:lnTo>
                <a:close/>
              </a:path>
              <a:path extrusionOk="0" h="120000" w="120000">
                <a:moveTo>
                  <a:pt x="9314" y="70096"/>
                </a:moveTo>
                <a:lnTo>
                  <a:pt x="9512" y="92378"/>
                </a:lnTo>
                <a:lnTo>
                  <a:pt x="9413" y="70096"/>
                </a:lnTo>
                <a:lnTo>
                  <a:pt x="9314" y="70096"/>
                </a:lnTo>
                <a:close/>
              </a:path>
              <a:path extrusionOk="0" h="120000" w="120000">
                <a:moveTo>
                  <a:pt x="9611" y="51991"/>
                </a:moveTo>
                <a:lnTo>
                  <a:pt x="9413" y="51296"/>
                </a:lnTo>
                <a:lnTo>
                  <a:pt x="9413" y="51760"/>
                </a:lnTo>
                <a:lnTo>
                  <a:pt x="9611" y="51991"/>
                </a:lnTo>
                <a:close/>
              </a:path>
              <a:path extrusionOk="0" h="120000" w="120000">
                <a:moveTo>
                  <a:pt x="10305" y="52688"/>
                </a:moveTo>
                <a:lnTo>
                  <a:pt x="10206" y="52224"/>
                </a:lnTo>
                <a:lnTo>
                  <a:pt x="10206" y="52456"/>
                </a:lnTo>
                <a:lnTo>
                  <a:pt x="10305" y="52688"/>
                </a:lnTo>
                <a:close/>
              </a:path>
              <a:path extrusionOk="0" h="120000" w="120000">
                <a:moveTo>
                  <a:pt x="10900" y="53153"/>
                </a:moveTo>
                <a:lnTo>
                  <a:pt x="10800" y="52456"/>
                </a:lnTo>
                <a:lnTo>
                  <a:pt x="10800" y="52688"/>
                </a:lnTo>
                <a:lnTo>
                  <a:pt x="10900" y="53153"/>
                </a:lnTo>
                <a:close/>
              </a:path>
              <a:path extrusionOk="0" h="120000" w="120000">
                <a:moveTo>
                  <a:pt x="9314" y="44100"/>
                </a:moveTo>
                <a:lnTo>
                  <a:pt x="9413" y="51296"/>
                </a:lnTo>
                <a:lnTo>
                  <a:pt x="9611" y="44100"/>
                </a:lnTo>
                <a:lnTo>
                  <a:pt x="9314" y="44100"/>
                </a:lnTo>
                <a:close/>
              </a:path>
              <a:path extrusionOk="0" h="120000" w="120000">
                <a:moveTo>
                  <a:pt x="9017" y="43636"/>
                </a:moveTo>
                <a:lnTo>
                  <a:pt x="9017" y="51296"/>
                </a:lnTo>
                <a:lnTo>
                  <a:pt x="9017" y="43636"/>
                </a:lnTo>
                <a:close/>
              </a:path>
              <a:path extrusionOk="0" h="120000" w="120000">
                <a:moveTo>
                  <a:pt x="5747" y="79380"/>
                </a:moveTo>
                <a:lnTo>
                  <a:pt x="5450" y="79380"/>
                </a:lnTo>
                <a:lnTo>
                  <a:pt x="5450" y="79613"/>
                </a:lnTo>
                <a:lnTo>
                  <a:pt x="5747" y="79380"/>
                </a:lnTo>
                <a:close/>
              </a:path>
              <a:path extrusionOk="0" h="120000" w="120000">
                <a:moveTo>
                  <a:pt x="6341" y="70152"/>
                </a:moveTo>
                <a:lnTo>
                  <a:pt x="6242" y="69400"/>
                </a:lnTo>
                <a:lnTo>
                  <a:pt x="6044" y="69632"/>
                </a:lnTo>
                <a:lnTo>
                  <a:pt x="6341" y="70152"/>
                </a:lnTo>
                <a:close/>
              </a:path>
              <a:path extrusionOk="0" h="120000" w="120000">
                <a:moveTo>
                  <a:pt x="7629" y="58491"/>
                </a:moveTo>
                <a:lnTo>
                  <a:pt x="7530" y="57331"/>
                </a:lnTo>
                <a:lnTo>
                  <a:pt x="7530" y="58027"/>
                </a:lnTo>
                <a:lnTo>
                  <a:pt x="7629" y="58491"/>
                </a:lnTo>
                <a:close/>
              </a:path>
              <a:path extrusionOk="0" h="120000" w="120000">
                <a:moveTo>
                  <a:pt x="7828" y="71721"/>
                </a:moveTo>
                <a:lnTo>
                  <a:pt x="7629" y="71489"/>
                </a:lnTo>
                <a:lnTo>
                  <a:pt x="7629" y="71721"/>
                </a:lnTo>
                <a:lnTo>
                  <a:pt x="7828" y="71721"/>
                </a:lnTo>
                <a:close/>
              </a:path>
              <a:path extrusionOk="0" h="120000" w="120000">
                <a:moveTo>
                  <a:pt x="8621" y="67543"/>
                </a:moveTo>
                <a:lnTo>
                  <a:pt x="8522" y="67079"/>
                </a:lnTo>
                <a:lnTo>
                  <a:pt x="8522" y="67543"/>
                </a:lnTo>
                <a:lnTo>
                  <a:pt x="8621" y="67543"/>
                </a:lnTo>
                <a:close/>
              </a:path>
              <a:path extrusionOk="0" h="120000" w="120000">
                <a:moveTo>
                  <a:pt x="7629" y="43868"/>
                </a:moveTo>
                <a:lnTo>
                  <a:pt x="7729" y="43636"/>
                </a:lnTo>
                <a:lnTo>
                  <a:pt x="7530" y="43404"/>
                </a:lnTo>
                <a:lnTo>
                  <a:pt x="7629" y="43868"/>
                </a:lnTo>
                <a:close/>
              </a:path>
              <a:path extrusionOk="0" h="120000" w="120000">
                <a:moveTo>
                  <a:pt x="8323" y="70560"/>
                </a:moveTo>
                <a:lnTo>
                  <a:pt x="8224" y="70329"/>
                </a:lnTo>
                <a:lnTo>
                  <a:pt x="8224" y="71025"/>
                </a:lnTo>
                <a:lnTo>
                  <a:pt x="8323" y="70560"/>
                </a:lnTo>
                <a:close/>
              </a:path>
              <a:path extrusionOk="0" h="120000" w="120000">
                <a:moveTo>
                  <a:pt x="8125" y="84951"/>
                </a:moveTo>
                <a:lnTo>
                  <a:pt x="7927" y="84487"/>
                </a:lnTo>
                <a:lnTo>
                  <a:pt x="7927" y="84951"/>
                </a:lnTo>
                <a:lnTo>
                  <a:pt x="8125" y="84951"/>
                </a:lnTo>
                <a:close/>
              </a:path>
              <a:path extrusionOk="0" h="120000" w="120000">
                <a:moveTo>
                  <a:pt x="7629" y="67079"/>
                </a:moveTo>
                <a:lnTo>
                  <a:pt x="7530" y="67543"/>
                </a:lnTo>
                <a:lnTo>
                  <a:pt x="7629" y="67543"/>
                </a:lnTo>
                <a:lnTo>
                  <a:pt x="7629" y="67079"/>
                </a:lnTo>
                <a:close/>
              </a:path>
              <a:path extrusionOk="0" h="120000" w="120000">
                <a:moveTo>
                  <a:pt x="7530" y="57331"/>
                </a:moveTo>
                <a:lnTo>
                  <a:pt x="7431" y="56634"/>
                </a:lnTo>
                <a:lnTo>
                  <a:pt x="7431" y="57098"/>
                </a:lnTo>
                <a:lnTo>
                  <a:pt x="7530" y="57331"/>
                </a:lnTo>
                <a:close/>
              </a:path>
              <a:path extrusionOk="0" h="120000" w="120000">
                <a:moveTo>
                  <a:pt x="56967" y="16793"/>
                </a:moveTo>
                <a:lnTo>
                  <a:pt x="56581" y="16479"/>
                </a:lnTo>
                <a:lnTo>
                  <a:pt x="56581" y="16711"/>
                </a:lnTo>
                <a:lnTo>
                  <a:pt x="56967" y="16793"/>
                </a:lnTo>
                <a:close/>
              </a:path>
              <a:path extrusionOk="0" h="120000" w="120000">
                <a:moveTo>
                  <a:pt x="83534" y="29013"/>
                </a:moveTo>
                <a:lnTo>
                  <a:pt x="83435" y="28317"/>
                </a:lnTo>
                <a:lnTo>
                  <a:pt x="83435" y="28781"/>
                </a:lnTo>
                <a:lnTo>
                  <a:pt x="83534" y="29013"/>
                </a:lnTo>
                <a:close/>
              </a:path>
              <a:path extrusionOk="0" h="120000" w="120000">
                <a:moveTo>
                  <a:pt x="83435" y="28317"/>
                </a:moveTo>
                <a:lnTo>
                  <a:pt x="83336" y="28085"/>
                </a:lnTo>
                <a:lnTo>
                  <a:pt x="83336" y="28317"/>
                </a:lnTo>
                <a:lnTo>
                  <a:pt x="83435" y="28317"/>
                </a:lnTo>
                <a:close/>
              </a:path>
              <a:path extrusionOk="0" h="120000" w="120000">
                <a:moveTo>
                  <a:pt x="83336" y="25067"/>
                </a:moveTo>
                <a:lnTo>
                  <a:pt x="83237" y="24603"/>
                </a:lnTo>
                <a:lnTo>
                  <a:pt x="83237" y="24835"/>
                </a:lnTo>
                <a:lnTo>
                  <a:pt x="83336" y="25067"/>
                </a:lnTo>
                <a:close/>
              </a:path>
              <a:path extrusionOk="0" h="120000" w="120000">
                <a:moveTo>
                  <a:pt x="83336" y="28085"/>
                </a:moveTo>
                <a:lnTo>
                  <a:pt x="83138" y="28085"/>
                </a:lnTo>
                <a:lnTo>
                  <a:pt x="83237" y="28317"/>
                </a:lnTo>
                <a:lnTo>
                  <a:pt x="83336" y="28085"/>
                </a:lnTo>
                <a:close/>
              </a:path>
              <a:path extrusionOk="0" h="120000" w="120000">
                <a:moveTo>
                  <a:pt x="58365" y="26460"/>
                </a:moveTo>
                <a:lnTo>
                  <a:pt x="58265" y="26460"/>
                </a:lnTo>
                <a:lnTo>
                  <a:pt x="58365" y="26924"/>
                </a:lnTo>
                <a:lnTo>
                  <a:pt x="58365" y="26460"/>
                </a:lnTo>
                <a:close/>
              </a:path>
              <a:path extrusionOk="0" h="120000" w="120000">
                <a:moveTo>
                  <a:pt x="58265" y="18800"/>
                </a:moveTo>
                <a:lnTo>
                  <a:pt x="58067" y="19033"/>
                </a:lnTo>
                <a:lnTo>
                  <a:pt x="58265" y="19264"/>
                </a:lnTo>
                <a:lnTo>
                  <a:pt x="58265" y="18800"/>
                </a:lnTo>
                <a:close/>
              </a:path>
              <a:path extrusionOk="0" h="120000" w="120000">
                <a:moveTo>
                  <a:pt x="56383" y="22514"/>
                </a:moveTo>
                <a:lnTo>
                  <a:pt x="56185" y="22050"/>
                </a:lnTo>
                <a:lnTo>
                  <a:pt x="56185" y="22514"/>
                </a:lnTo>
                <a:lnTo>
                  <a:pt x="56383" y="22514"/>
                </a:lnTo>
                <a:close/>
              </a:path>
              <a:path extrusionOk="0" h="120000" w="120000">
                <a:moveTo>
                  <a:pt x="58067" y="36905"/>
                </a:moveTo>
                <a:lnTo>
                  <a:pt x="58067" y="95628"/>
                </a:lnTo>
                <a:lnTo>
                  <a:pt x="58067" y="36905"/>
                </a:lnTo>
                <a:close/>
              </a:path>
              <a:path extrusionOk="0" h="120000" w="120000">
                <a:moveTo>
                  <a:pt x="90074" y="26228"/>
                </a:moveTo>
                <a:lnTo>
                  <a:pt x="89976" y="26088"/>
                </a:lnTo>
                <a:lnTo>
                  <a:pt x="89975" y="26228"/>
                </a:lnTo>
                <a:lnTo>
                  <a:pt x="90074" y="26228"/>
                </a:lnTo>
                <a:close/>
              </a:path>
              <a:path extrusionOk="0" h="120000" w="120000">
                <a:moveTo>
                  <a:pt x="90014" y="25275"/>
                </a:moveTo>
                <a:lnTo>
                  <a:pt x="90087" y="24686"/>
                </a:lnTo>
                <a:lnTo>
                  <a:pt x="89975" y="24603"/>
                </a:lnTo>
                <a:lnTo>
                  <a:pt x="90014" y="25275"/>
                </a:lnTo>
                <a:close/>
              </a:path>
              <a:path extrusionOk="0" h="120000" w="120000">
                <a:moveTo>
                  <a:pt x="91858" y="26692"/>
                </a:moveTo>
                <a:lnTo>
                  <a:pt x="91719" y="27052"/>
                </a:lnTo>
                <a:lnTo>
                  <a:pt x="91858" y="26924"/>
                </a:lnTo>
                <a:lnTo>
                  <a:pt x="91858" y="26692"/>
                </a:lnTo>
                <a:close/>
              </a:path>
              <a:path extrusionOk="0" h="120000" w="120000">
                <a:moveTo>
                  <a:pt x="85020" y="29941"/>
                </a:moveTo>
                <a:lnTo>
                  <a:pt x="84921" y="29478"/>
                </a:lnTo>
                <a:lnTo>
                  <a:pt x="84921" y="29941"/>
                </a:lnTo>
                <a:lnTo>
                  <a:pt x="85020" y="29941"/>
                </a:lnTo>
                <a:close/>
              </a:path>
              <a:path extrusionOk="0" h="120000" w="120000">
                <a:moveTo>
                  <a:pt x="87101" y="31334"/>
                </a:moveTo>
                <a:lnTo>
                  <a:pt x="87235" y="32959"/>
                </a:lnTo>
                <a:lnTo>
                  <a:pt x="87200" y="31102"/>
                </a:lnTo>
                <a:lnTo>
                  <a:pt x="87101" y="31334"/>
                </a:lnTo>
                <a:close/>
              </a:path>
              <a:path extrusionOk="0" h="120000" w="120000">
                <a:moveTo>
                  <a:pt x="102560" y="72417"/>
                </a:moveTo>
                <a:lnTo>
                  <a:pt x="102361" y="72185"/>
                </a:lnTo>
                <a:lnTo>
                  <a:pt x="102361" y="72417"/>
                </a:lnTo>
                <a:lnTo>
                  <a:pt x="102560" y="72417"/>
                </a:lnTo>
                <a:close/>
              </a:path>
              <a:path extrusionOk="0" h="120000" w="120000">
                <a:moveTo>
                  <a:pt x="103748" y="44796"/>
                </a:moveTo>
                <a:lnTo>
                  <a:pt x="103748" y="72417"/>
                </a:lnTo>
                <a:lnTo>
                  <a:pt x="104145" y="71256"/>
                </a:lnTo>
                <a:lnTo>
                  <a:pt x="103748" y="44796"/>
                </a:lnTo>
                <a:close/>
              </a:path>
              <a:path extrusionOk="0" h="120000" w="120000">
                <a:moveTo>
                  <a:pt x="104442" y="44100"/>
                </a:moveTo>
                <a:lnTo>
                  <a:pt x="104442" y="44332"/>
                </a:lnTo>
                <a:lnTo>
                  <a:pt x="104541" y="44100"/>
                </a:lnTo>
                <a:lnTo>
                  <a:pt x="104442" y="44100"/>
                </a:lnTo>
                <a:close/>
              </a:path>
              <a:path extrusionOk="0" h="120000" w="120000">
                <a:moveTo>
                  <a:pt x="102499" y="64818"/>
                </a:moveTo>
                <a:lnTo>
                  <a:pt x="102163" y="44100"/>
                </a:lnTo>
                <a:lnTo>
                  <a:pt x="102163" y="64525"/>
                </a:lnTo>
                <a:lnTo>
                  <a:pt x="102499" y="64818"/>
                </a:lnTo>
                <a:close/>
              </a:path>
              <a:path extrusionOk="0" h="120000" w="120000">
                <a:moveTo>
                  <a:pt x="105830" y="71025"/>
                </a:moveTo>
                <a:lnTo>
                  <a:pt x="105731" y="70793"/>
                </a:lnTo>
                <a:lnTo>
                  <a:pt x="105731" y="71025"/>
                </a:lnTo>
                <a:lnTo>
                  <a:pt x="105830" y="71025"/>
                </a:lnTo>
                <a:close/>
              </a:path>
              <a:path extrusionOk="0" h="120000" w="120000">
                <a:moveTo>
                  <a:pt x="106037" y="72022"/>
                </a:moveTo>
                <a:lnTo>
                  <a:pt x="105731" y="71489"/>
                </a:lnTo>
                <a:lnTo>
                  <a:pt x="105731" y="71721"/>
                </a:lnTo>
                <a:lnTo>
                  <a:pt x="106037" y="72022"/>
                </a:lnTo>
                <a:close/>
              </a:path>
              <a:path extrusionOk="0" h="120000" w="120000">
                <a:moveTo>
                  <a:pt x="107211" y="42521"/>
                </a:moveTo>
                <a:lnTo>
                  <a:pt x="106920" y="70096"/>
                </a:lnTo>
                <a:lnTo>
                  <a:pt x="107118" y="70329"/>
                </a:lnTo>
                <a:lnTo>
                  <a:pt x="107211" y="42521"/>
                </a:lnTo>
                <a:close/>
              </a:path>
              <a:path extrusionOk="0" h="120000" w="120000">
                <a:moveTo>
                  <a:pt x="107811" y="42476"/>
                </a:moveTo>
                <a:lnTo>
                  <a:pt x="107811" y="68239"/>
                </a:lnTo>
                <a:lnTo>
                  <a:pt x="107811" y="42476"/>
                </a:lnTo>
                <a:close/>
              </a:path>
              <a:path extrusionOk="0" h="120000" w="120000">
                <a:moveTo>
                  <a:pt x="111081" y="65454"/>
                </a:moveTo>
                <a:lnTo>
                  <a:pt x="110883" y="65222"/>
                </a:lnTo>
                <a:lnTo>
                  <a:pt x="110883" y="65454"/>
                </a:lnTo>
                <a:lnTo>
                  <a:pt x="111081" y="65454"/>
                </a:lnTo>
                <a:close/>
              </a:path>
              <a:path extrusionOk="0" h="120000" w="120000">
                <a:moveTo>
                  <a:pt x="111160" y="59880"/>
                </a:moveTo>
                <a:lnTo>
                  <a:pt x="111180" y="60348"/>
                </a:lnTo>
                <a:lnTo>
                  <a:pt x="111379" y="59651"/>
                </a:lnTo>
                <a:lnTo>
                  <a:pt x="111160" y="59880"/>
                </a:lnTo>
                <a:close/>
              </a:path>
              <a:path extrusionOk="0" h="120000" w="120000">
                <a:moveTo>
                  <a:pt x="109694" y="42707"/>
                </a:moveTo>
                <a:lnTo>
                  <a:pt x="109793" y="66382"/>
                </a:lnTo>
                <a:lnTo>
                  <a:pt x="109793" y="66151"/>
                </a:lnTo>
                <a:lnTo>
                  <a:pt x="109694" y="42707"/>
                </a:lnTo>
                <a:close/>
              </a:path>
              <a:path extrusionOk="0" h="120000" w="120000">
                <a:moveTo>
                  <a:pt x="110388" y="59419"/>
                </a:moveTo>
                <a:lnTo>
                  <a:pt x="110446" y="65641"/>
                </a:lnTo>
                <a:lnTo>
                  <a:pt x="110784" y="59651"/>
                </a:lnTo>
                <a:lnTo>
                  <a:pt x="110388" y="59419"/>
                </a:lnTo>
                <a:close/>
              </a:path>
              <a:path extrusionOk="0" h="120000" w="120000">
                <a:moveTo>
                  <a:pt x="113361" y="58723"/>
                </a:moveTo>
                <a:lnTo>
                  <a:pt x="113262" y="58491"/>
                </a:lnTo>
                <a:lnTo>
                  <a:pt x="113262" y="58955"/>
                </a:lnTo>
                <a:lnTo>
                  <a:pt x="113361" y="58723"/>
                </a:lnTo>
                <a:close/>
              </a:path>
              <a:path extrusionOk="0" h="120000" w="120000">
                <a:moveTo>
                  <a:pt x="113162" y="56634"/>
                </a:moveTo>
                <a:lnTo>
                  <a:pt x="112875" y="59428"/>
                </a:lnTo>
                <a:lnTo>
                  <a:pt x="113226" y="59022"/>
                </a:lnTo>
                <a:lnTo>
                  <a:pt x="113162" y="56634"/>
                </a:lnTo>
                <a:close/>
              </a:path>
              <a:path extrusionOk="0" h="120000" w="120000">
                <a:moveTo>
                  <a:pt x="117820" y="60580"/>
                </a:moveTo>
                <a:lnTo>
                  <a:pt x="117721" y="60348"/>
                </a:lnTo>
                <a:lnTo>
                  <a:pt x="117721" y="60812"/>
                </a:lnTo>
                <a:lnTo>
                  <a:pt x="117820" y="60580"/>
                </a:lnTo>
                <a:close/>
              </a:path>
              <a:path extrusionOk="0" h="120000" w="120000">
                <a:moveTo>
                  <a:pt x="117622" y="61044"/>
                </a:moveTo>
                <a:lnTo>
                  <a:pt x="117324" y="60580"/>
                </a:lnTo>
                <a:lnTo>
                  <a:pt x="117324" y="61044"/>
                </a:lnTo>
                <a:lnTo>
                  <a:pt x="117622" y="61044"/>
                </a:lnTo>
                <a:close/>
              </a:path>
              <a:path extrusionOk="0" h="120000" w="120000">
                <a:moveTo>
                  <a:pt x="117027" y="54777"/>
                </a:moveTo>
                <a:lnTo>
                  <a:pt x="116928" y="54081"/>
                </a:lnTo>
                <a:lnTo>
                  <a:pt x="116928" y="54313"/>
                </a:lnTo>
                <a:lnTo>
                  <a:pt x="117027" y="54777"/>
                </a:lnTo>
                <a:close/>
              </a:path>
              <a:path extrusionOk="0" h="120000" w="120000">
                <a:moveTo>
                  <a:pt x="116432" y="52456"/>
                </a:moveTo>
                <a:lnTo>
                  <a:pt x="116531" y="59651"/>
                </a:lnTo>
                <a:lnTo>
                  <a:pt x="116631" y="52456"/>
                </a:lnTo>
                <a:lnTo>
                  <a:pt x="116432" y="52456"/>
                </a:lnTo>
                <a:close/>
              </a:path>
              <a:path extrusionOk="0" h="120000" w="120000">
                <a:moveTo>
                  <a:pt x="115540" y="57098"/>
                </a:moveTo>
                <a:lnTo>
                  <a:pt x="115045" y="56866"/>
                </a:lnTo>
                <a:lnTo>
                  <a:pt x="115045" y="57098"/>
                </a:lnTo>
                <a:lnTo>
                  <a:pt x="115540" y="57098"/>
                </a:lnTo>
                <a:close/>
              </a:path>
              <a:path extrusionOk="0" h="120000" w="120000">
                <a:moveTo>
                  <a:pt x="118315" y="58491"/>
                </a:moveTo>
                <a:lnTo>
                  <a:pt x="118513" y="59419"/>
                </a:lnTo>
                <a:lnTo>
                  <a:pt x="118414" y="58491"/>
                </a:lnTo>
                <a:lnTo>
                  <a:pt x="118315" y="58491"/>
                </a:lnTo>
                <a:close/>
              </a:path>
              <a:path extrusionOk="0" h="120000" w="120000">
                <a:moveTo>
                  <a:pt x="118612" y="58955"/>
                </a:moveTo>
                <a:lnTo>
                  <a:pt x="118513" y="59419"/>
                </a:lnTo>
                <a:lnTo>
                  <a:pt x="118711" y="59187"/>
                </a:lnTo>
                <a:lnTo>
                  <a:pt x="118612" y="58955"/>
                </a:lnTo>
                <a:close/>
              </a:path>
              <a:path extrusionOk="0" h="120000" w="120000">
                <a:moveTo>
                  <a:pt x="119306" y="58258"/>
                </a:moveTo>
                <a:lnTo>
                  <a:pt x="119207" y="58027"/>
                </a:lnTo>
                <a:lnTo>
                  <a:pt x="119207" y="58258"/>
                </a:lnTo>
                <a:lnTo>
                  <a:pt x="119306" y="58258"/>
                </a:lnTo>
                <a:close/>
              </a:path>
              <a:path extrusionOk="0" h="120000" w="120000">
                <a:moveTo>
                  <a:pt x="120000" y="56170"/>
                </a:moveTo>
                <a:lnTo>
                  <a:pt x="120000" y="56634"/>
                </a:lnTo>
                <a:lnTo>
                  <a:pt x="120000" y="56170"/>
                </a:lnTo>
                <a:close/>
              </a:path>
              <a:path extrusionOk="0" h="120000" w="120000">
                <a:moveTo>
                  <a:pt x="119504" y="57331"/>
                </a:moveTo>
                <a:lnTo>
                  <a:pt x="119405" y="58027"/>
                </a:lnTo>
                <a:lnTo>
                  <a:pt x="119504" y="58258"/>
                </a:lnTo>
                <a:lnTo>
                  <a:pt x="119504" y="57331"/>
                </a:lnTo>
                <a:close/>
              </a:path>
              <a:path extrusionOk="0" h="120000" w="120000">
                <a:moveTo>
                  <a:pt x="118414" y="60580"/>
                </a:moveTo>
                <a:lnTo>
                  <a:pt x="118513" y="61044"/>
                </a:lnTo>
                <a:lnTo>
                  <a:pt x="118513" y="60812"/>
                </a:lnTo>
                <a:lnTo>
                  <a:pt x="118414" y="60580"/>
                </a:lnTo>
                <a:close/>
              </a:path>
              <a:path extrusionOk="0" h="120000" w="120000">
                <a:moveTo>
                  <a:pt x="113856" y="47814"/>
                </a:moveTo>
                <a:lnTo>
                  <a:pt x="113835" y="55850"/>
                </a:lnTo>
                <a:lnTo>
                  <a:pt x="113856" y="55938"/>
                </a:lnTo>
                <a:lnTo>
                  <a:pt x="113856" y="47814"/>
                </a:lnTo>
                <a:close/>
              </a:path>
              <a:path extrusionOk="0" h="120000" w="120000">
                <a:moveTo>
                  <a:pt x="114847" y="56866"/>
                </a:moveTo>
                <a:lnTo>
                  <a:pt x="114811" y="57398"/>
                </a:lnTo>
                <a:lnTo>
                  <a:pt x="114847" y="57331"/>
                </a:lnTo>
                <a:lnTo>
                  <a:pt x="114847" y="56866"/>
                </a:lnTo>
                <a:close/>
              </a:path>
              <a:path extrusionOk="0" h="120000" w="120000">
                <a:moveTo>
                  <a:pt x="113955" y="57331"/>
                </a:moveTo>
                <a:lnTo>
                  <a:pt x="113757" y="56866"/>
                </a:lnTo>
                <a:lnTo>
                  <a:pt x="113658" y="57331"/>
                </a:lnTo>
                <a:lnTo>
                  <a:pt x="113955" y="57331"/>
                </a:lnTo>
                <a:close/>
              </a:path>
              <a:path extrusionOk="0" h="120000" w="120000">
                <a:moveTo>
                  <a:pt x="112667" y="45260"/>
                </a:moveTo>
                <a:lnTo>
                  <a:pt x="112568" y="45029"/>
                </a:lnTo>
                <a:lnTo>
                  <a:pt x="112667" y="45957"/>
                </a:lnTo>
                <a:lnTo>
                  <a:pt x="112667" y="45260"/>
                </a:lnTo>
                <a:close/>
              </a:path>
              <a:path extrusionOk="0" h="120000" w="120000">
                <a:moveTo>
                  <a:pt x="112568" y="64990"/>
                </a:moveTo>
                <a:lnTo>
                  <a:pt x="112417" y="65422"/>
                </a:lnTo>
                <a:lnTo>
                  <a:pt x="112667" y="64990"/>
                </a:lnTo>
                <a:lnTo>
                  <a:pt x="112568" y="64990"/>
                </a:lnTo>
                <a:close/>
              </a:path>
              <a:path extrusionOk="0" h="120000" w="120000">
                <a:moveTo>
                  <a:pt x="104541" y="70329"/>
                </a:moveTo>
                <a:lnTo>
                  <a:pt x="104442" y="70329"/>
                </a:lnTo>
                <a:lnTo>
                  <a:pt x="104442" y="70560"/>
                </a:lnTo>
                <a:lnTo>
                  <a:pt x="104541" y="70329"/>
                </a:lnTo>
                <a:close/>
              </a:path>
              <a:path extrusionOk="0" h="120000" w="120000">
                <a:moveTo>
                  <a:pt x="105101" y="43293"/>
                </a:moveTo>
                <a:lnTo>
                  <a:pt x="104938" y="42707"/>
                </a:lnTo>
                <a:lnTo>
                  <a:pt x="104839" y="42940"/>
                </a:lnTo>
                <a:lnTo>
                  <a:pt x="105101" y="43293"/>
                </a:lnTo>
                <a:close/>
              </a:path>
              <a:path extrusionOk="0" h="120000" w="120000">
                <a:moveTo>
                  <a:pt x="105037" y="42243"/>
                </a:moveTo>
                <a:lnTo>
                  <a:pt x="105101" y="43293"/>
                </a:lnTo>
                <a:lnTo>
                  <a:pt x="105037" y="42011"/>
                </a:lnTo>
                <a:lnTo>
                  <a:pt x="105037" y="42243"/>
                </a:lnTo>
                <a:close/>
              </a:path>
              <a:path extrusionOk="0" h="120000" w="120000">
                <a:moveTo>
                  <a:pt x="86408" y="103984"/>
                </a:moveTo>
                <a:lnTo>
                  <a:pt x="86507" y="107001"/>
                </a:lnTo>
                <a:lnTo>
                  <a:pt x="86408" y="103752"/>
                </a:lnTo>
                <a:lnTo>
                  <a:pt x="86408" y="103984"/>
                </a:lnTo>
                <a:close/>
              </a:path>
              <a:path extrusionOk="0" h="120000" w="120000">
                <a:moveTo>
                  <a:pt x="87113" y="106829"/>
                </a:moveTo>
                <a:lnTo>
                  <a:pt x="87200" y="108394"/>
                </a:lnTo>
                <a:lnTo>
                  <a:pt x="87189" y="107619"/>
                </a:lnTo>
                <a:lnTo>
                  <a:pt x="87113" y="106829"/>
                </a:lnTo>
                <a:close/>
              </a:path>
              <a:path extrusionOk="0" h="120000" w="120000">
                <a:moveTo>
                  <a:pt x="87299" y="94235"/>
                </a:moveTo>
                <a:lnTo>
                  <a:pt x="87192" y="95443"/>
                </a:lnTo>
                <a:lnTo>
                  <a:pt x="87279" y="94662"/>
                </a:lnTo>
                <a:lnTo>
                  <a:pt x="87299" y="94235"/>
                </a:lnTo>
                <a:close/>
              </a:path>
              <a:path extrusionOk="0" h="120000" w="120000">
                <a:moveTo>
                  <a:pt x="87109" y="89726"/>
                </a:moveTo>
                <a:lnTo>
                  <a:pt x="87101" y="89129"/>
                </a:lnTo>
                <a:lnTo>
                  <a:pt x="87013" y="90255"/>
                </a:lnTo>
                <a:lnTo>
                  <a:pt x="87109" y="89726"/>
                </a:lnTo>
                <a:close/>
              </a:path>
              <a:path extrusionOk="0" h="120000" w="120000">
                <a:moveTo>
                  <a:pt x="97930" y="93910"/>
                </a:moveTo>
                <a:lnTo>
                  <a:pt x="97909" y="93209"/>
                </a:lnTo>
                <a:lnTo>
                  <a:pt x="97902" y="94699"/>
                </a:lnTo>
                <a:lnTo>
                  <a:pt x="97930" y="93910"/>
                </a:lnTo>
                <a:close/>
              </a:path>
              <a:path extrusionOk="0" h="120000" w="120000">
                <a:moveTo>
                  <a:pt x="97010" y="67775"/>
                </a:moveTo>
                <a:lnTo>
                  <a:pt x="96911" y="67543"/>
                </a:lnTo>
                <a:lnTo>
                  <a:pt x="96911" y="68007"/>
                </a:lnTo>
                <a:lnTo>
                  <a:pt x="97010" y="67775"/>
                </a:lnTo>
                <a:close/>
              </a:path>
              <a:path extrusionOk="0" h="120000" w="120000">
                <a:moveTo>
                  <a:pt x="98992" y="67543"/>
                </a:moveTo>
                <a:lnTo>
                  <a:pt x="98893" y="67775"/>
                </a:lnTo>
                <a:lnTo>
                  <a:pt x="99091" y="67775"/>
                </a:lnTo>
                <a:lnTo>
                  <a:pt x="98992" y="67543"/>
                </a:lnTo>
                <a:close/>
              </a:path>
              <a:path extrusionOk="0" h="120000" w="120000">
                <a:moveTo>
                  <a:pt x="99190" y="67311"/>
                </a:moveTo>
                <a:lnTo>
                  <a:pt x="98992" y="43868"/>
                </a:lnTo>
                <a:lnTo>
                  <a:pt x="98992" y="67543"/>
                </a:lnTo>
                <a:lnTo>
                  <a:pt x="99190" y="67311"/>
                </a:lnTo>
                <a:close/>
              </a:path>
              <a:path extrusionOk="0" h="120000" w="120000">
                <a:moveTo>
                  <a:pt x="99488" y="73578"/>
                </a:moveTo>
                <a:lnTo>
                  <a:pt x="99389" y="73578"/>
                </a:lnTo>
                <a:lnTo>
                  <a:pt x="99488" y="74042"/>
                </a:lnTo>
                <a:lnTo>
                  <a:pt x="99488" y="73578"/>
                </a:lnTo>
                <a:close/>
              </a:path>
              <a:path extrusionOk="0" h="120000" w="120000">
                <a:moveTo>
                  <a:pt x="99091" y="43404"/>
                </a:moveTo>
                <a:lnTo>
                  <a:pt x="98992" y="43172"/>
                </a:lnTo>
                <a:lnTo>
                  <a:pt x="98992" y="43868"/>
                </a:lnTo>
                <a:lnTo>
                  <a:pt x="99091" y="43404"/>
                </a:lnTo>
                <a:close/>
              </a:path>
              <a:path extrusionOk="0" h="120000" w="120000">
                <a:moveTo>
                  <a:pt x="100082" y="69168"/>
                </a:moveTo>
                <a:lnTo>
                  <a:pt x="99983" y="68936"/>
                </a:lnTo>
                <a:lnTo>
                  <a:pt x="99983" y="69168"/>
                </a:lnTo>
                <a:lnTo>
                  <a:pt x="100082" y="69168"/>
                </a:lnTo>
                <a:close/>
              </a:path>
              <a:path extrusionOk="0" h="120000" w="120000">
                <a:moveTo>
                  <a:pt x="99785" y="45029"/>
                </a:moveTo>
                <a:lnTo>
                  <a:pt x="99686" y="44564"/>
                </a:lnTo>
                <a:lnTo>
                  <a:pt x="99686" y="45029"/>
                </a:lnTo>
                <a:lnTo>
                  <a:pt x="99785" y="45029"/>
                </a:lnTo>
                <a:close/>
              </a:path>
              <a:path extrusionOk="0" h="120000" w="120000">
                <a:moveTo>
                  <a:pt x="96416" y="81470"/>
                </a:moveTo>
                <a:lnTo>
                  <a:pt x="96416" y="93075"/>
                </a:lnTo>
                <a:lnTo>
                  <a:pt x="96515" y="93539"/>
                </a:lnTo>
                <a:lnTo>
                  <a:pt x="96416" y="81470"/>
                </a:lnTo>
                <a:close/>
              </a:path>
              <a:path extrusionOk="0" h="120000" w="120000">
                <a:moveTo>
                  <a:pt x="96911" y="81005"/>
                </a:moveTo>
                <a:lnTo>
                  <a:pt x="96911" y="96789"/>
                </a:lnTo>
                <a:lnTo>
                  <a:pt x="96911" y="81005"/>
                </a:lnTo>
                <a:close/>
              </a:path>
              <a:path extrusionOk="0" h="120000" w="120000">
                <a:moveTo>
                  <a:pt x="98001" y="77756"/>
                </a:moveTo>
                <a:lnTo>
                  <a:pt x="97909" y="93209"/>
                </a:lnTo>
                <a:lnTo>
                  <a:pt x="97958" y="92560"/>
                </a:lnTo>
                <a:lnTo>
                  <a:pt x="98001" y="77756"/>
                </a:lnTo>
                <a:close/>
              </a:path>
              <a:path extrusionOk="0" h="120000" w="120000">
                <a:moveTo>
                  <a:pt x="101371" y="83094"/>
                </a:moveTo>
                <a:lnTo>
                  <a:pt x="101271" y="82862"/>
                </a:lnTo>
                <a:lnTo>
                  <a:pt x="101172" y="83094"/>
                </a:lnTo>
                <a:lnTo>
                  <a:pt x="101371" y="83094"/>
                </a:lnTo>
                <a:close/>
              </a:path>
              <a:path extrusionOk="0" h="120000" w="120000">
                <a:moveTo>
                  <a:pt x="101073" y="83327"/>
                </a:moveTo>
                <a:lnTo>
                  <a:pt x="100875" y="82166"/>
                </a:lnTo>
                <a:lnTo>
                  <a:pt x="100875" y="83094"/>
                </a:lnTo>
                <a:lnTo>
                  <a:pt x="101073" y="83327"/>
                </a:lnTo>
                <a:close/>
              </a:path>
              <a:path extrusionOk="0" h="120000" w="120000">
                <a:moveTo>
                  <a:pt x="100776" y="83094"/>
                </a:moveTo>
                <a:lnTo>
                  <a:pt x="100677" y="81237"/>
                </a:lnTo>
                <a:lnTo>
                  <a:pt x="100677" y="83327"/>
                </a:lnTo>
                <a:lnTo>
                  <a:pt x="100776" y="83094"/>
                </a:lnTo>
                <a:close/>
              </a:path>
              <a:path extrusionOk="0" h="120000" w="120000">
                <a:moveTo>
                  <a:pt x="100578" y="77756"/>
                </a:moveTo>
                <a:lnTo>
                  <a:pt x="100578" y="83327"/>
                </a:lnTo>
                <a:lnTo>
                  <a:pt x="100677" y="83327"/>
                </a:lnTo>
                <a:lnTo>
                  <a:pt x="100578" y="77756"/>
                </a:lnTo>
                <a:close/>
              </a:path>
              <a:path extrusionOk="0" h="120000" w="120000">
                <a:moveTo>
                  <a:pt x="101569" y="72185"/>
                </a:moveTo>
                <a:lnTo>
                  <a:pt x="101470" y="72882"/>
                </a:lnTo>
                <a:lnTo>
                  <a:pt x="101569" y="72882"/>
                </a:lnTo>
                <a:lnTo>
                  <a:pt x="101569" y="72185"/>
                </a:lnTo>
                <a:close/>
              </a:path>
              <a:path extrusionOk="0" h="120000" w="120000">
                <a:moveTo>
                  <a:pt x="102064" y="67079"/>
                </a:moveTo>
                <a:lnTo>
                  <a:pt x="101965" y="66151"/>
                </a:lnTo>
                <a:lnTo>
                  <a:pt x="101866" y="66615"/>
                </a:lnTo>
                <a:lnTo>
                  <a:pt x="102064" y="67079"/>
                </a:lnTo>
                <a:close/>
              </a:path>
              <a:path extrusionOk="0" h="120000" w="120000">
                <a:moveTo>
                  <a:pt x="102163" y="65918"/>
                </a:moveTo>
                <a:lnTo>
                  <a:pt x="102163" y="71953"/>
                </a:lnTo>
                <a:lnTo>
                  <a:pt x="102262" y="72185"/>
                </a:lnTo>
                <a:lnTo>
                  <a:pt x="102163" y="65918"/>
                </a:lnTo>
                <a:close/>
              </a:path>
              <a:path extrusionOk="0" h="120000" w="120000">
                <a:moveTo>
                  <a:pt x="100181" y="68703"/>
                </a:moveTo>
                <a:lnTo>
                  <a:pt x="100082" y="68703"/>
                </a:lnTo>
                <a:lnTo>
                  <a:pt x="100082" y="68936"/>
                </a:lnTo>
                <a:lnTo>
                  <a:pt x="100181" y="68703"/>
                </a:lnTo>
                <a:close/>
              </a:path>
              <a:path extrusionOk="0" h="120000" w="120000">
                <a:moveTo>
                  <a:pt x="101949" y="69095"/>
                </a:moveTo>
                <a:lnTo>
                  <a:pt x="101965" y="67775"/>
                </a:lnTo>
                <a:lnTo>
                  <a:pt x="101852" y="68526"/>
                </a:lnTo>
                <a:lnTo>
                  <a:pt x="101949" y="69095"/>
                </a:lnTo>
                <a:close/>
              </a:path>
              <a:path extrusionOk="0" h="120000" w="120000">
                <a:moveTo>
                  <a:pt x="96812" y="96556"/>
                </a:moveTo>
                <a:lnTo>
                  <a:pt x="96713" y="96325"/>
                </a:lnTo>
                <a:lnTo>
                  <a:pt x="96713" y="96556"/>
                </a:lnTo>
                <a:lnTo>
                  <a:pt x="96812" y="96556"/>
                </a:lnTo>
                <a:close/>
              </a:path>
              <a:path extrusionOk="0" h="120000" w="120000">
                <a:moveTo>
                  <a:pt x="96713" y="68007"/>
                </a:moveTo>
                <a:lnTo>
                  <a:pt x="96812" y="40619"/>
                </a:lnTo>
                <a:lnTo>
                  <a:pt x="96515" y="40386"/>
                </a:lnTo>
                <a:lnTo>
                  <a:pt x="96713" y="68007"/>
                </a:lnTo>
                <a:close/>
              </a:path>
              <a:path extrusionOk="0" h="120000" w="120000">
                <a:moveTo>
                  <a:pt x="95722" y="97949"/>
                </a:moveTo>
                <a:lnTo>
                  <a:pt x="95623" y="97253"/>
                </a:lnTo>
                <a:lnTo>
                  <a:pt x="95623" y="97717"/>
                </a:lnTo>
                <a:lnTo>
                  <a:pt x="95722" y="97949"/>
                </a:lnTo>
                <a:close/>
              </a:path>
              <a:path extrusionOk="0" h="120000" w="120000">
                <a:moveTo>
                  <a:pt x="95279" y="74534"/>
                </a:moveTo>
                <a:lnTo>
                  <a:pt x="94929" y="74274"/>
                </a:lnTo>
                <a:lnTo>
                  <a:pt x="94929" y="74739"/>
                </a:lnTo>
                <a:lnTo>
                  <a:pt x="95279" y="74534"/>
                </a:lnTo>
                <a:close/>
              </a:path>
              <a:path extrusionOk="0" h="120000" w="120000">
                <a:moveTo>
                  <a:pt x="95029" y="73810"/>
                </a:moveTo>
                <a:lnTo>
                  <a:pt x="95279" y="74534"/>
                </a:lnTo>
                <a:lnTo>
                  <a:pt x="95128" y="73810"/>
                </a:lnTo>
                <a:lnTo>
                  <a:pt x="95029" y="73810"/>
                </a:lnTo>
                <a:close/>
              </a:path>
              <a:path extrusionOk="0" h="120000" w="120000">
                <a:moveTo>
                  <a:pt x="94830" y="101199"/>
                </a:moveTo>
                <a:lnTo>
                  <a:pt x="94731" y="101199"/>
                </a:lnTo>
                <a:lnTo>
                  <a:pt x="94731" y="101431"/>
                </a:lnTo>
                <a:lnTo>
                  <a:pt x="94830" y="101199"/>
                </a:lnTo>
                <a:close/>
              </a:path>
              <a:path extrusionOk="0" h="120000" w="120000">
                <a:moveTo>
                  <a:pt x="91659" y="108394"/>
                </a:moveTo>
                <a:lnTo>
                  <a:pt x="91813" y="109041"/>
                </a:lnTo>
                <a:lnTo>
                  <a:pt x="91758" y="108162"/>
                </a:lnTo>
                <a:lnTo>
                  <a:pt x="91659" y="108394"/>
                </a:lnTo>
                <a:close/>
              </a:path>
              <a:path extrusionOk="0" h="120000" w="120000">
                <a:moveTo>
                  <a:pt x="90966" y="110483"/>
                </a:moveTo>
                <a:lnTo>
                  <a:pt x="90867" y="109787"/>
                </a:lnTo>
                <a:lnTo>
                  <a:pt x="90867" y="110715"/>
                </a:lnTo>
                <a:lnTo>
                  <a:pt x="90966" y="110483"/>
                </a:lnTo>
                <a:close/>
              </a:path>
              <a:path extrusionOk="0" h="120000" w="120000">
                <a:moveTo>
                  <a:pt x="89975" y="111644"/>
                </a:moveTo>
                <a:lnTo>
                  <a:pt x="89777" y="111876"/>
                </a:lnTo>
                <a:lnTo>
                  <a:pt x="89777" y="112107"/>
                </a:lnTo>
                <a:lnTo>
                  <a:pt x="89975" y="111644"/>
                </a:lnTo>
                <a:close/>
              </a:path>
              <a:path extrusionOk="0" h="120000" w="120000">
                <a:moveTo>
                  <a:pt x="91362" y="73810"/>
                </a:moveTo>
                <a:lnTo>
                  <a:pt x="91461" y="74506"/>
                </a:lnTo>
                <a:lnTo>
                  <a:pt x="91560" y="73810"/>
                </a:lnTo>
                <a:lnTo>
                  <a:pt x="91362" y="73810"/>
                </a:lnTo>
                <a:close/>
              </a:path>
              <a:path extrusionOk="0" h="120000" w="120000">
                <a:moveTo>
                  <a:pt x="95029" y="72185"/>
                </a:moveTo>
                <a:lnTo>
                  <a:pt x="94929" y="72185"/>
                </a:lnTo>
                <a:lnTo>
                  <a:pt x="94929" y="73346"/>
                </a:lnTo>
                <a:lnTo>
                  <a:pt x="95029" y="72185"/>
                </a:lnTo>
                <a:close/>
              </a:path>
              <a:path extrusionOk="0" h="120000" w="120000">
                <a:moveTo>
                  <a:pt x="96614" y="95628"/>
                </a:moveTo>
                <a:lnTo>
                  <a:pt x="96631" y="94491"/>
                </a:lnTo>
                <a:lnTo>
                  <a:pt x="96586" y="95162"/>
                </a:lnTo>
                <a:lnTo>
                  <a:pt x="96614" y="95628"/>
                </a:lnTo>
                <a:close/>
              </a:path>
              <a:path extrusionOk="0" h="120000" w="120000">
                <a:moveTo>
                  <a:pt x="93443" y="73346"/>
                </a:moveTo>
                <a:lnTo>
                  <a:pt x="93344" y="72649"/>
                </a:lnTo>
                <a:lnTo>
                  <a:pt x="93344" y="73113"/>
                </a:lnTo>
                <a:lnTo>
                  <a:pt x="93443" y="73346"/>
                </a:lnTo>
                <a:close/>
              </a:path>
              <a:path extrusionOk="0" h="120000" w="120000">
                <a:moveTo>
                  <a:pt x="94434" y="74739"/>
                </a:moveTo>
                <a:lnTo>
                  <a:pt x="94335" y="75203"/>
                </a:lnTo>
                <a:lnTo>
                  <a:pt x="94434" y="75203"/>
                </a:lnTo>
                <a:lnTo>
                  <a:pt x="94434" y="74739"/>
                </a:lnTo>
                <a:close/>
              </a:path>
              <a:path extrusionOk="0" h="120000" w="120000">
                <a:moveTo>
                  <a:pt x="95903" y="85549"/>
                </a:moveTo>
                <a:lnTo>
                  <a:pt x="95920" y="84023"/>
                </a:lnTo>
                <a:lnTo>
                  <a:pt x="95879" y="84786"/>
                </a:lnTo>
                <a:lnTo>
                  <a:pt x="95903" y="85549"/>
                </a:lnTo>
                <a:close/>
              </a:path>
              <a:path extrusionOk="0" h="120000" w="120000">
                <a:moveTo>
                  <a:pt x="90182" y="73969"/>
                </a:moveTo>
                <a:lnTo>
                  <a:pt x="89975" y="73346"/>
                </a:lnTo>
                <a:lnTo>
                  <a:pt x="89975" y="73578"/>
                </a:lnTo>
                <a:lnTo>
                  <a:pt x="90182" y="73969"/>
                </a:lnTo>
                <a:close/>
              </a:path>
              <a:path extrusionOk="0" h="120000" w="120000">
                <a:moveTo>
                  <a:pt x="90867" y="36209"/>
                </a:moveTo>
                <a:lnTo>
                  <a:pt x="90768" y="74042"/>
                </a:lnTo>
                <a:lnTo>
                  <a:pt x="90867" y="73810"/>
                </a:lnTo>
                <a:lnTo>
                  <a:pt x="90867" y="36209"/>
                </a:lnTo>
                <a:close/>
              </a:path>
              <a:path extrusionOk="0" h="120000" w="120000">
                <a:moveTo>
                  <a:pt x="92947" y="72882"/>
                </a:moveTo>
                <a:lnTo>
                  <a:pt x="92848" y="73113"/>
                </a:lnTo>
                <a:lnTo>
                  <a:pt x="92947" y="73113"/>
                </a:lnTo>
                <a:lnTo>
                  <a:pt x="92947" y="72882"/>
                </a:lnTo>
                <a:close/>
              </a:path>
              <a:path extrusionOk="0" h="120000" w="120000">
                <a:moveTo>
                  <a:pt x="91362" y="38298"/>
                </a:moveTo>
                <a:lnTo>
                  <a:pt x="91263" y="38065"/>
                </a:lnTo>
                <a:lnTo>
                  <a:pt x="91263" y="38298"/>
                </a:lnTo>
                <a:lnTo>
                  <a:pt x="91362" y="38298"/>
                </a:lnTo>
                <a:close/>
              </a:path>
              <a:path extrusionOk="0" h="120000" w="120000">
                <a:moveTo>
                  <a:pt x="91659" y="38529"/>
                </a:moveTo>
                <a:lnTo>
                  <a:pt x="91560" y="38065"/>
                </a:lnTo>
                <a:lnTo>
                  <a:pt x="91560" y="38529"/>
                </a:lnTo>
                <a:lnTo>
                  <a:pt x="91659" y="38529"/>
                </a:lnTo>
                <a:close/>
              </a:path>
              <a:path extrusionOk="0" h="120000" w="120000">
                <a:moveTo>
                  <a:pt x="89281" y="112804"/>
                </a:moveTo>
                <a:lnTo>
                  <a:pt x="89182" y="112572"/>
                </a:lnTo>
                <a:lnTo>
                  <a:pt x="89182" y="113036"/>
                </a:lnTo>
                <a:lnTo>
                  <a:pt x="89281" y="112804"/>
                </a:lnTo>
                <a:close/>
              </a:path>
              <a:path extrusionOk="0" h="120000" w="120000">
                <a:moveTo>
                  <a:pt x="89876" y="73113"/>
                </a:moveTo>
                <a:lnTo>
                  <a:pt x="89777" y="73113"/>
                </a:lnTo>
                <a:lnTo>
                  <a:pt x="89777" y="73346"/>
                </a:lnTo>
                <a:lnTo>
                  <a:pt x="89876" y="73113"/>
                </a:lnTo>
                <a:close/>
              </a:path>
              <a:path extrusionOk="0" h="120000" w="120000">
                <a:moveTo>
                  <a:pt x="89479" y="74274"/>
                </a:moveTo>
                <a:lnTo>
                  <a:pt x="89281" y="74042"/>
                </a:lnTo>
                <a:lnTo>
                  <a:pt x="89281" y="74274"/>
                </a:lnTo>
                <a:lnTo>
                  <a:pt x="89479" y="74274"/>
                </a:lnTo>
                <a:close/>
              </a:path>
              <a:path extrusionOk="0" h="120000" w="120000">
                <a:moveTo>
                  <a:pt x="89281" y="38762"/>
                </a:moveTo>
                <a:lnTo>
                  <a:pt x="89479" y="74274"/>
                </a:lnTo>
                <a:lnTo>
                  <a:pt x="89391" y="38269"/>
                </a:lnTo>
                <a:lnTo>
                  <a:pt x="89281" y="38762"/>
                </a:lnTo>
                <a:close/>
              </a:path>
              <a:path extrusionOk="0" h="120000" w="120000">
                <a:moveTo>
                  <a:pt x="88587" y="39458"/>
                </a:moveTo>
                <a:lnTo>
                  <a:pt x="88504" y="72941"/>
                </a:lnTo>
                <a:lnTo>
                  <a:pt x="88838" y="72976"/>
                </a:lnTo>
                <a:lnTo>
                  <a:pt x="88587" y="39458"/>
                </a:lnTo>
                <a:close/>
              </a:path>
              <a:path extrusionOk="0" h="120000" w="120000">
                <a:moveTo>
                  <a:pt x="91560" y="40850"/>
                </a:moveTo>
                <a:lnTo>
                  <a:pt x="91461" y="40619"/>
                </a:lnTo>
                <a:lnTo>
                  <a:pt x="91362" y="40619"/>
                </a:lnTo>
                <a:lnTo>
                  <a:pt x="91560" y="40850"/>
                </a:lnTo>
                <a:close/>
              </a:path>
              <a:path extrusionOk="0" h="120000" w="120000">
                <a:moveTo>
                  <a:pt x="92551" y="40155"/>
                </a:moveTo>
                <a:lnTo>
                  <a:pt x="92254" y="39690"/>
                </a:lnTo>
                <a:lnTo>
                  <a:pt x="92155" y="40155"/>
                </a:lnTo>
                <a:lnTo>
                  <a:pt x="92551" y="40155"/>
                </a:lnTo>
                <a:close/>
              </a:path>
              <a:path extrusionOk="0" h="120000" w="120000">
                <a:moveTo>
                  <a:pt x="99587" y="43636"/>
                </a:moveTo>
                <a:lnTo>
                  <a:pt x="99488" y="43636"/>
                </a:lnTo>
                <a:lnTo>
                  <a:pt x="99587" y="43868"/>
                </a:lnTo>
                <a:lnTo>
                  <a:pt x="99587" y="43636"/>
                </a:lnTo>
                <a:close/>
              </a:path>
              <a:path extrusionOk="0" h="120000" w="120000">
                <a:moveTo>
                  <a:pt x="75309" y="32959"/>
                </a:moveTo>
                <a:lnTo>
                  <a:pt x="75210" y="33191"/>
                </a:lnTo>
                <a:lnTo>
                  <a:pt x="75243" y="33191"/>
                </a:lnTo>
                <a:lnTo>
                  <a:pt x="75309" y="32959"/>
                </a:lnTo>
                <a:close/>
              </a:path>
              <a:path extrusionOk="0" h="120000" w="120000">
                <a:moveTo>
                  <a:pt x="75111" y="33655"/>
                </a:moveTo>
                <a:lnTo>
                  <a:pt x="75012" y="33191"/>
                </a:lnTo>
                <a:lnTo>
                  <a:pt x="74913" y="33888"/>
                </a:lnTo>
                <a:lnTo>
                  <a:pt x="75111" y="33655"/>
                </a:lnTo>
                <a:close/>
              </a:path>
              <a:path extrusionOk="0" h="120000" w="120000">
                <a:moveTo>
                  <a:pt x="74715" y="34352"/>
                </a:moveTo>
                <a:lnTo>
                  <a:pt x="74616" y="34352"/>
                </a:lnTo>
                <a:lnTo>
                  <a:pt x="74616" y="34816"/>
                </a:lnTo>
                <a:lnTo>
                  <a:pt x="74715" y="34352"/>
                </a:lnTo>
                <a:close/>
              </a:path>
              <a:path extrusionOk="0" h="120000" w="120000">
                <a:moveTo>
                  <a:pt x="74616" y="34816"/>
                </a:moveTo>
                <a:lnTo>
                  <a:pt x="74517" y="34119"/>
                </a:lnTo>
                <a:lnTo>
                  <a:pt x="74418" y="34816"/>
                </a:lnTo>
                <a:lnTo>
                  <a:pt x="74616" y="34816"/>
                </a:lnTo>
                <a:close/>
              </a:path>
              <a:path extrusionOk="0" h="120000" w="120000">
                <a:moveTo>
                  <a:pt x="76498" y="34816"/>
                </a:moveTo>
                <a:lnTo>
                  <a:pt x="76300" y="34816"/>
                </a:lnTo>
                <a:lnTo>
                  <a:pt x="76399" y="35048"/>
                </a:lnTo>
                <a:lnTo>
                  <a:pt x="76498" y="34816"/>
                </a:lnTo>
                <a:close/>
              </a:path>
              <a:path extrusionOk="0" h="120000" w="120000">
                <a:moveTo>
                  <a:pt x="75408" y="36672"/>
                </a:moveTo>
                <a:lnTo>
                  <a:pt x="75309" y="36441"/>
                </a:lnTo>
                <a:lnTo>
                  <a:pt x="75309" y="36672"/>
                </a:lnTo>
                <a:lnTo>
                  <a:pt x="75408" y="36672"/>
                </a:lnTo>
                <a:close/>
              </a:path>
              <a:path extrusionOk="0" h="120000" w="120000">
                <a:moveTo>
                  <a:pt x="75706" y="36209"/>
                </a:moveTo>
                <a:lnTo>
                  <a:pt x="75904" y="96789"/>
                </a:lnTo>
                <a:lnTo>
                  <a:pt x="75805" y="36441"/>
                </a:lnTo>
                <a:lnTo>
                  <a:pt x="75706" y="36209"/>
                </a:lnTo>
                <a:close/>
              </a:path>
              <a:path extrusionOk="0" h="120000" w="120000">
                <a:moveTo>
                  <a:pt x="78679" y="111644"/>
                </a:moveTo>
                <a:lnTo>
                  <a:pt x="78480" y="112340"/>
                </a:lnTo>
                <a:lnTo>
                  <a:pt x="78579" y="113733"/>
                </a:lnTo>
                <a:lnTo>
                  <a:pt x="78679" y="111644"/>
                </a:lnTo>
                <a:close/>
              </a:path>
              <a:path extrusionOk="0" h="120000" w="120000">
                <a:moveTo>
                  <a:pt x="78679" y="41315"/>
                </a:moveTo>
                <a:lnTo>
                  <a:pt x="78579" y="41083"/>
                </a:lnTo>
                <a:lnTo>
                  <a:pt x="78579" y="42011"/>
                </a:lnTo>
                <a:lnTo>
                  <a:pt x="78679" y="41315"/>
                </a:lnTo>
                <a:close/>
              </a:path>
              <a:path extrusionOk="0" h="120000" w="120000">
                <a:moveTo>
                  <a:pt x="79174" y="111876"/>
                </a:moveTo>
                <a:lnTo>
                  <a:pt x="79273" y="114197"/>
                </a:lnTo>
                <a:lnTo>
                  <a:pt x="79372" y="111876"/>
                </a:lnTo>
                <a:lnTo>
                  <a:pt x="79174" y="111876"/>
                </a:lnTo>
                <a:close/>
              </a:path>
              <a:path extrusionOk="0" h="120000" w="120000">
                <a:moveTo>
                  <a:pt x="81651" y="113268"/>
                </a:moveTo>
                <a:lnTo>
                  <a:pt x="81552" y="113036"/>
                </a:lnTo>
                <a:lnTo>
                  <a:pt x="81552" y="113964"/>
                </a:lnTo>
                <a:lnTo>
                  <a:pt x="81651" y="113268"/>
                </a:lnTo>
                <a:close/>
              </a:path>
              <a:path extrusionOk="0" h="120000" w="120000">
                <a:moveTo>
                  <a:pt x="82741" y="90058"/>
                </a:moveTo>
                <a:lnTo>
                  <a:pt x="82840" y="109787"/>
                </a:lnTo>
                <a:lnTo>
                  <a:pt x="82741" y="89825"/>
                </a:lnTo>
                <a:lnTo>
                  <a:pt x="82741" y="90058"/>
                </a:lnTo>
                <a:close/>
              </a:path>
              <a:path extrusionOk="0" h="120000" w="120000">
                <a:moveTo>
                  <a:pt x="81949" y="111644"/>
                </a:moveTo>
                <a:lnTo>
                  <a:pt x="81849" y="111876"/>
                </a:lnTo>
                <a:lnTo>
                  <a:pt x="81949" y="111876"/>
                </a:lnTo>
                <a:lnTo>
                  <a:pt x="81949" y="111644"/>
                </a:lnTo>
                <a:close/>
              </a:path>
              <a:path extrusionOk="0" h="120000" w="120000">
                <a:moveTo>
                  <a:pt x="83633" y="81005"/>
                </a:moveTo>
                <a:lnTo>
                  <a:pt x="83732" y="81237"/>
                </a:lnTo>
                <a:lnTo>
                  <a:pt x="83732" y="81005"/>
                </a:lnTo>
                <a:lnTo>
                  <a:pt x="83633" y="81005"/>
                </a:lnTo>
                <a:close/>
              </a:path>
              <a:path extrusionOk="0" h="120000" w="120000">
                <a:moveTo>
                  <a:pt x="83930" y="80773"/>
                </a:moveTo>
                <a:lnTo>
                  <a:pt x="83831" y="80541"/>
                </a:lnTo>
                <a:lnTo>
                  <a:pt x="83831" y="80773"/>
                </a:lnTo>
                <a:lnTo>
                  <a:pt x="83930" y="80773"/>
                </a:lnTo>
                <a:close/>
              </a:path>
              <a:path extrusionOk="0" h="120000" w="120000">
                <a:moveTo>
                  <a:pt x="85417" y="34584"/>
                </a:moveTo>
                <a:lnTo>
                  <a:pt x="85317" y="34119"/>
                </a:lnTo>
                <a:lnTo>
                  <a:pt x="85317" y="34352"/>
                </a:lnTo>
                <a:lnTo>
                  <a:pt x="85417" y="34584"/>
                </a:lnTo>
                <a:close/>
              </a:path>
              <a:path extrusionOk="0" h="120000" w="120000">
                <a:moveTo>
                  <a:pt x="84128" y="80077"/>
                </a:moveTo>
                <a:lnTo>
                  <a:pt x="84029" y="38993"/>
                </a:lnTo>
                <a:lnTo>
                  <a:pt x="84029" y="80077"/>
                </a:lnTo>
                <a:lnTo>
                  <a:pt x="84128" y="80077"/>
                </a:lnTo>
                <a:close/>
              </a:path>
              <a:path extrusionOk="0" h="120000" w="120000">
                <a:moveTo>
                  <a:pt x="83831" y="38298"/>
                </a:moveTo>
                <a:lnTo>
                  <a:pt x="83930" y="38065"/>
                </a:lnTo>
                <a:lnTo>
                  <a:pt x="83732" y="38298"/>
                </a:lnTo>
                <a:lnTo>
                  <a:pt x="83831" y="38298"/>
                </a:lnTo>
                <a:close/>
              </a:path>
              <a:path extrusionOk="0" h="120000" w="120000">
                <a:moveTo>
                  <a:pt x="83052" y="39690"/>
                </a:moveTo>
                <a:lnTo>
                  <a:pt x="83138" y="82862"/>
                </a:lnTo>
                <a:lnTo>
                  <a:pt x="83390" y="39660"/>
                </a:lnTo>
                <a:lnTo>
                  <a:pt x="83052" y="39690"/>
                </a:lnTo>
                <a:close/>
              </a:path>
              <a:path extrusionOk="0" h="120000" w="120000">
                <a:moveTo>
                  <a:pt x="83390" y="39660"/>
                </a:moveTo>
                <a:lnTo>
                  <a:pt x="83534" y="81701"/>
                </a:lnTo>
                <a:lnTo>
                  <a:pt x="83732" y="39458"/>
                </a:lnTo>
                <a:lnTo>
                  <a:pt x="83390" y="39660"/>
                </a:lnTo>
                <a:close/>
              </a:path>
              <a:path extrusionOk="0" h="120000" w="120000">
                <a:moveTo>
                  <a:pt x="83732" y="39458"/>
                </a:moveTo>
                <a:lnTo>
                  <a:pt x="83633" y="38993"/>
                </a:lnTo>
                <a:lnTo>
                  <a:pt x="83633" y="39226"/>
                </a:lnTo>
                <a:lnTo>
                  <a:pt x="83732" y="39458"/>
                </a:lnTo>
                <a:close/>
              </a:path>
              <a:path extrusionOk="0" h="120000" w="120000">
                <a:moveTo>
                  <a:pt x="83732" y="38298"/>
                </a:moveTo>
                <a:lnTo>
                  <a:pt x="83633" y="38298"/>
                </a:lnTo>
                <a:lnTo>
                  <a:pt x="83633" y="38529"/>
                </a:lnTo>
                <a:lnTo>
                  <a:pt x="83732" y="38298"/>
                </a:lnTo>
                <a:close/>
              </a:path>
              <a:path extrusionOk="0" h="120000" w="120000">
                <a:moveTo>
                  <a:pt x="83633" y="38993"/>
                </a:moveTo>
                <a:lnTo>
                  <a:pt x="83534" y="38762"/>
                </a:lnTo>
                <a:lnTo>
                  <a:pt x="83534" y="38993"/>
                </a:lnTo>
                <a:lnTo>
                  <a:pt x="83633" y="38993"/>
                </a:lnTo>
                <a:close/>
              </a:path>
              <a:path extrusionOk="0" h="120000" w="120000">
                <a:moveTo>
                  <a:pt x="82345" y="84719"/>
                </a:moveTo>
                <a:lnTo>
                  <a:pt x="82147" y="85183"/>
                </a:lnTo>
                <a:lnTo>
                  <a:pt x="82345" y="84951"/>
                </a:lnTo>
                <a:lnTo>
                  <a:pt x="82345" y="84719"/>
                </a:lnTo>
                <a:close/>
              </a:path>
              <a:path extrusionOk="0" h="120000" w="120000">
                <a:moveTo>
                  <a:pt x="81255" y="113964"/>
                </a:moveTo>
                <a:lnTo>
                  <a:pt x="81234" y="114456"/>
                </a:lnTo>
                <a:lnTo>
                  <a:pt x="81255" y="114429"/>
                </a:lnTo>
                <a:lnTo>
                  <a:pt x="81255" y="113964"/>
                </a:lnTo>
                <a:close/>
              </a:path>
              <a:path extrusionOk="0" h="120000" w="120000">
                <a:moveTo>
                  <a:pt x="81354" y="113733"/>
                </a:moveTo>
                <a:lnTo>
                  <a:pt x="81255" y="113964"/>
                </a:lnTo>
                <a:lnTo>
                  <a:pt x="81354" y="113964"/>
                </a:lnTo>
                <a:lnTo>
                  <a:pt x="81354" y="113733"/>
                </a:lnTo>
                <a:close/>
              </a:path>
              <a:path extrusionOk="0" h="120000" w="120000">
                <a:moveTo>
                  <a:pt x="84921" y="102127"/>
                </a:moveTo>
                <a:lnTo>
                  <a:pt x="84822" y="101895"/>
                </a:lnTo>
                <a:lnTo>
                  <a:pt x="84822" y="102592"/>
                </a:lnTo>
                <a:lnTo>
                  <a:pt x="84921" y="102127"/>
                </a:lnTo>
                <a:close/>
              </a:path>
              <a:path extrusionOk="0" h="120000" w="120000">
                <a:moveTo>
                  <a:pt x="84921" y="25531"/>
                </a:moveTo>
                <a:lnTo>
                  <a:pt x="85020" y="26692"/>
                </a:lnTo>
                <a:lnTo>
                  <a:pt x="85020" y="26228"/>
                </a:lnTo>
                <a:lnTo>
                  <a:pt x="84921" y="25531"/>
                </a:lnTo>
                <a:close/>
              </a:path>
              <a:path extrusionOk="0" h="120000" w="120000">
                <a:moveTo>
                  <a:pt x="85516" y="94932"/>
                </a:moveTo>
                <a:lnTo>
                  <a:pt x="85417" y="94699"/>
                </a:lnTo>
                <a:lnTo>
                  <a:pt x="85417" y="95164"/>
                </a:lnTo>
                <a:lnTo>
                  <a:pt x="85516" y="94932"/>
                </a:lnTo>
                <a:close/>
              </a:path>
              <a:path extrusionOk="0" h="120000" w="120000">
                <a:moveTo>
                  <a:pt x="84921" y="78220"/>
                </a:moveTo>
                <a:lnTo>
                  <a:pt x="84921" y="78916"/>
                </a:lnTo>
                <a:lnTo>
                  <a:pt x="84921" y="78220"/>
                </a:lnTo>
                <a:close/>
              </a:path>
              <a:path extrusionOk="0" h="120000" w="120000">
                <a:moveTo>
                  <a:pt x="87498" y="27388"/>
                </a:moveTo>
                <a:lnTo>
                  <a:pt x="87200" y="27156"/>
                </a:lnTo>
                <a:lnTo>
                  <a:pt x="87200" y="27388"/>
                </a:lnTo>
                <a:lnTo>
                  <a:pt x="87498" y="27388"/>
                </a:lnTo>
                <a:close/>
              </a:path>
              <a:path extrusionOk="0" h="120000" w="120000">
                <a:moveTo>
                  <a:pt x="87101" y="24835"/>
                </a:moveTo>
                <a:lnTo>
                  <a:pt x="86903" y="24371"/>
                </a:lnTo>
                <a:lnTo>
                  <a:pt x="86903" y="24603"/>
                </a:lnTo>
                <a:lnTo>
                  <a:pt x="87101" y="24835"/>
                </a:lnTo>
                <a:close/>
              </a:path>
              <a:path extrusionOk="0" h="120000" w="120000">
                <a:moveTo>
                  <a:pt x="87200" y="98413"/>
                </a:moveTo>
                <a:lnTo>
                  <a:pt x="87200" y="96092"/>
                </a:lnTo>
                <a:lnTo>
                  <a:pt x="87192" y="95443"/>
                </a:lnTo>
                <a:lnTo>
                  <a:pt x="87200" y="98413"/>
                </a:lnTo>
                <a:close/>
              </a:path>
              <a:path extrusionOk="0" h="120000" w="120000">
                <a:moveTo>
                  <a:pt x="87795" y="100038"/>
                </a:moveTo>
                <a:lnTo>
                  <a:pt x="87754" y="100539"/>
                </a:lnTo>
                <a:lnTo>
                  <a:pt x="87925" y="100982"/>
                </a:lnTo>
                <a:lnTo>
                  <a:pt x="87795" y="100038"/>
                </a:lnTo>
                <a:close/>
              </a:path>
              <a:path extrusionOk="0" h="120000" w="120000">
                <a:moveTo>
                  <a:pt x="87795" y="35280"/>
                </a:moveTo>
                <a:lnTo>
                  <a:pt x="87776" y="73010"/>
                </a:lnTo>
                <a:lnTo>
                  <a:pt x="88147" y="72952"/>
                </a:lnTo>
                <a:lnTo>
                  <a:pt x="87795" y="35280"/>
                </a:lnTo>
                <a:close/>
              </a:path>
              <a:path extrusionOk="0" h="120000" w="120000">
                <a:moveTo>
                  <a:pt x="86408" y="74274"/>
                </a:moveTo>
                <a:lnTo>
                  <a:pt x="86210" y="74042"/>
                </a:lnTo>
                <a:lnTo>
                  <a:pt x="86210" y="74274"/>
                </a:lnTo>
                <a:lnTo>
                  <a:pt x="86408" y="74274"/>
                </a:lnTo>
                <a:close/>
              </a:path>
              <a:path extrusionOk="0" h="120000" w="120000">
                <a:moveTo>
                  <a:pt x="86507" y="73578"/>
                </a:moveTo>
                <a:lnTo>
                  <a:pt x="86408" y="74274"/>
                </a:lnTo>
                <a:lnTo>
                  <a:pt x="86507" y="74274"/>
                </a:lnTo>
                <a:lnTo>
                  <a:pt x="86507" y="73578"/>
                </a:lnTo>
                <a:close/>
              </a:path>
              <a:path extrusionOk="0" h="120000" w="120000">
                <a:moveTo>
                  <a:pt x="83534" y="90058"/>
                </a:moveTo>
                <a:lnTo>
                  <a:pt x="83633" y="106537"/>
                </a:lnTo>
                <a:lnTo>
                  <a:pt x="83732" y="90058"/>
                </a:lnTo>
                <a:lnTo>
                  <a:pt x="83534" y="90058"/>
                </a:lnTo>
                <a:close/>
              </a:path>
              <a:path extrusionOk="0" h="120000" w="120000">
                <a:moveTo>
                  <a:pt x="84227" y="103752"/>
                </a:moveTo>
                <a:lnTo>
                  <a:pt x="84227" y="104449"/>
                </a:lnTo>
                <a:lnTo>
                  <a:pt x="84227" y="103752"/>
                </a:lnTo>
                <a:close/>
              </a:path>
              <a:path extrusionOk="0" h="120000" w="120000">
                <a:moveTo>
                  <a:pt x="76994" y="37601"/>
                </a:moveTo>
                <a:lnTo>
                  <a:pt x="76895" y="37833"/>
                </a:lnTo>
                <a:lnTo>
                  <a:pt x="76994" y="38065"/>
                </a:lnTo>
                <a:lnTo>
                  <a:pt x="76994" y="37601"/>
                </a:lnTo>
                <a:close/>
              </a:path>
              <a:path extrusionOk="0" h="120000" w="120000">
                <a:moveTo>
                  <a:pt x="76994" y="34119"/>
                </a:moveTo>
                <a:lnTo>
                  <a:pt x="76796" y="34352"/>
                </a:lnTo>
                <a:lnTo>
                  <a:pt x="76994" y="34584"/>
                </a:lnTo>
                <a:lnTo>
                  <a:pt x="76994" y="34119"/>
                </a:lnTo>
                <a:close/>
              </a:path>
              <a:path extrusionOk="0" h="120000" w="120000">
                <a:moveTo>
                  <a:pt x="75706" y="32959"/>
                </a:moveTo>
                <a:lnTo>
                  <a:pt x="75607" y="32727"/>
                </a:lnTo>
                <a:lnTo>
                  <a:pt x="75607" y="33191"/>
                </a:lnTo>
                <a:lnTo>
                  <a:pt x="75706" y="32959"/>
                </a:lnTo>
                <a:close/>
              </a:path>
              <a:path extrusionOk="0" h="120000" w="120000">
                <a:moveTo>
                  <a:pt x="75607" y="34816"/>
                </a:moveTo>
                <a:lnTo>
                  <a:pt x="75423" y="35366"/>
                </a:lnTo>
                <a:lnTo>
                  <a:pt x="75607" y="35048"/>
                </a:lnTo>
                <a:lnTo>
                  <a:pt x="75607" y="34816"/>
                </a:lnTo>
                <a:close/>
              </a:path>
              <a:path extrusionOk="0" h="120000" w="120000">
                <a:moveTo>
                  <a:pt x="56680" y="12997"/>
                </a:moveTo>
                <a:lnTo>
                  <a:pt x="56581" y="12997"/>
                </a:lnTo>
                <a:lnTo>
                  <a:pt x="56581" y="13230"/>
                </a:lnTo>
                <a:lnTo>
                  <a:pt x="56680" y="12997"/>
                </a:lnTo>
                <a:close/>
              </a:path>
              <a:path extrusionOk="0" h="120000" w="120000">
                <a:moveTo>
                  <a:pt x="60247" y="93307"/>
                </a:moveTo>
                <a:lnTo>
                  <a:pt x="60243" y="93552"/>
                </a:lnTo>
                <a:lnTo>
                  <a:pt x="60247" y="93539"/>
                </a:lnTo>
                <a:lnTo>
                  <a:pt x="60247" y="93307"/>
                </a:lnTo>
                <a:close/>
              </a:path>
              <a:path extrusionOk="0" h="120000" w="120000">
                <a:moveTo>
                  <a:pt x="65995" y="33423"/>
                </a:moveTo>
                <a:lnTo>
                  <a:pt x="66041" y="33717"/>
                </a:lnTo>
                <a:lnTo>
                  <a:pt x="66094" y="33655"/>
                </a:lnTo>
                <a:lnTo>
                  <a:pt x="65995" y="33423"/>
                </a:lnTo>
                <a:close/>
              </a:path>
              <a:path extrusionOk="0" h="120000" w="120000">
                <a:moveTo>
                  <a:pt x="65895" y="35512"/>
                </a:moveTo>
                <a:lnTo>
                  <a:pt x="65866" y="35331"/>
                </a:lnTo>
                <a:lnTo>
                  <a:pt x="65796" y="35512"/>
                </a:lnTo>
                <a:lnTo>
                  <a:pt x="65895" y="35512"/>
                </a:lnTo>
                <a:close/>
              </a:path>
              <a:path extrusionOk="0" h="120000" w="120000">
                <a:moveTo>
                  <a:pt x="73922" y="34816"/>
                </a:moveTo>
                <a:lnTo>
                  <a:pt x="74021" y="34584"/>
                </a:lnTo>
                <a:lnTo>
                  <a:pt x="73841" y="34795"/>
                </a:lnTo>
                <a:lnTo>
                  <a:pt x="73922" y="34816"/>
                </a:lnTo>
                <a:close/>
              </a:path>
              <a:path extrusionOk="0" h="120000" w="120000">
                <a:moveTo>
                  <a:pt x="73625" y="34584"/>
                </a:moveTo>
                <a:lnTo>
                  <a:pt x="73724" y="33888"/>
                </a:lnTo>
                <a:lnTo>
                  <a:pt x="73525" y="34119"/>
                </a:lnTo>
                <a:lnTo>
                  <a:pt x="73625" y="34584"/>
                </a:lnTo>
                <a:close/>
              </a:path>
              <a:path extrusionOk="0" h="120000" w="120000">
                <a:moveTo>
                  <a:pt x="53509" y="13230"/>
                </a:moveTo>
                <a:lnTo>
                  <a:pt x="53410" y="12997"/>
                </a:lnTo>
                <a:lnTo>
                  <a:pt x="53410" y="13230"/>
                </a:lnTo>
                <a:lnTo>
                  <a:pt x="53509" y="13230"/>
                </a:lnTo>
                <a:close/>
              </a:path>
              <a:path extrusionOk="0" h="120000" w="120000">
                <a:moveTo>
                  <a:pt x="54559" y="22745"/>
                </a:moveTo>
                <a:lnTo>
                  <a:pt x="54203" y="22050"/>
                </a:lnTo>
                <a:lnTo>
                  <a:pt x="54161" y="22589"/>
                </a:lnTo>
                <a:lnTo>
                  <a:pt x="54559" y="22745"/>
                </a:lnTo>
                <a:close/>
              </a:path>
              <a:path extrusionOk="0" h="120000" w="120000">
                <a:moveTo>
                  <a:pt x="52023" y="22978"/>
                </a:moveTo>
                <a:lnTo>
                  <a:pt x="52023" y="23210"/>
                </a:lnTo>
                <a:lnTo>
                  <a:pt x="52221" y="23210"/>
                </a:lnTo>
                <a:lnTo>
                  <a:pt x="52221" y="22978"/>
                </a:lnTo>
                <a:lnTo>
                  <a:pt x="52023" y="22978"/>
                </a:lnTo>
                <a:close/>
              </a:path>
              <a:path extrusionOk="0" h="120000" w="120000">
                <a:moveTo>
                  <a:pt x="53905" y="21818"/>
                </a:moveTo>
                <a:lnTo>
                  <a:pt x="53905" y="22282"/>
                </a:lnTo>
                <a:lnTo>
                  <a:pt x="54161" y="22589"/>
                </a:lnTo>
                <a:lnTo>
                  <a:pt x="54203" y="22050"/>
                </a:lnTo>
                <a:lnTo>
                  <a:pt x="54559" y="22745"/>
                </a:lnTo>
                <a:lnTo>
                  <a:pt x="54599" y="22747"/>
                </a:lnTo>
                <a:lnTo>
                  <a:pt x="54954" y="22173"/>
                </a:lnTo>
                <a:lnTo>
                  <a:pt x="55041" y="21903"/>
                </a:lnTo>
                <a:lnTo>
                  <a:pt x="54858" y="21823"/>
                </a:lnTo>
                <a:lnTo>
                  <a:pt x="54599" y="21818"/>
                </a:lnTo>
                <a:lnTo>
                  <a:pt x="54599" y="22050"/>
                </a:lnTo>
                <a:lnTo>
                  <a:pt x="54302" y="22050"/>
                </a:lnTo>
                <a:lnTo>
                  <a:pt x="54004" y="21818"/>
                </a:lnTo>
                <a:lnTo>
                  <a:pt x="53905" y="21818"/>
                </a:lnTo>
                <a:close/>
              </a:path>
              <a:path extrusionOk="0" h="120000" w="120000">
                <a:moveTo>
                  <a:pt x="52604" y="11693"/>
                </a:moveTo>
                <a:lnTo>
                  <a:pt x="52542" y="11368"/>
                </a:lnTo>
                <a:lnTo>
                  <a:pt x="52340" y="11095"/>
                </a:lnTo>
                <a:lnTo>
                  <a:pt x="52103" y="10873"/>
                </a:lnTo>
                <a:lnTo>
                  <a:pt x="51938" y="10703"/>
                </a:lnTo>
                <a:lnTo>
                  <a:pt x="51924" y="10676"/>
                </a:lnTo>
                <a:lnTo>
                  <a:pt x="51825" y="10676"/>
                </a:lnTo>
                <a:lnTo>
                  <a:pt x="51825" y="10212"/>
                </a:lnTo>
                <a:lnTo>
                  <a:pt x="51626" y="10212"/>
                </a:lnTo>
                <a:lnTo>
                  <a:pt x="51230" y="9980"/>
                </a:lnTo>
                <a:lnTo>
                  <a:pt x="51131" y="10212"/>
                </a:lnTo>
                <a:lnTo>
                  <a:pt x="51230" y="10676"/>
                </a:lnTo>
                <a:lnTo>
                  <a:pt x="51230" y="10909"/>
                </a:lnTo>
                <a:lnTo>
                  <a:pt x="51032" y="11141"/>
                </a:lnTo>
                <a:lnTo>
                  <a:pt x="51032" y="11837"/>
                </a:lnTo>
                <a:lnTo>
                  <a:pt x="51131" y="12069"/>
                </a:lnTo>
                <a:lnTo>
                  <a:pt x="51032" y="12069"/>
                </a:lnTo>
                <a:lnTo>
                  <a:pt x="51131" y="12301"/>
                </a:lnTo>
                <a:lnTo>
                  <a:pt x="51403" y="12332"/>
                </a:lnTo>
                <a:lnTo>
                  <a:pt x="51810" y="12359"/>
                </a:lnTo>
                <a:lnTo>
                  <a:pt x="52205" y="12283"/>
                </a:lnTo>
                <a:lnTo>
                  <a:pt x="52419" y="12069"/>
                </a:lnTo>
                <a:lnTo>
                  <a:pt x="52604" y="11693"/>
                </a:lnTo>
                <a:close/>
              </a:path>
              <a:path extrusionOk="0" h="120000" w="120000">
                <a:moveTo>
                  <a:pt x="50536" y="5802"/>
                </a:moveTo>
                <a:lnTo>
                  <a:pt x="50282" y="6060"/>
                </a:lnTo>
                <a:lnTo>
                  <a:pt x="50334" y="6328"/>
                </a:lnTo>
                <a:lnTo>
                  <a:pt x="50559" y="6489"/>
                </a:lnTo>
                <a:lnTo>
                  <a:pt x="50635" y="6499"/>
                </a:lnTo>
                <a:lnTo>
                  <a:pt x="50834" y="6499"/>
                </a:lnTo>
                <a:lnTo>
                  <a:pt x="51032" y="6035"/>
                </a:lnTo>
                <a:lnTo>
                  <a:pt x="51131" y="5802"/>
                </a:lnTo>
                <a:lnTo>
                  <a:pt x="50735" y="5802"/>
                </a:lnTo>
                <a:lnTo>
                  <a:pt x="50635" y="5338"/>
                </a:lnTo>
                <a:lnTo>
                  <a:pt x="50536" y="5570"/>
                </a:lnTo>
                <a:lnTo>
                  <a:pt x="50536" y="5802"/>
                </a:lnTo>
                <a:close/>
              </a:path>
              <a:path extrusionOk="0" h="120000" w="120000">
                <a:moveTo>
                  <a:pt x="50536" y="97021"/>
                </a:moveTo>
                <a:lnTo>
                  <a:pt x="50834" y="96556"/>
                </a:lnTo>
                <a:lnTo>
                  <a:pt x="51626" y="96556"/>
                </a:lnTo>
                <a:lnTo>
                  <a:pt x="51825" y="97253"/>
                </a:lnTo>
                <a:lnTo>
                  <a:pt x="52221" y="96789"/>
                </a:lnTo>
                <a:lnTo>
                  <a:pt x="52716" y="97485"/>
                </a:lnTo>
                <a:lnTo>
                  <a:pt x="52716" y="23210"/>
                </a:lnTo>
                <a:lnTo>
                  <a:pt x="52617" y="22747"/>
                </a:lnTo>
                <a:lnTo>
                  <a:pt x="52518" y="22747"/>
                </a:lnTo>
                <a:lnTo>
                  <a:pt x="52307" y="22850"/>
                </a:lnTo>
                <a:lnTo>
                  <a:pt x="52281" y="23096"/>
                </a:lnTo>
                <a:lnTo>
                  <a:pt x="52287" y="23391"/>
                </a:lnTo>
                <a:lnTo>
                  <a:pt x="52171" y="23640"/>
                </a:lnTo>
                <a:lnTo>
                  <a:pt x="52122" y="23674"/>
                </a:lnTo>
                <a:lnTo>
                  <a:pt x="51924" y="23907"/>
                </a:lnTo>
                <a:lnTo>
                  <a:pt x="51726" y="23674"/>
                </a:lnTo>
                <a:lnTo>
                  <a:pt x="51428" y="23674"/>
                </a:lnTo>
                <a:lnTo>
                  <a:pt x="51230" y="24139"/>
                </a:lnTo>
                <a:lnTo>
                  <a:pt x="50933" y="24139"/>
                </a:lnTo>
                <a:lnTo>
                  <a:pt x="50834" y="23907"/>
                </a:lnTo>
                <a:lnTo>
                  <a:pt x="50635" y="24139"/>
                </a:lnTo>
                <a:lnTo>
                  <a:pt x="50536" y="24139"/>
                </a:lnTo>
                <a:lnTo>
                  <a:pt x="50338" y="24371"/>
                </a:lnTo>
                <a:lnTo>
                  <a:pt x="50140" y="24371"/>
                </a:lnTo>
                <a:lnTo>
                  <a:pt x="50140" y="24139"/>
                </a:lnTo>
                <a:lnTo>
                  <a:pt x="49743" y="24139"/>
                </a:lnTo>
                <a:lnTo>
                  <a:pt x="49743" y="97717"/>
                </a:lnTo>
                <a:lnTo>
                  <a:pt x="50140" y="97485"/>
                </a:lnTo>
                <a:lnTo>
                  <a:pt x="50536" y="97021"/>
                </a:lnTo>
                <a:close/>
              </a:path>
              <a:path extrusionOk="0" h="120000" w="120000">
                <a:moveTo>
                  <a:pt x="53212" y="6963"/>
                </a:moveTo>
                <a:lnTo>
                  <a:pt x="53113" y="6963"/>
                </a:lnTo>
                <a:lnTo>
                  <a:pt x="53113" y="7427"/>
                </a:lnTo>
                <a:lnTo>
                  <a:pt x="52815" y="7892"/>
                </a:lnTo>
                <a:lnTo>
                  <a:pt x="52914" y="8356"/>
                </a:lnTo>
                <a:lnTo>
                  <a:pt x="52914" y="8588"/>
                </a:lnTo>
                <a:lnTo>
                  <a:pt x="52601" y="8876"/>
                </a:lnTo>
                <a:lnTo>
                  <a:pt x="52276" y="8825"/>
                </a:lnTo>
                <a:lnTo>
                  <a:pt x="52221" y="8820"/>
                </a:lnTo>
                <a:lnTo>
                  <a:pt x="52122" y="9052"/>
                </a:lnTo>
                <a:lnTo>
                  <a:pt x="52023" y="9516"/>
                </a:lnTo>
                <a:lnTo>
                  <a:pt x="52518" y="9516"/>
                </a:lnTo>
                <a:lnTo>
                  <a:pt x="52518" y="9980"/>
                </a:lnTo>
                <a:lnTo>
                  <a:pt x="53212" y="10445"/>
                </a:lnTo>
                <a:lnTo>
                  <a:pt x="53606" y="10222"/>
                </a:lnTo>
                <a:lnTo>
                  <a:pt x="53410" y="6963"/>
                </a:lnTo>
                <a:lnTo>
                  <a:pt x="53311" y="7195"/>
                </a:lnTo>
                <a:lnTo>
                  <a:pt x="53212" y="7195"/>
                </a:lnTo>
                <a:lnTo>
                  <a:pt x="53212" y="6963"/>
                </a:lnTo>
                <a:close/>
              </a:path>
              <a:path extrusionOk="0" h="120000" w="120000">
                <a:moveTo>
                  <a:pt x="53806" y="10445"/>
                </a:moveTo>
                <a:lnTo>
                  <a:pt x="53707" y="10676"/>
                </a:lnTo>
                <a:lnTo>
                  <a:pt x="53707" y="10909"/>
                </a:lnTo>
                <a:lnTo>
                  <a:pt x="53608" y="10909"/>
                </a:lnTo>
                <a:lnTo>
                  <a:pt x="53410" y="11141"/>
                </a:lnTo>
                <a:lnTo>
                  <a:pt x="53311" y="11141"/>
                </a:lnTo>
                <a:lnTo>
                  <a:pt x="53311" y="11837"/>
                </a:lnTo>
                <a:lnTo>
                  <a:pt x="53078" y="11811"/>
                </a:lnTo>
                <a:lnTo>
                  <a:pt x="52985" y="11950"/>
                </a:lnTo>
                <a:lnTo>
                  <a:pt x="52815" y="12301"/>
                </a:lnTo>
                <a:lnTo>
                  <a:pt x="52716" y="12301"/>
                </a:lnTo>
                <a:lnTo>
                  <a:pt x="52617" y="12533"/>
                </a:lnTo>
                <a:lnTo>
                  <a:pt x="52716" y="12766"/>
                </a:lnTo>
                <a:lnTo>
                  <a:pt x="53014" y="12766"/>
                </a:lnTo>
                <a:lnTo>
                  <a:pt x="53311" y="12533"/>
                </a:lnTo>
                <a:lnTo>
                  <a:pt x="53311" y="12997"/>
                </a:lnTo>
                <a:lnTo>
                  <a:pt x="53410" y="12997"/>
                </a:lnTo>
                <a:lnTo>
                  <a:pt x="53509" y="13230"/>
                </a:lnTo>
                <a:lnTo>
                  <a:pt x="53806" y="12997"/>
                </a:lnTo>
                <a:lnTo>
                  <a:pt x="53905" y="12997"/>
                </a:lnTo>
                <a:lnTo>
                  <a:pt x="54004" y="13462"/>
                </a:lnTo>
                <a:lnTo>
                  <a:pt x="54103" y="10676"/>
                </a:lnTo>
                <a:lnTo>
                  <a:pt x="53905" y="10676"/>
                </a:lnTo>
                <a:lnTo>
                  <a:pt x="54004" y="10445"/>
                </a:lnTo>
                <a:lnTo>
                  <a:pt x="53806" y="10445"/>
                </a:lnTo>
                <a:close/>
              </a:path>
              <a:path extrusionOk="0" h="120000" w="120000">
                <a:moveTo>
                  <a:pt x="57473" y="20425"/>
                </a:moveTo>
                <a:lnTo>
                  <a:pt x="57473" y="20657"/>
                </a:lnTo>
                <a:lnTo>
                  <a:pt x="57572" y="21121"/>
                </a:lnTo>
                <a:lnTo>
                  <a:pt x="57473" y="21354"/>
                </a:lnTo>
                <a:lnTo>
                  <a:pt x="57671" y="21586"/>
                </a:lnTo>
                <a:lnTo>
                  <a:pt x="57770" y="21818"/>
                </a:lnTo>
                <a:lnTo>
                  <a:pt x="57968" y="22282"/>
                </a:lnTo>
                <a:lnTo>
                  <a:pt x="57770" y="22282"/>
                </a:lnTo>
                <a:lnTo>
                  <a:pt x="57869" y="24835"/>
                </a:lnTo>
                <a:lnTo>
                  <a:pt x="57968" y="24603"/>
                </a:lnTo>
                <a:lnTo>
                  <a:pt x="58067" y="24835"/>
                </a:lnTo>
                <a:lnTo>
                  <a:pt x="58166" y="19497"/>
                </a:lnTo>
                <a:lnTo>
                  <a:pt x="57572" y="20425"/>
                </a:lnTo>
                <a:lnTo>
                  <a:pt x="57473" y="20425"/>
                </a:lnTo>
                <a:close/>
              </a:path>
              <a:path extrusionOk="0" h="120000" w="120000">
                <a:moveTo>
                  <a:pt x="57274" y="21818"/>
                </a:moveTo>
                <a:lnTo>
                  <a:pt x="57274" y="22050"/>
                </a:lnTo>
                <a:lnTo>
                  <a:pt x="56185" y="22050"/>
                </a:lnTo>
                <a:lnTo>
                  <a:pt x="56383" y="22514"/>
                </a:lnTo>
                <a:lnTo>
                  <a:pt x="56556" y="23061"/>
                </a:lnTo>
                <a:lnTo>
                  <a:pt x="56651" y="23915"/>
                </a:lnTo>
                <a:lnTo>
                  <a:pt x="56680" y="24139"/>
                </a:lnTo>
                <a:lnTo>
                  <a:pt x="56482" y="24139"/>
                </a:lnTo>
                <a:lnTo>
                  <a:pt x="56383" y="24603"/>
                </a:lnTo>
                <a:lnTo>
                  <a:pt x="56391" y="24217"/>
                </a:lnTo>
                <a:lnTo>
                  <a:pt x="56452" y="23442"/>
                </a:lnTo>
                <a:lnTo>
                  <a:pt x="56383" y="22978"/>
                </a:lnTo>
                <a:lnTo>
                  <a:pt x="56043" y="22798"/>
                </a:lnTo>
                <a:lnTo>
                  <a:pt x="55827" y="23104"/>
                </a:lnTo>
                <a:lnTo>
                  <a:pt x="55689" y="23443"/>
                </a:lnTo>
                <a:lnTo>
                  <a:pt x="55590" y="23674"/>
                </a:lnTo>
                <a:lnTo>
                  <a:pt x="55491" y="23907"/>
                </a:lnTo>
                <a:lnTo>
                  <a:pt x="55293" y="24139"/>
                </a:lnTo>
                <a:lnTo>
                  <a:pt x="55194" y="23907"/>
                </a:lnTo>
                <a:lnTo>
                  <a:pt x="55095" y="23907"/>
                </a:lnTo>
                <a:lnTo>
                  <a:pt x="54996" y="24371"/>
                </a:lnTo>
                <a:lnTo>
                  <a:pt x="54896" y="24371"/>
                </a:lnTo>
                <a:lnTo>
                  <a:pt x="54896" y="23907"/>
                </a:lnTo>
                <a:lnTo>
                  <a:pt x="54698" y="23907"/>
                </a:lnTo>
                <a:lnTo>
                  <a:pt x="54698" y="24371"/>
                </a:lnTo>
                <a:lnTo>
                  <a:pt x="54401" y="24371"/>
                </a:lnTo>
                <a:lnTo>
                  <a:pt x="54203" y="24603"/>
                </a:lnTo>
                <a:lnTo>
                  <a:pt x="54203" y="24371"/>
                </a:lnTo>
                <a:lnTo>
                  <a:pt x="54401" y="24139"/>
                </a:lnTo>
                <a:lnTo>
                  <a:pt x="54500" y="23907"/>
                </a:lnTo>
                <a:lnTo>
                  <a:pt x="54599" y="23443"/>
                </a:lnTo>
                <a:lnTo>
                  <a:pt x="54797" y="23674"/>
                </a:lnTo>
                <a:lnTo>
                  <a:pt x="54698" y="22978"/>
                </a:lnTo>
                <a:lnTo>
                  <a:pt x="54500" y="22978"/>
                </a:lnTo>
                <a:lnTo>
                  <a:pt x="54203" y="22747"/>
                </a:lnTo>
                <a:lnTo>
                  <a:pt x="54203" y="23210"/>
                </a:lnTo>
                <a:lnTo>
                  <a:pt x="54004" y="22978"/>
                </a:lnTo>
                <a:lnTo>
                  <a:pt x="53905" y="22978"/>
                </a:lnTo>
                <a:lnTo>
                  <a:pt x="53707" y="22747"/>
                </a:lnTo>
                <a:lnTo>
                  <a:pt x="53608" y="22747"/>
                </a:lnTo>
                <a:lnTo>
                  <a:pt x="53509" y="23210"/>
                </a:lnTo>
                <a:lnTo>
                  <a:pt x="53410" y="23210"/>
                </a:lnTo>
                <a:lnTo>
                  <a:pt x="53410" y="22747"/>
                </a:lnTo>
                <a:lnTo>
                  <a:pt x="52815" y="22747"/>
                </a:lnTo>
                <a:lnTo>
                  <a:pt x="52815" y="22978"/>
                </a:lnTo>
                <a:lnTo>
                  <a:pt x="52716" y="23210"/>
                </a:lnTo>
                <a:lnTo>
                  <a:pt x="52716" y="97485"/>
                </a:lnTo>
                <a:lnTo>
                  <a:pt x="53113" y="97949"/>
                </a:lnTo>
                <a:lnTo>
                  <a:pt x="53608" y="98182"/>
                </a:lnTo>
                <a:lnTo>
                  <a:pt x="54103" y="98182"/>
                </a:lnTo>
                <a:lnTo>
                  <a:pt x="54698" y="97949"/>
                </a:lnTo>
                <a:lnTo>
                  <a:pt x="55293" y="98182"/>
                </a:lnTo>
                <a:lnTo>
                  <a:pt x="55491" y="97485"/>
                </a:lnTo>
                <a:lnTo>
                  <a:pt x="55392" y="96556"/>
                </a:lnTo>
                <a:lnTo>
                  <a:pt x="55194" y="95860"/>
                </a:lnTo>
                <a:lnTo>
                  <a:pt x="54896" y="95396"/>
                </a:lnTo>
                <a:lnTo>
                  <a:pt x="54996" y="94468"/>
                </a:lnTo>
                <a:lnTo>
                  <a:pt x="55194" y="94003"/>
                </a:lnTo>
                <a:lnTo>
                  <a:pt x="55293" y="93307"/>
                </a:lnTo>
                <a:lnTo>
                  <a:pt x="55887" y="93539"/>
                </a:lnTo>
                <a:lnTo>
                  <a:pt x="56680" y="93539"/>
                </a:lnTo>
                <a:lnTo>
                  <a:pt x="56878" y="94235"/>
                </a:lnTo>
                <a:lnTo>
                  <a:pt x="57374" y="94235"/>
                </a:lnTo>
                <a:lnTo>
                  <a:pt x="58067" y="95628"/>
                </a:lnTo>
                <a:lnTo>
                  <a:pt x="57671" y="22282"/>
                </a:lnTo>
                <a:lnTo>
                  <a:pt x="57473" y="21818"/>
                </a:lnTo>
                <a:lnTo>
                  <a:pt x="57274" y="21818"/>
                </a:lnTo>
                <a:close/>
              </a:path>
              <a:path extrusionOk="0" h="120000" w="120000">
                <a:moveTo>
                  <a:pt x="61932" y="20657"/>
                </a:moveTo>
                <a:lnTo>
                  <a:pt x="61734" y="20657"/>
                </a:lnTo>
                <a:lnTo>
                  <a:pt x="61634" y="20425"/>
                </a:lnTo>
                <a:lnTo>
                  <a:pt x="61535" y="33423"/>
                </a:lnTo>
                <a:lnTo>
                  <a:pt x="62031" y="33423"/>
                </a:lnTo>
                <a:lnTo>
                  <a:pt x="62213" y="22229"/>
                </a:lnTo>
                <a:lnTo>
                  <a:pt x="61888" y="22457"/>
                </a:lnTo>
                <a:lnTo>
                  <a:pt x="61833" y="22514"/>
                </a:lnTo>
                <a:lnTo>
                  <a:pt x="61919" y="21741"/>
                </a:lnTo>
                <a:lnTo>
                  <a:pt x="61986" y="21009"/>
                </a:lnTo>
                <a:lnTo>
                  <a:pt x="62031" y="20657"/>
                </a:lnTo>
                <a:lnTo>
                  <a:pt x="61932" y="20657"/>
                </a:lnTo>
                <a:close/>
              </a:path>
              <a:path extrusionOk="0" h="120000" w="120000">
                <a:moveTo>
                  <a:pt x="61535" y="34584"/>
                </a:moveTo>
                <a:lnTo>
                  <a:pt x="61634" y="34584"/>
                </a:lnTo>
                <a:lnTo>
                  <a:pt x="61535" y="34816"/>
                </a:lnTo>
                <a:lnTo>
                  <a:pt x="61337" y="90522"/>
                </a:lnTo>
                <a:lnTo>
                  <a:pt x="61436" y="90290"/>
                </a:lnTo>
                <a:lnTo>
                  <a:pt x="61634" y="90290"/>
                </a:lnTo>
                <a:lnTo>
                  <a:pt x="61734" y="90058"/>
                </a:lnTo>
                <a:lnTo>
                  <a:pt x="61833" y="89825"/>
                </a:lnTo>
                <a:lnTo>
                  <a:pt x="61932" y="89361"/>
                </a:lnTo>
                <a:lnTo>
                  <a:pt x="62031" y="89129"/>
                </a:lnTo>
                <a:lnTo>
                  <a:pt x="62130" y="88897"/>
                </a:lnTo>
                <a:lnTo>
                  <a:pt x="62328" y="88665"/>
                </a:lnTo>
                <a:lnTo>
                  <a:pt x="62158" y="34224"/>
                </a:lnTo>
                <a:lnTo>
                  <a:pt x="61835" y="34163"/>
                </a:lnTo>
                <a:lnTo>
                  <a:pt x="61634" y="34352"/>
                </a:lnTo>
                <a:lnTo>
                  <a:pt x="61535" y="34584"/>
                </a:lnTo>
                <a:close/>
              </a:path>
              <a:path extrusionOk="0" h="120000" w="120000">
                <a:moveTo>
                  <a:pt x="58860" y="25300"/>
                </a:moveTo>
                <a:lnTo>
                  <a:pt x="58662" y="25531"/>
                </a:lnTo>
                <a:lnTo>
                  <a:pt x="58662" y="26228"/>
                </a:lnTo>
                <a:lnTo>
                  <a:pt x="58365" y="26228"/>
                </a:lnTo>
                <a:lnTo>
                  <a:pt x="58365" y="26924"/>
                </a:lnTo>
                <a:lnTo>
                  <a:pt x="58265" y="36905"/>
                </a:lnTo>
                <a:lnTo>
                  <a:pt x="58265" y="37369"/>
                </a:lnTo>
                <a:lnTo>
                  <a:pt x="58067" y="37369"/>
                </a:lnTo>
                <a:lnTo>
                  <a:pt x="58067" y="95628"/>
                </a:lnTo>
                <a:lnTo>
                  <a:pt x="58464" y="96325"/>
                </a:lnTo>
                <a:lnTo>
                  <a:pt x="58662" y="97485"/>
                </a:lnTo>
                <a:lnTo>
                  <a:pt x="58860" y="97949"/>
                </a:lnTo>
                <a:lnTo>
                  <a:pt x="59455" y="98645"/>
                </a:lnTo>
                <a:lnTo>
                  <a:pt x="59752" y="98413"/>
                </a:lnTo>
                <a:lnTo>
                  <a:pt x="60049" y="98413"/>
                </a:lnTo>
                <a:lnTo>
                  <a:pt x="60446" y="98182"/>
                </a:lnTo>
                <a:lnTo>
                  <a:pt x="60644" y="97717"/>
                </a:lnTo>
                <a:lnTo>
                  <a:pt x="61139" y="97949"/>
                </a:lnTo>
                <a:lnTo>
                  <a:pt x="61734" y="98413"/>
                </a:lnTo>
                <a:lnTo>
                  <a:pt x="62031" y="98645"/>
                </a:lnTo>
                <a:lnTo>
                  <a:pt x="62031" y="99342"/>
                </a:lnTo>
                <a:lnTo>
                  <a:pt x="62328" y="99806"/>
                </a:lnTo>
                <a:lnTo>
                  <a:pt x="62626" y="99806"/>
                </a:lnTo>
                <a:lnTo>
                  <a:pt x="62626" y="90290"/>
                </a:lnTo>
                <a:lnTo>
                  <a:pt x="62526" y="90522"/>
                </a:lnTo>
                <a:lnTo>
                  <a:pt x="62427" y="91451"/>
                </a:lnTo>
                <a:lnTo>
                  <a:pt x="62229" y="91682"/>
                </a:lnTo>
                <a:lnTo>
                  <a:pt x="62031" y="91451"/>
                </a:lnTo>
                <a:lnTo>
                  <a:pt x="61932" y="91451"/>
                </a:lnTo>
                <a:lnTo>
                  <a:pt x="61932" y="92146"/>
                </a:lnTo>
                <a:lnTo>
                  <a:pt x="61535" y="92843"/>
                </a:lnTo>
                <a:lnTo>
                  <a:pt x="61436" y="92843"/>
                </a:lnTo>
                <a:lnTo>
                  <a:pt x="61337" y="92611"/>
                </a:lnTo>
                <a:lnTo>
                  <a:pt x="61238" y="92611"/>
                </a:lnTo>
                <a:lnTo>
                  <a:pt x="61139" y="93075"/>
                </a:lnTo>
                <a:lnTo>
                  <a:pt x="60941" y="93539"/>
                </a:lnTo>
                <a:lnTo>
                  <a:pt x="60842" y="93771"/>
                </a:lnTo>
                <a:lnTo>
                  <a:pt x="60743" y="94003"/>
                </a:lnTo>
                <a:lnTo>
                  <a:pt x="60743" y="94699"/>
                </a:lnTo>
                <a:lnTo>
                  <a:pt x="60545" y="94699"/>
                </a:lnTo>
                <a:lnTo>
                  <a:pt x="60545" y="94932"/>
                </a:lnTo>
                <a:lnTo>
                  <a:pt x="60321" y="95376"/>
                </a:lnTo>
                <a:lnTo>
                  <a:pt x="60025" y="95760"/>
                </a:lnTo>
                <a:lnTo>
                  <a:pt x="59685" y="95905"/>
                </a:lnTo>
                <a:lnTo>
                  <a:pt x="59554" y="95860"/>
                </a:lnTo>
                <a:lnTo>
                  <a:pt x="59455" y="95860"/>
                </a:lnTo>
                <a:lnTo>
                  <a:pt x="59157" y="95396"/>
                </a:lnTo>
                <a:lnTo>
                  <a:pt x="59058" y="95396"/>
                </a:lnTo>
                <a:lnTo>
                  <a:pt x="59058" y="95164"/>
                </a:lnTo>
                <a:lnTo>
                  <a:pt x="59052" y="35543"/>
                </a:lnTo>
                <a:lnTo>
                  <a:pt x="58860" y="25300"/>
                </a:lnTo>
                <a:close/>
              </a:path>
              <a:path extrusionOk="0" h="120000" w="120000">
                <a:moveTo>
                  <a:pt x="64310" y="20657"/>
                </a:moveTo>
                <a:lnTo>
                  <a:pt x="64211" y="21121"/>
                </a:lnTo>
                <a:lnTo>
                  <a:pt x="64013" y="21121"/>
                </a:lnTo>
                <a:lnTo>
                  <a:pt x="64013" y="20657"/>
                </a:lnTo>
                <a:lnTo>
                  <a:pt x="63914" y="20657"/>
                </a:lnTo>
                <a:lnTo>
                  <a:pt x="63651" y="20642"/>
                </a:lnTo>
                <a:lnTo>
                  <a:pt x="63517" y="29245"/>
                </a:lnTo>
                <a:lnTo>
                  <a:pt x="63617" y="29478"/>
                </a:lnTo>
                <a:lnTo>
                  <a:pt x="63716" y="29478"/>
                </a:lnTo>
                <a:lnTo>
                  <a:pt x="64081" y="29344"/>
                </a:lnTo>
                <a:lnTo>
                  <a:pt x="64394" y="29045"/>
                </a:lnTo>
                <a:lnTo>
                  <a:pt x="64409" y="20657"/>
                </a:lnTo>
                <a:lnTo>
                  <a:pt x="64310" y="20657"/>
                </a:lnTo>
                <a:close/>
              </a:path>
              <a:path extrusionOk="0" h="120000" w="120000">
                <a:moveTo>
                  <a:pt x="63517" y="32727"/>
                </a:moveTo>
                <a:lnTo>
                  <a:pt x="63617" y="32727"/>
                </a:lnTo>
                <a:lnTo>
                  <a:pt x="63815" y="32959"/>
                </a:lnTo>
                <a:lnTo>
                  <a:pt x="63914" y="32959"/>
                </a:lnTo>
                <a:lnTo>
                  <a:pt x="64065" y="30886"/>
                </a:lnTo>
                <a:lnTo>
                  <a:pt x="63899" y="30716"/>
                </a:lnTo>
                <a:lnTo>
                  <a:pt x="63716" y="30870"/>
                </a:lnTo>
                <a:lnTo>
                  <a:pt x="63716" y="31566"/>
                </a:lnTo>
                <a:lnTo>
                  <a:pt x="63617" y="31566"/>
                </a:lnTo>
                <a:lnTo>
                  <a:pt x="63517" y="31798"/>
                </a:lnTo>
                <a:lnTo>
                  <a:pt x="63517" y="32031"/>
                </a:lnTo>
                <a:lnTo>
                  <a:pt x="63418" y="31798"/>
                </a:lnTo>
                <a:lnTo>
                  <a:pt x="63418" y="32262"/>
                </a:lnTo>
                <a:lnTo>
                  <a:pt x="63517" y="32727"/>
                </a:lnTo>
                <a:close/>
              </a:path>
              <a:path extrusionOk="0" h="120000" w="120000">
                <a:moveTo>
                  <a:pt x="70949" y="33888"/>
                </a:moveTo>
                <a:lnTo>
                  <a:pt x="70751" y="34119"/>
                </a:lnTo>
                <a:lnTo>
                  <a:pt x="70751" y="34352"/>
                </a:lnTo>
                <a:lnTo>
                  <a:pt x="70454" y="34352"/>
                </a:lnTo>
                <a:lnTo>
                  <a:pt x="70355" y="33888"/>
                </a:lnTo>
                <a:lnTo>
                  <a:pt x="70256" y="33655"/>
                </a:lnTo>
                <a:lnTo>
                  <a:pt x="70157" y="33888"/>
                </a:lnTo>
                <a:lnTo>
                  <a:pt x="70057" y="33655"/>
                </a:lnTo>
                <a:lnTo>
                  <a:pt x="69760" y="99109"/>
                </a:lnTo>
                <a:lnTo>
                  <a:pt x="70256" y="98878"/>
                </a:lnTo>
                <a:lnTo>
                  <a:pt x="70256" y="98413"/>
                </a:lnTo>
                <a:lnTo>
                  <a:pt x="70202" y="98005"/>
                </a:lnTo>
                <a:lnTo>
                  <a:pt x="70414" y="97496"/>
                </a:lnTo>
                <a:lnTo>
                  <a:pt x="70553" y="97253"/>
                </a:lnTo>
                <a:lnTo>
                  <a:pt x="70751" y="96556"/>
                </a:lnTo>
                <a:lnTo>
                  <a:pt x="70949" y="95628"/>
                </a:lnTo>
                <a:lnTo>
                  <a:pt x="70949" y="94699"/>
                </a:lnTo>
                <a:lnTo>
                  <a:pt x="71048" y="94468"/>
                </a:lnTo>
                <a:lnTo>
                  <a:pt x="71148" y="93539"/>
                </a:lnTo>
                <a:lnTo>
                  <a:pt x="71048" y="92843"/>
                </a:lnTo>
                <a:lnTo>
                  <a:pt x="70850" y="92843"/>
                </a:lnTo>
                <a:lnTo>
                  <a:pt x="70949" y="92378"/>
                </a:lnTo>
                <a:lnTo>
                  <a:pt x="71048" y="91914"/>
                </a:lnTo>
                <a:lnTo>
                  <a:pt x="71247" y="91451"/>
                </a:lnTo>
                <a:lnTo>
                  <a:pt x="71544" y="90754"/>
                </a:lnTo>
                <a:lnTo>
                  <a:pt x="71841" y="90290"/>
                </a:lnTo>
                <a:lnTo>
                  <a:pt x="72237" y="90290"/>
                </a:lnTo>
                <a:lnTo>
                  <a:pt x="72634" y="89825"/>
                </a:lnTo>
                <a:lnTo>
                  <a:pt x="72832" y="89594"/>
                </a:lnTo>
                <a:lnTo>
                  <a:pt x="73327" y="89825"/>
                </a:lnTo>
                <a:lnTo>
                  <a:pt x="73625" y="90290"/>
                </a:lnTo>
                <a:lnTo>
                  <a:pt x="73823" y="90986"/>
                </a:lnTo>
                <a:lnTo>
                  <a:pt x="73823" y="34816"/>
                </a:lnTo>
                <a:lnTo>
                  <a:pt x="73841" y="34795"/>
                </a:lnTo>
                <a:lnTo>
                  <a:pt x="73679" y="34752"/>
                </a:lnTo>
                <a:lnTo>
                  <a:pt x="73781" y="34636"/>
                </a:lnTo>
                <a:lnTo>
                  <a:pt x="73724" y="33888"/>
                </a:lnTo>
                <a:lnTo>
                  <a:pt x="73625" y="34584"/>
                </a:lnTo>
                <a:lnTo>
                  <a:pt x="73228" y="34584"/>
                </a:lnTo>
                <a:lnTo>
                  <a:pt x="73129" y="34816"/>
                </a:lnTo>
                <a:lnTo>
                  <a:pt x="73129" y="35048"/>
                </a:lnTo>
                <a:lnTo>
                  <a:pt x="73228" y="35048"/>
                </a:lnTo>
                <a:lnTo>
                  <a:pt x="72890" y="35120"/>
                </a:lnTo>
                <a:lnTo>
                  <a:pt x="72569" y="35126"/>
                </a:lnTo>
                <a:lnTo>
                  <a:pt x="72436" y="35048"/>
                </a:lnTo>
                <a:lnTo>
                  <a:pt x="72336" y="35048"/>
                </a:lnTo>
                <a:lnTo>
                  <a:pt x="72237" y="34584"/>
                </a:lnTo>
                <a:lnTo>
                  <a:pt x="72138" y="34352"/>
                </a:lnTo>
                <a:lnTo>
                  <a:pt x="72039" y="34352"/>
                </a:lnTo>
                <a:lnTo>
                  <a:pt x="72039" y="34584"/>
                </a:lnTo>
                <a:lnTo>
                  <a:pt x="71841" y="34584"/>
                </a:lnTo>
                <a:lnTo>
                  <a:pt x="71643" y="34119"/>
                </a:lnTo>
                <a:lnTo>
                  <a:pt x="71544" y="34119"/>
                </a:lnTo>
                <a:lnTo>
                  <a:pt x="71445" y="33888"/>
                </a:lnTo>
                <a:lnTo>
                  <a:pt x="71346" y="34352"/>
                </a:lnTo>
                <a:lnTo>
                  <a:pt x="71048" y="34352"/>
                </a:lnTo>
                <a:lnTo>
                  <a:pt x="70949" y="33888"/>
                </a:lnTo>
                <a:close/>
              </a:path>
              <a:path extrusionOk="0" h="120000" w="120000">
                <a:moveTo>
                  <a:pt x="74120" y="34584"/>
                </a:moveTo>
                <a:lnTo>
                  <a:pt x="74021" y="34584"/>
                </a:lnTo>
                <a:lnTo>
                  <a:pt x="73922" y="34816"/>
                </a:lnTo>
                <a:lnTo>
                  <a:pt x="73823" y="34816"/>
                </a:lnTo>
                <a:lnTo>
                  <a:pt x="73823" y="90986"/>
                </a:lnTo>
                <a:lnTo>
                  <a:pt x="74120" y="91451"/>
                </a:lnTo>
                <a:lnTo>
                  <a:pt x="73922" y="35512"/>
                </a:lnTo>
                <a:lnTo>
                  <a:pt x="74021" y="35280"/>
                </a:lnTo>
                <a:lnTo>
                  <a:pt x="74071" y="35396"/>
                </a:lnTo>
                <a:lnTo>
                  <a:pt x="74120" y="35280"/>
                </a:lnTo>
                <a:lnTo>
                  <a:pt x="74120" y="35048"/>
                </a:lnTo>
                <a:lnTo>
                  <a:pt x="74219" y="35048"/>
                </a:lnTo>
                <a:lnTo>
                  <a:pt x="74120" y="34584"/>
                </a:lnTo>
                <a:close/>
              </a:path>
              <a:path extrusionOk="0" h="120000" w="120000">
                <a:moveTo>
                  <a:pt x="74616" y="31102"/>
                </a:moveTo>
                <a:lnTo>
                  <a:pt x="74517" y="31102"/>
                </a:lnTo>
                <a:lnTo>
                  <a:pt x="74418" y="30870"/>
                </a:lnTo>
                <a:lnTo>
                  <a:pt x="74318" y="31102"/>
                </a:lnTo>
                <a:lnTo>
                  <a:pt x="74120" y="31102"/>
                </a:lnTo>
                <a:lnTo>
                  <a:pt x="74219" y="30870"/>
                </a:lnTo>
                <a:lnTo>
                  <a:pt x="74120" y="30638"/>
                </a:lnTo>
                <a:lnTo>
                  <a:pt x="73790" y="30464"/>
                </a:lnTo>
                <a:lnTo>
                  <a:pt x="73454" y="30608"/>
                </a:lnTo>
                <a:lnTo>
                  <a:pt x="73426" y="30638"/>
                </a:lnTo>
                <a:lnTo>
                  <a:pt x="72902" y="30881"/>
                </a:lnTo>
                <a:lnTo>
                  <a:pt x="72682" y="31320"/>
                </a:lnTo>
                <a:lnTo>
                  <a:pt x="72634" y="32147"/>
                </a:lnTo>
                <a:lnTo>
                  <a:pt x="72634" y="32495"/>
                </a:lnTo>
                <a:lnTo>
                  <a:pt x="72832" y="32727"/>
                </a:lnTo>
                <a:lnTo>
                  <a:pt x="72832" y="32495"/>
                </a:lnTo>
                <a:lnTo>
                  <a:pt x="72931" y="32727"/>
                </a:lnTo>
                <a:lnTo>
                  <a:pt x="72931" y="33191"/>
                </a:lnTo>
                <a:lnTo>
                  <a:pt x="73129" y="33423"/>
                </a:lnTo>
                <a:lnTo>
                  <a:pt x="73327" y="33191"/>
                </a:lnTo>
                <a:lnTo>
                  <a:pt x="73525" y="33191"/>
                </a:lnTo>
                <a:lnTo>
                  <a:pt x="73625" y="33655"/>
                </a:lnTo>
                <a:lnTo>
                  <a:pt x="73724" y="33655"/>
                </a:lnTo>
                <a:lnTo>
                  <a:pt x="73922" y="33888"/>
                </a:lnTo>
                <a:lnTo>
                  <a:pt x="73724" y="33888"/>
                </a:lnTo>
                <a:lnTo>
                  <a:pt x="73781" y="34636"/>
                </a:lnTo>
                <a:lnTo>
                  <a:pt x="73922" y="34584"/>
                </a:lnTo>
                <a:lnTo>
                  <a:pt x="74010" y="34241"/>
                </a:lnTo>
                <a:lnTo>
                  <a:pt x="74013" y="33926"/>
                </a:lnTo>
                <a:lnTo>
                  <a:pt x="74021" y="33888"/>
                </a:lnTo>
                <a:lnTo>
                  <a:pt x="74318" y="33888"/>
                </a:lnTo>
                <a:lnTo>
                  <a:pt x="74418" y="33423"/>
                </a:lnTo>
                <a:lnTo>
                  <a:pt x="74913" y="33423"/>
                </a:lnTo>
                <a:lnTo>
                  <a:pt x="74913" y="32727"/>
                </a:lnTo>
                <a:lnTo>
                  <a:pt x="75111" y="32495"/>
                </a:lnTo>
                <a:lnTo>
                  <a:pt x="75210" y="32495"/>
                </a:lnTo>
                <a:lnTo>
                  <a:pt x="75210" y="32262"/>
                </a:lnTo>
                <a:lnTo>
                  <a:pt x="75111" y="32031"/>
                </a:lnTo>
                <a:lnTo>
                  <a:pt x="75210" y="31798"/>
                </a:lnTo>
                <a:lnTo>
                  <a:pt x="75012" y="31798"/>
                </a:lnTo>
                <a:lnTo>
                  <a:pt x="74814" y="32031"/>
                </a:lnTo>
                <a:lnTo>
                  <a:pt x="74715" y="31798"/>
                </a:lnTo>
                <a:lnTo>
                  <a:pt x="74616" y="31798"/>
                </a:lnTo>
                <a:lnTo>
                  <a:pt x="74616" y="31102"/>
                </a:lnTo>
                <a:close/>
              </a:path>
              <a:path extrusionOk="0" h="120000" w="120000">
                <a:moveTo>
                  <a:pt x="74021" y="35512"/>
                </a:moveTo>
                <a:lnTo>
                  <a:pt x="73922" y="35512"/>
                </a:lnTo>
                <a:lnTo>
                  <a:pt x="74120" y="91451"/>
                </a:lnTo>
                <a:lnTo>
                  <a:pt x="74616" y="91682"/>
                </a:lnTo>
                <a:lnTo>
                  <a:pt x="75012" y="92378"/>
                </a:lnTo>
                <a:lnTo>
                  <a:pt x="75210" y="93075"/>
                </a:lnTo>
                <a:lnTo>
                  <a:pt x="75408" y="94003"/>
                </a:lnTo>
                <a:lnTo>
                  <a:pt x="75408" y="94699"/>
                </a:lnTo>
                <a:lnTo>
                  <a:pt x="75508" y="95628"/>
                </a:lnTo>
                <a:lnTo>
                  <a:pt x="75904" y="96789"/>
                </a:lnTo>
                <a:lnTo>
                  <a:pt x="75706" y="36209"/>
                </a:lnTo>
                <a:lnTo>
                  <a:pt x="75607" y="36441"/>
                </a:lnTo>
                <a:lnTo>
                  <a:pt x="75565" y="37126"/>
                </a:lnTo>
                <a:lnTo>
                  <a:pt x="75694" y="37727"/>
                </a:lnTo>
                <a:lnTo>
                  <a:pt x="75706" y="37833"/>
                </a:lnTo>
                <a:lnTo>
                  <a:pt x="75706" y="38065"/>
                </a:lnTo>
                <a:lnTo>
                  <a:pt x="75607" y="38065"/>
                </a:lnTo>
                <a:lnTo>
                  <a:pt x="75706" y="38298"/>
                </a:lnTo>
                <a:lnTo>
                  <a:pt x="75607" y="38298"/>
                </a:lnTo>
                <a:lnTo>
                  <a:pt x="75480" y="37696"/>
                </a:lnTo>
                <a:lnTo>
                  <a:pt x="75395" y="36992"/>
                </a:lnTo>
                <a:lnTo>
                  <a:pt x="75210" y="36441"/>
                </a:lnTo>
                <a:lnTo>
                  <a:pt x="75111" y="36441"/>
                </a:lnTo>
                <a:lnTo>
                  <a:pt x="75012" y="36672"/>
                </a:lnTo>
                <a:lnTo>
                  <a:pt x="74913" y="36441"/>
                </a:lnTo>
                <a:lnTo>
                  <a:pt x="74478" y="36088"/>
                </a:lnTo>
                <a:lnTo>
                  <a:pt x="74455" y="35983"/>
                </a:lnTo>
                <a:lnTo>
                  <a:pt x="74715" y="35976"/>
                </a:lnTo>
                <a:lnTo>
                  <a:pt x="74814" y="36209"/>
                </a:lnTo>
                <a:lnTo>
                  <a:pt x="75012" y="36209"/>
                </a:lnTo>
                <a:lnTo>
                  <a:pt x="74913" y="35745"/>
                </a:lnTo>
                <a:lnTo>
                  <a:pt x="74913" y="35280"/>
                </a:lnTo>
                <a:lnTo>
                  <a:pt x="74715" y="35280"/>
                </a:lnTo>
                <a:lnTo>
                  <a:pt x="74517" y="35512"/>
                </a:lnTo>
                <a:lnTo>
                  <a:pt x="74517" y="35976"/>
                </a:lnTo>
                <a:lnTo>
                  <a:pt x="74318" y="35976"/>
                </a:lnTo>
                <a:lnTo>
                  <a:pt x="74219" y="35745"/>
                </a:lnTo>
                <a:lnTo>
                  <a:pt x="74120" y="35512"/>
                </a:lnTo>
                <a:lnTo>
                  <a:pt x="74071" y="35396"/>
                </a:lnTo>
                <a:lnTo>
                  <a:pt x="74021" y="35512"/>
                </a:lnTo>
                <a:close/>
              </a:path>
              <a:path extrusionOk="0" h="120000" w="120000">
                <a:moveTo>
                  <a:pt x="64607" y="28549"/>
                </a:moveTo>
                <a:lnTo>
                  <a:pt x="64706" y="28549"/>
                </a:lnTo>
                <a:lnTo>
                  <a:pt x="64805" y="28781"/>
                </a:lnTo>
                <a:lnTo>
                  <a:pt x="65004" y="28549"/>
                </a:lnTo>
                <a:lnTo>
                  <a:pt x="65231" y="28446"/>
                </a:lnTo>
                <a:lnTo>
                  <a:pt x="65654" y="28199"/>
                </a:lnTo>
                <a:lnTo>
                  <a:pt x="66093" y="27904"/>
                </a:lnTo>
                <a:lnTo>
                  <a:pt x="66371" y="27655"/>
                </a:lnTo>
                <a:lnTo>
                  <a:pt x="66511" y="27063"/>
                </a:lnTo>
                <a:lnTo>
                  <a:pt x="66396" y="26480"/>
                </a:lnTo>
                <a:lnTo>
                  <a:pt x="66183" y="26005"/>
                </a:lnTo>
                <a:lnTo>
                  <a:pt x="66010" y="25770"/>
                </a:lnTo>
                <a:lnTo>
                  <a:pt x="65995" y="25764"/>
                </a:lnTo>
                <a:lnTo>
                  <a:pt x="65995" y="25531"/>
                </a:lnTo>
                <a:lnTo>
                  <a:pt x="65895" y="25300"/>
                </a:lnTo>
                <a:lnTo>
                  <a:pt x="66094" y="25300"/>
                </a:lnTo>
                <a:lnTo>
                  <a:pt x="66094" y="25531"/>
                </a:lnTo>
                <a:lnTo>
                  <a:pt x="66391" y="25531"/>
                </a:lnTo>
                <a:lnTo>
                  <a:pt x="66494" y="24853"/>
                </a:lnTo>
                <a:lnTo>
                  <a:pt x="66463" y="24137"/>
                </a:lnTo>
                <a:lnTo>
                  <a:pt x="66391" y="23907"/>
                </a:lnTo>
                <a:lnTo>
                  <a:pt x="66193" y="23907"/>
                </a:lnTo>
                <a:lnTo>
                  <a:pt x="66193" y="23443"/>
                </a:lnTo>
                <a:lnTo>
                  <a:pt x="66094" y="22978"/>
                </a:lnTo>
                <a:lnTo>
                  <a:pt x="66094" y="22514"/>
                </a:lnTo>
                <a:lnTo>
                  <a:pt x="65717" y="22421"/>
                </a:lnTo>
                <a:lnTo>
                  <a:pt x="65355" y="22141"/>
                </a:lnTo>
                <a:lnTo>
                  <a:pt x="65202" y="21818"/>
                </a:lnTo>
                <a:lnTo>
                  <a:pt x="65142" y="21159"/>
                </a:lnTo>
                <a:lnTo>
                  <a:pt x="65033" y="20499"/>
                </a:lnTo>
                <a:lnTo>
                  <a:pt x="65004" y="20425"/>
                </a:lnTo>
                <a:lnTo>
                  <a:pt x="64905" y="20425"/>
                </a:lnTo>
                <a:lnTo>
                  <a:pt x="64706" y="20657"/>
                </a:lnTo>
                <a:lnTo>
                  <a:pt x="64409" y="20657"/>
                </a:lnTo>
                <a:lnTo>
                  <a:pt x="64394" y="29045"/>
                </a:lnTo>
                <a:lnTo>
                  <a:pt x="64409" y="29013"/>
                </a:lnTo>
                <a:lnTo>
                  <a:pt x="64508" y="28781"/>
                </a:lnTo>
                <a:lnTo>
                  <a:pt x="64607" y="28549"/>
                </a:lnTo>
                <a:close/>
              </a:path>
              <a:path extrusionOk="0" h="120000" w="120000">
                <a:moveTo>
                  <a:pt x="62725" y="32495"/>
                </a:moveTo>
                <a:lnTo>
                  <a:pt x="62725" y="31798"/>
                </a:lnTo>
                <a:lnTo>
                  <a:pt x="62923" y="31566"/>
                </a:lnTo>
                <a:lnTo>
                  <a:pt x="63022" y="31334"/>
                </a:lnTo>
                <a:lnTo>
                  <a:pt x="63022" y="31566"/>
                </a:lnTo>
                <a:lnTo>
                  <a:pt x="63121" y="31566"/>
                </a:lnTo>
                <a:lnTo>
                  <a:pt x="63121" y="30405"/>
                </a:lnTo>
                <a:lnTo>
                  <a:pt x="63220" y="30174"/>
                </a:lnTo>
                <a:lnTo>
                  <a:pt x="63319" y="30174"/>
                </a:lnTo>
                <a:lnTo>
                  <a:pt x="63319" y="29478"/>
                </a:lnTo>
                <a:lnTo>
                  <a:pt x="63418" y="29478"/>
                </a:lnTo>
                <a:lnTo>
                  <a:pt x="63517" y="29245"/>
                </a:lnTo>
                <a:lnTo>
                  <a:pt x="63651" y="20642"/>
                </a:lnTo>
                <a:lnTo>
                  <a:pt x="63199" y="20846"/>
                </a:lnTo>
                <a:lnTo>
                  <a:pt x="62815" y="21065"/>
                </a:lnTo>
                <a:lnTo>
                  <a:pt x="62725" y="21121"/>
                </a:lnTo>
                <a:lnTo>
                  <a:pt x="62626" y="21354"/>
                </a:lnTo>
                <a:lnTo>
                  <a:pt x="62526" y="21586"/>
                </a:lnTo>
                <a:lnTo>
                  <a:pt x="62526" y="21818"/>
                </a:lnTo>
                <a:lnTo>
                  <a:pt x="62213" y="22229"/>
                </a:lnTo>
                <a:lnTo>
                  <a:pt x="62031" y="33423"/>
                </a:lnTo>
                <a:lnTo>
                  <a:pt x="62130" y="32959"/>
                </a:lnTo>
                <a:lnTo>
                  <a:pt x="62328" y="32727"/>
                </a:lnTo>
                <a:lnTo>
                  <a:pt x="62427" y="32959"/>
                </a:lnTo>
                <a:lnTo>
                  <a:pt x="62526" y="32727"/>
                </a:lnTo>
                <a:lnTo>
                  <a:pt x="62725" y="32495"/>
                </a:lnTo>
                <a:close/>
              </a:path>
              <a:path extrusionOk="0" h="120000" w="120000">
                <a:moveTo>
                  <a:pt x="67484" y="30653"/>
                </a:moveTo>
                <a:lnTo>
                  <a:pt x="67125" y="30408"/>
                </a:lnTo>
                <a:lnTo>
                  <a:pt x="67085" y="30405"/>
                </a:lnTo>
                <a:lnTo>
                  <a:pt x="66986" y="30870"/>
                </a:lnTo>
                <a:lnTo>
                  <a:pt x="66887" y="30870"/>
                </a:lnTo>
                <a:lnTo>
                  <a:pt x="66615" y="31380"/>
                </a:lnTo>
                <a:lnTo>
                  <a:pt x="66336" y="31825"/>
                </a:lnTo>
                <a:lnTo>
                  <a:pt x="66091" y="32366"/>
                </a:lnTo>
                <a:lnTo>
                  <a:pt x="65995" y="32727"/>
                </a:lnTo>
                <a:lnTo>
                  <a:pt x="65995" y="33423"/>
                </a:lnTo>
                <a:lnTo>
                  <a:pt x="66094" y="33191"/>
                </a:lnTo>
                <a:lnTo>
                  <a:pt x="66094" y="33423"/>
                </a:lnTo>
                <a:lnTo>
                  <a:pt x="66193" y="33423"/>
                </a:lnTo>
                <a:lnTo>
                  <a:pt x="66193" y="33888"/>
                </a:lnTo>
                <a:lnTo>
                  <a:pt x="66292" y="34119"/>
                </a:lnTo>
                <a:lnTo>
                  <a:pt x="66072" y="34634"/>
                </a:lnTo>
                <a:lnTo>
                  <a:pt x="65866" y="35331"/>
                </a:lnTo>
                <a:lnTo>
                  <a:pt x="65895" y="35512"/>
                </a:lnTo>
                <a:lnTo>
                  <a:pt x="65995" y="99574"/>
                </a:lnTo>
                <a:lnTo>
                  <a:pt x="66589" y="98413"/>
                </a:lnTo>
                <a:lnTo>
                  <a:pt x="66788" y="98182"/>
                </a:lnTo>
                <a:lnTo>
                  <a:pt x="67283" y="99109"/>
                </a:lnTo>
                <a:lnTo>
                  <a:pt x="67679" y="98878"/>
                </a:lnTo>
                <a:lnTo>
                  <a:pt x="68175" y="99342"/>
                </a:lnTo>
                <a:lnTo>
                  <a:pt x="68571" y="98878"/>
                </a:lnTo>
                <a:lnTo>
                  <a:pt x="68967" y="99574"/>
                </a:lnTo>
                <a:lnTo>
                  <a:pt x="69265" y="100038"/>
                </a:lnTo>
                <a:lnTo>
                  <a:pt x="69760" y="99109"/>
                </a:lnTo>
                <a:lnTo>
                  <a:pt x="70057" y="33655"/>
                </a:lnTo>
                <a:lnTo>
                  <a:pt x="70057" y="33423"/>
                </a:lnTo>
                <a:lnTo>
                  <a:pt x="69661" y="33423"/>
                </a:lnTo>
                <a:lnTo>
                  <a:pt x="69562" y="33191"/>
                </a:lnTo>
                <a:lnTo>
                  <a:pt x="69463" y="32959"/>
                </a:lnTo>
                <a:lnTo>
                  <a:pt x="69364" y="32959"/>
                </a:lnTo>
                <a:lnTo>
                  <a:pt x="69364" y="32495"/>
                </a:lnTo>
                <a:lnTo>
                  <a:pt x="69463" y="32495"/>
                </a:lnTo>
                <a:lnTo>
                  <a:pt x="69463" y="31102"/>
                </a:lnTo>
                <a:lnTo>
                  <a:pt x="69196" y="31040"/>
                </a:lnTo>
                <a:lnTo>
                  <a:pt x="68845" y="31005"/>
                </a:lnTo>
                <a:lnTo>
                  <a:pt x="68571" y="31102"/>
                </a:lnTo>
                <a:lnTo>
                  <a:pt x="68373" y="31334"/>
                </a:lnTo>
                <a:lnTo>
                  <a:pt x="68274" y="31102"/>
                </a:lnTo>
                <a:lnTo>
                  <a:pt x="68175" y="30870"/>
                </a:lnTo>
                <a:lnTo>
                  <a:pt x="68076" y="30638"/>
                </a:lnTo>
                <a:lnTo>
                  <a:pt x="67976" y="31102"/>
                </a:lnTo>
                <a:lnTo>
                  <a:pt x="67778" y="30870"/>
                </a:lnTo>
                <a:lnTo>
                  <a:pt x="67484" y="30653"/>
                </a:lnTo>
                <a:close/>
              </a:path>
              <a:path extrusionOk="0" h="120000" w="120000">
                <a:moveTo>
                  <a:pt x="64409" y="100502"/>
                </a:moveTo>
                <a:lnTo>
                  <a:pt x="64112" y="32031"/>
                </a:lnTo>
                <a:lnTo>
                  <a:pt x="64112" y="32262"/>
                </a:lnTo>
                <a:lnTo>
                  <a:pt x="64013" y="32495"/>
                </a:lnTo>
                <a:lnTo>
                  <a:pt x="64013" y="100270"/>
                </a:lnTo>
                <a:lnTo>
                  <a:pt x="64409" y="100502"/>
                </a:lnTo>
                <a:close/>
              </a:path>
              <a:path extrusionOk="0" h="120000" w="120000">
                <a:moveTo>
                  <a:pt x="62725" y="33888"/>
                </a:moveTo>
                <a:lnTo>
                  <a:pt x="62526" y="34119"/>
                </a:lnTo>
                <a:lnTo>
                  <a:pt x="62626" y="34352"/>
                </a:lnTo>
                <a:lnTo>
                  <a:pt x="62725" y="87272"/>
                </a:lnTo>
                <a:lnTo>
                  <a:pt x="62725" y="87040"/>
                </a:lnTo>
                <a:lnTo>
                  <a:pt x="62824" y="86808"/>
                </a:lnTo>
                <a:lnTo>
                  <a:pt x="62725" y="86576"/>
                </a:lnTo>
                <a:lnTo>
                  <a:pt x="62824" y="86111"/>
                </a:lnTo>
                <a:lnTo>
                  <a:pt x="62923" y="86111"/>
                </a:lnTo>
                <a:lnTo>
                  <a:pt x="62923" y="85880"/>
                </a:lnTo>
                <a:lnTo>
                  <a:pt x="63121" y="85415"/>
                </a:lnTo>
                <a:lnTo>
                  <a:pt x="63022" y="85183"/>
                </a:lnTo>
                <a:lnTo>
                  <a:pt x="63121" y="84719"/>
                </a:lnTo>
                <a:lnTo>
                  <a:pt x="63121" y="84487"/>
                </a:lnTo>
                <a:lnTo>
                  <a:pt x="63319" y="84255"/>
                </a:lnTo>
                <a:lnTo>
                  <a:pt x="63418" y="84255"/>
                </a:lnTo>
                <a:lnTo>
                  <a:pt x="63517" y="84487"/>
                </a:lnTo>
                <a:lnTo>
                  <a:pt x="63617" y="100038"/>
                </a:lnTo>
                <a:lnTo>
                  <a:pt x="64013" y="100270"/>
                </a:lnTo>
                <a:lnTo>
                  <a:pt x="64013" y="32495"/>
                </a:lnTo>
                <a:lnTo>
                  <a:pt x="64112" y="32031"/>
                </a:lnTo>
                <a:lnTo>
                  <a:pt x="64409" y="100502"/>
                </a:lnTo>
                <a:lnTo>
                  <a:pt x="65004" y="100270"/>
                </a:lnTo>
                <a:lnTo>
                  <a:pt x="65301" y="99806"/>
                </a:lnTo>
                <a:lnTo>
                  <a:pt x="65995" y="99574"/>
                </a:lnTo>
                <a:lnTo>
                  <a:pt x="65895" y="35512"/>
                </a:lnTo>
                <a:lnTo>
                  <a:pt x="65796" y="35745"/>
                </a:lnTo>
                <a:lnTo>
                  <a:pt x="65697" y="35745"/>
                </a:lnTo>
                <a:lnTo>
                  <a:pt x="65697" y="35048"/>
                </a:lnTo>
                <a:lnTo>
                  <a:pt x="65796" y="34816"/>
                </a:lnTo>
                <a:lnTo>
                  <a:pt x="65802" y="34350"/>
                </a:lnTo>
                <a:lnTo>
                  <a:pt x="65761" y="34157"/>
                </a:lnTo>
                <a:lnTo>
                  <a:pt x="65798" y="34018"/>
                </a:lnTo>
                <a:lnTo>
                  <a:pt x="66041" y="33717"/>
                </a:lnTo>
                <a:lnTo>
                  <a:pt x="65995" y="33423"/>
                </a:lnTo>
                <a:lnTo>
                  <a:pt x="65995" y="33191"/>
                </a:lnTo>
                <a:lnTo>
                  <a:pt x="65796" y="33191"/>
                </a:lnTo>
                <a:lnTo>
                  <a:pt x="65796" y="32495"/>
                </a:lnTo>
                <a:lnTo>
                  <a:pt x="65995" y="32031"/>
                </a:lnTo>
                <a:lnTo>
                  <a:pt x="65895" y="31566"/>
                </a:lnTo>
                <a:lnTo>
                  <a:pt x="65796" y="31334"/>
                </a:lnTo>
                <a:lnTo>
                  <a:pt x="65796" y="31102"/>
                </a:lnTo>
                <a:lnTo>
                  <a:pt x="65499" y="30870"/>
                </a:lnTo>
                <a:lnTo>
                  <a:pt x="65598" y="31102"/>
                </a:lnTo>
                <a:lnTo>
                  <a:pt x="65598" y="32031"/>
                </a:lnTo>
                <a:lnTo>
                  <a:pt x="65127" y="32042"/>
                </a:lnTo>
                <a:lnTo>
                  <a:pt x="64866" y="32005"/>
                </a:lnTo>
                <a:lnTo>
                  <a:pt x="64730" y="31814"/>
                </a:lnTo>
                <a:lnTo>
                  <a:pt x="64633" y="31364"/>
                </a:lnTo>
                <a:lnTo>
                  <a:pt x="64508" y="30638"/>
                </a:lnTo>
                <a:lnTo>
                  <a:pt x="64310" y="30638"/>
                </a:lnTo>
                <a:lnTo>
                  <a:pt x="64310" y="31102"/>
                </a:lnTo>
                <a:lnTo>
                  <a:pt x="64211" y="30870"/>
                </a:lnTo>
                <a:lnTo>
                  <a:pt x="64310" y="31334"/>
                </a:lnTo>
                <a:lnTo>
                  <a:pt x="64211" y="31102"/>
                </a:lnTo>
                <a:lnTo>
                  <a:pt x="64065" y="30886"/>
                </a:lnTo>
                <a:lnTo>
                  <a:pt x="63914" y="32959"/>
                </a:lnTo>
                <a:lnTo>
                  <a:pt x="63815" y="32959"/>
                </a:lnTo>
                <a:lnTo>
                  <a:pt x="63716" y="33191"/>
                </a:lnTo>
                <a:lnTo>
                  <a:pt x="63418" y="33423"/>
                </a:lnTo>
                <a:lnTo>
                  <a:pt x="63319" y="32959"/>
                </a:lnTo>
                <a:lnTo>
                  <a:pt x="63220" y="32959"/>
                </a:lnTo>
                <a:lnTo>
                  <a:pt x="63220" y="33191"/>
                </a:lnTo>
                <a:lnTo>
                  <a:pt x="63319" y="33191"/>
                </a:lnTo>
                <a:lnTo>
                  <a:pt x="63220" y="33423"/>
                </a:lnTo>
                <a:lnTo>
                  <a:pt x="63121" y="33888"/>
                </a:lnTo>
                <a:lnTo>
                  <a:pt x="63022" y="33888"/>
                </a:lnTo>
                <a:lnTo>
                  <a:pt x="62824" y="34119"/>
                </a:lnTo>
                <a:lnTo>
                  <a:pt x="62725" y="33888"/>
                </a:lnTo>
                <a:close/>
              </a:path>
              <a:path extrusionOk="0" h="120000" w="120000">
                <a:moveTo>
                  <a:pt x="62526" y="34352"/>
                </a:moveTo>
                <a:lnTo>
                  <a:pt x="62427" y="34352"/>
                </a:lnTo>
                <a:lnTo>
                  <a:pt x="62158" y="34224"/>
                </a:lnTo>
                <a:lnTo>
                  <a:pt x="62328" y="88665"/>
                </a:lnTo>
                <a:lnTo>
                  <a:pt x="62427" y="88433"/>
                </a:lnTo>
                <a:lnTo>
                  <a:pt x="62427" y="87737"/>
                </a:lnTo>
                <a:lnTo>
                  <a:pt x="62526" y="87504"/>
                </a:lnTo>
                <a:lnTo>
                  <a:pt x="62526" y="87272"/>
                </a:lnTo>
                <a:lnTo>
                  <a:pt x="62725" y="87272"/>
                </a:lnTo>
                <a:lnTo>
                  <a:pt x="62626" y="34352"/>
                </a:lnTo>
                <a:lnTo>
                  <a:pt x="62526" y="34119"/>
                </a:lnTo>
                <a:lnTo>
                  <a:pt x="62526" y="34352"/>
                </a:lnTo>
                <a:close/>
              </a:path>
              <a:path extrusionOk="0" h="120000" w="120000">
                <a:moveTo>
                  <a:pt x="63022" y="88897"/>
                </a:moveTo>
                <a:lnTo>
                  <a:pt x="62923" y="88665"/>
                </a:lnTo>
                <a:lnTo>
                  <a:pt x="62923" y="88897"/>
                </a:lnTo>
                <a:lnTo>
                  <a:pt x="62824" y="89129"/>
                </a:lnTo>
                <a:lnTo>
                  <a:pt x="62725" y="89129"/>
                </a:lnTo>
                <a:lnTo>
                  <a:pt x="62824" y="89361"/>
                </a:lnTo>
                <a:lnTo>
                  <a:pt x="62649" y="89617"/>
                </a:lnTo>
                <a:lnTo>
                  <a:pt x="62632" y="89873"/>
                </a:lnTo>
                <a:lnTo>
                  <a:pt x="62725" y="89825"/>
                </a:lnTo>
                <a:lnTo>
                  <a:pt x="62923" y="89825"/>
                </a:lnTo>
                <a:lnTo>
                  <a:pt x="62923" y="90058"/>
                </a:lnTo>
                <a:lnTo>
                  <a:pt x="62824" y="90290"/>
                </a:lnTo>
                <a:lnTo>
                  <a:pt x="62626" y="90290"/>
                </a:lnTo>
                <a:lnTo>
                  <a:pt x="62626" y="99806"/>
                </a:lnTo>
                <a:lnTo>
                  <a:pt x="63022" y="100270"/>
                </a:lnTo>
                <a:lnTo>
                  <a:pt x="63319" y="100270"/>
                </a:lnTo>
                <a:lnTo>
                  <a:pt x="63121" y="88897"/>
                </a:lnTo>
                <a:lnTo>
                  <a:pt x="63121" y="89129"/>
                </a:lnTo>
                <a:lnTo>
                  <a:pt x="63022" y="89129"/>
                </a:lnTo>
                <a:lnTo>
                  <a:pt x="63022" y="88897"/>
                </a:lnTo>
                <a:close/>
              </a:path>
              <a:path extrusionOk="0" h="120000" w="120000">
                <a:moveTo>
                  <a:pt x="63517" y="87272"/>
                </a:moveTo>
                <a:lnTo>
                  <a:pt x="63418" y="87737"/>
                </a:lnTo>
                <a:lnTo>
                  <a:pt x="63220" y="88201"/>
                </a:lnTo>
                <a:lnTo>
                  <a:pt x="63121" y="88433"/>
                </a:lnTo>
                <a:lnTo>
                  <a:pt x="63121" y="88897"/>
                </a:lnTo>
                <a:lnTo>
                  <a:pt x="63319" y="100270"/>
                </a:lnTo>
                <a:lnTo>
                  <a:pt x="63617" y="100038"/>
                </a:lnTo>
                <a:lnTo>
                  <a:pt x="63517" y="84487"/>
                </a:lnTo>
                <a:lnTo>
                  <a:pt x="63517" y="84951"/>
                </a:lnTo>
                <a:lnTo>
                  <a:pt x="63319" y="84951"/>
                </a:lnTo>
                <a:lnTo>
                  <a:pt x="63319" y="87040"/>
                </a:lnTo>
                <a:lnTo>
                  <a:pt x="63517" y="87272"/>
                </a:lnTo>
                <a:close/>
              </a:path>
              <a:path extrusionOk="0" h="120000" w="120000">
                <a:moveTo>
                  <a:pt x="59493" y="94944"/>
                </a:moveTo>
                <a:lnTo>
                  <a:pt x="59799" y="94616"/>
                </a:lnTo>
                <a:lnTo>
                  <a:pt x="60031" y="94160"/>
                </a:lnTo>
                <a:lnTo>
                  <a:pt x="60243" y="93552"/>
                </a:lnTo>
                <a:lnTo>
                  <a:pt x="60247" y="93307"/>
                </a:lnTo>
                <a:lnTo>
                  <a:pt x="60446" y="93075"/>
                </a:lnTo>
                <a:lnTo>
                  <a:pt x="60545" y="93075"/>
                </a:lnTo>
                <a:lnTo>
                  <a:pt x="60644" y="92611"/>
                </a:lnTo>
                <a:lnTo>
                  <a:pt x="60644" y="91914"/>
                </a:lnTo>
                <a:lnTo>
                  <a:pt x="60842" y="91682"/>
                </a:lnTo>
                <a:lnTo>
                  <a:pt x="60941" y="91451"/>
                </a:lnTo>
                <a:lnTo>
                  <a:pt x="61139" y="91682"/>
                </a:lnTo>
                <a:lnTo>
                  <a:pt x="61238" y="91218"/>
                </a:lnTo>
                <a:lnTo>
                  <a:pt x="61337" y="90986"/>
                </a:lnTo>
                <a:lnTo>
                  <a:pt x="61337" y="90522"/>
                </a:lnTo>
                <a:lnTo>
                  <a:pt x="61535" y="34816"/>
                </a:lnTo>
                <a:lnTo>
                  <a:pt x="61238" y="35048"/>
                </a:lnTo>
                <a:lnTo>
                  <a:pt x="60961" y="35287"/>
                </a:lnTo>
                <a:lnTo>
                  <a:pt x="60616" y="35369"/>
                </a:lnTo>
                <a:lnTo>
                  <a:pt x="60254" y="35411"/>
                </a:lnTo>
                <a:lnTo>
                  <a:pt x="59950" y="35512"/>
                </a:lnTo>
                <a:lnTo>
                  <a:pt x="60049" y="35048"/>
                </a:lnTo>
                <a:lnTo>
                  <a:pt x="60392" y="34938"/>
                </a:lnTo>
                <a:lnTo>
                  <a:pt x="60742" y="34893"/>
                </a:lnTo>
                <a:lnTo>
                  <a:pt x="61064" y="34771"/>
                </a:lnTo>
                <a:lnTo>
                  <a:pt x="61238" y="34584"/>
                </a:lnTo>
                <a:lnTo>
                  <a:pt x="61385" y="34024"/>
                </a:lnTo>
                <a:lnTo>
                  <a:pt x="61519" y="33445"/>
                </a:lnTo>
                <a:lnTo>
                  <a:pt x="61535" y="33423"/>
                </a:lnTo>
                <a:lnTo>
                  <a:pt x="61634" y="20425"/>
                </a:lnTo>
                <a:lnTo>
                  <a:pt x="61436" y="20193"/>
                </a:lnTo>
                <a:lnTo>
                  <a:pt x="61238" y="19961"/>
                </a:lnTo>
                <a:lnTo>
                  <a:pt x="61139" y="20425"/>
                </a:lnTo>
                <a:lnTo>
                  <a:pt x="60743" y="20425"/>
                </a:lnTo>
                <a:lnTo>
                  <a:pt x="60941" y="20193"/>
                </a:lnTo>
                <a:lnTo>
                  <a:pt x="60830" y="19929"/>
                </a:lnTo>
                <a:lnTo>
                  <a:pt x="60559" y="20163"/>
                </a:lnTo>
                <a:lnTo>
                  <a:pt x="60545" y="20193"/>
                </a:lnTo>
                <a:lnTo>
                  <a:pt x="60644" y="19961"/>
                </a:lnTo>
                <a:lnTo>
                  <a:pt x="60743" y="19264"/>
                </a:lnTo>
                <a:lnTo>
                  <a:pt x="60941" y="19264"/>
                </a:lnTo>
                <a:lnTo>
                  <a:pt x="60941" y="18800"/>
                </a:lnTo>
                <a:lnTo>
                  <a:pt x="60842" y="18568"/>
                </a:lnTo>
                <a:lnTo>
                  <a:pt x="60743" y="18568"/>
                </a:lnTo>
                <a:lnTo>
                  <a:pt x="60644" y="18800"/>
                </a:lnTo>
                <a:lnTo>
                  <a:pt x="60545" y="18568"/>
                </a:lnTo>
                <a:lnTo>
                  <a:pt x="60446" y="18568"/>
                </a:lnTo>
                <a:lnTo>
                  <a:pt x="60446" y="17872"/>
                </a:lnTo>
                <a:lnTo>
                  <a:pt x="60346" y="17872"/>
                </a:lnTo>
                <a:lnTo>
                  <a:pt x="60247" y="18104"/>
                </a:lnTo>
                <a:lnTo>
                  <a:pt x="59950" y="18104"/>
                </a:lnTo>
                <a:lnTo>
                  <a:pt x="59851" y="17640"/>
                </a:lnTo>
                <a:lnTo>
                  <a:pt x="59653" y="17872"/>
                </a:lnTo>
                <a:lnTo>
                  <a:pt x="59554" y="17872"/>
                </a:lnTo>
                <a:lnTo>
                  <a:pt x="59554" y="18568"/>
                </a:lnTo>
                <a:lnTo>
                  <a:pt x="59455" y="23674"/>
                </a:lnTo>
                <a:lnTo>
                  <a:pt x="59752" y="23674"/>
                </a:lnTo>
                <a:lnTo>
                  <a:pt x="59554" y="24139"/>
                </a:lnTo>
                <a:lnTo>
                  <a:pt x="59851" y="24139"/>
                </a:lnTo>
                <a:lnTo>
                  <a:pt x="59851" y="24371"/>
                </a:lnTo>
                <a:lnTo>
                  <a:pt x="59752" y="24603"/>
                </a:lnTo>
                <a:lnTo>
                  <a:pt x="59578" y="35555"/>
                </a:lnTo>
                <a:lnTo>
                  <a:pt x="59628" y="35744"/>
                </a:lnTo>
                <a:lnTo>
                  <a:pt x="59430" y="35943"/>
                </a:lnTo>
                <a:lnTo>
                  <a:pt x="59356" y="35976"/>
                </a:lnTo>
                <a:lnTo>
                  <a:pt x="59062" y="35798"/>
                </a:lnTo>
                <a:lnTo>
                  <a:pt x="59052" y="35543"/>
                </a:lnTo>
                <a:lnTo>
                  <a:pt x="59058" y="95164"/>
                </a:lnTo>
                <a:lnTo>
                  <a:pt x="59493" y="94944"/>
                </a:lnTo>
                <a:close/>
              </a:path>
              <a:path extrusionOk="0" h="120000" w="120000">
                <a:moveTo>
                  <a:pt x="56217" y="13470"/>
                </a:moveTo>
                <a:lnTo>
                  <a:pt x="56553" y="13260"/>
                </a:lnTo>
                <a:lnTo>
                  <a:pt x="56581" y="13230"/>
                </a:lnTo>
                <a:lnTo>
                  <a:pt x="56581" y="12533"/>
                </a:lnTo>
                <a:lnTo>
                  <a:pt x="56779" y="12533"/>
                </a:lnTo>
                <a:lnTo>
                  <a:pt x="56936" y="12061"/>
                </a:lnTo>
                <a:lnTo>
                  <a:pt x="56952" y="11739"/>
                </a:lnTo>
                <a:lnTo>
                  <a:pt x="56779" y="11141"/>
                </a:lnTo>
                <a:lnTo>
                  <a:pt x="56588" y="10712"/>
                </a:lnTo>
                <a:lnTo>
                  <a:pt x="56471" y="10869"/>
                </a:lnTo>
                <a:lnTo>
                  <a:pt x="56364" y="11425"/>
                </a:lnTo>
                <a:lnTo>
                  <a:pt x="56284" y="11837"/>
                </a:lnTo>
                <a:lnTo>
                  <a:pt x="56185" y="11837"/>
                </a:lnTo>
                <a:lnTo>
                  <a:pt x="56086" y="11605"/>
                </a:lnTo>
                <a:lnTo>
                  <a:pt x="55887" y="11837"/>
                </a:lnTo>
                <a:lnTo>
                  <a:pt x="55887" y="13694"/>
                </a:lnTo>
                <a:lnTo>
                  <a:pt x="56217" y="13470"/>
                </a:lnTo>
                <a:close/>
              </a:path>
              <a:path extrusionOk="0" h="120000" w="120000">
                <a:moveTo>
                  <a:pt x="54004" y="5802"/>
                </a:moveTo>
                <a:lnTo>
                  <a:pt x="53807" y="6417"/>
                </a:lnTo>
                <a:lnTo>
                  <a:pt x="53536" y="6815"/>
                </a:lnTo>
                <a:lnTo>
                  <a:pt x="53410" y="6963"/>
                </a:lnTo>
                <a:lnTo>
                  <a:pt x="53606" y="10222"/>
                </a:lnTo>
                <a:lnTo>
                  <a:pt x="53854" y="9815"/>
                </a:lnTo>
                <a:lnTo>
                  <a:pt x="53905" y="9748"/>
                </a:lnTo>
                <a:lnTo>
                  <a:pt x="54004" y="9748"/>
                </a:lnTo>
                <a:lnTo>
                  <a:pt x="54103" y="9980"/>
                </a:lnTo>
                <a:lnTo>
                  <a:pt x="54599" y="9980"/>
                </a:lnTo>
                <a:lnTo>
                  <a:pt x="54401" y="10212"/>
                </a:lnTo>
                <a:lnTo>
                  <a:pt x="54203" y="10445"/>
                </a:lnTo>
                <a:lnTo>
                  <a:pt x="54103" y="10676"/>
                </a:lnTo>
                <a:lnTo>
                  <a:pt x="54004" y="13462"/>
                </a:lnTo>
                <a:lnTo>
                  <a:pt x="54103" y="13462"/>
                </a:lnTo>
                <a:lnTo>
                  <a:pt x="54203" y="13230"/>
                </a:lnTo>
                <a:lnTo>
                  <a:pt x="54302" y="13230"/>
                </a:lnTo>
                <a:lnTo>
                  <a:pt x="54554" y="13410"/>
                </a:lnTo>
                <a:lnTo>
                  <a:pt x="54903" y="13752"/>
                </a:lnTo>
                <a:lnTo>
                  <a:pt x="55252" y="13961"/>
                </a:lnTo>
                <a:lnTo>
                  <a:pt x="55392" y="13926"/>
                </a:lnTo>
                <a:lnTo>
                  <a:pt x="55491" y="13462"/>
                </a:lnTo>
                <a:lnTo>
                  <a:pt x="55590" y="13462"/>
                </a:lnTo>
                <a:lnTo>
                  <a:pt x="55590" y="13694"/>
                </a:lnTo>
                <a:lnTo>
                  <a:pt x="55689" y="13926"/>
                </a:lnTo>
                <a:lnTo>
                  <a:pt x="55887" y="13926"/>
                </a:lnTo>
                <a:lnTo>
                  <a:pt x="55887" y="11837"/>
                </a:lnTo>
                <a:lnTo>
                  <a:pt x="55986" y="11605"/>
                </a:lnTo>
                <a:lnTo>
                  <a:pt x="56086" y="11605"/>
                </a:lnTo>
                <a:lnTo>
                  <a:pt x="56086" y="11373"/>
                </a:lnTo>
                <a:lnTo>
                  <a:pt x="56185" y="11141"/>
                </a:lnTo>
                <a:lnTo>
                  <a:pt x="56086" y="10676"/>
                </a:lnTo>
                <a:lnTo>
                  <a:pt x="56086" y="10212"/>
                </a:lnTo>
                <a:lnTo>
                  <a:pt x="55788" y="10212"/>
                </a:lnTo>
                <a:lnTo>
                  <a:pt x="55590" y="9980"/>
                </a:lnTo>
                <a:lnTo>
                  <a:pt x="55491" y="10212"/>
                </a:lnTo>
                <a:lnTo>
                  <a:pt x="55293" y="10445"/>
                </a:lnTo>
                <a:lnTo>
                  <a:pt x="55095" y="10212"/>
                </a:lnTo>
                <a:lnTo>
                  <a:pt x="54896" y="10212"/>
                </a:lnTo>
                <a:lnTo>
                  <a:pt x="55095" y="9980"/>
                </a:lnTo>
                <a:lnTo>
                  <a:pt x="55442" y="9745"/>
                </a:lnTo>
                <a:lnTo>
                  <a:pt x="55540" y="9270"/>
                </a:lnTo>
                <a:lnTo>
                  <a:pt x="55590" y="8588"/>
                </a:lnTo>
                <a:lnTo>
                  <a:pt x="55288" y="8212"/>
                </a:lnTo>
                <a:lnTo>
                  <a:pt x="54987" y="7702"/>
                </a:lnTo>
                <a:lnTo>
                  <a:pt x="54896" y="7427"/>
                </a:lnTo>
                <a:lnTo>
                  <a:pt x="54896" y="7195"/>
                </a:lnTo>
                <a:lnTo>
                  <a:pt x="54698" y="6963"/>
                </a:lnTo>
                <a:lnTo>
                  <a:pt x="54599" y="6963"/>
                </a:lnTo>
                <a:lnTo>
                  <a:pt x="54500" y="6731"/>
                </a:lnTo>
                <a:lnTo>
                  <a:pt x="54500" y="6499"/>
                </a:lnTo>
                <a:lnTo>
                  <a:pt x="54401" y="6266"/>
                </a:lnTo>
                <a:lnTo>
                  <a:pt x="54302" y="6035"/>
                </a:lnTo>
                <a:lnTo>
                  <a:pt x="54103" y="6035"/>
                </a:lnTo>
                <a:lnTo>
                  <a:pt x="54004" y="5802"/>
                </a:lnTo>
                <a:close/>
              </a:path>
              <a:path extrusionOk="0" h="120000" w="120000">
                <a:moveTo>
                  <a:pt x="76300" y="36672"/>
                </a:moveTo>
                <a:lnTo>
                  <a:pt x="76498" y="36672"/>
                </a:lnTo>
                <a:lnTo>
                  <a:pt x="76498" y="36441"/>
                </a:lnTo>
                <a:lnTo>
                  <a:pt x="76201" y="36441"/>
                </a:lnTo>
                <a:lnTo>
                  <a:pt x="76300" y="36905"/>
                </a:lnTo>
                <a:lnTo>
                  <a:pt x="76300" y="36672"/>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2" name="Google Shape;692;p8"/>
          <p:cNvSpPr/>
          <p:nvPr/>
        </p:nvSpPr>
        <p:spPr>
          <a:xfrm>
            <a:off x="7455974" y="2274129"/>
            <a:ext cx="7289" cy="0"/>
          </a:xfrm>
          <a:custGeom>
            <a:rect b="b" l="l" r="r" t="t"/>
            <a:pathLst>
              <a:path extrusionOk="0" h="120000" w="120000">
                <a:moveTo>
                  <a:pt x="0" y="0"/>
                </a:moveTo>
                <a:lnTo>
                  <a:pt x="120000" y="0"/>
                </a:lnTo>
              </a:path>
            </a:pathLst>
          </a:custGeom>
          <a:noFill/>
          <a:ln cap="flat" cmpd="sng" w="9525">
            <a:solidFill>
              <a:srgbClr val="006FB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3" name="Google Shape;693;p8"/>
          <p:cNvSpPr/>
          <p:nvPr/>
        </p:nvSpPr>
        <p:spPr>
          <a:xfrm>
            <a:off x="7233508" y="2047091"/>
            <a:ext cx="7289" cy="0"/>
          </a:xfrm>
          <a:custGeom>
            <a:rect b="b" l="l" r="r" t="t"/>
            <a:pathLst>
              <a:path extrusionOk="0" h="120000" w="120000">
                <a:moveTo>
                  <a:pt x="0" y="0"/>
                </a:moveTo>
                <a:lnTo>
                  <a:pt x="120000" y="0"/>
                </a:lnTo>
              </a:path>
            </a:pathLst>
          </a:custGeom>
          <a:noFill/>
          <a:ln cap="flat" cmpd="sng" w="9525">
            <a:solidFill>
              <a:srgbClr val="006FB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4" name="Google Shape;694;p8"/>
          <p:cNvSpPr/>
          <p:nvPr/>
        </p:nvSpPr>
        <p:spPr>
          <a:xfrm>
            <a:off x="7492436" y="3035919"/>
            <a:ext cx="164109" cy="188348"/>
          </a:xfrm>
          <a:custGeom>
            <a:rect b="b" l="l" r="r" t="t"/>
            <a:pathLst>
              <a:path extrusionOk="0" h="120000" w="120000">
                <a:moveTo>
                  <a:pt x="114669" y="0"/>
                </a:moveTo>
                <a:lnTo>
                  <a:pt x="117334" y="0"/>
                </a:lnTo>
                <a:lnTo>
                  <a:pt x="120000" y="2386"/>
                </a:lnTo>
                <a:lnTo>
                  <a:pt x="120000" y="7168"/>
                </a:lnTo>
                <a:lnTo>
                  <a:pt x="114669" y="7168"/>
                </a:lnTo>
                <a:lnTo>
                  <a:pt x="114669" y="9555"/>
                </a:lnTo>
                <a:lnTo>
                  <a:pt x="114669" y="28683"/>
                </a:lnTo>
                <a:lnTo>
                  <a:pt x="120000" y="31078"/>
                </a:lnTo>
                <a:lnTo>
                  <a:pt x="117334" y="35860"/>
                </a:lnTo>
                <a:lnTo>
                  <a:pt x="112004" y="40643"/>
                </a:lnTo>
                <a:lnTo>
                  <a:pt x="109338" y="43029"/>
                </a:lnTo>
                <a:lnTo>
                  <a:pt x="109338" y="47811"/>
                </a:lnTo>
                <a:lnTo>
                  <a:pt x="109338" y="50206"/>
                </a:lnTo>
                <a:lnTo>
                  <a:pt x="106673" y="50206"/>
                </a:lnTo>
                <a:lnTo>
                  <a:pt x="106673" y="47811"/>
                </a:lnTo>
                <a:lnTo>
                  <a:pt x="103999" y="45424"/>
                </a:lnTo>
                <a:lnTo>
                  <a:pt x="103999" y="47811"/>
                </a:lnTo>
                <a:lnTo>
                  <a:pt x="101334" y="50206"/>
                </a:lnTo>
                <a:lnTo>
                  <a:pt x="98668" y="50206"/>
                </a:lnTo>
                <a:lnTo>
                  <a:pt x="101334" y="52594"/>
                </a:lnTo>
                <a:lnTo>
                  <a:pt x="96644" y="55233"/>
                </a:lnTo>
                <a:lnTo>
                  <a:pt x="96167" y="57865"/>
                </a:lnTo>
                <a:lnTo>
                  <a:pt x="98668" y="57375"/>
                </a:lnTo>
                <a:lnTo>
                  <a:pt x="103999" y="57375"/>
                </a:lnTo>
                <a:lnTo>
                  <a:pt x="103999" y="59770"/>
                </a:lnTo>
                <a:lnTo>
                  <a:pt x="101334" y="62157"/>
                </a:lnTo>
                <a:lnTo>
                  <a:pt x="96003" y="62157"/>
                </a:lnTo>
                <a:lnTo>
                  <a:pt x="93338" y="64552"/>
                </a:lnTo>
                <a:lnTo>
                  <a:pt x="90672" y="74116"/>
                </a:lnTo>
                <a:lnTo>
                  <a:pt x="85333" y="76503"/>
                </a:lnTo>
                <a:lnTo>
                  <a:pt x="80002" y="74116"/>
                </a:lnTo>
                <a:lnTo>
                  <a:pt x="77337" y="74116"/>
                </a:lnTo>
                <a:lnTo>
                  <a:pt x="77337" y="78891"/>
                </a:lnTo>
                <a:lnTo>
                  <a:pt x="77337" y="81286"/>
                </a:lnTo>
                <a:lnTo>
                  <a:pt x="66667" y="88454"/>
                </a:lnTo>
                <a:lnTo>
                  <a:pt x="64002" y="88454"/>
                </a:lnTo>
                <a:lnTo>
                  <a:pt x="61337" y="86067"/>
                </a:lnTo>
                <a:lnTo>
                  <a:pt x="58671" y="86067"/>
                </a:lnTo>
                <a:lnTo>
                  <a:pt x="56006" y="90849"/>
                </a:lnTo>
                <a:lnTo>
                  <a:pt x="50667" y="95632"/>
                </a:lnTo>
                <a:lnTo>
                  <a:pt x="48001" y="98018"/>
                </a:lnTo>
                <a:lnTo>
                  <a:pt x="45336" y="100413"/>
                </a:lnTo>
                <a:lnTo>
                  <a:pt x="45336" y="105195"/>
                </a:lnTo>
                <a:lnTo>
                  <a:pt x="45336" y="107583"/>
                </a:lnTo>
                <a:lnTo>
                  <a:pt x="42671" y="107583"/>
                </a:lnTo>
                <a:lnTo>
                  <a:pt x="40005" y="107583"/>
                </a:lnTo>
                <a:lnTo>
                  <a:pt x="40005" y="109978"/>
                </a:lnTo>
                <a:lnTo>
                  <a:pt x="33995" y="114546"/>
                </a:lnTo>
                <a:lnTo>
                  <a:pt x="26011" y="118509"/>
                </a:lnTo>
                <a:lnTo>
                  <a:pt x="16881" y="120000"/>
                </a:lnTo>
                <a:lnTo>
                  <a:pt x="13335" y="119541"/>
                </a:lnTo>
                <a:lnTo>
                  <a:pt x="10669" y="119541"/>
                </a:lnTo>
                <a:lnTo>
                  <a:pt x="2664" y="114760"/>
                </a:lnTo>
                <a:lnTo>
                  <a:pt x="0" y="114760"/>
                </a:lnTo>
                <a:lnTo>
                  <a:pt x="0" y="112364"/>
                </a:lnTo>
                <a:lnTo>
                  <a:pt x="11703" y="110101"/>
                </a:lnTo>
                <a:lnTo>
                  <a:pt x="19936" y="106727"/>
                </a:lnTo>
                <a:lnTo>
                  <a:pt x="26171" y="102023"/>
                </a:lnTo>
                <a:lnTo>
                  <a:pt x="31888" y="95766"/>
                </a:lnTo>
                <a:lnTo>
                  <a:pt x="32001" y="95632"/>
                </a:lnTo>
                <a:lnTo>
                  <a:pt x="32001" y="93237"/>
                </a:lnTo>
                <a:lnTo>
                  <a:pt x="37331" y="90849"/>
                </a:lnTo>
                <a:lnTo>
                  <a:pt x="40005" y="90849"/>
                </a:lnTo>
                <a:lnTo>
                  <a:pt x="42671" y="86067"/>
                </a:lnTo>
                <a:lnTo>
                  <a:pt x="42671" y="78891"/>
                </a:lnTo>
                <a:lnTo>
                  <a:pt x="48001" y="76503"/>
                </a:lnTo>
                <a:lnTo>
                  <a:pt x="50667" y="74116"/>
                </a:lnTo>
                <a:lnTo>
                  <a:pt x="56006" y="76503"/>
                </a:lnTo>
                <a:lnTo>
                  <a:pt x="58671" y="71721"/>
                </a:lnTo>
                <a:lnTo>
                  <a:pt x="61337" y="69335"/>
                </a:lnTo>
                <a:lnTo>
                  <a:pt x="61337" y="66940"/>
                </a:lnTo>
                <a:lnTo>
                  <a:pt x="61337" y="64552"/>
                </a:lnTo>
                <a:lnTo>
                  <a:pt x="64002" y="62157"/>
                </a:lnTo>
                <a:lnTo>
                  <a:pt x="69332" y="62157"/>
                </a:lnTo>
                <a:lnTo>
                  <a:pt x="72007" y="59770"/>
                </a:lnTo>
                <a:lnTo>
                  <a:pt x="74672" y="57375"/>
                </a:lnTo>
                <a:lnTo>
                  <a:pt x="77337" y="52594"/>
                </a:lnTo>
                <a:lnTo>
                  <a:pt x="80002" y="50206"/>
                </a:lnTo>
                <a:lnTo>
                  <a:pt x="82668" y="47811"/>
                </a:lnTo>
                <a:lnTo>
                  <a:pt x="87998" y="45424"/>
                </a:lnTo>
                <a:lnTo>
                  <a:pt x="90672" y="43029"/>
                </a:lnTo>
                <a:lnTo>
                  <a:pt x="90672" y="40643"/>
                </a:lnTo>
                <a:lnTo>
                  <a:pt x="90672" y="35860"/>
                </a:lnTo>
                <a:lnTo>
                  <a:pt x="93338" y="33465"/>
                </a:lnTo>
                <a:lnTo>
                  <a:pt x="93338" y="31078"/>
                </a:lnTo>
                <a:lnTo>
                  <a:pt x="98668" y="31078"/>
                </a:lnTo>
                <a:lnTo>
                  <a:pt x="98668" y="28683"/>
                </a:lnTo>
                <a:lnTo>
                  <a:pt x="101334" y="26297"/>
                </a:lnTo>
                <a:lnTo>
                  <a:pt x="98668" y="23901"/>
                </a:lnTo>
                <a:lnTo>
                  <a:pt x="101334" y="19119"/>
                </a:lnTo>
                <a:lnTo>
                  <a:pt x="103999" y="19119"/>
                </a:lnTo>
                <a:lnTo>
                  <a:pt x="103999" y="16732"/>
                </a:lnTo>
                <a:lnTo>
                  <a:pt x="109338" y="11950"/>
                </a:lnTo>
                <a:lnTo>
                  <a:pt x="106673" y="9555"/>
                </a:lnTo>
                <a:lnTo>
                  <a:pt x="109338" y="4781"/>
                </a:lnTo>
                <a:lnTo>
                  <a:pt x="109338" y="2386"/>
                </a:lnTo>
                <a:lnTo>
                  <a:pt x="114669"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5" name="Google Shape;695;p8"/>
          <p:cNvSpPr/>
          <p:nvPr/>
        </p:nvSpPr>
        <p:spPr>
          <a:xfrm>
            <a:off x="5512163" y="1958908"/>
            <a:ext cx="4223118" cy="1654911"/>
          </a:xfrm>
          <a:custGeom>
            <a:rect b="b" l="l" r="r" t="t"/>
            <a:pathLst>
              <a:path extrusionOk="0" h="120000" w="120000">
                <a:moveTo>
                  <a:pt x="44559" y="16598"/>
                </a:moveTo>
                <a:lnTo>
                  <a:pt x="44304" y="16697"/>
                </a:lnTo>
                <a:lnTo>
                  <a:pt x="44097" y="16476"/>
                </a:lnTo>
                <a:lnTo>
                  <a:pt x="44145" y="16326"/>
                </a:lnTo>
                <a:lnTo>
                  <a:pt x="44272" y="15672"/>
                </a:lnTo>
                <a:lnTo>
                  <a:pt x="44112" y="15120"/>
                </a:lnTo>
                <a:lnTo>
                  <a:pt x="43937" y="14965"/>
                </a:lnTo>
                <a:lnTo>
                  <a:pt x="43730" y="14965"/>
                </a:lnTo>
                <a:lnTo>
                  <a:pt x="43523" y="15509"/>
                </a:lnTo>
                <a:lnTo>
                  <a:pt x="43316" y="15509"/>
                </a:lnTo>
                <a:lnTo>
                  <a:pt x="43212" y="15509"/>
                </a:lnTo>
                <a:lnTo>
                  <a:pt x="43108" y="15237"/>
                </a:lnTo>
                <a:lnTo>
                  <a:pt x="43005" y="15237"/>
                </a:lnTo>
                <a:lnTo>
                  <a:pt x="42901" y="15782"/>
                </a:lnTo>
                <a:lnTo>
                  <a:pt x="42694" y="15782"/>
                </a:lnTo>
                <a:lnTo>
                  <a:pt x="42694" y="15237"/>
                </a:lnTo>
                <a:lnTo>
                  <a:pt x="42590" y="15237"/>
                </a:lnTo>
                <a:lnTo>
                  <a:pt x="42174" y="15218"/>
                </a:lnTo>
                <a:lnTo>
                  <a:pt x="41879" y="15461"/>
                </a:lnTo>
                <a:lnTo>
                  <a:pt x="41761" y="15509"/>
                </a:lnTo>
                <a:lnTo>
                  <a:pt x="41554" y="15782"/>
                </a:lnTo>
                <a:lnTo>
                  <a:pt x="41451" y="15509"/>
                </a:lnTo>
                <a:lnTo>
                  <a:pt x="41243" y="15509"/>
                </a:lnTo>
                <a:lnTo>
                  <a:pt x="41139" y="15782"/>
                </a:lnTo>
                <a:lnTo>
                  <a:pt x="40932" y="15782"/>
                </a:lnTo>
                <a:lnTo>
                  <a:pt x="40725" y="15509"/>
                </a:lnTo>
                <a:lnTo>
                  <a:pt x="40518" y="15782"/>
                </a:lnTo>
                <a:lnTo>
                  <a:pt x="40414" y="16053"/>
                </a:lnTo>
                <a:lnTo>
                  <a:pt x="40207" y="16053"/>
                </a:lnTo>
                <a:lnTo>
                  <a:pt x="40103" y="16053"/>
                </a:lnTo>
                <a:lnTo>
                  <a:pt x="39896" y="17142"/>
                </a:lnTo>
                <a:lnTo>
                  <a:pt x="39896" y="17415"/>
                </a:lnTo>
                <a:lnTo>
                  <a:pt x="40000" y="17415"/>
                </a:lnTo>
                <a:lnTo>
                  <a:pt x="40000" y="17959"/>
                </a:lnTo>
                <a:lnTo>
                  <a:pt x="39792" y="18775"/>
                </a:lnTo>
                <a:lnTo>
                  <a:pt x="39792" y="19047"/>
                </a:lnTo>
                <a:lnTo>
                  <a:pt x="39776" y="20144"/>
                </a:lnTo>
                <a:lnTo>
                  <a:pt x="39893" y="20898"/>
                </a:lnTo>
                <a:lnTo>
                  <a:pt x="40142" y="21436"/>
                </a:lnTo>
                <a:lnTo>
                  <a:pt x="40414" y="21769"/>
                </a:lnTo>
                <a:lnTo>
                  <a:pt x="40518" y="22040"/>
                </a:lnTo>
                <a:lnTo>
                  <a:pt x="40621" y="22040"/>
                </a:lnTo>
                <a:lnTo>
                  <a:pt x="40829" y="21769"/>
                </a:lnTo>
                <a:lnTo>
                  <a:pt x="41036" y="22040"/>
                </a:lnTo>
                <a:lnTo>
                  <a:pt x="41139" y="22040"/>
                </a:lnTo>
                <a:lnTo>
                  <a:pt x="41139" y="22856"/>
                </a:lnTo>
                <a:lnTo>
                  <a:pt x="41243" y="22856"/>
                </a:lnTo>
                <a:lnTo>
                  <a:pt x="41347" y="23129"/>
                </a:lnTo>
                <a:lnTo>
                  <a:pt x="41658" y="23400"/>
                </a:lnTo>
                <a:lnTo>
                  <a:pt x="41761" y="23400"/>
                </a:lnTo>
                <a:lnTo>
                  <a:pt x="41865" y="23945"/>
                </a:lnTo>
                <a:lnTo>
                  <a:pt x="41865" y="24217"/>
                </a:lnTo>
                <a:lnTo>
                  <a:pt x="41865" y="24489"/>
                </a:lnTo>
                <a:lnTo>
                  <a:pt x="41865" y="24761"/>
                </a:lnTo>
                <a:lnTo>
                  <a:pt x="41554" y="25577"/>
                </a:lnTo>
                <a:lnTo>
                  <a:pt x="41554" y="25850"/>
                </a:lnTo>
                <a:lnTo>
                  <a:pt x="41647" y="26733"/>
                </a:lnTo>
                <a:lnTo>
                  <a:pt x="41759" y="27639"/>
                </a:lnTo>
                <a:lnTo>
                  <a:pt x="41761" y="27754"/>
                </a:lnTo>
                <a:lnTo>
                  <a:pt x="41865" y="28027"/>
                </a:lnTo>
                <a:lnTo>
                  <a:pt x="41761" y="28299"/>
                </a:lnTo>
                <a:lnTo>
                  <a:pt x="41761" y="28843"/>
                </a:lnTo>
                <a:lnTo>
                  <a:pt x="41658" y="28843"/>
                </a:lnTo>
                <a:lnTo>
                  <a:pt x="41554" y="28843"/>
                </a:lnTo>
                <a:lnTo>
                  <a:pt x="41243" y="29115"/>
                </a:lnTo>
                <a:lnTo>
                  <a:pt x="41347" y="29931"/>
                </a:lnTo>
                <a:lnTo>
                  <a:pt x="41643" y="30474"/>
                </a:lnTo>
                <a:lnTo>
                  <a:pt x="42005" y="30974"/>
                </a:lnTo>
                <a:lnTo>
                  <a:pt x="42072" y="31020"/>
                </a:lnTo>
                <a:lnTo>
                  <a:pt x="42279" y="31291"/>
                </a:lnTo>
                <a:lnTo>
                  <a:pt x="42487" y="30476"/>
                </a:lnTo>
                <a:lnTo>
                  <a:pt x="42590" y="30476"/>
                </a:lnTo>
                <a:lnTo>
                  <a:pt x="42694" y="30204"/>
                </a:lnTo>
                <a:lnTo>
                  <a:pt x="42798" y="30476"/>
                </a:lnTo>
                <a:lnTo>
                  <a:pt x="42798" y="30747"/>
                </a:lnTo>
                <a:lnTo>
                  <a:pt x="42901" y="31020"/>
                </a:lnTo>
                <a:lnTo>
                  <a:pt x="43005" y="31291"/>
                </a:lnTo>
                <a:lnTo>
                  <a:pt x="43005" y="31020"/>
                </a:lnTo>
                <a:lnTo>
                  <a:pt x="43108" y="31020"/>
                </a:lnTo>
                <a:lnTo>
                  <a:pt x="43316" y="31291"/>
                </a:lnTo>
                <a:lnTo>
                  <a:pt x="43316" y="32108"/>
                </a:lnTo>
                <a:lnTo>
                  <a:pt x="43419" y="32653"/>
                </a:lnTo>
                <a:lnTo>
                  <a:pt x="43316" y="32653"/>
                </a:lnTo>
                <a:lnTo>
                  <a:pt x="43212" y="32653"/>
                </a:lnTo>
                <a:lnTo>
                  <a:pt x="43108" y="32380"/>
                </a:lnTo>
                <a:lnTo>
                  <a:pt x="43005" y="31564"/>
                </a:lnTo>
                <a:lnTo>
                  <a:pt x="42798" y="31564"/>
                </a:lnTo>
                <a:lnTo>
                  <a:pt x="42798" y="31020"/>
                </a:lnTo>
                <a:lnTo>
                  <a:pt x="42487" y="31020"/>
                </a:lnTo>
                <a:lnTo>
                  <a:pt x="42487" y="31564"/>
                </a:lnTo>
                <a:lnTo>
                  <a:pt x="42383" y="31564"/>
                </a:lnTo>
                <a:lnTo>
                  <a:pt x="42070" y="31493"/>
                </a:lnTo>
                <a:lnTo>
                  <a:pt x="41644" y="31313"/>
                </a:lnTo>
                <a:lnTo>
                  <a:pt x="41291" y="31074"/>
                </a:lnTo>
                <a:lnTo>
                  <a:pt x="41243" y="31020"/>
                </a:lnTo>
                <a:lnTo>
                  <a:pt x="41347" y="30476"/>
                </a:lnTo>
                <a:lnTo>
                  <a:pt x="41243" y="30476"/>
                </a:lnTo>
                <a:lnTo>
                  <a:pt x="41036" y="29931"/>
                </a:lnTo>
                <a:lnTo>
                  <a:pt x="40932" y="29660"/>
                </a:lnTo>
                <a:lnTo>
                  <a:pt x="41036" y="29660"/>
                </a:lnTo>
                <a:lnTo>
                  <a:pt x="40932" y="29387"/>
                </a:lnTo>
                <a:lnTo>
                  <a:pt x="40932" y="29660"/>
                </a:lnTo>
                <a:lnTo>
                  <a:pt x="40829" y="29387"/>
                </a:lnTo>
                <a:lnTo>
                  <a:pt x="40725" y="29660"/>
                </a:lnTo>
                <a:lnTo>
                  <a:pt x="40725" y="29931"/>
                </a:lnTo>
                <a:lnTo>
                  <a:pt x="40518" y="30204"/>
                </a:lnTo>
                <a:lnTo>
                  <a:pt x="40414" y="30204"/>
                </a:lnTo>
                <a:lnTo>
                  <a:pt x="40311" y="30476"/>
                </a:lnTo>
                <a:lnTo>
                  <a:pt x="40492" y="29758"/>
                </a:lnTo>
                <a:lnTo>
                  <a:pt x="40626" y="29026"/>
                </a:lnTo>
                <a:lnTo>
                  <a:pt x="40725" y="28027"/>
                </a:lnTo>
                <a:lnTo>
                  <a:pt x="40829" y="27754"/>
                </a:lnTo>
                <a:lnTo>
                  <a:pt x="40861" y="26793"/>
                </a:lnTo>
                <a:lnTo>
                  <a:pt x="40857" y="26103"/>
                </a:lnTo>
                <a:lnTo>
                  <a:pt x="40943" y="25401"/>
                </a:lnTo>
                <a:lnTo>
                  <a:pt x="41036" y="25033"/>
                </a:lnTo>
                <a:lnTo>
                  <a:pt x="41211" y="24777"/>
                </a:lnTo>
                <a:lnTo>
                  <a:pt x="41385" y="24233"/>
                </a:lnTo>
                <a:lnTo>
                  <a:pt x="41318" y="23743"/>
                </a:lnTo>
                <a:lnTo>
                  <a:pt x="41243" y="23673"/>
                </a:lnTo>
                <a:lnTo>
                  <a:pt x="40934" y="23595"/>
                </a:lnTo>
                <a:lnTo>
                  <a:pt x="40582" y="23651"/>
                </a:lnTo>
                <a:lnTo>
                  <a:pt x="40245" y="23570"/>
                </a:lnTo>
                <a:lnTo>
                  <a:pt x="40103" y="23400"/>
                </a:lnTo>
                <a:lnTo>
                  <a:pt x="39896" y="23400"/>
                </a:lnTo>
                <a:lnTo>
                  <a:pt x="39896" y="22584"/>
                </a:lnTo>
                <a:lnTo>
                  <a:pt x="39689" y="22312"/>
                </a:lnTo>
                <a:lnTo>
                  <a:pt x="39482" y="22312"/>
                </a:lnTo>
                <a:lnTo>
                  <a:pt x="39378" y="21769"/>
                </a:lnTo>
                <a:lnTo>
                  <a:pt x="39274" y="21769"/>
                </a:lnTo>
                <a:lnTo>
                  <a:pt x="38756" y="21224"/>
                </a:lnTo>
                <a:lnTo>
                  <a:pt x="38332" y="21207"/>
                </a:lnTo>
                <a:lnTo>
                  <a:pt x="37999" y="21485"/>
                </a:lnTo>
                <a:lnTo>
                  <a:pt x="37727" y="21918"/>
                </a:lnTo>
                <a:lnTo>
                  <a:pt x="37513" y="22312"/>
                </a:lnTo>
                <a:lnTo>
                  <a:pt x="37720" y="22312"/>
                </a:lnTo>
                <a:lnTo>
                  <a:pt x="37823" y="22584"/>
                </a:lnTo>
                <a:lnTo>
                  <a:pt x="37927" y="22584"/>
                </a:lnTo>
                <a:lnTo>
                  <a:pt x="38031" y="22584"/>
                </a:lnTo>
                <a:lnTo>
                  <a:pt x="38135" y="22856"/>
                </a:lnTo>
                <a:lnTo>
                  <a:pt x="38031" y="23129"/>
                </a:lnTo>
                <a:lnTo>
                  <a:pt x="37927" y="23945"/>
                </a:lnTo>
                <a:lnTo>
                  <a:pt x="37720" y="23945"/>
                </a:lnTo>
                <a:lnTo>
                  <a:pt x="37616" y="23945"/>
                </a:lnTo>
                <a:lnTo>
                  <a:pt x="37313" y="23339"/>
                </a:lnTo>
                <a:lnTo>
                  <a:pt x="37006" y="23055"/>
                </a:lnTo>
                <a:lnTo>
                  <a:pt x="36683" y="22856"/>
                </a:lnTo>
                <a:lnTo>
                  <a:pt x="36580" y="23400"/>
                </a:lnTo>
                <a:lnTo>
                  <a:pt x="36580" y="23945"/>
                </a:lnTo>
                <a:lnTo>
                  <a:pt x="36476" y="24489"/>
                </a:lnTo>
                <a:lnTo>
                  <a:pt x="36580" y="24761"/>
                </a:lnTo>
                <a:lnTo>
                  <a:pt x="36683" y="24489"/>
                </a:lnTo>
                <a:lnTo>
                  <a:pt x="36787" y="24761"/>
                </a:lnTo>
                <a:lnTo>
                  <a:pt x="36891" y="24761"/>
                </a:lnTo>
                <a:lnTo>
                  <a:pt x="36891" y="25306"/>
                </a:lnTo>
                <a:lnTo>
                  <a:pt x="37202" y="25306"/>
                </a:lnTo>
                <a:lnTo>
                  <a:pt x="37305" y="25577"/>
                </a:lnTo>
                <a:lnTo>
                  <a:pt x="37305" y="25850"/>
                </a:lnTo>
                <a:lnTo>
                  <a:pt x="37513" y="25850"/>
                </a:lnTo>
                <a:lnTo>
                  <a:pt x="37616" y="26122"/>
                </a:lnTo>
                <a:lnTo>
                  <a:pt x="37616" y="26394"/>
                </a:lnTo>
                <a:lnTo>
                  <a:pt x="37513" y="26666"/>
                </a:lnTo>
                <a:lnTo>
                  <a:pt x="37513" y="26394"/>
                </a:lnTo>
                <a:lnTo>
                  <a:pt x="37143" y="26714"/>
                </a:lnTo>
                <a:lnTo>
                  <a:pt x="36843" y="26726"/>
                </a:lnTo>
                <a:lnTo>
                  <a:pt x="36787" y="26666"/>
                </a:lnTo>
                <a:lnTo>
                  <a:pt x="36683" y="26394"/>
                </a:lnTo>
                <a:lnTo>
                  <a:pt x="36476" y="26666"/>
                </a:lnTo>
                <a:lnTo>
                  <a:pt x="36373" y="26394"/>
                </a:lnTo>
                <a:lnTo>
                  <a:pt x="36269" y="26394"/>
                </a:lnTo>
                <a:lnTo>
                  <a:pt x="36166" y="26666"/>
                </a:lnTo>
                <a:lnTo>
                  <a:pt x="36269" y="26938"/>
                </a:lnTo>
                <a:lnTo>
                  <a:pt x="35958" y="26938"/>
                </a:lnTo>
                <a:lnTo>
                  <a:pt x="35855" y="26938"/>
                </a:lnTo>
                <a:lnTo>
                  <a:pt x="35647" y="26394"/>
                </a:lnTo>
                <a:lnTo>
                  <a:pt x="35647" y="26122"/>
                </a:lnTo>
                <a:lnTo>
                  <a:pt x="35734" y="25468"/>
                </a:lnTo>
                <a:lnTo>
                  <a:pt x="35574" y="24750"/>
                </a:lnTo>
                <a:lnTo>
                  <a:pt x="35441" y="24243"/>
                </a:lnTo>
                <a:lnTo>
                  <a:pt x="35440" y="24217"/>
                </a:lnTo>
                <a:lnTo>
                  <a:pt x="35440" y="23129"/>
                </a:lnTo>
                <a:lnTo>
                  <a:pt x="35336" y="23129"/>
                </a:lnTo>
                <a:lnTo>
                  <a:pt x="35440" y="22584"/>
                </a:lnTo>
                <a:lnTo>
                  <a:pt x="35440" y="22312"/>
                </a:lnTo>
                <a:lnTo>
                  <a:pt x="35544" y="22040"/>
                </a:lnTo>
                <a:lnTo>
                  <a:pt x="35647" y="21769"/>
                </a:lnTo>
                <a:lnTo>
                  <a:pt x="35544" y="21496"/>
                </a:lnTo>
                <a:lnTo>
                  <a:pt x="35336" y="21224"/>
                </a:lnTo>
                <a:lnTo>
                  <a:pt x="35336" y="20407"/>
                </a:lnTo>
                <a:lnTo>
                  <a:pt x="35440" y="20407"/>
                </a:lnTo>
                <a:lnTo>
                  <a:pt x="35544" y="20407"/>
                </a:lnTo>
                <a:lnTo>
                  <a:pt x="35544" y="20136"/>
                </a:lnTo>
                <a:lnTo>
                  <a:pt x="35233" y="19047"/>
                </a:lnTo>
                <a:lnTo>
                  <a:pt x="35129" y="19047"/>
                </a:lnTo>
                <a:lnTo>
                  <a:pt x="35026" y="19047"/>
                </a:lnTo>
                <a:lnTo>
                  <a:pt x="35026" y="19319"/>
                </a:lnTo>
                <a:lnTo>
                  <a:pt x="35112" y="20119"/>
                </a:lnTo>
                <a:lnTo>
                  <a:pt x="35191" y="20943"/>
                </a:lnTo>
                <a:lnTo>
                  <a:pt x="35216" y="21815"/>
                </a:lnTo>
                <a:lnTo>
                  <a:pt x="35144" y="22757"/>
                </a:lnTo>
                <a:lnTo>
                  <a:pt x="34975" y="23725"/>
                </a:lnTo>
                <a:lnTo>
                  <a:pt x="34733" y="24441"/>
                </a:lnTo>
                <a:lnTo>
                  <a:pt x="34715" y="24489"/>
                </a:lnTo>
                <a:lnTo>
                  <a:pt x="34507" y="24489"/>
                </a:lnTo>
                <a:lnTo>
                  <a:pt x="34507" y="24761"/>
                </a:lnTo>
                <a:lnTo>
                  <a:pt x="34507" y="25577"/>
                </a:lnTo>
                <a:lnTo>
                  <a:pt x="34507" y="25850"/>
                </a:lnTo>
                <a:lnTo>
                  <a:pt x="34404" y="26122"/>
                </a:lnTo>
                <a:lnTo>
                  <a:pt x="34300" y="26394"/>
                </a:lnTo>
                <a:lnTo>
                  <a:pt x="34300" y="26938"/>
                </a:lnTo>
                <a:lnTo>
                  <a:pt x="34300" y="27210"/>
                </a:lnTo>
                <a:lnTo>
                  <a:pt x="34507" y="27483"/>
                </a:lnTo>
                <a:lnTo>
                  <a:pt x="34611" y="27483"/>
                </a:lnTo>
                <a:lnTo>
                  <a:pt x="34745" y="28365"/>
                </a:lnTo>
                <a:lnTo>
                  <a:pt x="34817" y="29272"/>
                </a:lnTo>
                <a:lnTo>
                  <a:pt x="34818" y="29387"/>
                </a:lnTo>
                <a:lnTo>
                  <a:pt x="34818" y="29660"/>
                </a:lnTo>
                <a:lnTo>
                  <a:pt x="34611" y="29931"/>
                </a:lnTo>
                <a:lnTo>
                  <a:pt x="34611" y="30476"/>
                </a:lnTo>
                <a:lnTo>
                  <a:pt x="34611" y="31836"/>
                </a:lnTo>
                <a:lnTo>
                  <a:pt x="34715" y="31836"/>
                </a:lnTo>
                <a:lnTo>
                  <a:pt x="34818" y="32380"/>
                </a:lnTo>
                <a:lnTo>
                  <a:pt x="34715" y="32653"/>
                </a:lnTo>
                <a:lnTo>
                  <a:pt x="34715" y="33197"/>
                </a:lnTo>
                <a:lnTo>
                  <a:pt x="34818" y="32924"/>
                </a:lnTo>
                <a:lnTo>
                  <a:pt x="34818" y="33197"/>
                </a:lnTo>
                <a:lnTo>
                  <a:pt x="35026" y="33197"/>
                </a:lnTo>
                <a:lnTo>
                  <a:pt x="35026" y="32924"/>
                </a:lnTo>
                <a:lnTo>
                  <a:pt x="35129" y="32653"/>
                </a:lnTo>
                <a:lnTo>
                  <a:pt x="35336" y="32653"/>
                </a:lnTo>
                <a:lnTo>
                  <a:pt x="35440" y="32924"/>
                </a:lnTo>
                <a:lnTo>
                  <a:pt x="35647" y="32653"/>
                </a:lnTo>
                <a:lnTo>
                  <a:pt x="35751" y="32653"/>
                </a:lnTo>
                <a:lnTo>
                  <a:pt x="35855" y="32108"/>
                </a:lnTo>
                <a:lnTo>
                  <a:pt x="35958" y="32108"/>
                </a:lnTo>
                <a:lnTo>
                  <a:pt x="36269" y="32194"/>
                </a:lnTo>
                <a:lnTo>
                  <a:pt x="36682" y="32421"/>
                </a:lnTo>
                <a:lnTo>
                  <a:pt x="37088" y="32746"/>
                </a:lnTo>
                <a:lnTo>
                  <a:pt x="37376" y="33123"/>
                </a:lnTo>
                <a:lnTo>
                  <a:pt x="37513" y="33468"/>
                </a:lnTo>
                <a:lnTo>
                  <a:pt x="37409" y="34285"/>
                </a:lnTo>
                <a:lnTo>
                  <a:pt x="37513" y="34830"/>
                </a:lnTo>
                <a:lnTo>
                  <a:pt x="37616" y="34830"/>
                </a:lnTo>
                <a:lnTo>
                  <a:pt x="37720" y="34830"/>
                </a:lnTo>
                <a:lnTo>
                  <a:pt x="37720" y="35101"/>
                </a:lnTo>
                <a:lnTo>
                  <a:pt x="37823" y="35374"/>
                </a:lnTo>
                <a:lnTo>
                  <a:pt x="37720" y="35645"/>
                </a:lnTo>
                <a:lnTo>
                  <a:pt x="37823" y="35918"/>
                </a:lnTo>
                <a:lnTo>
                  <a:pt x="37927" y="36190"/>
                </a:lnTo>
                <a:lnTo>
                  <a:pt x="38031" y="36462"/>
                </a:lnTo>
                <a:lnTo>
                  <a:pt x="37741" y="36791"/>
                </a:lnTo>
                <a:lnTo>
                  <a:pt x="37514" y="37313"/>
                </a:lnTo>
                <a:lnTo>
                  <a:pt x="37470" y="38075"/>
                </a:lnTo>
                <a:lnTo>
                  <a:pt x="37513" y="38367"/>
                </a:lnTo>
                <a:lnTo>
                  <a:pt x="37720" y="38367"/>
                </a:lnTo>
                <a:lnTo>
                  <a:pt x="37823" y="38639"/>
                </a:lnTo>
                <a:lnTo>
                  <a:pt x="37823" y="38911"/>
                </a:lnTo>
                <a:lnTo>
                  <a:pt x="37927" y="38911"/>
                </a:lnTo>
                <a:lnTo>
                  <a:pt x="38264" y="39245"/>
                </a:lnTo>
                <a:lnTo>
                  <a:pt x="38600" y="39397"/>
                </a:lnTo>
                <a:lnTo>
                  <a:pt x="38860" y="39727"/>
                </a:lnTo>
                <a:lnTo>
                  <a:pt x="38963" y="39727"/>
                </a:lnTo>
                <a:lnTo>
                  <a:pt x="38963" y="40000"/>
                </a:lnTo>
                <a:lnTo>
                  <a:pt x="39067" y="40000"/>
                </a:lnTo>
                <a:lnTo>
                  <a:pt x="38699" y="40055"/>
                </a:lnTo>
                <a:lnTo>
                  <a:pt x="38340" y="40010"/>
                </a:lnTo>
                <a:lnTo>
                  <a:pt x="38135" y="39727"/>
                </a:lnTo>
                <a:lnTo>
                  <a:pt x="38031" y="39727"/>
                </a:lnTo>
                <a:lnTo>
                  <a:pt x="38031" y="39455"/>
                </a:lnTo>
                <a:lnTo>
                  <a:pt x="37927" y="39455"/>
                </a:lnTo>
                <a:lnTo>
                  <a:pt x="37720" y="39455"/>
                </a:lnTo>
                <a:lnTo>
                  <a:pt x="37616" y="39727"/>
                </a:lnTo>
                <a:lnTo>
                  <a:pt x="37720" y="39727"/>
                </a:lnTo>
                <a:lnTo>
                  <a:pt x="37616" y="40271"/>
                </a:lnTo>
                <a:lnTo>
                  <a:pt x="37720" y="40271"/>
                </a:lnTo>
                <a:lnTo>
                  <a:pt x="37720" y="40544"/>
                </a:lnTo>
                <a:lnTo>
                  <a:pt x="37616" y="40544"/>
                </a:lnTo>
                <a:lnTo>
                  <a:pt x="37409" y="40000"/>
                </a:lnTo>
                <a:lnTo>
                  <a:pt x="37305" y="39727"/>
                </a:lnTo>
                <a:lnTo>
                  <a:pt x="37098" y="39455"/>
                </a:lnTo>
                <a:lnTo>
                  <a:pt x="36995" y="39183"/>
                </a:lnTo>
                <a:lnTo>
                  <a:pt x="37076" y="38287"/>
                </a:lnTo>
                <a:lnTo>
                  <a:pt x="37152" y="37437"/>
                </a:lnTo>
                <a:lnTo>
                  <a:pt x="37187" y="36594"/>
                </a:lnTo>
                <a:lnTo>
                  <a:pt x="37143" y="35720"/>
                </a:lnTo>
                <a:lnTo>
                  <a:pt x="37098" y="35374"/>
                </a:lnTo>
                <a:lnTo>
                  <a:pt x="37098" y="35101"/>
                </a:lnTo>
                <a:lnTo>
                  <a:pt x="36995" y="35101"/>
                </a:lnTo>
                <a:lnTo>
                  <a:pt x="36995" y="34830"/>
                </a:lnTo>
                <a:lnTo>
                  <a:pt x="36891" y="34557"/>
                </a:lnTo>
                <a:lnTo>
                  <a:pt x="36787" y="33468"/>
                </a:lnTo>
                <a:lnTo>
                  <a:pt x="36787" y="33197"/>
                </a:lnTo>
                <a:lnTo>
                  <a:pt x="36269" y="33197"/>
                </a:lnTo>
                <a:lnTo>
                  <a:pt x="36166" y="33741"/>
                </a:lnTo>
                <a:lnTo>
                  <a:pt x="35832" y="33962"/>
                </a:lnTo>
                <a:lnTo>
                  <a:pt x="35433" y="34126"/>
                </a:lnTo>
                <a:lnTo>
                  <a:pt x="35233" y="34285"/>
                </a:lnTo>
                <a:lnTo>
                  <a:pt x="35129" y="34557"/>
                </a:lnTo>
                <a:lnTo>
                  <a:pt x="35233" y="35101"/>
                </a:lnTo>
                <a:lnTo>
                  <a:pt x="35129" y="35374"/>
                </a:lnTo>
                <a:lnTo>
                  <a:pt x="35026" y="35918"/>
                </a:lnTo>
                <a:lnTo>
                  <a:pt x="35026" y="36190"/>
                </a:lnTo>
                <a:lnTo>
                  <a:pt x="35233" y="36462"/>
                </a:lnTo>
                <a:lnTo>
                  <a:pt x="35233" y="36734"/>
                </a:lnTo>
                <a:lnTo>
                  <a:pt x="35336" y="37007"/>
                </a:lnTo>
                <a:lnTo>
                  <a:pt x="35233" y="37822"/>
                </a:lnTo>
                <a:lnTo>
                  <a:pt x="35129" y="38095"/>
                </a:lnTo>
                <a:lnTo>
                  <a:pt x="35129" y="38367"/>
                </a:lnTo>
                <a:lnTo>
                  <a:pt x="35026" y="38639"/>
                </a:lnTo>
                <a:lnTo>
                  <a:pt x="35026" y="38911"/>
                </a:lnTo>
                <a:lnTo>
                  <a:pt x="35026" y="39455"/>
                </a:lnTo>
                <a:lnTo>
                  <a:pt x="35026" y="39727"/>
                </a:lnTo>
                <a:lnTo>
                  <a:pt x="34611" y="41360"/>
                </a:lnTo>
                <a:lnTo>
                  <a:pt x="34404" y="41632"/>
                </a:lnTo>
                <a:lnTo>
                  <a:pt x="34197" y="41632"/>
                </a:lnTo>
                <a:lnTo>
                  <a:pt x="33989" y="41632"/>
                </a:lnTo>
                <a:lnTo>
                  <a:pt x="33886" y="41632"/>
                </a:lnTo>
                <a:lnTo>
                  <a:pt x="33575" y="42176"/>
                </a:lnTo>
                <a:lnTo>
                  <a:pt x="33471" y="42176"/>
                </a:lnTo>
                <a:lnTo>
                  <a:pt x="33367" y="42721"/>
                </a:lnTo>
                <a:lnTo>
                  <a:pt x="33471" y="42992"/>
                </a:lnTo>
                <a:lnTo>
                  <a:pt x="33575" y="42721"/>
                </a:lnTo>
                <a:lnTo>
                  <a:pt x="33782" y="42992"/>
                </a:lnTo>
                <a:lnTo>
                  <a:pt x="33813" y="43937"/>
                </a:lnTo>
                <a:lnTo>
                  <a:pt x="33889" y="44760"/>
                </a:lnTo>
                <a:lnTo>
                  <a:pt x="33988" y="45703"/>
                </a:lnTo>
                <a:lnTo>
                  <a:pt x="33989" y="45714"/>
                </a:lnTo>
                <a:lnTo>
                  <a:pt x="33886" y="45442"/>
                </a:lnTo>
                <a:lnTo>
                  <a:pt x="33886" y="45169"/>
                </a:lnTo>
                <a:lnTo>
                  <a:pt x="33782" y="45169"/>
                </a:lnTo>
                <a:lnTo>
                  <a:pt x="33678" y="45169"/>
                </a:lnTo>
                <a:lnTo>
                  <a:pt x="33575" y="45442"/>
                </a:lnTo>
                <a:lnTo>
                  <a:pt x="33575" y="45169"/>
                </a:lnTo>
                <a:lnTo>
                  <a:pt x="33575" y="44625"/>
                </a:lnTo>
                <a:lnTo>
                  <a:pt x="33471" y="44353"/>
                </a:lnTo>
                <a:lnTo>
                  <a:pt x="33471" y="44081"/>
                </a:lnTo>
                <a:lnTo>
                  <a:pt x="33264" y="44081"/>
                </a:lnTo>
                <a:lnTo>
                  <a:pt x="33264" y="43265"/>
                </a:lnTo>
                <a:lnTo>
                  <a:pt x="32919" y="43168"/>
                </a:lnTo>
                <a:lnTo>
                  <a:pt x="32567" y="43231"/>
                </a:lnTo>
                <a:lnTo>
                  <a:pt x="32538" y="43265"/>
                </a:lnTo>
                <a:lnTo>
                  <a:pt x="32435" y="43537"/>
                </a:lnTo>
                <a:lnTo>
                  <a:pt x="32036" y="43293"/>
                </a:lnTo>
                <a:lnTo>
                  <a:pt x="31714" y="42798"/>
                </a:lnTo>
                <a:lnTo>
                  <a:pt x="31502" y="42448"/>
                </a:lnTo>
                <a:lnTo>
                  <a:pt x="31502" y="41632"/>
                </a:lnTo>
                <a:lnTo>
                  <a:pt x="31842" y="41703"/>
                </a:lnTo>
                <a:lnTo>
                  <a:pt x="32229" y="41827"/>
                </a:lnTo>
                <a:lnTo>
                  <a:pt x="32604" y="41870"/>
                </a:lnTo>
                <a:lnTo>
                  <a:pt x="32908" y="41700"/>
                </a:lnTo>
                <a:lnTo>
                  <a:pt x="32953" y="41632"/>
                </a:lnTo>
                <a:lnTo>
                  <a:pt x="32953" y="41360"/>
                </a:lnTo>
                <a:lnTo>
                  <a:pt x="33057" y="40815"/>
                </a:lnTo>
                <a:lnTo>
                  <a:pt x="33264" y="40815"/>
                </a:lnTo>
                <a:lnTo>
                  <a:pt x="33471" y="40815"/>
                </a:lnTo>
                <a:lnTo>
                  <a:pt x="33575" y="41088"/>
                </a:lnTo>
                <a:lnTo>
                  <a:pt x="33678" y="40815"/>
                </a:lnTo>
                <a:lnTo>
                  <a:pt x="33782" y="40815"/>
                </a:lnTo>
                <a:lnTo>
                  <a:pt x="33782" y="40000"/>
                </a:lnTo>
                <a:lnTo>
                  <a:pt x="33989" y="40000"/>
                </a:lnTo>
                <a:lnTo>
                  <a:pt x="33989" y="39727"/>
                </a:lnTo>
                <a:lnTo>
                  <a:pt x="33989" y="38911"/>
                </a:lnTo>
                <a:lnTo>
                  <a:pt x="34197" y="38911"/>
                </a:lnTo>
                <a:lnTo>
                  <a:pt x="34300" y="38639"/>
                </a:lnTo>
                <a:lnTo>
                  <a:pt x="34161" y="37727"/>
                </a:lnTo>
                <a:lnTo>
                  <a:pt x="34150" y="37075"/>
                </a:lnTo>
                <a:lnTo>
                  <a:pt x="34227" y="36424"/>
                </a:lnTo>
                <a:lnTo>
                  <a:pt x="34356" y="35512"/>
                </a:lnTo>
                <a:lnTo>
                  <a:pt x="34404" y="35101"/>
                </a:lnTo>
                <a:lnTo>
                  <a:pt x="34055" y="34552"/>
                </a:lnTo>
                <a:lnTo>
                  <a:pt x="33867" y="33893"/>
                </a:lnTo>
                <a:lnTo>
                  <a:pt x="33782" y="33197"/>
                </a:lnTo>
                <a:lnTo>
                  <a:pt x="33575" y="32924"/>
                </a:lnTo>
                <a:lnTo>
                  <a:pt x="33575" y="32380"/>
                </a:lnTo>
                <a:lnTo>
                  <a:pt x="33678" y="31836"/>
                </a:lnTo>
                <a:lnTo>
                  <a:pt x="33575" y="31836"/>
                </a:lnTo>
                <a:lnTo>
                  <a:pt x="33575" y="31291"/>
                </a:lnTo>
                <a:lnTo>
                  <a:pt x="33575" y="31020"/>
                </a:lnTo>
                <a:lnTo>
                  <a:pt x="33678" y="30747"/>
                </a:lnTo>
                <a:lnTo>
                  <a:pt x="33782" y="30204"/>
                </a:lnTo>
                <a:lnTo>
                  <a:pt x="33886" y="29931"/>
                </a:lnTo>
                <a:lnTo>
                  <a:pt x="33886" y="28843"/>
                </a:lnTo>
                <a:lnTo>
                  <a:pt x="33886" y="28571"/>
                </a:lnTo>
                <a:lnTo>
                  <a:pt x="33678" y="28571"/>
                </a:lnTo>
                <a:lnTo>
                  <a:pt x="33678" y="28299"/>
                </a:lnTo>
                <a:lnTo>
                  <a:pt x="33678" y="27754"/>
                </a:lnTo>
                <a:lnTo>
                  <a:pt x="33782" y="27483"/>
                </a:lnTo>
                <a:lnTo>
                  <a:pt x="33414" y="27024"/>
                </a:lnTo>
                <a:lnTo>
                  <a:pt x="33264" y="26192"/>
                </a:lnTo>
                <a:lnTo>
                  <a:pt x="33264" y="26122"/>
                </a:lnTo>
                <a:lnTo>
                  <a:pt x="33298" y="25143"/>
                </a:lnTo>
                <a:lnTo>
                  <a:pt x="33490" y="24528"/>
                </a:lnTo>
                <a:lnTo>
                  <a:pt x="33575" y="24217"/>
                </a:lnTo>
                <a:lnTo>
                  <a:pt x="33671" y="23345"/>
                </a:lnTo>
                <a:lnTo>
                  <a:pt x="33652" y="22655"/>
                </a:lnTo>
                <a:lnTo>
                  <a:pt x="33676" y="21792"/>
                </a:lnTo>
                <a:lnTo>
                  <a:pt x="33678" y="21769"/>
                </a:lnTo>
                <a:lnTo>
                  <a:pt x="33886" y="21496"/>
                </a:lnTo>
                <a:lnTo>
                  <a:pt x="33886" y="21224"/>
                </a:lnTo>
                <a:lnTo>
                  <a:pt x="33886" y="20952"/>
                </a:lnTo>
                <a:lnTo>
                  <a:pt x="33782" y="20952"/>
                </a:lnTo>
                <a:lnTo>
                  <a:pt x="33782" y="20407"/>
                </a:lnTo>
                <a:lnTo>
                  <a:pt x="33886" y="20136"/>
                </a:lnTo>
                <a:lnTo>
                  <a:pt x="33782" y="19863"/>
                </a:lnTo>
                <a:lnTo>
                  <a:pt x="33678" y="19592"/>
                </a:lnTo>
                <a:lnTo>
                  <a:pt x="33678" y="18775"/>
                </a:lnTo>
                <a:lnTo>
                  <a:pt x="33471" y="18775"/>
                </a:lnTo>
                <a:lnTo>
                  <a:pt x="33160" y="18230"/>
                </a:lnTo>
                <a:lnTo>
                  <a:pt x="33057" y="18230"/>
                </a:lnTo>
                <a:lnTo>
                  <a:pt x="33057" y="17959"/>
                </a:lnTo>
                <a:lnTo>
                  <a:pt x="32850" y="18230"/>
                </a:lnTo>
                <a:lnTo>
                  <a:pt x="32452" y="18242"/>
                </a:lnTo>
                <a:lnTo>
                  <a:pt x="32103" y="18321"/>
                </a:lnTo>
                <a:lnTo>
                  <a:pt x="31813" y="18503"/>
                </a:lnTo>
                <a:lnTo>
                  <a:pt x="31813" y="18230"/>
                </a:lnTo>
                <a:lnTo>
                  <a:pt x="31917" y="17959"/>
                </a:lnTo>
                <a:lnTo>
                  <a:pt x="31813" y="18230"/>
                </a:lnTo>
                <a:lnTo>
                  <a:pt x="31710" y="18503"/>
                </a:lnTo>
                <a:lnTo>
                  <a:pt x="31606" y="18775"/>
                </a:lnTo>
                <a:lnTo>
                  <a:pt x="31398" y="18775"/>
                </a:lnTo>
                <a:lnTo>
                  <a:pt x="31295" y="19319"/>
                </a:lnTo>
                <a:lnTo>
                  <a:pt x="31197" y="20107"/>
                </a:lnTo>
                <a:lnTo>
                  <a:pt x="31108" y="21060"/>
                </a:lnTo>
                <a:lnTo>
                  <a:pt x="31088" y="21224"/>
                </a:lnTo>
                <a:lnTo>
                  <a:pt x="30843" y="21802"/>
                </a:lnTo>
                <a:lnTo>
                  <a:pt x="30576" y="22447"/>
                </a:lnTo>
                <a:lnTo>
                  <a:pt x="30362" y="23129"/>
                </a:lnTo>
                <a:lnTo>
                  <a:pt x="30259" y="23400"/>
                </a:lnTo>
                <a:lnTo>
                  <a:pt x="30259" y="23945"/>
                </a:lnTo>
                <a:lnTo>
                  <a:pt x="30155" y="24217"/>
                </a:lnTo>
                <a:lnTo>
                  <a:pt x="30051" y="24489"/>
                </a:lnTo>
                <a:lnTo>
                  <a:pt x="29741" y="24761"/>
                </a:lnTo>
                <a:lnTo>
                  <a:pt x="29637" y="24761"/>
                </a:lnTo>
                <a:lnTo>
                  <a:pt x="29637" y="26394"/>
                </a:lnTo>
                <a:lnTo>
                  <a:pt x="29844" y="27483"/>
                </a:lnTo>
                <a:lnTo>
                  <a:pt x="29948" y="28299"/>
                </a:lnTo>
                <a:lnTo>
                  <a:pt x="29844" y="28299"/>
                </a:lnTo>
                <a:lnTo>
                  <a:pt x="29948" y="29115"/>
                </a:lnTo>
                <a:lnTo>
                  <a:pt x="29632" y="29620"/>
                </a:lnTo>
                <a:lnTo>
                  <a:pt x="29539" y="30372"/>
                </a:lnTo>
                <a:lnTo>
                  <a:pt x="29534" y="31291"/>
                </a:lnTo>
                <a:lnTo>
                  <a:pt x="29637" y="31291"/>
                </a:lnTo>
                <a:lnTo>
                  <a:pt x="29637" y="31020"/>
                </a:lnTo>
                <a:lnTo>
                  <a:pt x="29741" y="31020"/>
                </a:lnTo>
                <a:lnTo>
                  <a:pt x="29844" y="31291"/>
                </a:lnTo>
                <a:lnTo>
                  <a:pt x="30051" y="31836"/>
                </a:lnTo>
                <a:lnTo>
                  <a:pt x="30155" y="31836"/>
                </a:lnTo>
                <a:lnTo>
                  <a:pt x="30259" y="31836"/>
                </a:lnTo>
                <a:lnTo>
                  <a:pt x="30155" y="31564"/>
                </a:lnTo>
                <a:lnTo>
                  <a:pt x="30259" y="31836"/>
                </a:lnTo>
                <a:lnTo>
                  <a:pt x="30155" y="31564"/>
                </a:lnTo>
                <a:lnTo>
                  <a:pt x="30466" y="31836"/>
                </a:lnTo>
                <a:lnTo>
                  <a:pt x="30466" y="32108"/>
                </a:lnTo>
                <a:lnTo>
                  <a:pt x="30362" y="32380"/>
                </a:lnTo>
                <a:lnTo>
                  <a:pt x="30155" y="32380"/>
                </a:lnTo>
                <a:lnTo>
                  <a:pt x="30259" y="33197"/>
                </a:lnTo>
                <a:lnTo>
                  <a:pt x="30362" y="33468"/>
                </a:lnTo>
                <a:lnTo>
                  <a:pt x="30259" y="33468"/>
                </a:lnTo>
                <a:lnTo>
                  <a:pt x="30259" y="33741"/>
                </a:lnTo>
                <a:lnTo>
                  <a:pt x="30362" y="34285"/>
                </a:lnTo>
                <a:lnTo>
                  <a:pt x="30466" y="34557"/>
                </a:lnTo>
                <a:lnTo>
                  <a:pt x="30570" y="34285"/>
                </a:lnTo>
                <a:lnTo>
                  <a:pt x="30673" y="34285"/>
                </a:lnTo>
                <a:lnTo>
                  <a:pt x="30628" y="35273"/>
                </a:lnTo>
                <a:lnTo>
                  <a:pt x="30521" y="36148"/>
                </a:lnTo>
                <a:lnTo>
                  <a:pt x="30466" y="36462"/>
                </a:lnTo>
                <a:lnTo>
                  <a:pt x="30362" y="36734"/>
                </a:lnTo>
                <a:lnTo>
                  <a:pt x="30259" y="36734"/>
                </a:lnTo>
                <a:lnTo>
                  <a:pt x="30051" y="37007"/>
                </a:lnTo>
                <a:lnTo>
                  <a:pt x="30051" y="36190"/>
                </a:lnTo>
                <a:lnTo>
                  <a:pt x="29948" y="35918"/>
                </a:lnTo>
                <a:lnTo>
                  <a:pt x="29844" y="35918"/>
                </a:lnTo>
                <a:lnTo>
                  <a:pt x="29741" y="35374"/>
                </a:lnTo>
                <a:lnTo>
                  <a:pt x="29526" y="34720"/>
                </a:lnTo>
                <a:lnTo>
                  <a:pt x="29241" y="34209"/>
                </a:lnTo>
                <a:lnTo>
                  <a:pt x="28870" y="33842"/>
                </a:lnTo>
                <a:lnTo>
                  <a:pt x="28704" y="33741"/>
                </a:lnTo>
                <a:lnTo>
                  <a:pt x="28704" y="33468"/>
                </a:lnTo>
                <a:lnTo>
                  <a:pt x="28808" y="33197"/>
                </a:lnTo>
                <a:lnTo>
                  <a:pt x="28497" y="32924"/>
                </a:lnTo>
                <a:lnTo>
                  <a:pt x="28394" y="32653"/>
                </a:lnTo>
                <a:lnTo>
                  <a:pt x="28186" y="32380"/>
                </a:lnTo>
                <a:lnTo>
                  <a:pt x="27979" y="33741"/>
                </a:lnTo>
                <a:lnTo>
                  <a:pt x="27875" y="33741"/>
                </a:lnTo>
                <a:lnTo>
                  <a:pt x="27887" y="32823"/>
                </a:lnTo>
                <a:lnTo>
                  <a:pt x="27966" y="31937"/>
                </a:lnTo>
                <a:lnTo>
                  <a:pt x="27979" y="31836"/>
                </a:lnTo>
                <a:lnTo>
                  <a:pt x="27637" y="31701"/>
                </a:lnTo>
                <a:lnTo>
                  <a:pt x="27315" y="31667"/>
                </a:lnTo>
                <a:lnTo>
                  <a:pt x="27150" y="31564"/>
                </a:lnTo>
                <a:lnTo>
                  <a:pt x="27046" y="31564"/>
                </a:lnTo>
                <a:lnTo>
                  <a:pt x="27046" y="31020"/>
                </a:lnTo>
                <a:lnTo>
                  <a:pt x="26943" y="31020"/>
                </a:lnTo>
                <a:lnTo>
                  <a:pt x="26943" y="31291"/>
                </a:lnTo>
                <a:lnTo>
                  <a:pt x="26839" y="31020"/>
                </a:lnTo>
                <a:lnTo>
                  <a:pt x="26735" y="30204"/>
                </a:lnTo>
                <a:lnTo>
                  <a:pt x="26321" y="30476"/>
                </a:lnTo>
                <a:lnTo>
                  <a:pt x="26276" y="30666"/>
                </a:lnTo>
                <a:lnTo>
                  <a:pt x="26175" y="30982"/>
                </a:lnTo>
                <a:lnTo>
                  <a:pt x="25770" y="31044"/>
                </a:lnTo>
                <a:lnTo>
                  <a:pt x="25699" y="31020"/>
                </a:lnTo>
                <a:lnTo>
                  <a:pt x="25596" y="31020"/>
                </a:lnTo>
                <a:lnTo>
                  <a:pt x="25388" y="30476"/>
                </a:lnTo>
                <a:lnTo>
                  <a:pt x="25181" y="30747"/>
                </a:lnTo>
                <a:lnTo>
                  <a:pt x="25077" y="31291"/>
                </a:lnTo>
                <a:lnTo>
                  <a:pt x="25077" y="31564"/>
                </a:lnTo>
                <a:lnTo>
                  <a:pt x="24663" y="31564"/>
                </a:lnTo>
                <a:lnTo>
                  <a:pt x="24766" y="31836"/>
                </a:lnTo>
                <a:lnTo>
                  <a:pt x="24663" y="31836"/>
                </a:lnTo>
                <a:lnTo>
                  <a:pt x="24663" y="32108"/>
                </a:lnTo>
                <a:lnTo>
                  <a:pt x="24870" y="32108"/>
                </a:lnTo>
                <a:lnTo>
                  <a:pt x="24870" y="32380"/>
                </a:lnTo>
                <a:lnTo>
                  <a:pt x="24988" y="33243"/>
                </a:lnTo>
                <a:lnTo>
                  <a:pt x="24994" y="34167"/>
                </a:lnTo>
                <a:lnTo>
                  <a:pt x="24974" y="35039"/>
                </a:lnTo>
                <a:lnTo>
                  <a:pt x="24974" y="35101"/>
                </a:lnTo>
                <a:lnTo>
                  <a:pt x="24870" y="35101"/>
                </a:lnTo>
                <a:lnTo>
                  <a:pt x="24870" y="35374"/>
                </a:lnTo>
                <a:lnTo>
                  <a:pt x="24559" y="35645"/>
                </a:lnTo>
                <a:lnTo>
                  <a:pt x="24456" y="35101"/>
                </a:lnTo>
                <a:lnTo>
                  <a:pt x="24352" y="35101"/>
                </a:lnTo>
                <a:lnTo>
                  <a:pt x="24145" y="35374"/>
                </a:lnTo>
                <a:lnTo>
                  <a:pt x="24145" y="35645"/>
                </a:lnTo>
                <a:lnTo>
                  <a:pt x="24041" y="36462"/>
                </a:lnTo>
                <a:lnTo>
                  <a:pt x="24041" y="36734"/>
                </a:lnTo>
                <a:lnTo>
                  <a:pt x="23626" y="35918"/>
                </a:lnTo>
                <a:lnTo>
                  <a:pt x="23675" y="35018"/>
                </a:lnTo>
                <a:lnTo>
                  <a:pt x="23730" y="34053"/>
                </a:lnTo>
                <a:lnTo>
                  <a:pt x="23730" y="34013"/>
                </a:lnTo>
                <a:lnTo>
                  <a:pt x="23626" y="34285"/>
                </a:lnTo>
                <a:lnTo>
                  <a:pt x="23523" y="34013"/>
                </a:lnTo>
                <a:lnTo>
                  <a:pt x="23419" y="34013"/>
                </a:lnTo>
                <a:lnTo>
                  <a:pt x="23127" y="34477"/>
                </a:lnTo>
                <a:lnTo>
                  <a:pt x="22775" y="34817"/>
                </a:lnTo>
                <a:lnTo>
                  <a:pt x="22694" y="34830"/>
                </a:lnTo>
                <a:lnTo>
                  <a:pt x="22797" y="34557"/>
                </a:lnTo>
                <a:lnTo>
                  <a:pt x="22590" y="34557"/>
                </a:lnTo>
                <a:lnTo>
                  <a:pt x="22590" y="34830"/>
                </a:lnTo>
                <a:lnTo>
                  <a:pt x="22590" y="34557"/>
                </a:lnTo>
                <a:lnTo>
                  <a:pt x="22694" y="35101"/>
                </a:lnTo>
                <a:lnTo>
                  <a:pt x="22694" y="35374"/>
                </a:lnTo>
                <a:lnTo>
                  <a:pt x="22590" y="35374"/>
                </a:lnTo>
                <a:lnTo>
                  <a:pt x="22590" y="35645"/>
                </a:lnTo>
                <a:lnTo>
                  <a:pt x="22383" y="35645"/>
                </a:lnTo>
                <a:lnTo>
                  <a:pt x="22145" y="35088"/>
                </a:lnTo>
                <a:lnTo>
                  <a:pt x="21847" y="34771"/>
                </a:lnTo>
                <a:lnTo>
                  <a:pt x="21554" y="34830"/>
                </a:lnTo>
                <a:lnTo>
                  <a:pt x="21213" y="35008"/>
                </a:lnTo>
                <a:lnTo>
                  <a:pt x="20871" y="35384"/>
                </a:lnTo>
                <a:lnTo>
                  <a:pt x="20621" y="35645"/>
                </a:lnTo>
                <a:lnTo>
                  <a:pt x="20621" y="35918"/>
                </a:lnTo>
                <a:lnTo>
                  <a:pt x="20725" y="36190"/>
                </a:lnTo>
                <a:lnTo>
                  <a:pt x="20725" y="36462"/>
                </a:lnTo>
                <a:lnTo>
                  <a:pt x="20621" y="36462"/>
                </a:lnTo>
                <a:lnTo>
                  <a:pt x="20621" y="36734"/>
                </a:lnTo>
                <a:lnTo>
                  <a:pt x="20621" y="36462"/>
                </a:lnTo>
                <a:lnTo>
                  <a:pt x="20518" y="36462"/>
                </a:lnTo>
                <a:lnTo>
                  <a:pt x="20414" y="36462"/>
                </a:lnTo>
                <a:lnTo>
                  <a:pt x="20518" y="36462"/>
                </a:lnTo>
                <a:lnTo>
                  <a:pt x="20310" y="35918"/>
                </a:lnTo>
                <a:lnTo>
                  <a:pt x="20103" y="36734"/>
                </a:lnTo>
                <a:lnTo>
                  <a:pt x="20000" y="36734"/>
                </a:lnTo>
                <a:lnTo>
                  <a:pt x="19274" y="36734"/>
                </a:lnTo>
                <a:lnTo>
                  <a:pt x="19274" y="36190"/>
                </a:lnTo>
                <a:lnTo>
                  <a:pt x="19378" y="36190"/>
                </a:lnTo>
                <a:lnTo>
                  <a:pt x="19378" y="35918"/>
                </a:lnTo>
                <a:lnTo>
                  <a:pt x="19896" y="35918"/>
                </a:lnTo>
                <a:lnTo>
                  <a:pt x="19896" y="35374"/>
                </a:lnTo>
                <a:lnTo>
                  <a:pt x="19793" y="35374"/>
                </a:lnTo>
                <a:lnTo>
                  <a:pt x="19689" y="35374"/>
                </a:lnTo>
                <a:lnTo>
                  <a:pt x="19585" y="35101"/>
                </a:lnTo>
                <a:lnTo>
                  <a:pt x="19689" y="34557"/>
                </a:lnTo>
                <a:lnTo>
                  <a:pt x="19585" y="34557"/>
                </a:lnTo>
                <a:lnTo>
                  <a:pt x="19432" y="34510"/>
                </a:lnTo>
                <a:lnTo>
                  <a:pt x="19329" y="34436"/>
                </a:lnTo>
                <a:lnTo>
                  <a:pt x="19378" y="34285"/>
                </a:lnTo>
                <a:lnTo>
                  <a:pt x="19481" y="34285"/>
                </a:lnTo>
                <a:lnTo>
                  <a:pt x="19378" y="34013"/>
                </a:lnTo>
                <a:lnTo>
                  <a:pt x="19481" y="34013"/>
                </a:lnTo>
                <a:lnTo>
                  <a:pt x="19378" y="34013"/>
                </a:lnTo>
                <a:lnTo>
                  <a:pt x="19585" y="33468"/>
                </a:lnTo>
                <a:lnTo>
                  <a:pt x="19378" y="33741"/>
                </a:lnTo>
                <a:lnTo>
                  <a:pt x="19171" y="33741"/>
                </a:lnTo>
                <a:lnTo>
                  <a:pt x="19171" y="34285"/>
                </a:lnTo>
                <a:lnTo>
                  <a:pt x="19067" y="34557"/>
                </a:lnTo>
                <a:lnTo>
                  <a:pt x="18653" y="34830"/>
                </a:lnTo>
                <a:lnTo>
                  <a:pt x="18549" y="35374"/>
                </a:lnTo>
                <a:lnTo>
                  <a:pt x="18860" y="35374"/>
                </a:lnTo>
                <a:lnTo>
                  <a:pt x="18653" y="35645"/>
                </a:lnTo>
                <a:lnTo>
                  <a:pt x="18653" y="35918"/>
                </a:lnTo>
                <a:lnTo>
                  <a:pt x="18549" y="35645"/>
                </a:lnTo>
                <a:lnTo>
                  <a:pt x="18549" y="35374"/>
                </a:lnTo>
                <a:lnTo>
                  <a:pt x="18031" y="35374"/>
                </a:lnTo>
                <a:lnTo>
                  <a:pt x="17927" y="35918"/>
                </a:lnTo>
                <a:lnTo>
                  <a:pt x="17824" y="35918"/>
                </a:lnTo>
                <a:lnTo>
                  <a:pt x="17513" y="35918"/>
                </a:lnTo>
                <a:lnTo>
                  <a:pt x="17409" y="35918"/>
                </a:lnTo>
                <a:lnTo>
                  <a:pt x="17409" y="36462"/>
                </a:lnTo>
                <a:lnTo>
                  <a:pt x="17305" y="36462"/>
                </a:lnTo>
                <a:lnTo>
                  <a:pt x="17202" y="36734"/>
                </a:lnTo>
                <a:lnTo>
                  <a:pt x="17098" y="36462"/>
                </a:lnTo>
                <a:lnTo>
                  <a:pt x="16994" y="36734"/>
                </a:lnTo>
                <a:lnTo>
                  <a:pt x="16891" y="37007"/>
                </a:lnTo>
                <a:lnTo>
                  <a:pt x="16494" y="37419"/>
                </a:lnTo>
                <a:lnTo>
                  <a:pt x="16173" y="37543"/>
                </a:lnTo>
                <a:lnTo>
                  <a:pt x="15958" y="37551"/>
                </a:lnTo>
                <a:lnTo>
                  <a:pt x="15958" y="38095"/>
                </a:lnTo>
                <a:lnTo>
                  <a:pt x="15751" y="38367"/>
                </a:lnTo>
                <a:lnTo>
                  <a:pt x="15647" y="38639"/>
                </a:lnTo>
                <a:lnTo>
                  <a:pt x="15544" y="38639"/>
                </a:lnTo>
                <a:lnTo>
                  <a:pt x="15440" y="38639"/>
                </a:lnTo>
                <a:lnTo>
                  <a:pt x="15440" y="38367"/>
                </a:lnTo>
                <a:lnTo>
                  <a:pt x="15337" y="38367"/>
                </a:lnTo>
                <a:lnTo>
                  <a:pt x="15267" y="39307"/>
                </a:lnTo>
                <a:lnTo>
                  <a:pt x="15239" y="40187"/>
                </a:lnTo>
                <a:lnTo>
                  <a:pt x="15233" y="41102"/>
                </a:lnTo>
                <a:lnTo>
                  <a:pt x="15233" y="41360"/>
                </a:lnTo>
                <a:lnTo>
                  <a:pt x="14922" y="41360"/>
                </a:lnTo>
                <a:lnTo>
                  <a:pt x="14922" y="41904"/>
                </a:lnTo>
                <a:lnTo>
                  <a:pt x="14818" y="41904"/>
                </a:lnTo>
                <a:lnTo>
                  <a:pt x="14508" y="42176"/>
                </a:lnTo>
                <a:lnTo>
                  <a:pt x="14196" y="42448"/>
                </a:lnTo>
                <a:lnTo>
                  <a:pt x="14093" y="42176"/>
                </a:lnTo>
                <a:lnTo>
                  <a:pt x="13886" y="42448"/>
                </a:lnTo>
                <a:lnTo>
                  <a:pt x="13782" y="42176"/>
                </a:lnTo>
                <a:lnTo>
                  <a:pt x="13782" y="41360"/>
                </a:lnTo>
                <a:lnTo>
                  <a:pt x="13678" y="40815"/>
                </a:lnTo>
                <a:lnTo>
                  <a:pt x="13678" y="40544"/>
                </a:lnTo>
                <a:lnTo>
                  <a:pt x="13471" y="40544"/>
                </a:lnTo>
                <a:lnTo>
                  <a:pt x="13575" y="39727"/>
                </a:lnTo>
                <a:lnTo>
                  <a:pt x="13678" y="39455"/>
                </a:lnTo>
                <a:lnTo>
                  <a:pt x="13782" y="39183"/>
                </a:lnTo>
                <a:lnTo>
                  <a:pt x="13782" y="38911"/>
                </a:lnTo>
                <a:lnTo>
                  <a:pt x="13886" y="38639"/>
                </a:lnTo>
                <a:lnTo>
                  <a:pt x="14611" y="38639"/>
                </a:lnTo>
                <a:lnTo>
                  <a:pt x="14715" y="38095"/>
                </a:lnTo>
                <a:lnTo>
                  <a:pt x="14611" y="38095"/>
                </a:lnTo>
                <a:lnTo>
                  <a:pt x="14508" y="37822"/>
                </a:lnTo>
                <a:lnTo>
                  <a:pt x="14508" y="37278"/>
                </a:lnTo>
                <a:lnTo>
                  <a:pt x="14508" y="37007"/>
                </a:lnTo>
                <a:lnTo>
                  <a:pt x="14404" y="37007"/>
                </a:lnTo>
                <a:lnTo>
                  <a:pt x="14300" y="37007"/>
                </a:lnTo>
                <a:lnTo>
                  <a:pt x="14161" y="36128"/>
                </a:lnTo>
                <a:lnTo>
                  <a:pt x="13975" y="35281"/>
                </a:lnTo>
                <a:lnTo>
                  <a:pt x="13886" y="35101"/>
                </a:lnTo>
                <a:lnTo>
                  <a:pt x="13558" y="34965"/>
                </a:lnTo>
                <a:lnTo>
                  <a:pt x="13218" y="34890"/>
                </a:lnTo>
                <a:lnTo>
                  <a:pt x="13160" y="34830"/>
                </a:lnTo>
                <a:lnTo>
                  <a:pt x="13057" y="34557"/>
                </a:lnTo>
                <a:lnTo>
                  <a:pt x="12645" y="34278"/>
                </a:lnTo>
                <a:lnTo>
                  <a:pt x="12385" y="33875"/>
                </a:lnTo>
                <a:lnTo>
                  <a:pt x="12331" y="33741"/>
                </a:lnTo>
                <a:lnTo>
                  <a:pt x="12331" y="34013"/>
                </a:lnTo>
                <a:lnTo>
                  <a:pt x="12228" y="34285"/>
                </a:lnTo>
                <a:lnTo>
                  <a:pt x="12331" y="34285"/>
                </a:lnTo>
                <a:lnTo>
                  <a:pt x="12541" y="35047"/>
                </a:lnTo>
                <a:lnTo>
                  <a:pt x="12840" y="35621"/>
                </a:lnTo>
                <a:lnTo>
                  <a:pt x="12849" y="35645"/>
                </a:lnTo>
                <a:lnTo>
                  <a:pt x="12849" y="36190"/>
                </a:lnTo>
                <a:lnTo>
                  <a:pt x="12849" y="36734"/>
                </a:lnTo>
                <a:lnTo>
                  <a:pt x="12746" y="37007"/>
                </a:lnTo>
                <a:lnTo>
                  <a:pt x="12642" y="37278"/>
                </a:lnTo>
                <a:lnTo>
                  <a:pt x="12642" y="37822"/>
                </a:lnTo>
                <a:lnTo>
                  <a:pt x="12435" y="37822"/>
                </a:lnTo>
                <a:lnTo>
                  <a:pt x="12421" y="38225"/>
                </a:lnTo>
                <a:lnTo>
                  <a:pt x="12348" y="38593"/>
                </a:lnTo>
                <a:lnTo>
                  <a:pt x="12331" y="38639"/>
                </a:lnTo>
                <a:lnTo>
                  <a:pt x="12352" y="39354"/>
                </a:lnTo>
                <a:lnTo>
                  <a:pt x="12591" y="39912"/>
                </a:lnTo>
                <a:lnTo>
                  <a:pt x="12642" y="40000"/>
                </a:lnTo>
                <a:lnTo>
                  <a:pt x="12642" y="40271"/>
                </a:lnTo>
                <a:lnTo>
                  <a:pt x="12539" y="40544"/>
                </a:lnTo>
                <a:lnTo>
                  <a:pt x="12642" y="40544"/>
                </a:lnTo>
                <a:lnTo>
                  <a:pt x="12642" y="40815"/>
                </a:lnTo>
                <a:lnTo>
                  <a:pt x="12642" y="41088"/>
                </a:lnTo>
                <a:lnTo>
                  <a:pt x="12435" y="41360"/>
                </a:lnTo>
                <a:lnTo>
                  <a:pt x="12331" y="41360"/>
                </a:lnTo>
                <a:lnTo>
                  <a:pt x="12232" y="42183"/>
                </a:lnTo>
                <a:lnTo>
                  <a:pt x="12155" y="43067"/>
                </a:lnTo>
                <a:lnTo>
                  <a:pt x="12124" y="44070"/>
                </a:lnTo>
                <a:lnTo>
                  <a:pt x="12124" y="44081"/>
                </a:lnTo>
                <a:lnTo>
                  <a:pt x="12020" y="43809"/>
                </a:lnTo>
                <a:lnTo>
                  <a:pt x="11917" y="44081"/>
                </a:lnTo>
                <a:lnTo>
                  <a:pt x="11813" y="44081"/>
                </a:lnTo>
                <a:lnTo>
                  <a:pt x="11813" y="43537"/>
                </a:lnTo>
                <a:lnTo>
                  <a:pt x="11917" y="43809"/>
                </a:lnTo>
                <a:lnTo>
                  <a:pt x="11606" y="42721"/>
                </a:lnTo>
                <a:lnTo>
                  <a:pt x="11502" y="42448"/>
                </a:lnTo>
                <a:lnTo>
                  <a:pt x="11399" y="42721"/>
                </a:lnTo>
                <a:lnTo>
                  <a:pt x="11295" y="42721"/>
                </a:lnTo>
                <a:lnTo>
                  <a:pt x="11295" y="42448"/>
                </a:lnTo>
                <a:lnTo>
                  <a:pt x="11192" y="42176"/>
                </a:lnTo>
                <a:lnTo>
                  <a:pt x="11192" y="41904"/>
                </a:lnTo>
                <a:lnTo>
                  <a:pt x="10853" y="42316"/>
                </a:lnTo>
                <a:lnTo>
                  <a:pt x="10596" y="42955"/>
                </a:lnTo>
                <a:lnTo>
                  <a:pt x="10570" y="42992"/>
                </a:lnTo>
                <a:lnTo>
                  <a:pt x="10259" y="42992"/>
                </a:lnTo>
                <a:lnTo>
                  <a:pt x="10155" y="43265"/>
                </a:lnTo>
                <a:lnTo>
                  <a:pt x="10155" y="43809"/>
                </a:lnTo>
                <a:lnTo>
                  <a:pt x="9824" y="44327"/>
                </a:lnTo>
                <a:lnTo>
                  <a:pt x="9536" y="44861"/>
                </a:lnTo>
                <a:lnTo>
                  <a:pt x="9533" y="44898"/>
                </a:lnTo>
                <a:lnTo>
                  <a:pt x="9533" y="45714"/>
                </a:lnTo>
                <a:lnTo>
                  <a:pt x="9533" y="46258"/>
                </a:lnTo>
                <a:lnTo>
                  <a:pt x="9844" y="46530"/>
                </a:lnTo>
                <a:lnTo>
                  <a:pt x="9948" y="46802"/>
                </a:lnTo>
                <a:lnTo>
                  <a:pt x="10155" y="47346"/>
                </a:lnTo>
                <a:lnTo>
                  <a:pt x="10155" y="47618"/>
                </a:lnTo>
                <a:lnTo>
                  <a:pt x="10155" y="48162"/>
                </a:lnTo>
                <a:lnTo>
                  <a:pt x="9837" y="48130"/>
                </a:lnTo>
                <a:lnTo>
                  <a:pt x="9444" y="47903"/>
                </a:lnTo>
                <a:lnTo>
                  <a:pt x="9223" y="47618"/>
                </a:lnTo>
                <a:lnTo>
                  <a:pt x="9119" y="47346"/>
                </a:lnTo>
                <a:lnTo>
                  <a:pt x="8912" y="47618"/>
                </a:lnTo>
                <a:lnTo>
                  <a:pt x="8808" y="47346"/>
                </a:lnTo>
                <a:lnTo>
                  <a:pt x="8912" y="47074"/>
                </a:lnTo>
                <a:lnTo>
                  <a:pt x="8704" y="46802"/>
                </a:lnTo>
                <a:lnTo>
                  <a:pt x="8601" y="46802"/>
                </a:lnTo>
                <a:lnTo>
                  <a:pt x="8393" y="46530"/>
                </a:lnTo>
                <a:lnTo>
                  <a:pt x="8290" y="46258"/>
                </a:lnTo>
                <a:lnTo>
                  <a:pt x="8290" y="45986"/>
                </a:lnTo>
                <a:lnTo>
                  <a:pt x="8186" y="45714"/>
                </a:lnTo>
                <a:lnTo>
                  <a:pt x="7854" y="45911"/>
                </a:lnTo>
                <a:lnTo>
                  <a:pt x="7842" y="46302"/>
                </a:lnTo>
                <a:lnTo>
                  <a:pt x="7875" y="46258"/>
                </a:lnTo>
                <a:lnTo>
                  <a:pt x="7979" y="46802"/>
                </a:lnTo>
                <a:lnTo>
                  <a:pt x="7875" y="47074"/>
                </a:lnTo>
                <a:lnTo>
                  <a:pt x="7668" y="47074"/>
                </a:lnTo>
                <a:lnTo>
                  <a:pt x="7826" y="47943"/>
                </a:lnTo>
                <a:lnTo>
                  <a:pt x="8050" y="48659"/>
                </a:lnTo>
                <a:lnTo>
                  <a:pt x="8083" y="48707"/>
                </a:lnTo>
                <a:lnTo>
                  <a:pt x="8083" y="48979"/>
                </a:lnTo>
                <a:lnTo>
                  <a:pt x="8393" y="48979"/>
                </a:lnTo>
                <a:lnTo>
                  <a:pt x="8393" y="50612"/>
                </a:lnTo>
                <a:lnTo>
                  <a:pt x="8393" y="51156"/>
                </a:lnTo>
                <a:lnTo>
                  <a:pt x="8186" y="51156"/>
                </a:lnTo>
                <a:lnTo>
                  <a:pt x="8083" y="51156"/>
                </a:lnTo>
                <a:lnTo>
                  <a:pt x="8186" y="51700"/>
                </a:lnTo>
                <a:lnTo>
                  <a:pt x="7979" y="51700"/>
                </a:lnTo>
                <a:lnTo>
                  <a:pt x="7979" y="51156"/>
                </a:lnTo>
                <a:lnTo>
                  <a:pt x="7875" y="51156"/>
                </a:lnTo>
                <a:lnTo>
                  <a:pt x="7772" y="51156"/>
                </a:lnTo>
                <a:lnTo>
                  <a:pt x="7772" y="50884"/>
                </a:lnTo>
                <a:lnTo>
                  <a:pt x="7046" y="50884"/>
                </a:lnTo>
                <a:lnTo>
                  <a:pt x="7046" y="50339"/>
                </a:lnTo>
                <a:lnTo>
                  <a:pt x="6943" y="50068"/>
                </a:lnTo>
                <a:lnTo>
                  <a:pt x="6943" y="49795"/>
                </a:lnTo>
                <a:lnTo>
                  <a:pt x="6839" y="49523"/>
                </a:lnTo>
                <a:lnTo>
                  <a:pt x="6632" y="49523"/>
                </a:lnTo>
                <a:lnTo>
                  <a:pt x="6528" y="49795"/>
                </a:lnTo>
                <a:lnTo>
                  <a:pt x="6424" y="49795"/>
                </a:lnTo>
                <a:lnTo>
                  <a:pt x="6424" y="49523"/>
                </a:lnTo>
                <a:lnTo>
                  <a:pt x="6321" y="49523"/>
                </a:lnTo>
                <a:lnTo>
                  <a:pt x="6317" y="48628"/>
                </a:lnTo>
                <a:lnTo>
                  <a:pt x="6289" y="47852"/>
                </a:lnTo>
                <a:lnTo>
                  <a:pt x="6217" y="46802"/>
                </a:lnTo>
                <a:lnTo>
                  <a:pt x="6217" y="46530"/>
                </a:lnTo>
                <a:lnTo>
                  <a:pt x="6010" y="46258"/>
                </a:lnTo>
                <a:lnTo>
                  <a:pt x="6010" y="45986"/>
                </a:lnTo>
                <a:lnTo>
                  <a:pt x="6010" y="45714"/>
                </a:lnTo>
                <a:lnTo>
                  <a:pt x="6217" y="45169"/>
                </a:lnTo>
                <a:lnTo>
                  <a:pt x="6217" y="44898"/>
                </a:lnTo>
                <a:lnTo>
                  <a:pt x="6217" y="44625"/>
                </a:lnTo>
                <a:lnTo>
                  <a:pt x="6114" y="44898"/>
                </a:lnTo>
                <a:lnTo>
                  <a:pt x="6114" y="44353"/>
                </a:lnTo>
                <a:lnTo>
                  <a:pt x="6010" y="44353"/>
                </a:lnTo>
                <a:lnTo>
                  <a:pt x="5906" y="44353"/>
                </a:lnTo>
                <a:lnTo>
                  <a:pt x="5906" y="43809"/>
                </a:lnTo>
                <a:lnTo>
                  <a:pt x="5803" y="43537"/>
                </a:lnTo>
                <a:lnTo>
                  <a:pt x="5699" y="43537"/>
                </a:lnTo>
                <a:lnTo>
                  <a:pt x="5595" y="43809"/>
                </a:lnTo>
                <a:lnTo>
                  <a:pt x="5388" y="43537"/>
                </a:lnTo>
                <a:lnTo>
                  <a:pt x="5285" y="43265"/>
                </a:lnTo>
                <a:lnTo>
                  <a:pt x="5077" y="43265"/>
                </a:lnTo>
                <a:lnTo>
                  <a:pt x="4974" y="43265"/>
                </a:lnTo>
                <a:lnTo>
                  <a:pt x="4767" y="42992"/>
                </a:lnTo>
                <a:lnTo>
                  <a:pt x="4559" y="42721"/>
                </a:lnTo>
                <a:lnTo>
                  <a:pt x="4870" y="42721"/>
                </a:lnTo>
                <a:lnTo>
                  <a:pt x="4870" y="42176"/>
                </a:lnTo>
                <a:lnTo>
                  <a:pt x="4663" y="42448"/>
                </a:lnTo>
                <a:lnTo>
                  <a:pt x="4559" y="42448"/>
                </a:lnTo>
                <a:lnTo>
                  <a:pt x="4456" y="42176"/>
                </a:lnTo>
                <a:lnTo>
                  <a:pt x="4559" y="41904"/>
                </a:lnTo>
                <a:lnTo>
                  <a:pt x="4456" y="41904"/>
                </a:lnTo>
                <a:lnTo>
                  <a:pt x="4456" y="41632"/>
                </a:lnTo>
                <a:lnTo>
                  <a:pt x="4611" y="41107"/>
                </a:lnTo>
                <a:lnTo>
                  <a:pt x="4469" y="40927"/>
                </a:lnTo>
                <a:lnTo>
                  <a:pt x="4223" y="41008"/>
                </a:lnTo>
                <a:lnTo>
                  <a:pt x="4145" y="41088"/>
                </a:lnTo>
                <a:lnTo>
                  <a:pt x="4276" y="40598"/>
                </a:lnTo>
                <a:lnTo>
                  <a:pt x="4146" y="39908"/>
                </a:lnTo>
                <a:lnTo>
                  <a:pt x="4041" y="39455"/>
                </a:lnTo>
                <a:lnTo>
                  <a:pt x="3938" y="39455"/>
                </a:lnTo>
                <a:lnTo>
                  <a:pt x="3938" y="39183"/>
                </a:lnTo>
                <a:lnTo>
                  <a:pt x="4041" y="38911"/>
                </a:lnTo>
                <a:lnTo>
                  <a:pt x="4248" y="39183"/>
                </a:lnTo>
                <a:lnTo>
                  <a:pt x="4352" y="39455"/>
                </a:lnTo>
                <a:lnTo>
                  <a:pt x="4352" y="40000"/>
                </a:lnTo>
                <a:lnTo>
                  <a:pt x="4559" y="40271"/>
                </a:lnTo>
                <a:lnTo>
                  <a:pt x="4767" y="40544"/>
                </a:lnTo>
                <a:lnTo>
                  <a:pt x="4870" y="40271"/>
                </a:lnTo>
                <a:lnTo>
                  <a:pt x="5077" y="40271"/>
                </a:lnTo>
                <a:lnTo>
                  <a:pt x="5181" y="40544"/>
                </a:lnTo>
                <a:lnTo>
                  <a:pt x="5181" y="40815"/>
                </a:lnTo>
                <a:lnTo>
                  <a:pt x="5285" y="41088"/>
                </a:lnTo>
                <a:lnTo>
                  <a:pt x="5492" y="41088"/>
                </a:lnTo>
                <a:lnTo>
                  <a:pt x="5492" y="41632"/>
                </a:lnTo>
                <a:lnTo>
                  <a:pt x="5595" y="41632"/>
                </a:lnTo>
                <a:lnTo>
                  <a:pt x="5595" y="40815"/>
                </a:lnTo>
                <a:lnTo>
                  <a:pt x="5803" y="40815"/>
                </a:lnTo>
                <a:lnTo>
                  <a:pt x="5803" y="41088"/>
                </a:lnTo>
                <a:lnTo>
                  <a:pt x="5906" y="41632"/>
                </a:lnTo>
                <a:lnTo>
                  <a:pt x="5906" y="41904"/>
                </a:lnTo>
                <a:lnTo>
                  <a:pt x="6424" y="41904"/>
                </a:lnTo>
                <a:lnTo>
                  <a:pt x="6528" y="42448"/>
                </a:lnTo>
                <a:lnTo>
                  <a:pt x="6632" y="42448"/>
                </a:lnTo>
                <a:lnTo>
                  <a:pt x="6839" y="42176"/>
                </a:lnTo>
                <a:lnTo>
                  <a:pt x="6943" y="42448"/>
                </a:lnTo>
                <a:lnTo>
                  <a:pt x="7046" y="42448"/>
                </a:lnTo>
                <a:lnTo>
                  <a:pt x="7150" y="42721"/>
                </a:lnTo>
                <a:lnTo>
                  <a:pt x="7254" y="42992"/>
                </a:lnTo>
                <a:lnTo>
                  <a:pt x="7602" y="43110"/>
                </a:lnTo>
                <a:lnTo>
                  <a:pt x="7921" y="43129"/>
                </a:lnTo>
                <a:lnTo>
                  <a:pt x="8257" y="43142"/>
                </a:lnTo>
                <a:lnTo>
                  <a:pt x="8652" y="43243"/>
                </a:lnTo>
                <a:lnTo>
                  <a:pt x="8704" y="43265"/>
                </a:lnTo>
                <a:lnTo>
                  <a:pt x="8808" y="43537"/>
                </a:lnTo>
                <a:lnTo>
                  <a:pt x="8912" y="43265"/>
                </a:lnTo>
                <a:lnTo>
                  <a:pt x="9015" y="43265"/>
                </a:lnTo>
                <a:lnTo>
                  <a:pt x="9119" y="42992"/>
                </a:lnTo>
                <a:lnTo>
                  <a:pt x="9223" y="42721"/>
                </a:lnTo>
                <a:lnTo>
                  <a:pt x="9430" y="42721"/>
                </a:lnTo>
                <a:lnTo>
                  <a:pt x="9533" y="42721"/>
                </a:lnTo>
                <a:lnTo>
                  <a:pt x="9637" y="42448"/>
                </a:lnTo>
                <a:lnTo>
                  <a:pt x="9637" y="42176"/>
                </a:lnTo>
                <a:lnTo>
                  <a:pt x="9740" y="41904"/>
                </a:lnTo>
                <a:lnTo>
                  <a:pt x="9844" y="41904"/>
                </a:lnTo>
                <a:lnTo>
                  <a:pt x="9948" y="41904"/>
                </a:lnTo>
                <a:lnTo>
                  <a:pt x="9844" y="41632"/>
                </a:lnTo>
                <a:lnTo>
                  <a:pt x="9948" y="41360"/>
                </a:lnTo>
                <a:lnTo>
                  <a:pt x="9948" y="41088"/>
                </a:lnTo>
                <a:lnTo>
                  <a:pt x="10155" y="41088"/>
                </a:lnTo>
                <a:lnTo>
                  <a:pt x="10317" y="40372"/>
                </a:lnTo>
                <a:lnTo>
                  <a:pt x="10397" y="39425"/>
                </a:lnTo>
                <a:lnTo>
                  <a:pt x="10377" y="38503"/>
                </a:lnTo>
                <a:lnTo>
                  <a:pt x="10362" y="38367"/>
                </a:lnTo>
                <a:lnTo>
                  <a:pt x="9637" y="37007"/>
                </a:lnTo>
                <a:lnTo>
                  <a:pt x="9430" y="37007"/>
                </a:lnTo>
                <a:lnTo>
                  <a:pt x="9326" y="36734"/>
                </a:lnTo>
                <a:lnTo>
                  <a:pt x="9326" y="36190"/>
                </a:lnTo>
                <a:lnTo>
                  <a:pt x="9223" y="35918"/>
                </a:lnTo>
                <a:lnTo>
                  <a:pt x="9119" y="35918"/>
                </a:lnTo>
                <a:lnTo>
                  <a:pt x="9015" y="36190"/>
                </a:lnTo>
                <a:lnTo>
                  <a:pt x="8785" y="35595"/>
                </a:lnTo>
                <a:lnTo>
                  <a:pt x="8511" y="34939"/>
                </a:lnTo>
                <a:lnTo>
                  <a:pt x="8214" y="34334"/>
                </a:lnTo>
                <a:lnTo>
                  <a:pt x="8186" y="34285"/>
                </a:lnTo>
                <a:lnTo>
                  <a:pt x="7979" y="34285"/>
                </a:lnTo>
                <a:lnTo>
                  <a:pt x="7979" y="34557"/>
                </a:lnTo>
                <a:lnTo>
                  <a:pt x="7772" y="34285"/>
                </a:lnTo>
                <a:lnTo>
                  <a:pt x="7668" y="33741"/>
                </a:lnTo>
                <a:lnTo>
                  <a:pt x="7461" y="33468"/>
                </a:lnTo>
                <a:lnTo>
                  <a:pt x="7357" y="33741"/>
                </a:lnTo>
                <a:lnTo>
                  <a:pt x="7254" y="33468"/>
                </a:lnTo>
                <a:lnTo>
                  <a:pt x="7150" y="33468"/>
                </a:lnTo>
                <a:lnTo>
                  <a:pt x="6839" y="32924"/>
                </a:lnTo>
                <a:lnTo>
                  <a:pt x="6736" y="32653"/>
                </a:lnTo>
                <a:lnTo>
                  <a:pt x="6632" y="32653"/>
                </a:lnTo>
                <a:lnTo>
                  <a:pt x="6632" y="32924"/>
                </a:lnTo>
                <a:lnTo>
                  <a:pt x="6528" y="32924"/>
                </a:lnTo>
                <a:lnTo>
                  <a:pt x="6424" y="32924"/>
                </a:lnTo>
                <a:lnTo>
                  <a:pt x="6321" y="32380"/>
                </a:lnTo>
                <a:lnTo>
                  <a:pt x="6321" y="32108"/>
                </a:lnTo>
                <a:lnTo>
                  <a:pt x="6114" y="32108"/>
                </a:lnTo>
                <a:lnTo>
                  <a:pt x="6010" y="32380"/>
                </a:lnTo>
                <a:lnTo>
                  <a:pt x="5803" y="31836"/>
                </a:lnTo>
                <a:lnTo>
                  <a:pt x="5461" y="31504"/>
                </a:lnTo>
                <a:lnTo>
                  <a:pt x="5139" y="31542"/>
                </a:lnTo>
                <a:lnTo>
                  <a:pt x="4974" y="31564"/>
                </a:lnTo>
                <a:lnTo>
                  <a:pt x="4974" y="31020"/>
                </a:lnTo>
                <a:lnTo>
                  <a:pt x="4767" y="31020"/>
                </a:lnTo>
                <a:lnTo>
                  <a:pt x="4559" y="31020"/>
                </a:lnTo>
                <a:lnTo>
                  <a:pt x="4248" y="31020"/>
                </a:lnTo>
                <a:lnTo>
                  <a:pt x="3938" y="30747"/>
                </a:lnTo>
                <a:lnTo>
                  <a:pt x="3938" y="30476"/>
                </a:lnTo>
                <a:lnTo>
                  <a:pt x="4248" y="30204"/>
                </a:lnTo>
                <a:lnTo>
                  <a:pt x="4456" y="29931"/>
                </a:lnTo>
                <a:lnTo>
                  <a:pt x="3834" y="29115"/>
                </a:lnTo>
                <a:lnTo>
                  <a:pt x="3730" y="29115"/>
                </a:lnTo>
                <a:lnTo>
                  <a:pt x="3730" y="29387"/>
                </a:lnTo>
                <a:lnTo>
                  <a:pt x="3523" y="29387"/>
                </a:lnTo>
                <a:lnTo>
                  <a:pt x="3523" y="29660"/>
                </a:lnTo>
                <a:lnTo>
                  <a:pt x="3419" y="29931"/>
                </a:lnTo>
                <a:lnTo>
                  <a:pt x="3419" y="29660"/>
                </a:lnTo>
                <a:lnTo>
                  <a:pt x="3316" y="29387"/>
                </a:lnTo>
                <a:lnTo>
                  <a:pt x="3108" y="29387"/>
                </a:lnTo>
                <a:lnTo>
                  <a:pt x="2590" y="29660"/>
                </a:lnTo>
                <a:lnTo>
                  <a:pt x="2590" y="30204"/>
                </a:lnTo>
                <a:lnTo>
                  <a:pt x="2590" y="30476"/>
                </a:lnTo>
                <a:lnTo>
                  <a:pt x="2383" y="30204"/>
                </a:lnTo>
                <a:lnTo>
                  <a:pt x="2487" y="30747"/>
                </a:lnTo>
                <a:lnTo>
                  <a:pt x="2487" y="31291"/>
                </a:lnTo>
                <a:lnTo>
                  <a:pt x="2487" y="31836"/>
                </a:lnTo>
                <a:lnTo>
                  <a:pt x="2487" y="32380"/>
                </a:lnTo>
                <a:lnTo>
                  <a:pt x="2383" y="32924"/>
                </a:lnTo>
                <a:lnTo>
                  <a:pt x="2176" y="33197"/>
                </a:lnTo>
                <a:lnTo>
                  <a:pt x="2176" y="32653"/>
                </a:lnTo>
                <a:lnTo>
                  <a:pt x="2176" y="32108"/>
                </a:lnTo>
                <a:lnTo>
                  <a:pt x="1865" y="32924"/>
                </a:lnTo>
                <a:lnTo>
                  <a:pt x="1793" y="34374"/>
                </a:lnTo>
                <a:lnTo>
                  <a:pt x="1804" y="35010"/>
                </a:lnTo>
                <a:lnTo>
                  <a:pt x="1865" y="35374"/>
                </a:lnTo>
                <a:lnTo>
                  <a:pt x="1969" y="35645"/>
                </a:lnTo>
                <a:lnTo>
                  <a:pt x="2072" y="35645"/>
                </a:lnTo>
                <a:lnTo>
                  <a:pt x="2383" y="36462"/>
                </a:lnTo>
                <a:lnTo>
                  <a:pt x="2279" y="37007"/>
                </a:lnTo>
                <a:lnTo>
                  <a:pt x="2076" y="37801"/>
                </a:lnTo>
                <a:lnTo>
                  <a:pt x="1885" y="38641"/>
                </a:lnTo>
                <a:lnTo>
                  <a:pt x="1865" y="38911"/>
                </a:lnTo>
                <a:lnTo>
                  <a:pt x="1922" y="39658"/>
                </a:lnTo>
                <a:lnTo>
                  <a:pt x="2051" y="40838"/>
                </a:lnTo>
                <a:lnTo>
                  <a:pt x="2189" y="41995"/>
                </a:lnTo>
                <a:lnTo>
                  <a:pt x="2274" y="42677"/>
                </a:lnTo>
                <a:lnTo>
                  <a:pt x="2383" y="43537"/>
                </a:lnTo>
                <a:lnTo>
                  <a:pt x="2279" y="44081"/>
                </a:lnTo>
                <a:lnTo>
                  <a:pt x="2279" y="44353"/>
                </a:lnTo>
                <a:lnTo>
                  <a:pt x="2487" y="44625"/>
                </a:lnTo>
                <a:lnTo>
                  <a:pt x="2383" y="44898"/>
                </a:lnTo>
                <a:lnTo>
                  <a:pt x="2279" y="45442"/>
                </a:lnTo>
                <a:lnTo>
                  <a:pt x="2279" y="45714"/>
                </a:lnTo>
                <a:lnTo>
                  <a:pt x="2279" y="46258"/>
                </a:lnTo>
                <a:lnTo>
                  <a:pt x="2383" y="46530"/>
                </a:lnTo>
                <a:lnTo>
                  <a:pt x="2383" y="47346"/>
                </a:lnTo>
                <a:lnTo>
                  <a:pt x="2487" y="47891"/>
                </a:lnTo>
                <a:lnTo>
                  <a:pt x="2590" y="48435"/>
                </a:lnTo>
                <a:lnTo>
                  <a:pt x="2798" y="48979"/>
                </a:lnTo>
                <a:lnTo>
                  <a:pt x="2798" y="48707"/>
                </a:lnTo>
                <a:lnTo>
                  <a:pt x="2901" y="49523"/>
                </a:lnTo>
                <a:lnTo>
                  <a:pt x="2901" y="50068"/>
                </a:lnTo>
                <a:lnTo>
                  <a:pt x="3108" y="50339"/>
                </a:lnTo>
                <a:lnTo>
                  <a:pt x="3005" y="50884"/>
                </a:lnTo>
                <a:lnTo>
                  <a:pt x="2901" y="51428"/>
                </a:lnTo>
                <a:lnTo>
                  <a:pt x="2798" y="51428"/>
                </a:lnTo>
                <a:lnTo>
                  <a:pt x="2798" y="51972"/>
                </a:lnTo>
                <a:lnTo>
                  <a:pt x="2798" y="52516"/>
                </a:lnTo>
                <a:lnTo>
                  <a:pt x="2694" y="53061"/>
                </a:lnTo>
                <a:lnTo>
                  <a:pt x="2901" y="53333"/>
                </a:lnTo>
                <a:lnTo>
                  <a:pt x="3108" y="53877"/>
                </a:lnTo>
                <a:lnTo>
                  <a:pt x="3316" y="53605"/>
                </a:lnTo>
                <a:lnTo>
                  <a:pt x="3316" y="54149"/>
                </a:lnTo>
                <a:lnTo>
                  <a:pt x="3316" y="54693"/>
                </a:lnTo>
                <a:lnTo>
                  <a:pt x="3523" y="54965"/>
                </a:lnTo>
                <a:lnTo>
                  <a:pt x="3523" y="55509"/>
                </a:lnTo>
                <a:lnTo>
                  <a:pt x="3398" y="55747"/>
                </a:lnTo>
                <a:lnTo>
                  <a:pt x="3125" y="56219"/>
                </a:lnTo>
                <a:lnTo>
                  <a:pt x="2751" y="56851"/>
                </a:lnTo>
                <a:lnTo>
                  <a:pt x="2321" y="57569"/>
                </a:lnTo>
                <a:lnTo>
                  <a:pt x="1882" y="58298"/>
                </a:lnTo>
                <a:lnTo>
                  <a:pt x="1479" y="58964"/>
                </a:lnTo>
                <a:lnTo>
                  <a:pt x="1158" y="59492"/>
                </a:lnTo>
                <a:lnTo>
                  <a:pt x="967" y="59807"/>
                </a:lnTo>
                <a:lnTo>
                  <a:pt x="932" y="59863"/>
                </a:lnTo>
                <a:lnTo>
                  <a:pt x="414" y="60952"/>
                </a:lnTo>
                <a:lnTo>
                  <a:pt x="518" y="60952"/>
                </a:lnTo>
                <a:lnTo>
                  <a:pt x="621" y="60952"/>
                </a:lnTo>
                <a:lnTo>
                  <a:pt x="725" y="60680"/>
                </a:lnTo>
                <a:lnTo>
                  <a:pt x="829" y="60407"/>
                </a:lnTo>
                <a:lnTo>
                  <a:pt x="1036" y="60136"/>
                </a:lnTo>
                <a:lnTo>
                  <a:pt x="932" y="60680"/>
                </a:lnTo>
                <a:lnTo>
                  <a:pt x="1036" y="60680"/>
                </a:lnTo>
                <a:lnTo>
                  <a:pt x="829" y="60952"/>
                </a:lnTo>
                <a:lnTo>
                  <a:pt x="1139" y="61561"/>
                </a:lnTo>
                <a:lnTo>
                  <a:pt x="1395" y="62170"/>
                </a:lnTo>
                <a:lnTo>
                  <a:pt x="1554" y="62584"/>
                </a:lnTo>
                <a:lnTo>
                  <a:pt x="1658" y="62313"/>
                </a:lnTo>
                <a:lnTo>
                  <a:pt x="1969" y="62040"/>
                </a:lnTo>
                <a:lnTo>
                  <a:pt x="2072" y="62313"/>
                </a:lnTo>
                <a:lnTo>
                  <a:pt x="2279" y="62313"/>
                </a:lnTo>
                <a:lnTo>
                  <a:pt x="2383" y="63129"/>
                </a:lnTo>
                <a:lnTo>
                  <a:pt x="2487" y="63129"/>
                </a:lnTo>
                <a:lnTo>
                  <a:pt x="2487" y="63400"/>
                </a:lnTo>
                <a:lnTo>
                  <a:pt x="2694" y="63400"/>
                </a:lnTo>
                <a:lnTo>
                  <a:pt x="2590" y="63673"/>
                </a:lnTo>
                <a:lnTo>
                  <a:pt x="2383" y="63673"/>
                </a:lnTo>
                <a:lnTo>
                  <a:pt x="2279" y="63673"/>
                </a:lnTo>
                <a:lnTo>
                  <a:pt x="2176" y="63400"/>
                </a:lnTo>
                <a:lnTo>
                  <a:pt x="1969" y="63400"/>
                </a:lnTo>
                <a:lnTo>
                  <a:pt x="1865" y="63400"/>
                </a:lnTo>
                <a:lnTo>
                  <a:pt x="1761" y="63945"/>
                </a:lnTo>
                <a:lnTo>
                  <a:pt x="1658" y="64217"/>
                </a:lnTo>
                <a:lnTo>
                  <a:pt x="1451" y="64217"/>
                </a:lnTo>
                <a:lnTo>
                  <a:pt x="1347" y="63945"/>
                </a:lnTo>
                <a:lnTo>
                  <a:pt x="1243" y="63945"/>
                </a:lnTo>
                <a:lnTo>
                  <a:pt x="1139" y="63945"/>
                </a:lnTo>
                <a:lnTo>
                  <a:pt x="1139" y="64217"/>
                </a:lnTo>
                <a:lnTo>
                  <a:pt x="1036" y="64217"/>
                </a:lnTo>
                <a:lnTo>
                  <a:pt x="1036" y="63945"/>
                </a:lnTo>
                <a:lnTo>
                  <a:pt x="932" y="64217"/>
                </a:lnTo>
                <a:lnTo>
                  <a:pt x="829" y="64761"/>
                </a:lnTo>
                <a:lnTo>
                  <a:pt x="829" y="65033"/>
                </a:lnTo>
                <a:lnTo>
                  <a:pt x="1036" y="65577"/>
                </a:lnTo>
                <a:lnTo>
                  <a:pt x="1036" y="66122"/>
                </a:lnTo>
                <a:lnTo>
                  <a:pt x="1036" y="66394"/>
                </a:lnTo>
                <a:lnTo>
                  <a:pt x="829" y="66666"/>
                </a:lnTo>
                <a:lnTo>
                  <a:pt x="725" y="67210"/>
                </a:lnTo>
                <a:lnTo>
                  <a:pt x="756" y="68117"/>
                </a:lnTo>
                <a:lnTo>
                  <a:pt x="763" y="68974"/>
                </a:lnTo>
                <a:lnTo>
                  <a:pt x="725" y="69387"/>
                </a:lnTo>
                <a:lnTo>
                  <a:pt x="518" y="69387"/>
                </a:lnTo>
                <a:lnTo>
                  <a:pt x="518" y="69660"/>
                </a:lnTo>
                <a:lnTo>
                  <a:pt x="414" y="70204"/>
                </a:lnTo>
                <a:lnTo>
                  <a:pt x="207" y="70476"/>
                </a:lnTo>
                <a:lnTo>
                  <a:pt x="103" y="70476"/>
                </a:lnTo>
                <a:lnTo>
                  <a:pt x="0" y="71564"/>
                </a:lnTo>
                <a:lnTo>
                  <a:pt x="103" y="71836"/>
                </a:lnTo>
                <a:lnTo>
                  <a:pt x="207" y="72380"/>
                </a:lnTo>
                <a:lnTo>
                  <a:pt x="207" y="72653"/>
                </a:lnTo>
                <a:lnTo>
                  <a:pt x="518" y="72380"/>
                </a:lnTo>
                <a:lnTo>
                  <a:pt x="621" y="73468"/>
                </a:lnTo>
                <a:lnTo>
                  <a:pt x="621" y="73741"/>
                </a:lnTo>
                <a:lnTo>
                  <a:pt x="621" y="74285"/>
                </a:lnTo>
                <a:lnTo>
                  <a:pt x="829" y="73741"/>
                </a:lnTo>
                <a:lnTo>
                  <a:pt x="932" y="74285"/>
                </a:lnTo>
                <a:lnTo>
                  <a:pt x="1036" y="74830"/>
                </a:lnTo>
                <a:lnTo>
                  <a:pt x="1139" y="75101"/>
                </a:lnTo>
                <a:lnTo>
                  <a:pt x="1243" y="75918"/>
                </a:lnTo>
                <a:lnTo>
                  <a:pt x="1298" y="75965"/>
                </a:lnTo>
                <a:lnTo>
                  <a:pt x="1332" y="76560"/>
                </a:lnTo>
                <a:lnTo>
                  <a:pt x="1451" y="76734"/>
                </a:lnTo>
                <a:lnTo>
                  <a:pt x="1658" y="76190"/>
                </a:lnTo>
                <a:lnTo>
                  <a:pt x="1761" y="76190"/>
                </a:lnTo>
                <a:lnTo>
                  <a:pt x="1969" y="76462"/>
                </a:lnTo>
                <a:lnTo>
                  <a:pt x="2072" y="76462"/>
                </a:lnTo>
                <a:lnTo>
                  <a:pt x="2279" y="76734"/>
                </a:lnTo>
                <a:lnTo>
                  <a:pt x="2487" y="76734"/>
                </a:lnTo>
                <a:lnTo>
                  <a:pt x="2487" y="77278"/>
                </a:lnTo>
                <a:lnTo>
                  <a:pt x="2590" y="77822"/>
                </a:lnTo>
                <a:lnTo>
                  <a:pt x="2798" y="77551"/>
                </a:lnTo>
                <a:lnTo>
                  <a:pt x="2798" y="78367"/>
                </a:lnTo>
                <a:lnTo>
                  <a:pt x="2798" y="78911"/>
                </a:lnTo>
                <a:lnTo>
                  <a:pt x="3005" y="78911"/>
                </a:lnTo>
                <a:lnTo>
                  <a:pt x="3005" y="80000"/>
                </a:lnTo>
                <a:lnTo>
                  <a:pt x="3005" y="80815"/>
                </a:lnTo>
                <a:lnTo>
                  <a:pt x="2901" y="81088"/>
                </a:lnTo>
                <a:lnTo>
                  <a:pt x="3108" y="81632"/>
                </a:lnTo>
                <a:lnTo>
                  <a:pt x="3212" y="81904"/>
                </a:lnTo>
                <a:lnTo>
                  <a:pt x="3419" y="81904"/>
                </a:lnTo>
                <a:lnTo>
                  <a:pt x="3523" y="82721"/>
                </a:lnTo>
                <a:lnTo>
                  <a:pt x="3627" y="83265"/>
                </a:lnTo>
                <a:lnTo>
                  <a:pt x="3730" y="83809"/>
                </a:lnTo>
                <a:lnTo>
                  <a:pt x="3523" y="84081"/>
                </a:lnTo>
                <a:lnTo>
                  <a:pt x="3344" y="84033"/>
                </a:lnTo>
                <a:lnTo>
                  <a:pt x="3188" y="83859"/>
                </a:lnTo>
                <a:lnTo>
                  <a:pt x="3010" y="84329"/>
                </a:lnTo>
                <a:lnTo>
                  <a:pt x="3005" y="84353"/>
                </a:lnTo>
                <a:lnTo>
                  <a:pt x="2901" y="84898"/>
                </a:lnTo>
                <a:lnTo>
                  <a:pt x="3316" y="84898"/>
                </a:lnTo>
                <a:lnTo>
                  <a:pt x="3316" y="85442"/>
                </a:lnTo>
                <a:lnTo>
                  <a:pt x="3316" y="87618"/>
                </a:lnTo>
                <a:lnTo>
                  <a:pt x="3473" y="88552"/>
                </a:lnTo>
                <a:lnTo>
                  <a:pt x="3585" y="88581"/>
                </a:lnTo>
                <a:lnTo>
                  <a:pt x="3730" y="87891"/>
                </a:lnTo>
                <a:lnTo>
                  <a:pt x="3938" y="87346"/>
                </a:lnTo>
                <a:lnTo>
                  <a:pt x="3938" y="87618"/>
                </a:lnTo>
                <a:lnTo>
                  <a:pt x="4145" y="87891"/>
                </a:lnTo>
                <a:lnTo>
                  <a:pt x="4248" y="88162"/>
                </a:lnTo>
                <a:lnTo>
                  <a:pt x="4456" y="87618"/>
                </a:lnTo>
                <a:lnTo>
                  <a:pt x="4456" y="88162"/>
                </a:lnTo>
                <a:lnTo>
                  <a:pt x="4456" y="88707"/>
                </a:lnTo>
                <a:lnTo>
                  <a:pt x="4559" y="88979"/>
                </a:lnTo>
                <a:lnTo>
                  <a:pt x="4559" y="90068"/>
                </a:lnTo>
                <a:lnTo>
                  <a:pt x="4767" y="90068"/>
                </a:lnTo>
                <a:lnTo>
                  <a:pt x="4870" y="90068"/>
                </a:lnTo>
                <a:lnTo>
                  <a:pt x="4767" y="90884"/>
                </a:lnTo>
                <a:lnTo>
                  <a:pt x="4974" y="90884"/>
                </a:lnTo>
                <a:lnTo>
                  <a:pt x="5077" y="90884"/>
                </a:lnTo>
                <a:lnTo>
                  <a:pt x="5285" y="90612"/>
                </a:lnTo>
                <a:lnTo>
                  <a:pt x="5492" y="90884"/>
                </a:lnTo>
                <a:lnTo>
                  <a:pt x="5699" y="91428"/>
                </a:lnTo>
                <a:lnTo>
                  <a:pt x="5803" y="91428"/>
                </a:lnTo>
                <a:lnTo>
                  <a:pt x="5906" y="91156"/>
                </a:lnTo>
                <a:lnTo>
                  <a:pt x="6114" y="90884"/>
                </a:lnTo>
                <a:lnTo>
                  <a:pt x="6114" y="91700"/>
                </a:lnTo>
                <a:lnTo>
                  <a:pt x="6217" y="91972"/>
                </a:lnTo>
                <a:lnTo>
                  <a:pt x="6424" y="92245"/>
                </a:lnTo>
                <a:lnTo>
                  <a:pt x="6321" y="92245"/>
                </a:lnTo>
                <a:lnTo>
                  <a:pt x="6528" y="92245"/>
                </a:lnTo>
                <a:lnTo>
                  <a:pt x="6736" y="92516"/>
                </a:lnTo>
                <a:lnTo>
                  <a:pt x="6736" y="93605"/>
                </a:lnTo>
                <a:lnTo>
                  <a:pt x="6943" y="93333"/>
                </a:lnTo>
                <a:lnTo>
                  <a:pt x="7150" y="93333"/>
                </a:lnTo>
                <a:lnTo>
                  <a:pt x="7357" y="93061"/>
                </a:lnTo>
                <a:lnTo>
                  <a:pt x="7461" y="93061"/>
                </a:lnTo>
                <a:lnTo>
                  <a:pt x="7772" y="92789"/>
                </a:lnTo>
                <a:lnTo>
                  <a:pt x="7772" y="93061"/>
                </a:lnTo>
                <a:lnTo>
                  <a:pt x="7875" y="93605"/>
                </a:lnTo>
                <a:lnTo>
                  <a:pt x="7772" y="93605"/>
                </a:lnTo>
                <a:lnTo>
                  <a:pt x="7979" y="93605"/>
                </a:lnTo>
                <a:lnTo>
                  <a:pt x="8186" y="93605"/>
                </a:lnTo>
                <a:lnTo>
                  <a:pt x="8186" y="94149"/>
                </a:lnTo>
                <a:lnTo>
                  <a:pt x="8393" y="94149"/>
                </a:lnTo>
                <a:lnTo>
                  <a:pt x="8726" y="94514"/>
                </a:lnTo>
                <a:lnTo>
                  <a:pt x="9122" y="94938"/>
                </a:lnTo>
                <a:lnTo>
                  <a:pt x="9326" y="95238"/>
                </a:lnTo>
                <a:lnTo>
                  <a:pt x="9444" y="95723"/>
                </a:lnTo>
                <a:lnTo>
                  <a:pt x="9374" y="96077"/>
                </a:lnTo>
                <a:lnTo>
                  <a:pt x="9430" y="96326"/>
                </a:lnTo>
                <a:lnTo>
                  <a:pt x="9533" y="96598"/>
                </a:lnTo>
                <a:lnTo>
                  <a:pt x="9844" y="96326"/>
                </a:lnTo>
                <a:lnTo>
                  <a:pt x="9740" y="96870"/>
                </a:lnTo>
                <a:lnTo>
                  <a:pt x="9637" y="97415"/>
                </a:lnTo>
                <a:lnTo>
                  <a:pt x="9430" y="97686"/>
                </a:lnTo>
                <a:lnTo>
                  <a:pt x="9637" y="97686"/>
                </a:lnTo>
                <a:lnTo>
                  <a:pt x="9778" y="98206"/>
                </a:lnTo>
                <a:lnTo>
                  <a:pt x="9720" y="98829"/>
                </a:lnTo>
                <a:lnTo>
                  <a:pt x="9740" y="99047"/>
                </a:lnTo>
                <a:lnTo>
                  <a:pt x="9844" y="99319"/>
                </a:lnTo>
                <a:lnTo>
                  <a:pt x="9844" y="99592"/>
                </a:lnTo>
                <a:lnTo>
                  <a:pt x="9844" y="100136"/>
                </a:lnTo>
                <a:lnTo>
                  <a:pt x="9740" y="100680"/>
                </a:lnTo>
                <a:lnTo>
                  <a:pt x="9740" y="100952"/>
                </a:lnTo>
                <a:lnTo>
                  <a:pt x="9637" y="101496"/>
                </a:lnTo>
                <a:lnTo>
                  <a:pt x="9637" y="102040"/>
                </a:lnTo>
                <a:lnTo>
                  <a:pt x="9223" y="102040"/>
                </a:lnTo>
                <a:lnTo>
                  <a:pt x="9119" y="102040"/>
                </a:lnTo>
                <a:lnTo>
                  <a:pt x="8912" y="102584"/>
                </a:lnTo>
                <a:lnTo>
                  <a:pt x="8808" y="103400"/>
                </a:lnTo>
                <a:lnTo>
                  <a:pt x="8912" y="103400"/>
                </a:lnTo>
                <a:lnTo>
                  <a:pt x="9015" y="103400"/>
                </a:lnTo>
                <a:lnTo>
                  <a:pt x="9015" y="103129"/>
                </a:lnTo>
                <a:lnTo>
                  <a:pt x="9119" y="102857"/>
                </a:lnTo>
                <a:lnTo>
                  <a:pt x="9223" y="102857"/>
                </a:lnTo>
                <a:lnTo>
                  <a:pt x="9119" y="103129"/>
                </a:lnTo>
                <a:lnTo>
                  <a:pt x="9326" y="103129"/>
                </a:lnTo>
                <a:lnTo>
                  <a:pt x="9326" y="103400"/>
                </a:lnTo>
                <a:lnTo>
                  <a:pt x="9119" y="103673"/>
                </a:lnTo>
                <a:lnTo>
                  <a:pt x="9015" y="103673"/>
                </a:lnTo>
                <a:lnTo>
                  <a:pt x="8808" y="103945"/>
                </a:lnTo>
                <a:lnTo>
                  <a:pt x="8704" y="104489"/>
                </a:lnTo>
                <a:lnTo>
                  <a:pt x="8601" y="104489"/>
                </a:lnTo>
                <a:lnTo>
                  <a:pt x="8497" y="104489"/>
                </a:lnTo>
                <a:lnTo>
                  <a:pt x="8601" y="104217"/>
                </a:lnTo>
                <a:lnTo>
                  <a:pt x="8393" y="104217"/>
                </a:lnTo>
                <a:lnTo>
                  <a:pt x="8393" y="105306"/>
                </a:lnTo>
                <a:lnTo>
                  <a:pt x="7772" y="105306"/>
                </a:lnTo>
                <a:lnTo>
                  <a:pt x="7875" y="105306"/>
                </a:lnTo>
                <a:lnTo>
                  <a:pt x="7979" y="105850"/>
                </a:lnTo>
                <a:lnTo>
                  <a:pt x="8083" y="106122"/>
                </a:lnTo>
                <a:lnTo>
                  <a:pt x="8186" y="106122"/>
                </a:lnTo>
                <a:lnTo>
                  <a:pt x="8290" y="106122"/>
                </a:lnTo>
                <a:lnTo>
                  <a:pt x="8186" y="106394"/>
                </a:lnTo>
                <a:lnTo>
                  <a:pt x="8290" y="106666"/>
                </a:lnTo>
                <a:lnTo>
                  <a:pt x="8186" y="106938"/>
                </a:lnTo>
                <a:lnTo>
                  <a:pt x="7979" y="107210"/>
                </a:lnTo>
                <a:lnTo>
                  <a:pt x="7979" y="108027"/>
                </a:lnTo>
                <a:lnTo>
                  <a:pt x="7564" y="108027"/>
                </a:lnTo>
                <a:lnTo>
                  <a:pt x="7564" y="108571"/>
                </a:lnTo>
                <a:lnTo>
                  <a:pt x="7461" y="108843"/>
                </a:lnTo>
                <a:lnTo>
                  <a:pt x="7254" y="108843"/>
                </a:lnTo>
                <a:lnTo>
                  <a:pt x="7150" y="108843"/>
                </a:lnTo>
                <a:lnTo>
                  <a:pt x="7150" y="109115"/>
                </a:lnTo>
                <a:lnTo>
                  <a:pt x="7357" y="109115"/>
                </a:lnTo>
                <a:lnTo>
                  <a:pt x="7461" y="108843"/>
                </a:lnTo>
                <a:lnTo>
                  <a:pt x="7668" y="108843"/>
                </a:lnTo>
                <a:lnTo>
                  <a:pt x="7772" y="108843"/>
                </a:lnTo>
                <a:lnTo>
                  <a:pt x="7668" y="109115"/>
                </a:lnTo>
                <a:lnTo>
                  <a:pt x="7668" y="109387"/>
                </a:lnTo>
                <a:lnTo>
                  <a:pt x="7668" y="109660"/>
                </a:lnTo>
                <a:lnTo>
                  <a:pt x="7875" y="109931"/>
                </a:lnTo>
                <a:lnTo>
                  <a:pt x="7875" y="110204"/>
                </a:lnTo>
                <a:lnTo>
                  <a:pt x="7979" y="110204"/>
                </a:lnTo>
                <a:lnTo>
                  <a:pt x="8083" y="109931"/>
                </a:lnTo>
                <a:lnTo>
                  <a:pt x="8186" y="110204"/>
                </a:lnTo>
                <a:lnTo>
                  <a:pt x="8186" y="110747"/>
                </a:lnTo>
                <a:lnTo>
                  <a:pt x="8290" y="110747"/>
                </a:lnTo>
                <a:lnTo>
                  <a:pt x="8290" y="111020"/>
                </a:lnTo>
                <a:lnTo>
                  <a:pt x="8497" y="111020"/>
                </a:lnTo>
                <a:lnTo>
                  <a:pt x="8601" y="111020"/>
                </a:lnTo>
                <a:lnTo>
                  <a:pt x="8601" y="111292"/>
                </a:lnTo>
                <a:lnTo>
                  <a:pt x="8601" y="111564"/>
                </a:lnTo>
                <a:lnTo>
                  <a:pt x="8704" y="111836"/>
                </a:lnTo>
                <a:lnTo>
                  <a:pt x="8704" y="112108"/>
                </a:lnTo>
                <a:lnTo>
                  <a:pt x="8808" y="112108"/>
                </a:lnTo>
                <a:lnTo>
                  <a:pt x="8912" y="112108"/>
                </a:lnTo>
                <a:lnTo>
                  <a:pt x="9119" y="112380"/>
                </a:lnTo>
                <a:lnTo>
                  <a:pt x="9223" y="113197"/>
                </a:lnTo>
                <a:lnTo>
                  <a:pt x="9326" y="113469"/>
                </a:lnTo>
                <a:lnTo>
                  <a:pt x="9430" y="113469"/>
                </a:lnTo>
                <a:lnTo>
                  <a:pt x="9430" y="113741"/>
                </a:lnTo>
                <a:lnTo>
                  <a:pt x="9533" y="113741"/>
                </a:lnTo>
                <a:lnTo>
                  <a:pt x="9533" y="112653"/>
                </a:lnTo>
                <a:lnTo>
                  <a:pt x="9740" y="112653"/>
                </a:lnTo>
                <a:lnTo>
                  <a:pt x="9844" y="112380"/>
                </a:lnTo>
                <a:lnTo>
                  <a:pt x="10155" y="112108"/>
                </a:lnTo>
                <a:lnTo>
                  <a:pt x="10259" y="112380"/>
                </a:lnTo>
                <a:lnTo>
                  <a:pt x="10362" y="112653"/>
                </a:lnTo>
                <a:lnTo>
                  <a:pt x="10466" y="112653"/>
                </a:lnTo>
                <a:lnTo>
                  <a:pt x="10777" y="112924"/>
                </a:lnTo>
                <a:lnTo>
                  <a:pt x="11295" y="112924"/>
                </a:lnTo>
                <a:lnTo>
                  <a:pt x="11502" y="112924"/>
                </a:lnTo>
                <a:lnTo>
                  <a:pt x="11502" y="113197"/>
                </a:lnTo>
                <a:lnTo>
                  <a:pt x="11709" y="113469"/>
                </a:lnTo>
                <a:lnTo>
                  <a:pt x="11917" y="113741"/>
                </a:lnTo>
                <a:lnTo>
                  <a:pt x="12020" y="114557"/>
                </a:lnTo>
                <a:lnTo>
                  <a:pt x="12228" y="114557"/>
                </a:lnTo>
                <a:lnTo>
                  <a:pt x="12603" y="114362"/>
                </a:lnTo>
                <a:lnTo>
                  <a:pt x="12836" y="114493"/>
                </a:lnTo>
                <a:lnTo>
                  <a:pt x="12849" y="114557"/>
                </a:lnTo>
                <a:lnTo>
                  <a:pt x="12953" y="114830"/>
                </a:lnTo>
                <a:lnTo>
                  <a:pt x="12953" y="114285"/>
                </a:lnTo>
                <a:lnTo>
                  <a:pt x="13160" y="114285"/>
                </a:lnTo>
                <a:lnTo>
                  <a:pt x="13368" y="114013"/>
                </a:lnTo>
                <a:lnTo>
                  <a:pt x="13471" y="114013"/>
                </a:lnTo>
                <a:lnTo>
                  <a:pt x="13575" y="114285"/>
                </a:lnTo>
                <a:lnTo>
                  <a:pt x="13678" y="114830"/>
                </a:lnTo>
                <a:lnTo>
                  <a:pt x="13678" y="115101"/>
                </a:lnTo>
                <a:lnTo>
                  <a:pt x="13782" y="115374"/>
                </a:lnTo>
                <a:lnTo>
                  <a:pt x="13989" y="115374"/>
                </a:lnTo>
                <a:lnTo>
                  <a:pt x="13989" y="115645"/>
                </a:lnTo>
                <a:lnTo>
                  <a:pt x="14093" y="115645"/>
                </a:lnTo>
                <a:lnTo>
                  <a:pt x="14155" y="116103"/>
                </a:lnTo>
                <a:lnTo>
                  <a:pt x="14137" y="116603"/>
                </a:lnTo>
                <a:lnTo>
                  <a:pt x="14196" y="116734"/>
                </a:lnTo>
                <a:lnTo>
                  <a:pt x="14300" y="116734"/>
                </a:lnTo>
                <a:lnTo>
                  <a:pt x="14508" y="116462"/>
                </a:lnTo>
                <a:lnTo>
                  <a:pt x="14611" y="116734"/>
                </a:lnTo>
                <a:lnTo>
                  <a:pt x="14715" y="117278"/>
                </a:lnTo>
                <a:lnTo>
                  <a:pt x="14818" y="117551"/>
                </a:lnTo>
                <a:lnTo>
                  <a:pt x="14922" y="117822"/>
                </a:lnTo>
                <a:lnTo>
                  <a:pt x="15129" y="118367"/>
                </a:lnTo>
                <a:lnTo>
                  <a:pt x="15233" y="118911"/>
                </a:lnTo>
                <a:lnTo>
                  <a:pt x="15337" y="118639"/>
                </a:lnTo>
                <a:lnTo>
                  <a:pt x="15440" y="119183"/>
                </a:lnTo>
                <a:lnTo>
                  <a:pt x="15544" y="119727"/>
                </a:lnTo>
                <a:lnTo>
                  <a:pt x="15647" y="120000"/>
                </a:lnTo>
                <a:lnTo>
                  <a:pt x="15751" y="120000"/>
                </a:lnTo>
                <a:lnTo>
                  <a:pt x="15855" y="120000"/>
                </a:lnTo>
                <a:lnTo>
                  <a:pt x="16165" y="118639"/>
                </a:lnTo>
                <a:lnTo>
                  <a:pt x="16062" y="118367"/>
                </a:lnTo>
                <a:lnTo>
                  <a:pt x="15958" y="118095"/>
                </a:lnTo>
                <a:lnTo>
                  <a:pt x="15958" y="117822"/>
                </a:lnTo>
                <a:lnTo>
                  <a:pt x="15544" y="117278"/>
                </a:lnTo>
                <a:lnTo>
                  <a:pt x="15544" y="117007"/>
                </a:lnTo>
                <a:lnTo>
                  <a:pt x="15440" y="116734"/>
                </a:lnTo>
                <a:lnTo>
                  <a:pt x="15544" y="116462"/>
                </a:lnTo>
                <a:lnTo>
                  <a:pt x="15440" y="116190"/>
                </a:lnTo>
                <a:lnTo>
                  <a:pt x="15337" y="115645"/>
                </a:lnTo>
                <a:lnTo>
                  <a:pt x="15129" y="115374"/>
                </a:lnTo>
                <a:lnTo>
                  <a:pt x="15025" y="114830"/>
                </a:lnTo>
                <a:lnTo>
                  <a:pt x="15025" y="112924"/>
                </a:lnTo>
                <a:lnTo>
                  <a:pt x="14818" y="112653"/>
                </a:lnTo>
                <a:lnTo>
                  <a:pt x="14922" y="112108"/>
                </a:lnTo>
                <a:lnTo>
                  <a:pt x="14922" y="111836"/>
                </a:lnTo>
                <a:lnTo>
                  <a:pt x="14922" y="111020"/>
                </a:lnTo>
                <a:lnTo>
                  <a:pt x="14818" y="111292"/>
                </a:lnTo>
                <a:lnTo>
                  <a:pt x="14404" y="111020"/>
                </a:lnTo>
                <a:lnTo>
                  <a:pt x="14300" y="111020"/>
                </a:lnTo>
                <a:lnTo>
                  <a:pt x="14508" y="110476"/>
                </a:lnTo>
                <a:lnTo>
                  <a:pt x="14300" y="110476"/>
                </a:lnTo>
                <a:lnTo>
                  <a:pt x="14300" y="109931"/>
                </a:lnTo>
                <a:lnTo>
                  <a:pt x="14404" y="109931"/>
                </a:lnTo>
                <a:lnTo>
                  <a:pt x="14508" y="109660"/>
                </a:lnTo>
                <a:lnTo>
                  <a:pt x="14508" y="108843"/>
                </a:lnTo>
                <a:lnTo>
                  <a:pt x="14508" y="108299"/>
                </a:lnTo>
                <a:lnTo>
                  <a:pt x="14611" y="107754"/>
                </a:lnTo>
                <a:lnTo>
                  <a:pt x="14715" y="107210"/>
                </a:lnTo>
                <a:lnTo>
                  <a:pt x="14922" y="106666"/>
                </a:lnTo>
                <a:lnTo>
                  <a:pt x="14818" y="106394"/>
                </a:lnTo>
                <a:lnTo>
                  <a:pt x="14818" y="106122"/>
                </a:lnTo>
                <a:lnTo>
                  <a:pt x="14715" y="106122"/>
                </a:lnTo>
                <a:lnTo>
                  <a:pt x="14818" y="105850"/>
                </a:lnTo>
                <a:lnTo>
                  <a:pt x="15025" y="105850"/>
                </a:lnTo>
                <a:lnTo>
                  <a:pt x="15129" y="105850"/>
                </a:lnTo>
                <a:lnTo>
                  <a:pt x="15233" y="105577"/>
                </a:lnTo>
                <a:lnTo>
                  <a:pt x="15233" y="105306"/>
                </a:lnTo>
                <a:lnTo>
                  <a:pt x="15337" y="105306"/>
                </a:lnTo>
                <a:lnTo>
                  <a:pt x="15233" y="105850"/>
                </a:lnTo>
                <a:lnTo>
                  <a:pt x="15337" y="105850"/>
                </a:lnTo>
                <a:lnTo>
                  <a:pt x="15544" y="105850"/>
                </a:lnTo>
                <a:lnTo>
                  <a:pt x="15440" y="106122"/>
                </a:lnTo>
                <a:lnTo>
                  <a:pt x="15544" y="106394"/>
                </a:lnTo>
                <a:lnTo>
                  <a:pt x="15855" y="105850"/>
                </a:lnTo>
                <a:lnTo>
                  <a:pt x="15855" y="105577"/>
                </a:lnTo>
                <a:lnTo>
                  <a:pt x="15751" y="105577"/>
                </a:lnTo>
                <a:lnTo>
                  <a:pt x="15855" y="105306"/>
                </a:lnTo>
                <a:lnTo>
                  <a:pt x="15647" y="105306"/>
                </a:lnTo>
                <a:lnTo>
                  <a:pt x="15544" y="105306"/>
                </a:lnTo>
                <a:lnTo>
                  <a:pt x="15544" y="105033"/>
                </a:lnTo>
                <a:lnTo>
                  <a:pt x="15647" y="105033"/>
                </a:lnTo>
                <a:lnTo>
                  <a:pt x="15544" y="104761"/>
                </a:lnTo>
                <a:lnTo>
                  <a:pt x="15647" y="104761"/>
                </a:lnTo>
                <a:lnTo>
                  <a:pt x="15751" y="104761"/>
                </a:lnTo>
                <a:lnTo>
                  <a:pt x="15647" y="104761"/>
                </a:lnTo>
                <a:lnTo>
                  <a:pt x="15751" y="105306"/>
                </a:lnTo>
                <a:lnTo>
                  <a:pt x="15751" y="105033"/>
                </a:lnTo>
                <a:lnTo>
                  <a:pt x="15855" y="105306"/>
                </a:lnTo>
                <a:lnTo>
                  <a:pt x="15855" y="105033"/>
                </a:lnTo>
                <a:lnTo>
                  <a:pt x="15855" y="104761"/>
                </a:lnTo>
                <a:lnTo>
                  <a:pt x="15958" y="104761"/>
                </a:lnTo>
                <a:lnTo>
                  <a:pt x="15751" y="103945"/>
                </a:lnTo>
                <a:lnTo>
                  <a:pt x="15855" y="103673"/>
                </a:lnTo>
                <a:lnTo>
                  <a:pt x="15958" y="103400"/>
                </a:lnTo>
                <a:lnTo>
                  <a:pt x="15855" y="102857"/>
                </a:lnTo>
                <a:lnTo>
                  <a:pt x="15544" y="100952"/>
                </a:lnTo>
                <a:lnTo>
                  <a:pt x="15129" y="101496"/>
                </a:lnTo>
                <a:lnTo>
                  <a:pt x="15129" y="100952"/>
                </a:lnTo>
                <a:lnTo>
                  <a:pt x="15129" y="100680"/>
                </a:lnTo>
                <a:lnTo>
                  <a:pt x="15233" y="99592"/>
                </a:lnTo>
                <a:lnTo>
                  <a:pt x="15025" y="99319"/>
                </a:lnTo>
                <a:lnTo>
                  <a:pt x="14818" y="99047"/>
                </a:lnTo>
                <a:lnTo>
                  <a:pt x="14611" y="98775"/>
                </a:lnTo>
                <a:lnTo>
                  <a:pt x="14715" y="98503"/>
                </a:lnTo>
                <a:lnTo>
                  <a:pt x="14922" y="97959"/>
                </a:lnTo>
                <a:lnTo>
                  <a:pt x="15129" y="97142"/>
                </a:lnTo>
                <a:lnTo>
                  <a:pt x="15337" y="96870"/>
                </a:lnTo>
                <a:lnTo>
                  <a:pt x="15233" y="96326"/>
                </a:lnTo>
                <a:lnTo>
                  <a:pt x="15129" y="96053"/>
                </a:lnTo>
                <a:lnTo>
                  <a:pt x="15025" y="95782"/>
                </a:lnTo>
                <a:lnTo>
                  <a:pt x="15280" y="94998"/>
                </a:lnTo>
                <a:lnTo>
                  <a:pt x="15249" y="94273"/>
                </a:lnTo>
                <a:lnTo>
                  <a:pt x="15233" y="94149"/>
                </a:lnTo>
                <a:lnTo>
                  <a:pt x="15129" y="93877"/>
                </a:lnTo>
                <a:lnTo>
                  <a:pt x="15544" y="93877"/>
                </a:lnTo>
                <a:lnTo>
                  <a:pt x="15544" y="93605"/>
                </a:lnTo>
                <a:lnTo>
                  <a:pt x="15544" y="93061"/>
                </a:lnTo>
                <a:lnTo>
                  <a:pt x="15855" y="92516"/>
                </a:lnTo>
                <a:lnTo>
                  <a:pt x="15958" y="92789"/>
                </a:lnTo>
                <a:lnTo>
                  <a:pt x="15958" y="93333"/>
                </a:lnTo>
                <a:lnTo>
                  <a:pt x="16165" y="94422"/>
                </a:lnTo>
                <a:lnTo>
                  <a:pt x="16684" y="93605"/>
                </a:lnTo>
                <a:lnTo>
                  <a:pt x="16269" y="93061"/>
                </a:lnTo>
                <a:lnTo>
                  <a:pt x="16373" y="92516"/>
                </a:lnTo>
                <a:lnTo>
                  <a:pt x="16373" y="91972"/>
                </a:lnTo>
                <a:lnTo>
                  <a:pt x="16373" y="91156"/>
                </a:lnTo>
                <a:lnTo>
                  <a:pt x="16580" y="91156"/>
                </a:lnTo>
                <a:lnTo>
                  <a:pt x="16684" y="91156"/>
                </a:lnTo>
                <a:lnTo>
                  <a:pt x="16787" y="90068"/>
                </a:lnTo>
                <a:lnTo>
                  <a:pt x="16891" y="90339"/>
                </a:lnTo>
                <a:lnTo>
                  <a:pt x="16994" y="90612"/>
                </a:lnTo>
                <a:lnTo>
                  <a:pt x="17409" y="90339"/>
                </a:lnTo>
                <a:lnTo>
                  <a:pt x="17825" y="89445"/>
                </a:lnTo>
                <a:lnTo>
                  <a:pt x="17978" y="88970"/>
                </a:lnTo>
                <a:lnTo>
                  <a:pt x="18031" y="88707"/>
                </a:lnTo>
                <a:lnTo>
                  <a:pt x="18134" y="88435"/>
                </a:lnTo>
                <a:lnTo>
                  <a:pt x="17824" y="88162"/>
                </a:lnTo>
                <a:lnTo>
                  <a:pt x="18549" y="87891"/>
                </a:lnTo>
                <a:lnTo>
                  <a:pt x="18549" y="88435"/>
                </a:lnTo>
                <a:lnTo>
                  <a:pt x="18860" y="88435"/>
                </a:lnTo>
                <a:lnTo>
                  <a:pt x="18756" y="87891"/>
                </a:lnTo>
                <a:lnTo>
                  <a:pt x="18860" y="87891"/>
                </a:lnTo>
                <a:lnTo>
                  <a:pt x="19067" y="87891"/>
                </a:lnTo>
                <a:lnTo>
                  <a:pt x="19171" y="88162"/>
                </a:lnTo>
                <a:lnTo>
                  <a:pt x="19274" y="88435"/>
                </a:lnTo>
                <a:lnTo>
                  <a:pt x="19378" y="88707"/>
                </a:lnTo>
                <a:lnTo>
                  <a:pt x="19378" y="89251"/>
                </a:lnTo>
                <a:lnTo>
                  <a:pt x="19585" y="89251"/>
                </a:lnTo>
                <a:lnTo>
                  <a:pt x="19793" y="89523"/>
                </a:lnTo>
                <a:lnTo>
                  <a:pt x="20000" y="89795"/>
                </a:lnTo>
                <a:lnTo>
                  <a:pt x="20103" y="90068"/>
                </a:lnTo>
                <a:lnTo>
                  <a:pt x="20207" y="90339"/>
                </a:lnTo>
                <a:lnTo>
                  <a:pt x="20310" y="90884"/>
                </a:lnTo>
                <a:lnTo>
                  <a:pt x="20310" y="91156"/>
                </a:lnTo>
                <a:lnTo>
                  <a:pt x="20518" y="91156"/>
                </a:lnTo>
                <a:lnTo>
                  <a:pt x="20621" y="91156"/>
                </a:lnTo>
                <a:lnTo>
                  <a:pt x="20829" y="90884"/>
                </a:lnTo>
                <a:lnTo>
                  <a:pt x="20932" y="91428"/>
                </a:lnTo>
                <a:lnTo>
                  <a:pt x="21036" y="91972"/>
                </a:lnTo>
                <a:lnTo>
                  <a:pt x="20725" y="92516"/>
                </a:lnTo>
                <a:lnTo>
                  <a:pt x="21140" y="92789"/>
                </a:lnTo>
                <a:lnTo>
                  <a:pt x="21140" y="91700"/>
                </a:lnTo>
                <a:lnTo>
                  <a:pt x="21243" y="91700"/>
                </a:lnTo>
                <a:lnTo>
                  <a:pt x="21347" y="91700"/>
                </a:lnTo>
                <a:lnTo>
                  <a:pt x="21347" y="90884"/>
                </a:lnTo>
                <a:lnTo>
                  <a:pt x="21554" y="91428"/>
                </a:lnTo>
                <a:lnTo>
                  <a:pt x="21938" y="91842"/>
                </a:lnTo>
                <a:lnTo>
                  <a:pt x="22223" y="92042"/>
                </a:lnTo>
                <a:lnTo>
                  <a:pt x="22279" y="91972"/>
                </a:lnTo>
                <a:lnTo>
                  <a:pt x="22499" y="91348"/>
                </a:lnTo>
                <a:lnTo>
                  <a:pt x="22862" y="90919"/>
                </a:lnTo>
                <a:lnTo>
                  <a:pt x="22901" y="90884"/>
                </a:lnTo>
                <a:lnTo>
                  <a:pt x="23100" y="91123"/>
                </a:lnTo>
                <a:lnTo>
                  <a:pt x="23284" y="91460"/>
                </a:lnTo>
                <a:lnTo>
                  <a:pt x="23316" y="91428"/>
                </a:lnTo>
                <a:lnTo>
                  <a:pt x="23419" y="91428"/>
                </a:lnTo>
                <a:lnTo>
                  <a:pt x="23419" y="90884"/>
                </a:lnTo>
                <a:lnTo>
                  <a:pt x="23626" y="91156"/>
                </a:lnTo>
                <a:lnTo>
                  <a:pt x="23730" y="91428"/>
                </a:lnTo>
                <a:lnTo>
                  <a:pt x="23937" y="92789"/>
                </a:lnTo>
                <a:lnTo>
                  <a:pt x="24456" y="93061"/>
                </a:lnTo>
                <a:lnTo>
                  <a:pt x="24766" y="93061"/>
                </a:lnTo>
                <a:lnTo>
                  <a:pt x="25077" y="92789"/>
                </a:lnTo>
                <a:lnTo>
                  <a:pt x="25077" y="91972"/>
                </a:lnTo>
                <a:lnTo>
                  <a:pt x="24870" y="91156"/>
                </a:lnTo>
                <a:lnTo>
                  <a:pt x="24559" y="91156"/>
                </a:lnTo>
                <a:lnTo>
                  <a:pt x="24352" y="90339"/>
                </a:lnTo>
                <a:lnTo>
                  <a:pt x="24559" y="88979"/>
                </a:lnTo>
                <a:lnTo>
                  <a:pt x="24559" y="88435"/>
                </a:lnTo>
                <a:lnTo>
                  <a:pt x="24248" y="87346"/>
                </a:lnTo>
                <a:lnTo>
                  <a:pt x="24248" y="86258"/>
                </a:lnTo>
                <a:lnTo>
                  <a:pt x="24352" y="85442"/>
                </a:lnTo>
                <a:lnTo>
                  <a:pt x="24352" y="84353"/>
                </a:lnTo>
                <a:lnTo>
                  <a:pt x="24663" y="83537"/>
                </a:lnTo>
                <a:lnTo>
                  <a:pt x="24663" y="82448"/>
                </a:lnTo>
                <a:lnTo>
                  <a:pt x="24663" y="81904"/>
                </a:lnTo>
                <a:lnTo>
                  <a:pt x="24974" y="81360"/>
                </a:lnTo>
                <a:lnTo>
                  <a:pt x="25388" y="81904"/>
                </a:lnTo>
                <a:lnTo>
                  <a:pt x="25803" y="81904"/>
                </a:lnTo>
                <a:lnTo>
                  <a:pt x="26114" y="82448"/>
                </a:lnTo>
                <a:lnTo>
                  <a:pt x="26839" y="82177"/>
                </a:lnTo>
                <a:lnTo>
                  <a:pt x="27357" y="81632"/>
                </a:lnTo>
                <a:lnTo>
                  <a:pt x="28082" y="81632"/>
                </a:lnTo>
                <a:lnTo>
                  <a:pt x="28808" y="81088"/>
                </a:lnTo>
                <a:lnTo>
                  <a:pt x="29015" y="81088"/>
                </a:lnTo>
                <a:lnTo>
                  <a:pt x="29741" y="80271"/>
                </a:lnTo>
                <a:lnTo>
                  <a:pt x="30259" y="79727"/>
                </a:lnTo>
                <a:lnTo>
                  <a:pt x="30570" y="79455"/>
                </a:lnTo>
                <a:lnTo>
                  <a:pt x="30673" y="80000"/>
                </a:lnTo>
                <a:lnTo>
                  <a:pt x="30984" y="80544"/>
                </a:lnTo>
                <a:lnTo>
                  <a:pt x="30984" y="80815"/>
                </a:lnTo>
                <a:lnTo>
                  <a:pt x="30881" y="81904"/>
                </a:lnTo>
                <a:lnTo>
                  <a:pt x="31191" y="81904"/>
                </a:lnTo>
                <a:lnTo>
                  <a:pt x="31502" y="82992"/>
                </a:lnTo>
                <a:lnTo>
                  <a:pt x="31710" y="82721"/>
                </a:lnTo>
                <a:lnTo>
                  <a:pt x="32124" y="81632"/>
                </a:lnTo>
                <a:lnTo>
                  <a:pt x="32538" y="82448"/>
                </a:lnTo>
                <a:lnTo>
                  <a:pt x="32642" y="82721"/>
                </a:lnTo>
                <a:lnTo>
                  <a:pt x="32953" y="82448"/>
                </a:lnTo>
                <a:lnTo>
                  <a:pt x="33160" y="82177"/>
                </a:lnTo>
                <a:lnTo>
                  <a:pt x="33160" y="82721"/>
                </a:lnTo>
                <a:lnTo>
                  <a:pt x="33264" y="83265"/>
                </a:lnTo>
                <a:lnTo>
                  <a:pt x="33160" y="83537"/>
                </a:lnTo>
                <a:lnTo>
                  <a:pt x="33886" y="83537"/>
                </a:lnTo>
                <a:lnTo>
                  <a:pt x="34507" y="82992"/>
                </a:lnTo>
                <a:lnTo>
                  <a:pt x="35233" y="82177"/>
                </a:lnTo>
                <a:lnTo>
                  <a:pt x="35751" y="81632"/>
                </a:lnTo>
                <a:lnTo>
                  <a:pt x="36373" y="81088"/>
                </a:lnTo>
                <a:lnTo>
                  <a:pt x="36476" y="81632"/>
                </a:lnTo>
                <a:lnTo>
                  <a:pt x="36476" y="82448"/>
                </a:lnTo>
                <a:lnTo>
                  <a:pt x="36891" y="84625"/>
                </a:lnTo>
                <a:lnTo>
                  <a:pt x="37513" y="87891"/>
                </a:lnTo>
                <a:lnTo>
                  <a:pt x="37927" y="90339"/>
                </a:lnTo>
                <a:lnTo>
                  <a:pt x="38238" y="91428"/>
                </a:lnTo>
                <a:lnTo>
                  <a:pt x="38445" y="91428"/>
                </a:lnTo>
                <a:lnTo>
                  <a:pt x="38549" y="91700"/>
                </a:lnTo>
                <a:lnTo>
                  <a:pt x="39067" y="91156"/>
                </a:lnTo>
                <a:lnTo>
                  <a:pt x="39896" y="91156"/>
                </a:lnTo>
                <a:lnTo>
                  <a:pt x="40215" y="91668"/>
                </a:lnTo>
                <a:lnTo>
                  <a:pt x="40535" y="92527"/>
                </a:lnTo>
                <a:lnTo>
                  <a:pt x="40621" y="92789"/>
                </a:lnTo>
                <a:lnTo>
                  <a:pt x="40725" y="93877"/>
                </a:lnTo>
                <a:lnTo>
                  <a:pt x="40932" y="95238"/>
                </a:lnTo>
                <a:lnTo>
                  <a:pt x="41036" y="96053"/>
                </a:lnTo>
                <a:lnTo>
                  <a:pt x="41451" y="96598"/>
                </a:lnTo>
                <a:lnTo>
                  <a:pt x="41968" y="96326"/>
                </a:lnTo>
                <a:lnTo>
                  <a:pt x="42901" y="95238"/>
                </a:lnTo>
                <a:lnTo>
                  <a:pt x="43419" y="94965"/>
                </a:lnTo>
                <a:lnTo>
                  <a:pt x="43834" y="94965"/>
                </a:lnTo>
                <a:lnTo>
                  <a:pt x="43937" y="95782"/>
                </a:lnTo>
                <a:lnTo>
                  <a:pt x="44248" y="96598"/>
                </a:lnTo>
                <a:lnTo>
                  <a:pt x="44456" y="97142"/>
                </a:lnTo>
                <a:lnTo>
                  <a:pt x="44974" y="97415"/>
                </a:lnTo>
                <a:lnTo>
                  <a:pt x="45181" y="96870"/>
                </a:lnTo>
                <a:lnTo>
                  <a:pt x="45596" y="96598"/>
                </a:lnTo>
                <a:lnTo>
                  <a:pt x="45906" y="96326"/>
                </a:lnTo>
                <a:lnTo>
                  <a:pt x="46010" y="95782"/>
                </a:lnTo>
                <a:lnTo>
                  <a:pt x="46114" y="95238"/>
                </a:lnTo>
                <a:lnTo>
                  <a:pt x="46217" y="94422"/>
                </a:lnTo>
                <a:lnTo>
                  <a:pt x="46528" y="93877"/>
                </a:lnTo>
                <a:lnTo>
                  <a:pt x="46943" y="93605"/>
                </a:lnTo>
                <a:lnTo>
                  <a:pt x="47357" y="93061"/>
                </a:lnTo>
                <a:lnTo>
                  <a:pt x="47668" y="92516"/>
                </a:lnTo>
                <a:lnTo>
                  <a:pt x="48083" y="92516"/>
                </a:lnTo>
                <a:lnTo>
                  <a:pt x="48497" y="92516"/>
                </a:lnTo>
                <a:lnTo>
                  <a:pt x="48704" y="93333"/>
                </a:lnTo>
                <a:lnTo>
                  <a:pt x="49119" y="92789"/>
                </a:lnTo>
                <a:lnTo>
                  <a:pt x="49637" y="93605"/>
                </a:lnTo>
                <a:lnTo>
                  <a:pt x="50052" y="94149"/>
                </a:lnTo>
                <a:lnTo>
                  <a:pt x="50570" y="94422"/>
                </a:lnTo>
                <a:lnTo>
                  <a:pt x="51088" y="94422"/>
                </a:lnTo>
                <a:lnTo>
                  <a:pt x="51709" y="94149"/>
                </a:lnTo>
                <a:lnTo>
                  <a:pt x="52331" y="94422"/>
                </a:lnTo>
                <a:lnTo>
                  <a:pt x="52539" y="93605"/>
                </a:lnTo>
                <a:lnTo>
                  <a:pt x="52435" y="92516"/>
                </a:lnTo>
                <a:lnTo>
                  <a:pt x="52228" y="91700"/>
                </a:lnTo>
                <a:lnTo>
                  <a:pt x="51917" y="91156"/>
                </a:lnTo>
                <a:lnTo>
                  <a:pt x="52020" y="90068"/>
                </a:lnTo>
                <a:lnTo>
                  <a:pt x="52228" y="89523"/>
                </a:lnTo>
                <a:lnTo>
                  <a:pt x="52331" y="88707"/>
                </a:lnTo>
                <a:lnTo>
                  <a:pt x="52953" y="88979"/>
                </a:lnTo>
                <a:lnTo>
                  <a:pt x="53160" y="88979"/>
                </a:lnTo>
                <a:lnTo>
                  <a:pt x="53782" y="88979"/>
                </a:lnTo>
                <a:lnTo>
                  <a:pt x="53989" y="89795"/>
                </a:lnTo>
                <a:lnTo>
                  <a:pt x="54508" y="89795"/>
                </a:lnTo>
                <a:lnTo>
                  <a:pt x="55233" y="91428"/>
                </a:lnTo>
                <a:lnTo>
                  <a:pt x="55647" y="92245"/>
                </a:lnTo>
                <a:lnTo>
                  <a:pt x="55855" y="93605"/>
                </a:lnTo>
                <a:lnTo>
                  <a:pt x="56062" y="94149"/>
                </a:lnTo>
                <a:lnTo>
                  <a:pt x="56684" y="94965"/>
                </a:lnTo>
                <a:lnTo>
                  <a:pt x="56994" y="94693"/>
                </a:lnTo>
                <a:lnTo>
                  <a:pt x="57305" y="94693"/>
                </a:lnTo>
                <a:lnTo>
                  <a:pt x="57720" y="94422"/>
                </a:lnTo>
                <a:lnTo>
                  <a:pt x="57927" y="93877"/>
                </a:lnTo>
                <a:lnTo>
                  <a:pt x="58445" y="94149"/>
                </a:lnTo>
                <a:lnTo>
                  <a:pt x="59067" y="94693"/>
                </a:lnTo>
                <a:lnTo>
                  <a:pt x="59378" y="94965"/>
                </a:lnTo>
                <a:lnTo>
                  <a:pt x="59378" y="95782"/>
                </a:lnTo>
                <a:lnTo>
                  <a:pt x="59689" y="96326"/>
                </a:lnTo>
                <a:lnTo>
                  <a:pt x="60000" y="96326"/>
                </a:lnTo>
                <a:lnTo>
                  <a:pt x="60414" y="96870"/>
                </a:lnTo>
                <a:lnTo>
                  <a:pt x="60725" y="96870"/>
                </a:lnTo>
                <a:lnTo>
                  <a:pt x="61036" y="96598"/>
                </a:lnTo>
                <a:lnTo>
                  <a:pt x="61450" y="96870"/>
                </a:lnTo>
                <a:lnTo>
                  <a:pt x="61865" y="97142"/>
                </a:lnTo>
                <a:lnTo>
                  <a:pt x="62487" y="96870"/>
                </a:lnTo>
                <a:lnTo>
                  <a:pt x="62797" y="96326"/>
                </a:lnTo>
                <a:lnTo>
                  <a:pt x="63523" y="96053"/>
                </a:lnTo>
                <a:lnTo>
                  <a:pt x="64145" y="94693"/>
                </a:lnTo>
                <a:lnTo>
                  <a:pt x="64352" y="94422"/>
                </a:lnTo>
                <a:lnTo>
                  <a:pt x="64870" y="95509"/>
                </a:lnTo>
                <a:lnTo>
                  <a:pt x="65285" y="95238"/>
                </a:lnTo>
                <a:lnTo>
                  <a:pt x="65803" y="95782"/>
                </a:lnTo>
                <a:lnTo>
                  <a:pt x="66217" y="95238"/>
                </a:lnTo>
                <a:lnTo>
                  <a:pt x="66632" y="96053"/>
                </a:lnTo>
                <a:lnTo>
                  <a:pt x="66943" y="96598"/>
                </a:lnTo>
                <a:lnTo>
                  <a:pt x="67461" y="95509"/>
                </a:lnTo>
                <a:lnTo>
                  <a:pt x="67979" y="95238"/>
                </a:lnTo>
                <a:lnTo>
                  <a:pt x="67979" y="94693"/>
                </a:lnTo>
                <a:lnTo>
                  <a:pt x="67923" y="94215"/>
                </a:lnTo>
                <a:lnTo>
                  <a:pt x="68144" y="93617"/>
                </a:lnTo>
                <a:lnTo>
                  <a:pt x="68290" y="93333"/>
                </a:lnTo>
                <a:lnTo>
                  <a:pt x="68497" y="92516"/>
                </a:lnTo>
                <a:lnTo>
                  <a:pt x="68704" y="91428"/>
                </a:lnTo>
                <a:lnTo>
                  <a:pt x="68704" y="90339"/>
                </a:lnTo>
                <a:lnTo>
                  <a:pt x="68808" y="90068"/>
                </a:lnTo>
                <a:lnTo>
                  <a:pt x="68912" y="88979"/>
                </a:lnTo>
                <a:lnTo>
                  <a:pt x="68808" y="88162"/>
                </a:lnTo>
                <a:lnTo>
                  <a:pt x="68601" y="88162"/>
                </a:lnTo>
                <a:lnTo>
                  <a:pt x="68704" y="87618"/>
                </a:lnTo>
                <a:lnTo>
                  <a:pt x="68808" y="87074"/>
                </a:lnTo>
                <a:lnTo>
                  <a:pt x="69015" y="86530"/>
                </a:lnTo>
                <a:lnTo>
                  <a:pt x="69326" y="85714"/>
                </a:lnTo>
                <a:lnTo>
                  <a:pt x="69637" y="85169"/>
                </a:lnTo>
                <a:lnTo>
                  <a:pt x="70051" y="85169"/>
                </a:lnTo>
                <a:lnTo>
                  <a:pt x="70466" y="84625"/>
                </a:lnTo>
                <a:lnTo>
                  <a:pt x="70673" y="84353"/>
                </a:lnTo>
                <a:lnTo>
                  <a:pt x="71191" y="84625"/>
                </a:lnTo>
                <a:lnTo>
                  <a:pt x="71502" y="85169"/>
                </a:lnTo>
                <a:lnTo>
                  <a:pt x="71710" y="85986"/>
                </a:lnTo>
                <a:lnTo>
                  <a:pt x="72020" y="86530"/>
                </a:lnTo>
                <a:lnTo>
                  <a:pt x="72538" y="86802"/>
                </a:lnTo>
                <a:lnTo>
                  <a:pt x="72953" y="87618"/>
                </a:lnTo>
                <a:lnTo>
                  <a:pt x="73160" y="88435"/>
                </a:lnTo>
                <a:lnTo>
                  <a:pt x="73367" y="89523"/>
                </a:lnTo>
                <a:lnTo>
                  <a:pt x="73367" y="90339"/>
                </a:lnTo>
                <a:lnTo>
                  <a:pt x="73471" y="91428"/>
                </a:lnTo>
                <a:lnTo>
                  <a:pt x="73886" y="92789"/>
                </a:lnTo>
                <a:lnTo>
                  <a:pt x="74093" y="94149"/>
                </a:lnTo>
                <a:lnTo>
                  <a:pt x="74300" y="94693"/>
                </a:lnTo>
                <a:lnTo>
                  <a:pt x="74611" y="94693"/>
                </a:lnTo>
                <a:lnTo>
                  <a:pt x="74922" y="94693"/>
                </a:lnTo>
                <a:lnTo>
                  <a:pt x="75336" y="95238"/>
                </a:lnTo>
                <a:lnTo>
                  <a:pt x="75647" y="95782"/>
                </a:lnTo>
                <a:lnTo>
                  <a:pt x="75751" y="96598"/>
                </a:lnTo>
                <a:lnTo>
                  <a:pt x="75855" y="97686"/>
                </a:lnTo>
                <a:lnTo>
                  <a:pt x="76166" y="98503"/>
                </a:lnTo>
                <a:lnTo>
                  <a:pt x="76373" y="99319"/>
                </a:lnTo>
                <a:lnTo>
                  <a:pt x="76269" y="100136"/>
                </a:lnTo>
                <a:lnTo>
                  <a:pt x="76373" y="100952"/>
                </a:lnTo>
                <a:lnTo>
                  <a:pt x="76787" y="101224"/>
                </a:lnTo>
                <a:lnTo>
                  <a:pt x="77098" y="101769"/>
                </a:lnTo>
                <a:lnTo>
                  <a:pt x="77305" y="101769"/>
                </a:lnTo>
                <a:lnTo>
                  <a:pt x="77616" y="101224"/>
                </a:lnTo>
                <a:lnTo>
                  <a:pt x="77823" y="100680"/>
                </a:lnTo>
                <a:lnTo>
                  <a:pt x="78135" y="100136"/>
                </a:lnTo>
                <a:lnTo>
                  <a:pt x="78445" y="100136"/>
                </a:lnTo>
                <a:lnTo>
                  <a:pt x="78756" y="99863"/>
                </a:lnTo>
                <a:lnTo>
                  <a:pt x="78860" y="99319"/>
                </a:lnTo>
                <a:lnTo>
                  <a:pt x="79274" y="98775"/>
                </a:lnTo>
                <a:lnTo>
                  <a:pt x="79067" y="100136"/>
                </a:lnTo>
                <a:lnTo>
                  <a:pt x="79067" y="100680"/>
                </a:lnTo>
                <a:lnTo>
                  <a:pt x="79274" y="101224"/>
                </a:lnTo>
                <a:lnTo>
                  <a:pt x="79171" y="102313"/>
                </a:lnTo>
                <a:lnTo>
                  <a:pt x="78963" y="102857"/>
                </a:lnTo>
                <a:lnTo>
                  <a:pt x="79067" y="103400"/>
                </a:lnTo>
                <a:lnTo>
                  <a:pt x="78963" y="105033"/>
                </a:lnTo>
                <a:lnTo>
                  <a:pt x="78756" y="105850"/>
                </a:lnTo>
                <a:lnTo>
                  <a:pt x="78445" y="106666"/>
                </a:lnTo>
                <a:lnTo>
                  <a:pt x="78238" y="106938"/>
                </a:lnTo>
                <a:lnTo>
                  <a:pt x="78135" y="107754"/>
                </a:lnTo>
                <a:lnTo>
                  <a:pt x="77823" y="108299"/>
                </a:lnTo>
                <a:lnTo>
                  <a:pt x="77616" y="108843"/>
                </a:lnTo>
                <a:lnTo>
                  <a:pt x="77616" y="109387"/>
                </a:lnTo>
                <a:lnTo>
                  <a:pt x="77616" y="110204"/>
                </a:lnTo>
                <a:lnTo>
                  <a:pt x="77513" y="110476"/>
                </a:lnTo>
                <a:lnTo>
                  <a:pt x="77305" y="110476"/>
                </a:lnTo>
                <a:lnTo>
                  <a:pt x="77305" y="110204"/>
                </a:lnTo>
                <a:lnTo>
                  <a:pt x="77202" y="110204"/>
                </a:lnTo>
                <a:lnTo>
                  <a:pt x="77202" y="109660"/>
                </a:lnTo>
                <a:lnTo>
                  <a:pt x="77202" y="109387"/>
                </a:lnTo>
                <a:lnTo>
                  <a:pt x="77305" y="109387"/>
                </a:lnTo>
                <a:lnTo>
                  <a:pt x="77305" y="108843"/>
                </a:lnTo>
                <a:lnTo>
                  <a:pt x="77202" y="108571"/>
                </a:lnTo>
                <a:lnTo>
                  <a:pt x="76995" y="108843"/>
                </a:lnTo>
                <a:lnTo>
                  <a:pt x="76787" y="109387"/>
                </a:lnTo>
                <a:lnTo>
                  <a:pt x="76787" y="110204"/>
                </a:lnTo>
                <a:lnTo>
                  <a:pt x="76580" y="111020"/>
                </a:lnTo>
                <a:lnTo>
                  <a:pt x="76683" y="112653"/>
                </a:lnTo>
                <a:lnTo>
                  <a:pt x="76683" y="113469"/>
                </a:lnTo>
                <a:lnTo>
                  <a:pt x="76476" y="113741"/>
                </a:lnTo>
                <a:lnTo>
                  <a:pt x="76476" y="114557"/>
                </a:lnTo>
                <a:lnTo>
                  <a:pt x="76373" y="115101"/>
                </a:lnTo>
                <a:lnTo>
                  <a:pt x="76373" y="115374"/>
                </a:lnTo>
                <a:lnTo>
                  <a:pt x="76683" y="115374"/>
                </a:lnTo>
                <a:lnTo>
                  <a:pt x="76683" y="114557"/>
                </a:lnTo>
                <a:lnTo>
                  <a:pt x="76891" y="114557"/>
                </a:lnTo>
                <a:lnTo>
                  <a:pt x="76995" y="114285"/>
                </a:lnTo>
                <a:lnTo>
                  <a:pt x="77098" y="113741"/>
                </a:lnTo>
                <a:lnTo>
                  <a:pt x="77202" y="113197"/>
                </a:lnTo>
                <a:lnTo>
                  <a:pt x="77409" y="113197"/>
                </a:lnTo>
                <a:lnTo>
                  <a:pt x="77435" y="113655"/>
                </a:lnTo>
                <a:lnTo>
                  <a:pt x="77579" y="113772"/>
                </a:lnTo>
                <a:lnTo>
                  <a:pt x="77616" y="113741"/>
                </a:lnTo>
                <a:lnTo>
                  <a:pt x="77720" y="113469"/>
                </a:lnTo>
                <a:lnTo>
                  <a:pt x="77823" y="113469"/>
                </a:lnTo>
                <a:lnTo>
                  <a:pt x="77720" y="114285"/>
                </a:lnTo>
                <a:lnTo>
                  <a:pt x="77823" y="114830"/>
                </a:lnTo>
                <a:lnTo>
                  <a:pt x="77927" y="114830"/>
                </a:lnTo>
                <a:lnTo>
                  <a:pt x="78031" y="115101"/>
                </a:lnTo>
                <a:lnTo>
                  <a:pt x="77927" y="115374"/>
                </a:lnTo>
                <a:lnTo>
                  <a:pt x="78031" y="115374"/>
                </a:lnTo>
                <a:lnTo>
                  <a:pt x="78238" y="115374"/>
                </a:lnTo>
                <a:lnTo>
                  <a:pt x="78453" y="115806"/>
                </a:lnTo>
                <a:lnTo>
                  <a:pt x="78730" y="115690"/>
                </a:lnTo>
                <a:lnTo>
                  <a:pt x="78756" y="115645"/>
                </a:lnTo>
                <a:lnTo>
                  <a:pt x="78936" y="115171"/>
                </a:lnTo>
                <a:lnTo>
                  <a:pt x="79205" y="114219"/>
                </a:lnTo>
                <a:lnTo>
                  <a:pt x="79460" y="113501"/>
                </a:lnTo>
                <a:lnTo>
                  <a:pt x="79482" y="113469"/>
                </a:lnTo>
                <a:lnTo>
                  <a:pt x="79482" y="112924"/>
                </a:lnTo>
                <a:lnTo>
                  <a:pt x="79585" y="112924"/>
                </a:lnTo>
                <a:lnTo>
                  <a:pt x="79585" y="112653"/>
                </a:lnTo>
                <a:lnTo>
                  <a:pt x="79792" y="112924"/>
                </a:lnTo>
                <a:lnTo>
                  <a:pt x="79896" y="112108"/>
                </a:lnTo>
                <a:lnTo>
                  <a:pt x="79792" y="111836"/>
                </a:lnTo>
                <a:lnTo>
                  <a:pt x="79896" y="111292"/>
                </a:lnTo>
                <a:lnTo>
                  <a:pt x="80000" y="111292"/>
                </a:lnTo>
                <a:lnTo>
                  <a:pt x="80103" y="111020"/>
                </a:lnTo>
                <a:lnTo>
                  <a:pt x="80103" y="110747"/>
                </a:lnTo>
                <a:lnTo>
                  <a:pt x="80103" y="110476"/>
                </a:lnTo>
                <a:lnTo>
                  <a:pt x="80207" y="110476"/>
                </a:lnTo>
                <a:lnTo>
                  <a:pt x="80207" y="110204"/>
                </a:lnTo>
                <a:lnTo>
                  <a:pt x="80311" y="110476"/>
                </a:lnTo>
                <a:lnTo>
                  <a:pt x="80414" y="110204"/>
                </a:lnTo>
                <a:lnTo>
                  <a:pt x="80518" y="109387"/>
                </a:lnTo>
                <a:lnTo>
                  <a:pt x="80932" y="108027"/>
                </a:lnTo>
                <a:lnTo>
                  <a:pt x="81036" y="108027"/>
                </a:lnTo>
                <a:lnTo>
                  <a:pt x="81139" y="108027"/>
                </a:lnTo>
                <a:lnTo>
                  <a:pt x="81243" y="107754"/>
                </a:lnTo>
                <a:lnTo>
                  <a:pt x="81243" y="107483"/>
                </a:lnTo>
                <a:lnTo>
                  <a:pt x="81347" y="107210"/>
                </a:lnTo>
                <a:lnTo>
                  <a:pt x="81347" y="106938"/>
                </a:lnTo>
                <a:lnTo>
                  <a:pt x="81554" y="106666"/>
                </a:lnTo>
                <a:lnTo>
                  <a:pt x="81658" y="106394"/>
                </a:lnTo>
                <a:lnTo>
                  <a:pt x="81968" y="104761"/>
                </a:lnTo>
                <a:lnTo>
                  <a:pt x="81968" y="104489"/>
                </a:lnTo>
                <a:lnTo>
                  <a:pt x="81865" y="104489"/>
                </a:lnTo>
                <a:lnTo>
                  <a:pt x="81968" y="104217"/>
                </a:lnTo>
                <a:lnTo>
                  <a:pt x="82064" y="103338"/>
                </a:lnTo>
                <a:lnTo>
                  <a:pt x="82288" y="102492"/>
                </a:lnTo>
                <a:lnTo>
                  <a:pt x="82383" y="102313"/>
                </a:lnTo>
                <a:lnTo>
                  <a:pt x="82487" y="102313"/>
                </a:lnTo>
                <a:lnTo>
                  <a:pt x="82590" y="101769"/>
                </a:lnTo>
                <a:lnTo>
                  <a:pt x="82590" y="101224"/>
                </a:lnTo>
                <a:lnTo>
                  <a:pt x="82590" y="100952"/>
                </a:lnTo>
                <a:lnTo>
                  <a:pt x="82855" y="100344"/>
                </a:lnTo>
                <a:lnTo>
                  <a:pt x="83163" y="99775"/>
                </a:lnTo>
                <a:lnTo>
                  <a:pt x="83212" y="99592"/>
                </a:lnTo>
                <a:lnTo>
                  <a:pt x="83316" y="99047"/>
                </a:lnTo>
                <a:lnTo>
                  <a:pt x="83212" y="98775"/>
                </a:lnTo>
                <a:lnTo>
                  <a:pt x="83316" y="98230"/>
                </a:lnTo>
                <a:lnTo>
                  <a:pt x="83523" y="98230"/>
                </a:lnTo>
                <a:lnTo>
                  <a:pt x="83523" y="97959"/>
                </a:lnTo>
                <a:lnTo>
                  <a:pt x="83316" y="97415"/>
                </a:lnTo>
                <a:lnTo>
                  <a:pt x="83316" y="97142"/>
                </a:lnTo>
                <a:lnTo>
                  <a:pt x="83523" y="96598"/>
                </a:lnTo>
                <a:lnTo>
                  <a:pt x="83627" y="96326"/>
                </a:lnTo>
                <a:lnTo>
                  <a:pt x="83627" y="95782"/>
                </a:lnTo>
                <a:lnTo>
                  <a:pt x="83523" y="95238"/>
                </a:lnTo>
                <a:lnTo>
                  <a:pt x="83523" y="94965"/>
                </a:lnTo>
                <a:lnTo>
                  <a:pt x="83419" y="94693"/>
                </a:lnTo>
                <a:lnTo>
                  <a:pt x="83523" y="94422"/>
                </a:lnTo>
                <a:lnTo>
                  <a:pt x="83627" y="94149"/>
                </a:lnTo>
                <a:lnTo>
                  <a:pt x="83419" y="93877"/>
                </a:lnTo>
                <a:lnTo>
                  <a:pt x="83419" y="93333"/>
                </a:lnTo>
                <a:lnTo>
                  <a:pt x="83567" y="92842"/>
                </a:lnTo>
                <a:lnTo>
                  <a:pt x="83584" y="92574"/>
                </a:lnTo>
                <a:lnTo>
                  <a:pt x="83523" y="91972"/>
                </a:lnTo>
                <a:lnTo>
                  <a:pt x="83523" y="91700"/>
                </a:lnTo>
                <a:lnTo>
                  <a:pt x="83834" y="91156"/>
                </a:lnTo>
                <a:lnTo>
                  <a:pt x="83834" y="90884"/>
                </a:lnTo>
                <a:lnTo>
                  <a:pt x="83937" y="90612"/>
                </a:lnTo>
                <a:lnTo>
                  <a:pt x="83834" y="90339"/>
                </a:lnTo>
                <a:lnTo>
                  <a:pt x="83834" y="90068"/>
                </a:lnTo>
                <a:lnTo>
                  <a:pt x="84041" y="90068"/>
                </a:lnTo>
                <a:lnTo>
                  <a:pt x="84041" y="89523"/>
                </a:lnTo>
                <a:lnTo>
                  <a:pt x="83937" y="89523"/>
                </a:lnTo>
                <a:lnTo>
                  <a:pt x="83834" y="89523"/>
                </a:lnTo>
                <a:lnTo>
                  <a:pt x="83834" y="88979"/>
                </a:lnTo>
                <a:lnTo>
                  <a:pt x="83937" y="89251"/>
                </a:lnTo>
                <a:lnTo>
                  <a:pt x="83937" y="88979"/>
                </a:lnTo>
                <a:lnTo>
                  <a:pt x="83937" y="88707"/>
                </a:lnTo>
                <a:lnTo>
                  <a:pt x="83834" y="88435"/>
                </a:lnTo>
                <a:lnTo>
                  <a:pt x="83834" y="87346"/>
                </a:lnTo>
                <a:lnTo>
                  <a:pt x="84041" y="87074"/>
                </a:lnTo>
                <a:lnTo>
                  <a:pt x="84248" y="87618"/>
                </a:lnTo>
                <a:lnTo>
                  <a:pt x="84456" y="87618"/>
                </a:lnTo>
                <a:lnTo>
                  <a:pt x="84456" y="86802"/>
                </a:lnTo>
                <a:lnTo>
                  <a:pt x="84352" y="86802"/>
                </a:lnTo>
                <a:lnTo>
                  <a:pt x="84352" y="87074"/>
                </a:lnTo>
                <a:lnTo>
                  <a:pt x="84248" y="87074"/>
                </a:lnTo>
                <a:lnTo>
                  <a:pt x="84041" y="86802"/>
                </a:lnTo>
                <a:lnTo>
                  <a:pt x="83937" y="86530"/>
                </a:lnTo>
                <a:lnTo>
                  <a:pt x="83937" y="86258"/>
                </a:lnTo>
                <a:lnTo>
                  <a:pt x="83730" y="86258"/>
                </a:lnTo>
                <a:lnTo>
                  <a:pt x="83316" y="85442"/>
                </a:lnTo>
                <a:lnTo>
                  <a:pt x="83316" y="85169"/>
                </a:lnTo>
                <a:lnTo>
                  <a:pt x="83419" y="84898"/>
                </a:lnTo>
                <a:lnTo>
                  <a:pt x="83316" y="84625"/>
                </a:lnTo>
                <a:lnTo>
                  <a:pt x="83212" y="84353"/>
                </a:lnTo>
                <a:lnTo>
                  <a:pt x="83005" y="84353"/>
                </a:lnTo>
                <a:lnTo>
                  <a:pt x="82901" y="84353"/>
                </a:lnTo>
                <a:lnTo>
                  <a:pt x="82798" y="83809"/>
                </a:lnTo>
                <a:lnTo>
                  <a:pt x="82490" y="83703"/>
                </a:lnTo>
                <a:lnTo>
                  <a:pt x="82114" y="83808"/>
                </a:lnTo>
                <a:lnTo>
                  <a:pt x="82072" y="83809"/>
                </a:lnTo>
                <a:lnTo>
                  <a:pt x="82072" y="84898"/>
                </a:lnTo>
                <a:lnTo>
                  <a:pt x="81865" y="84898"/>
                </a:lnTo>
                <a:lnTo>
                  <a:pt x="81865" y="84625"/>
                </a:lnTo>
                <a:lnTo>
                  <a:pt x="81761" y="85169"/>
                </a:lnTo>
                <a:lnTo>
                  <a:pt x="81658" y="85714"/>
                </a:lnTo>
                <a:lnTo>
                  <a:pt x="81451" y="85986"/>
                </a:lnTo>
                <a:lnTo>
                  <a:pt x="81347" y="85714"/>
                </a:lnTo>
                <a:lnTo>
                  <a:pt x="81243" y="85986"/>
                </a:lnTo>
                <a:lnTo>
                  <a:pt x="81404" y="85103"/>
                </a:lnTo>
                <a:lnTo>
                  <a:pt x="81463" y="84581"/>
                </a:lnTo>
                <a:lnTo>
                  <a:pt x="81320" y="84117"/>
                </a:lnTo>
                <a:lnTo>
                  <a:pt x="81139" y="83809"/>
                </a:lnTo>
                <a:lnTo>
                  <a:pt x="81139" y="84081"/>
                </a:lnTo>
                <a:lnTo>
                  <a:pt x="81036" y="84625"/>
                </a:lnTo>
                <a:lnTo>
                  <a:pt x="81036" y="84898"/>
                </a:lnTo>
                <a:lnTo>
                  <a:pt x="80829" y="84898"/>
                </a:lnTo>
                <a:lnTo>
                  <a:pt x="80829" y="81904"/>
                </a:lnTo>
                <a:lnTo>
                  <a:pt x="80420" y="82079"/>
                </a:lnTo>
                <a:lnTo>
                  <a:pt x="80098" y="82096"/>
                </a:lnTo>
                <a:lnTo>
                  <a:pt x="79769" y="81955"/>
                </a:lnTo>
                <a:lnTo>
                  <a:pt x="79689" y="81904"/>
                </a:lnTo>
                <a:lnTo>
                  <a:pt x="79847" y="81035"/>
                </a:lnTo>
                <a:lnTo>
                  <a:pt x="80071" y="80319"/>
                </a:lnTo>
                <a:lnTo>
                  <a:pt x="80103" y="80271"/>
                </a:lnTo>
                <a:lnTo>
                  <a:pt x="80207" y="80271"/>
                </a:lnTo>
                <a:lnTo>
                  <a:pt x="80207" y="80000"/>
                </a:lnTo>
                <a:lnTo>
                  <a:pt x="80414" y="79727"/>
                </a:lnTo>
                <a:lnTo>
                  <a:pt x="80414" y="79183"/>
                </a:lnTo>
                <a:lnTo>
                  <a:pt x="80621" y="78911"/>
                </a:lnTo>
                <a:lnTo>
                  <a:pt x="80621" y="78639"/>
                </a:lnTo>
                <a:lnTo>
                  <a:pt x="80725" y="78911"/>
                </a:lnTo>
                <a:lnTo>
                  <a:pt x="80829" y="78639"/>
                </a:lnTo>
                <a:lnTo>
                  <a:pt x="80932" y="78367"/>
                </a:lnTo>
                <a:lnTo>
                  <a:pt x="81036" y="77822"/>
                </a:lnTo>
                <a:lnTo>
                  <a:pt x="81243" y="77551"/>
                </a:lnTo>
                <a:lnTo>
                  <a:pt x="81451" y="77278"/>
                </a:lnTo>
                <a:lnTo>
                  <a:pt x="81554" y="77007"/>
                </a:lnTo>
                <a:lnTo>
                  <a:pt x="81451" y="76734"/>
                </a:lnTo>
                <a:lnTo>
                  <a:pt x="81451" y="76462"/>
                </a:lnTo>
                <a:lnTo>
                  <a:pt x="81554" y="76190"/>
                </a:lnTo>
                <a:lnTo>
                  <a:pt x="81865" y="76190"/>
                </a:lnTo>
                <a:lnTo>
                  <a:pt x="81865" y="75918"/>
                </a:lnTo>
                <a:lnTo>
                  <a:pt x="81968" y="75645"/>
                </a:lnTo>
                <a:lnTo>
                  <a:pt x="81865" y="75374"/>
                </a:lnTo>
                <a:lnTo>
                  <a:pt x="81865" y="75101"/>
                </a:lnTo>
                <a:lnTo>
                  <a:pt x="82072" y="74557"/>
                </a:lnTo>
                <a:lnTo>
                  <a:pt x="82072" y="74285"/>
                </a:lnTo>
                <a:lnTo>
                  <a:pt x="81968" y="74285"/>
                </a:lnTo>
                <a:lnTo>
                  <a:pt x="81968" y="74013"/>
                </a:lnTo>
                <a:lnTo>
                  <a:pt x="82072" y="74013"/>
                </a:lnTo>
                <a:lnTo>
                  <a:pt x="82176" y="73741"/>
                </a:lnTo>
                <a:lnTo>
                  <a:pt x="82176" y="74013"/>
                </a:lnTo>
                <a:lnTo>
                  <a:pt x="82072" y="74013"/>
                </a:lnTo>
                <a:lnTo>
                  <a:pt x="82176" y="74013"/>
                </a:lnTo>
                <a:lnTo>
                  <a:pt x="82279" y="74013"/>
                </a:lnTo>
                <a:lnTo>
                  <a:pt x="82383" y="73197"/>
                </a:lnTo>
                <a:lnTo>
                  <a:pt x="82487" y="73197"/>
                </a:lnTo>
                <a:lnTo>
                  <a:pt x="82590" y="73197"/>
                </a:lnTo>
                <a:lnTo>
                  <a:pt x="82590" y="72653"/>
                </a:lnTo>
                <a:lnTo>
                  <a:pt x="82694" y="72653"/>
                </a:lnTo>
                <a:lnTo>
                  <a:pt x="82798" y="72653"/>
                </a:lnTo>
                <a:lnTo>
                  <a:pt x="82901" y="72380"/>
                </a:lnTo>
                <a:lnTo>
                  <a:pt x="83005" y="72380"/>
                </a:lnTo>
                <a:lnTo>
                  <a:pt x="83005" y="71836"/>
                </a:lnTo>
                <a:lnTo>
                  <a:pt x="83108" y="71836"/>
                </a:lnTo>
                <a:lnTo>
                  <a:pt x="83212" y="71836"/>
                </a:lnTo>
                <a:lnTo>
                  <a:pt x="83316" y="71836"/>
                </a:lnTo>
                <a:lnTo>
                  <a:pt x="83316" y="71292"/>
                </a:lnTo>
                <a:lnTo>
                  <a:pt x="83316" y="71020"/>
                </a:lnTo>
                <a:lnTo>
                  <a:pt x="83523" y="71020"/>
                </a:lnTo>
                <a:lnTo>
                  <a:pt x="83730" y="70748"/>
                </a:lnTo>
                <a:lnTo>
                  <a:pt x="83885" y="69717"/>
                </a:lnTo>
                <a:lnTo>
                  <a:pt x="84019" y="68871"/>
                </a:lnTo>
                <a:lnTo>
                  <a:pt x="84158" y="68138"/>
                </a:lnTo>
                <a:lnTo>
                  <a:pt x="84248" y="67754"/>
                </a:lnTo>
                <a:lnTo>
                  <a:pt x="84352" y="67483"/>
                </a:lnTo>
                <a:lnTo>
                  <a:pt x="84559" y="67210"/>
                </a:lnTo>
                <a:lnTo>
                  <a:pt x="84559" y="66938"/>
                </a:lnTo>
                <a:lnTo>
                  <a:pt x="84663" y="66666"/>
                </a:lnTo>
                <a:lnTo>
                  <a:pt x="84559" y="66666"/>
                </a:lnTo>
                <a:lnTo>
                  <a:pt x="84559" y="66122"/>
                </a:lnTo>
                <a:lnTo>
                  <a:pt x="84663" y="66122"/>
                </a:lnTo>
                <a:lnTo>
                  <a:pt x="84663" y="66394"/>
                </a:lnTo>
                <a:lnTo>
                  <a:pt x="84870" y="66394"/>
                </a:lnTo>
                <a:lnTo>
                  <a:pt x="84974" y="66394"/>
                </a:lnTo>
                <a:lnTo>
                  <a:pt x="84974" y="65577"/>
                </a:lnTo>
                <a:lnTo>
                  <a:pt x="85077" y="65577"/>
                </a:lnTo>
                <a:lnTo>
                  <a:pt x="85284" y="65306"/>
                </a:lnTo>
                <a:lnTo>
                  <a:pt x="85388" y="65306"/>
                </a:lnTo>
                <a:lnTo>
                  <a:pt x="85596" y="65033"/>
                </a:lnTo>
                <a:lnTo>
                  <a:pt x="85492" y="64489"/>
                </a:lnTo>
                <a:lnTo>
                  <a:pt x="85596" y="64217"/>
                </a:lnTo>
                <a:lnTo>
                  <a:pt x="85699" y="64761"/>
                </a:lnTo>
                <a:lnTo>
                  <a:pt x="85906" y="64761"/>
                </a:lnTo>
                <a:lnTo>
                  <a:pt x="85906" y="64489"/>
                </a:lnTo>
                <a:lnTo>
                  <a:pt x="86010" y="64489"/>
                </a:lnTo>
                <a:lnTo>
                  <a:pt x="85906" y="64761"/>
                </a:lnTo>
                <a:lnTo>
                  <a:pt x="85906" y="65033"/>
                </a:lnTo>
                <a:lnTo>
                  <a:pt x="86302" y="64912"/>
                </a:lnTo>
                <a:lnTo>
                  <a:pt x="86690" y="64844"/>
                </a:lnTo>
                <a:lnTo>
                  <a:pt x="87062" y="64831"/>
                </a:lnTo>
                <a:lnTo>
                  <a:pt x="87412" y="64872"/>
                </a:lnTo>
                <a:lnTo>
                  <a:pt x="87732" y="64967"/>
                </a:lnTo>
                <a:lnTo>
                  <a:pt x="87875" y="65033"/>
                </a:lnTo>
                <a:lnTo>
                  <a:pt x="87875" y="65306"/>
                </a:lnTo>
                <a:lnTo>
                  <a:pt x="87772" y="66122"/>
                </a:lnTo>
                <a:lnTo>
                  <a:pt x="87875" y="66122"/>
                </a:lnTo>
                <a:lnTo>
                  <a:pt x="87875" y="66394"/>
                </a:lnTo>
                <a:lnTo>
                  <a:pt x="88083" y="66394"/>
                </a:lnTo>
                <a:lnTo>
                  <a:pt x="88186" y="66122"/>
                </a:lnTo>
                <a:lnTo>
                  <a:pt x="88393" y="65033"/>
                </a:lnTo>
                <a:lnTo>
                  <a:pt x="88393" y="65306"/>
                </a:lnTo>
                <a:lnTo>
                  <a:pt x="88497" y="65033"/>
                </a:lnTo>
                <a:lnTo>
                  <a:pt x="88601" y="65306"/>
                </a:lnTo>
                <a:lnTo>
                  <a:pt x="88601" y="65577"/>
                </a:lnTo>
                <a:lnTo>
                  <a:pt x="88817" y="66036"/>
                </a:lnTo>
                <a:lnTo>
                  <a:pt x="89195" y="66152"/>
                </a:lnTo>
                <a:lnTo>
                  <a:pt x="89222" y="66122"/>
                </a:lnTo>
                <a:lnTo>
                  <a:pt x="89430" y="66122"/>
                </a:lnTo>
                <a:lnTo>
                  <a:pt x="89533" y="65850"/>
                </a:lnTo>
                <a:lnTo>
                  <a:pt x="89740" y="65850"/>
                </a:lnTo>
                <a:lnTo>
                  <a:pt x="89844" y="65850"/>
                </a:lnTo>
                <a:lnTo>
                  <a:pt x="89740" y="66394"/>
                </a:lnTo>
                <a:lnTo>
                  <a:pt x="90052" y="66394"/>
                </a:lnTo>
                <a:lnTo>
                  <a:pt x="90155" y="66666"/>
                </a:lnTo>
                <a:lnTo>
                  <a:pt x="90259" y="65850"/>
                </a:lnTo>
                <a:lnTo>
                  <a:pt x="90052" y="65850"/>
                </a:lnTo>
                <a:lnTo>
                  <a:pt x="90155" y="65577"/>
                </a:lnTo>
                <a:lnTo>
                  <a:pt x="89948" y="65850"/>
                </a:lnTo>
                <a:lnTo>
                  <a:pt x="90155" y="65577"/>
                </a:lnTo>
                <a:lnTo>
                  <a:pt x="90155" y="65306"/>
                </a:lnTo>
                <a:lnTo>
                  <a:pt x="90052" y="64761"/>
                </a:lnTo>
                <a:lnTo>
                  <a:pt x="90155" y="64761"/>
                </a:lnTo>
                <a:lnTo>
                  <a:pt x="90430" y="64533"/>
                </a:lnTo>
                <a:lnTo>
                  <a:pt x="90754" y="64733"/>
                </a:lnTo>
                <a:lnTo>
                  <a:pt x="90880" y="64761"/>
                </a:lnTo>
                <a:lnTo>
                  <a:pt x="91088" y="65033"/>
                </a:lnTo>
                <a:lnTo>
                  <a:pt x="91192" y="64761"/>
                </a:lnTo>
                <a:lnTo>
                  <a:pt x="91399" y="64761"/>
                </a:lnTo>
                <a:lnTo>
                  <a:pt x="91502" y="65033"/>
                </a:lnTo>
                <a:lnTo>
                  <a:pt x="91399" y="65033"/>
                </a:lnTo>
                <a:lnTo>
                  <a:pt x="91502" y="65033"/>
                </a:lnTo>
                <a:lnTo>
                  <a:pt x="91606" y="65033"/>
                </a:lnTo>
                <a:lnTo>
                  <a:pt x="91709" y="65033"/>
                </a:lnTo>
                <a:lnTo>
                  <a:pt x="91709" y="64761"/>
                </a:lnTo>
                <a:lnTo>
                  <a:pt x="91813" y="64761"/>
                </a:lnTo>
                <a:lnTo>
                  <a:pt x="91917" y="64489"/>
                </a:lnTo>
                <a:lnTo>
                  <a:pt x="92124" y="64489"/>
                </a:lnTo>
                <a:lnTo>
                  <a:pt x="92124" y="65033"/>
                </a:lnTo>
                <a:lnTo>
                  <a:pt x="92228" y="65306"/>
                </a:lnTo>
                <a:lnTo>
                  <a:pt x="92435" y="65577"/>
                </a:lnTo>
                <a:lnTo>
                  <a:pt x="92539" y="65850"/>
                </a:lnTo>
                <a:lnTo>
                  <a:pt x="92539" y="66394"/>
                </a:lnTo>
                <a:lnTo>
                  <a:pt x="91813" y="66394"/>
                </a:lnTo>
                <a:lnTo>
                  <a:pt x="91871" y="67424"/>
                </a:lnTo>
                <a:lnTo>
                  <a:pt x="91962" y="67795"/>
                </a:lnTo>
                <a:lnTo>
                  <a:pt x="92199" y="67805"/>
                </a:lnTo>
                <a:lnTo>
                  <a:pt x="92642" y="67754"/>
                </a:lnTo>
                <a:lnTo>
                  <a:pt x="92642" y="67210"/>
                </a:lnTo>
                <a:lnTo>
                  <a:pt x="92849" y="67483"/>
                </a:lnTo>
                <a:lnTo>
                  <a:pt x="92953" y="67210"/>
                </a:lnTo>
                <a:lnTo>
                  <a:pt x="93160" y="67483"/>
                </a:lnTo>
                <a:lnTo>
                  <a:pt x="93264" y="67483"/>
                </a:lnTo>
                <a:lnTo>
                  <a:pt x="93264" y="66938"/>
                </a:lnTo>
                <a:lnTo>
                  <a:pt x="93471" y="66938"/>
                </a:lnTo>
                <a:lnTo>
                  <a:pt x="93471" y="66666"/>
                </a:lnTo>
                <a:lnTo>
                  <a:pt x="93575" y="66394"/>
                </a:lnTo>
                <a:lnTo>
                  <a:pt x="93782" y="66394"/>
                </a:lnTo>
                <a:lnTo>
                  <a:pt x="93782" y="66938"/>
                </a:lnTo>
                <a:lnTo>
                  <a:pt x="94147" y="66698"/>
                </a:lnTo>
                <a:lnTo>
                  <a:pt x="94443" y="66504"/>
                </a:lnTo>
                <a:lnTo>
                  <a:pt x="94611" y="66394"/>
                </a:lnTo>
                <a:lnTo>
                  <a:pt x="94611" y="66122"/>
                </a:lnTo>
                <a:lnTo>
                  <a:pt x="94611" y="65850"/>
                </a:lnTo>
                <a:lnTo>
                  <a:pt x="94507" y="65577"/>
                </a:lnTo>
                <a:lnTo>
                  <a:pt x="94404" y="65577"/>
                </a:lnTo>
                <a:lnTo>
                  <a:pt x="94507" y="65306"/>
                </a:lnTo>
                <a:lnTo>
                  <a:pt x="94300" y="65306"/>
                </a:lnTo>
                <a:lnTo>
                  <a:pt x="94196" y="65306"/>
                </a:lnTo>
                <a:lnTo>
                  <a:pt x="93989" y="65850"/>
                </a:lnTo>
                <a:lnTo>
                  <a:pt x="93886" y="65850"/>
                </a:lnTo>
                <a:lnTo>
                  <a:pt x="93886" y="65577"/>
                </a:lnTo>
                <a:lnTo>
                  <a:pt x="93782" y="65577"/>
                </a:lnTo>
                <a:lnTo>
                  <a:pt x="93782" y="65306"/>
                </a:lnTo>
                <a:lnTo>
                  <a:pt x="93886" y="63945"/>
                </a:lnTo>
                <a:lnTo>
                  <a:pt x="93782" y="63945"/>
                </a:lnTo>
                <a:lnTo>
                  <a:pt x="93886" y="63673"/>
                </a:lnTo>
                <a:lnTo>
                  <a:pt x="93989" y="63945"/>
                </a:lnTo>
                <a:lnTo>
                  <a:pt x="94093" y="63945"/>
                </a:lnTo>
                <a:lnTo>
                  <a:pt x="94093" y="63673"/>
                </a:lnTo>
                <a:lnTo>
                  <a:pt x="94093" y="62584"/>
                </a:lnTo>
                <a:lnTo>
                  <a:pt x="94300" y="62313"/>
                </a:lnTo>
                <a:lnTo>
                  <a:pt x="94611" y="62313"/>
                </a:lnTo>
                <a:lnTo>
                  <a:pt x="94611" y="62040"/>
                </a:lnTo>
                <a:lnTo>
                  <a:pt x="94715" y="61769"/>
                </a:lnTo>
                <a:lnTo>
                  <a:pt x="94818" y="61496"/>
                </a:lnTo>
                <a:lnTo>
                  <a:pt x="95025" y="61769"/>
                </a:lnTo>
                <a:lnTo>
                  <a:pt x="95129" y="61496"/>
                </a:lnTo>
                <a:lnTo>
                  <a:pt x="95129" y="60952"/>
                </a:lnTo>
                <a:lnTo>
                  <a:pt x="95233" y="60952"/>
                </a:lnTo>
                <a:lnTo>
                  <a:pt x="95337" y="60952"/>
                </a:lnTo>
                <a:lnTo>
                  <a:pt x="95440" y="60407"/>
                </a:lnTo>
                <a:lnTo>
                  <a:pt x="95233" y="60407"/>
                </a:lnTo>
                <a:lnTo>
                  <a:pt x="95337" y="59863"/>
                </a:lnTo>
                <a:lnTo>
                  <a:pt x="95440" y="59863"/>
                </a:lnTo>
                <a:lnTo>
                  <a:pt x="95751" y="59592"/>
                </a:lnTo>
                <a:lnTo>
                  <a:pt x="95647" y="59047"/>
                </a:lnTo>
                <a:lnTo>
                  <a:pt x="95751" y="58775"/>
                </a:lnTo>
                <a:lnTo>
                  <a:pt x="95855" y="58503"/>
                </a:lnTo>
                <a:lnTo>
                  <a:pt x="95855" y="59047"/>
                </a:lnTo>
                <a:lnTo>
                  <a:pt x="95958" y="58775"/>
                </a:lnTo>
                <a:lnTo>
                  <a:pt x="96062" y="58775"/>
                </a:lnTo>
                <a:lnTo>
                  <a:pt x="96062" y="58503"/>
                </a:lnTo>
                <a:lnTo>
                  <a:pt x="96165" y="58230"/>
                </a:lnTo>
                <a:lnTo>
                  <a:pt x="96891" y="58230"/>
                </a:lnTo>
                <a:lnTo>
                  <a:pt x="96994" y="58230"/>
                </a:lnTo>
                <a:lnTo>
                  <a:pt x="97305" y="57686"/>
                </a:lnTo>
                <a:lnTo>
                  <a:pt x="97513" y="57686"/>
                </a:lnTo>
                <a:lnTo>
                  <a:pt x="97616" y="57686"/>
                </a:lnTo>
                <a:lnTo>
                  <a:pt x="97720" y="58775"/>
                </a:lnTo>
                <a:lnTo>
                  <a:pt x="97824" y="58775"/>
                </a:lnTo>
                <a:lnTo>
                  <a:pt x="97927" y="58775"/>
                </a:lnTo>
                <a:lnTo>
                  <a:pt x="98134" y="58775"/>
                </a:lnTo>
                <a:lnTo>
                  <a:pt x="98031" y="58503"/>
                </a:lnTo>
                <a:lnTo>
                  <a:pt x="98238" y="58230"/>
                </a:lnTo>
                <a:lnTo>
                  <a:pt x="98445" y="57959"/>
                </a:lnTo>
                <a:lnTo>
                  <a:pt x="98445" y="59319"/>
                </a:lnTo>
                <a:lnTo>
                  <a:pt x="98238" y="59319"/>
                </a:lnTo>
                <a:lnTo>
                  <a:pt x="98134" y="59592"/>
                </a:lnTo>
                <a:lnTo>
                  <a:pt x="98134" y="60407"/>
                </a:lnTo>
                <a:lnTo>
                  <a:pt x="98031" y="60952"/>
                </a:lnTo>
                <a:lnTo>
                  <a:pt x="98341" y="60952"/>
                </a:lnTo>
                <a:lnTo>
                  <a:pt x="98549" y="59863"/>
                </a:lnTo>
                <a:lnTo>
                  <a:pt x="98549" y="60407"/>
                </a:lnTo>
                <a:lnTo>
                  <a:pt x="98445" y="60680"/>
                </a:lnTo>
                <a:lnTo>
                  <a:pt x="98445" y="61224"/>
                </a:lnTo>
                <a:lnTo>
                  <a:pt x="98341" y="61224"/>
                </a:lnTo>
                <a:lnTo>
                  <a:pt x="98341" y="61769"/>
                </a:lnTo>
                <a:lnTo>
                  <a:pt x="98445" y="62040"/>
                </a:lnTo>
                <a:lnTo>
                  <a:pt x="98653" y="61769"/>
                </a:lnTo>
                <a:lnTo>
                  <a:pt x="98653" y="61224"/>
                </a:lnTo>
                <a:lnTo>
                  <a:pt x="98860" y="60952"/>
                </a:lnTo>
                <a:lnTo>
                  <a:pt x="98963" y="60680"/>
                </a:lnTo>
                <a:lnTo>
                  <a:pt x="99067" y="60680"/>
                </a:lnTo>
                <a:lnTo>
                  <a:pt x="99067" y="60407"/>
                </a:lnTo>
                <a:lnTo>
                  <a:pt x="99171" y="60407"/>
                </a:lnTo>
                <a:lnTo>
                  <a:pt x="99067" y="60136"/>
                </a:lnTo>
                <a:lnTo>
                  <a:pt x="99171" y="59863"/>
                </a:lnTo>
                <a:lnTo>
                  <a:pt x="99171" y="60136"/>
                </a:lnTo>
                <a:lnTo>
                  <a:pt x="99274" y="59863"/>
                </a:lnTo>
                <a:lnTo>
                  <a:pt x="99378" y="59863"/>
                </a:lnTo>
                <a:lnTo>
                  <a:pt x="99378" y="59592"/>
                </a:lnTo>
                <a:lnTo>
                  <a:pt x="99378" y="59319"/>
                </a:lnTo>
                <a:lnTo>
                  <a:pt x="99642" y="58776"/>
                </a:lnTo>
                <a:lnTo>
                  <a:pt x="100004" y="58276"/>
                </a:lnTo>
                <a:lnTo>
                  <a:pt x="100103" y="58230"/>
                </a:lnTo>
                <a:lnTo>
                  <a:pt x="100277" y="58358"/>
                </a:lnTo>
                <a:lnTo>
                  <a:pt x="100328" y="58610"/>
                </a:lnTo>
                <a:lnTo>
                  <a:pt x="100378" y="58794"/>
                </a:lnTo>
                <a:lnTo>
                  <a:pt x="100548" y="58714"/>
                </a:lnTo>
                <a:lnTo>
                  <a:pt x="100725" y="58503"/>
                </a:lnTo>
                <a:lnTo>
                  <a:pt x="100829" y="57686"/>
                </a:lnTo>
                <a:lnTo>
                  <a:pt x="100621" y="57959"/>
                </a:lnTo>
                <a:lnTo>
                  <a:pt x="100621" y="57686"/>
                </a:lnTo>
                <a:lnTo>
                  <a:pt x="100518" y="57142"/>
                </a:lnTo>
                <a:lnTo>
                  <a:pt x="100518" y="56598"/>
                </a:lnTo>
                <a:lnTo>
                  <a:pt x="100621" y="56326"/>
                </a:lnTo>
                <a:lnTo>
                  <a:pt x="100725" y="56598"/>
                </a:lnTo>
                <a:lnTo>
                  <a:pt x="100725" y="56326"/>
                </a:lnTo>
                <a:lnTo>
                  <a:pt x="100829" y="56053"/>
                </a:lnTo>
                <a:lnTo>
                  <a:pt x="100725" y="55782"/>
                </a:lnTo>
                <a:lnTo>
                  <a:pt x="100725" y="55509"/>
                </a:lnTo>
                <a:lnTo>
                  <a:pt x="101036" y="55509"/>
                </a:lnTo>
                <a:lnTo>
                  <a:pt x="101347" y="54965"/>
                </a:lnTo>
                <a:lnTo>
                  <a:pt x="101698" y="55308"/>
                </a:lnTo>
                <a:lnTo>
                  <a:pt x="101983" y="55908"/>
                </a:lnTo>
                <a:lnTo>
                  <a:pt x="102072" y="56053"/>
                </a:lnTo>
                <a:lnTo>
                  <a:pt x="102176" y="56053"/>
                </a:lnTo>
                <a:lnTo>
                  <a:pt x="101969" y="56326"/>
                </a:lnTo>
                <a:lnTo>
                  <a:pt x="101865" y="56326"/>
                </a:lnTo>
                <a:lnTo>
                  <a:pt x="101614" y="56093"/>
                </a:lnTo>
                <a:lnTo>
                  <a:pt x="101526" y="56107"/>
                </a:lnTo>
                <a:lnTo>
                  <a:pt x="101347" y="56598"/>
                </a:lnTo>
                <a:lnTo>
                  <a:pt x="101140" y="56870"/>
                </a:lnTo>
                <a:lnTo>
                  <a:pt x="101036" y="57415"/>
                </a:lnTo>
                <a:lnTo>
                  <a:pt x="101243" y="57959"/>
                </a:lnTo>
                <a:lnTo>
                  <a:pt x="101243" y="58503"/>
                </a:lnTo>
                <a:lnTo>
                  <a:pt x="101140" y="58775"/>
                </a:lnTo>
                <a:lnTo>
                  <a:pt x="101021" y="59655"/>
                </a:lnTo>
                <a:lnTo>
                  <a:pt x="101123" y="60322"/>
                </a:lnTo>
                <a:lnTo>
                  <a:pt x="101140" y="60407"/>
                </a:lnTo>
                <a:lnTo>
                  <a:pt x="100932" y="60680"/>
                </a:lnTo>
                <a:lnTo>
                  <a:pt x="100932" y="61224"/>
                </a:lnTo>
                <a:lnTo>
                  <a:pt x="100579" y="61339"/>
                </a:lnTo>
                <a:lnTo>
                  <a:pt x="100243" y="61241"/>
                </a:lnTo>
                <a:lnTo>
                  <a:pt x="100103" y="61224"/>
                </a:lnTo>
                <a:lnTo>
                  <a:pt x="100000" y="61769"/>
                </a:lnTo>
                <a:lnTo>
                  <a:pt x="99793" y="61769"/>
                </a:lnTo>
                <a:lnTo>
                  <a:pt x="99689" y="61496"/>
                </a:lnTo>
                <a:lnTo>
                  <a:pt x="99585" y="61769"/>
                </a:lnTo>
                <a:lnTo>
                  <a:pt x="99481" y="62040"/>
                </a:lnTo>
                <a:lnTo>
                  <a:pt x="99481" y="63400"/>
                </a:lnTo>
                <a:lnTo>
                  <a:pt x="99378" y="63400"/>
                </a:lnTo>
                <a:lnTo>
                  <a:pt x="99171" y="63400"/>
                </a:lnTo>
                <a:lnTo>
                  <a:pt x="99171" y="63673"/>
                </a:lnTo>
                <a:lnTo>
                  <a:pt x="99171" y="64217"/>
                </a:lnTo>
                <a:lnTo>
                  <a:pt x="98963" y="65033"/>
                </a:lnTo>
                <a:lnTo>
                  <a:pt x="98860" y="65306"/>
                </a:lnTo>
                <a:lnTo>
                  <a:pt x="98653" y="65306"/>
                </a:lnTo>
                <a:lnTo>
                  <a:pt x="98549" y="65577"/>
                </a:lnTo>
                <a:lnTo>
                  <a:pt x="98445" y="65577"/>
                </a:lnTo>
                <a:lnTo>
                  <a:pt x="98549" y="66122"/>
                </a:lnTo>
                <a:lnTo>
                  <a:pt x="98445" y="66394"/>
                </a:lnTo>
                <a:lnTo>
                  <a:pt x="98238" y="66666"/>
                </a:lnTo>
                <a:lnTo>
                  <a:pt x="98134" y="66938"/>
                </a:lnTo>
                <a:lnTo>
                  <a:pt x="97927" y="67483"/>
                </a:lnTo>
                <a:lnTo>
                  <a:pt x="97927" y="68027"/>
                </a:lnTo>
                <a:lnTo>
                  <a:pt x="97686" y="68664"/>
                </a:lnTo>
                <a:lnTo>
                  <a:pt x="97345" y="69196"/>
                </a:lnTo>
                <a:lnTo>
                  <a:pt x="97202" y="69387"/>
                </a:lnTo>
                <a:lnTo>
                  <a:pt x="97202" y="69660"/>
                </a:lnTo>
                <a:lnTo>
                  <a:pt x="97098" y="70204"/>
                </a:lnTo>
                <a:lnTo>
                  <a:pt x="96994" y="70476"/>
                </a:lnTo>
                <a:lnTo>
                  <a:pt x="96787" y="70476"/>
                </a:lnTo>
                <a:lnTo>
                  <a:pt x="96787" y="70204"/>
                </a:lnTo>
                <a:lnTo>
                  <a:pt x="96684" y="70204"/>
                </a:lnTo>
                <a:lnTo>
                  <a:pt x="96476" y="70204"/>
                </a:lnTo>
                <a:lnTo>
                  <a:pt x="96476" y="71020"/>
                </a:lnTo>
                <a:lnTo>
                  <a:pt x="96373" y="71020"/>
                </a:lnTo>
                <a:lnTo>
                  <a:pt x="96269" y="71292"/>
                </a:lnTo>
                <a:lnTo>
                  <a:pt x="95855" y="71020"/>
                </a:lnTo>
                <a:lnTo>
                  <a:pt x="95751" y="71020"/>
                </a:lnTo>
                <a:lnTo>
                  <a:pt x="95751" y="71564"/>
                </a:lnTo>
                <a:lnTo>
                  <a:pt x="95958" y="71564"/>
                </a:lnTo>
                <a:lnTo>
                  <a:pt x="95958" y="71836"/>
                </a:lnTo>
                <a:lnTo>
                  <a:pt x="95880" y="72680"/>
                </a:lnTo>
                <a:lnTo>
                  <a:pt x="95856" y="73552"/>
                </a:lnTo>
                <a:lnTo>
                  <a:pt x="95855" y="74285"/>
                </a:lnTo>
                <a:lnTo>
                  <a:pt x="95525" y="74345"/>
                </a:lnTo>
                <a:lnTo>
                  <a:pt x="95363" y="74759"/>
                </a:lnTo>
                <a:lnTo>
                  <a:pt x="95337" y="74830"/>
                </a:lnTo>
                <a:lnTo>
                  <a:pt x="95233" y="74830"/>
                </a:lnTo>
                <a:lnTo>
                  <a:pt x="95129" y="74830"/>
                </a:lnTo>
                <a:lnTo>
                  <a:pt x="95129" y="75101"/>
                </a:lnTo>
                <a:lnTo>
                  <a:pt x="95025" y="75645"/>
                </a:lnTo>
                <a:lnTo>
                  <a:pt x="95129" y="75918"/>
                </a:lnTo>
                <a:lnTo>
                  <a:pt x="95025" y="76734"/>
                </a:lnTo>
                <a:lnTo>
                  <a:pt x="95025" y="77007"/>
                </a:lnTo>
                <a:lnTo>
                  <a:pt x="94818" y="77551"/>
                </a:lnTo>
                <a:lnTo>
                  <a:pt x="94818" y="77822"/>
                </a:lnTo>
                <a:lnTo>
                  <a:pt x="94776" y="78717"/>
                </a:lnTo>
                <a:lnTo>
                  <a:pt x="94801" y="79612"/>
                </a:lnTo>
                <a:lnTo>
                  <a:pt x="94868" y="80507"/>
                </a:lnTo>
                <a:lnTo>
                  <a:pt x="94922" y="81088"/>
                </a:lnTo>
                <a:lnTo>
                  <a:pt x="95018" y="81931"/>
                </a:lnTo>
                <a:lnTo>
                  <a:pt x="95196" y="82808"/>
                </a:lnTo>
                <a:lnTo>
                  <a:pt x="95233" y="82992"/>
                </a:lnTo>
                <a:lnTo>
                  <a:pt x="95218" y="83878"/>
                </a:lnTo>
                <a:lnTo>
                  <a:pt x="95193" y="84816"/>
                </a:lnTo>
                <a:lnTo>
                  <a:pt x="95191" y="85751"/>
                </a:lnTo>
                <a:lnTo>
                  <a:pt x="95233" y="86530"/>
                </a:lnTo>
                <a:lnTo>
                  <a:pt x="95244" y="87961"/>
                </a:lnTo>
                <a:lnTo>
                  <a:pt x="95324" y="88402"/>
                </a:lnTo>
                <a:lnTo>
                  <a:pt x="95337" y="88435"/>
                </a:lnTo>
                <a:lnTo>
                  <a:pt x="95440" y="88979"/>
                </a:lnTo>
                <a:lnTo>
                  <a:pt x="95544" y="89251"/>
                </a:lnTo>
                <a:lnTo>
                  <a:pt x="95561" y="90095"/>
                </a:lnTo>
                <a:lnTo>
                  <a:pt x="95514" y="90882"/>
                </a:lnTo>
                <a:lnTo>
                  <a:pt x="95544" y="91428"/>
                </a:lnTo>
                <a:lnTo>
                  <a:pt x="95647" y="91700"/>
                </a:lnTo>
                <a:lnTo>
                  <a:pt x="95647" y="91972"/>
                </a:lnTo>
                <a:lnTo>
                  <a:pt x="95751" y="92245"/>
                </a:lnTo>
                <a:lnTo>
                  <a:pt x="95647" y="92245"/>
                </a:lnTo>
                <a:lnTo>
                  <a:pt x="95647" y="92516"/>
                </a:lnTo>
                <a:lnTo>
                  <a:pt x="95751" y="92516"/>
                </a:lnTo>
                <a:lnTo>
                  <a:pt x="95855" y="92789"/>
                </a:lnTo>
                <a:lnTo>
                  <a:pt x="95855" y="92516"/>
                </a:lnTo>
                <a:lnTo>
                  <a:pt x="96891" y="90339"/>
                </a:lnTo>
                <a:lnTo>
                  <a:pt x="96919" y="89413"/>
                </a:lnTo>
                <a:lnTo>
                  <a:pt x="96898" y="88593"/>
                </a:lnTo>
                <a:lnTo>
                  <a:pt x="96949" y="87831"/>
                </a:lnTo>
                <a:lnTo>
                  <a:pt x="96994" y="87618"/>
                </a:lnTo>
                <a:lnTo>
                  <a:pt x="97098" y="87618"/>
                </a:lnTo>
                <a:lnTo>
                  <a:pt x="97202" y="87346"/>
                </a:lnTo>
                <a:lnTo>
                  <a:pt x="97305" y="87074"/>
                </a:lnTo>
                <a:lnTo>
                  <a:pt x="97409" y="87074"/>
                </a:lnTo>
                <a:lnTo>
                  <a:pt x="97513" y="86802"/>
                </a:lnTo>
                <a:lnTo>
                  <a:pt x="97720" y="87074"/>
                </a:lnTo>
                <a:lnTo>
                  <a:pt x="97824" y="87074"/>
                </a:lnTo>
                <a:lnTo>
                  <a:pt x="97824" y="86530"/>
                </a:lnTo>
                <a:lnTo>
                  <a:pt x="97788" y="85756"/>
                </a:lnTo>
                <a:lnTo>
                  <a:pt x="97805" y="84745"/>
                </a:lnTo>
                <a:lnTo>
                  <a:pt x="97824" y="84625"/>
                </a:lnTo>
                <a:lnTo>
                  <a:pt x="98238" y="82992"/>
                </a:lnTo>
                <a:lnTo>
                  <a:pt x="98542" y="82440"/>
                </a:lnTo>
                <a:lnTo>
                  <a:pt x="98866" y="82286"/>
                </a:lnTo>
                <a:lnTo>
                  <a:pt x="99232" y="82421"/>
                </a:lnTo>
                <a:lnTo>
                  <a:pt x="99274" y="82448"/>
                </a:lnTo>
                <a:lnTo>
                  <a:pt x="99378" y="82177"/>
                </a:lnTo>
                <a:lnTo>
                  <a:pt x="99378" y="81632"/>
                </a:lnTo>
                <a:lnTo>
                  <a:pt x="99481" y="81632"/>
                </a:lnTo>
                <a:lnTo>
                  <a:pt x="99585" y="81632"/>
                </a:lnTo>
                <a:lnTo>
                  <a:pt x="99585" y="81088"/>
                </a:lnTo>
                <a:lnTo>
                  <a:pt x="99585" y="80544"/>
                </a:lnTo>
                <a:lnTo>
                  <a:pt x="99274" y="80271"/>
                </a:lnTo>
                <a:lnTo>
                  <a:pt x="99171" y="80000"/>
                </a:lnTo>
                <a:lnTo>
                  <a:pt x="99247" y="79116"/>
                </a:lnTo>
                <a:lnTo>
                  <a:pt x="99301" y="78172"/>
                </a:lnTo>
                <a:lnTo>
                  <a:pt x="99378" y="77278"/>
                </a:lnTo>
                <a:lnTo>
                  <a:pt x="99481" y="77278"/>
                </a:lnTo>
                <a:lnTo>
                  <a:pt x="99585" y="77278"/>
                </a:lnTo>
                <a:lnTo>
                  <a:pt x="99689" y="77007"/>
                </a:lnTo>
                <a:lnTo>
                  <a:pt x="99793" y="77007"/>
                </a:lnTo>
                <a:lnTo>
                  <a:pt x="99896" y="76734"/>
                </a:lnTo>
                <a:lnTo>
                  <a:pt x="100000" y="76734"/>
                </a:lnTo>
                <a:lnTo>
                  <a:pt x="100207" y="77007"/>
                </a:lnTo>
                <a:lnTo>
                  <a:pt x="100310" y="77007"/>
                </a:lnTo>
                <a:lnTo>
                  <a:pt x="100414" y="77007"/>
                </a:lnTo>
                <a:lnTo>
                  <a:pt x="100310" y="76734"/>
                </a:lnTo>
                <a:lnTo>
                  <a:pt x="100518" y="76734"/>
                </a:lnTo>
                <a:lnTo>
                  <a:pt x="100414" y="76462"/>
                </a:lnTo>
                <a:lnTo>
                  <a:pt x="100518" y="75918"/>
                </a:lnTo>
                <a:lnTo>
                  <a:pt x="100518" y="75645"/>
                </a:lnTo>
                <a:lnTo>
                  <a:pt x="100000" y="75645"/>
                </a:lnTo>
                <a:lnTo>
                  <a:pt x="100000" y="75101"/>
                </a:lnTo>
                <a:lnTo>
                  <a:pt x="100000" y="74830"/>
                </a:lnTo>
                <a:lnTo>
                  <a:pt x="99793" y="74557"/>
                </a:lnTo>
                <a:lnTo>
                  <a:pt x="99793" y="74013"/>
                </a:lnTo>
                <a:lnTo>
                  <a:pt x="99896" y="74013"/>
                </a:lnTo>
                <a:lnTo>
                  <a:pt x="99896" y="73741"/>
                </a:lnTo>
                <a:lnTo>
                  <a:pt x="99896" y="73197"/>
                </a:lnTo>
                <a:lnTo>
                  <a:pt x="99896" y="72924"/>
                </a:lnTo>
                <a:lnTo>
                  <a:pt x="100000" y="72653"/>
                </a:lnTo>
                <a:lnTo>
                  <a:pt x="100000" y="72380"/>
                </a:lnTo>
                <a:lnTo>
                  <a:pt x="100103" y="72380"/>
                </a:lnTo>
                <a:lnTo>
                  <a:pt x="100207" y="72380"/>
                </a:lnTo>
                <a:lnTo>
                  <a:pt x="100207" y="72108"/>
                </a:lnTo>
                <a:lnTo>
                  <a:pt x="100310" y="71564"/>
                </a:lnTo>
                <a:lnTo>
                  <a:pt x="100310" y="71292"/>
                </a:lnTo>
                <a:lnTo>
                  <a:pt x="100310" y="70748"/>
                </a:lnTo>
                <a:lnTo>
                  <a:pt x="100103" y="70476"/>
                </a:lnTo>
                <a:lnTo>
                  <a:pt x="100103" y="70748"/>
                </a:lnTo>
                <a:lnTo>
                  <a:pt x="99793" y="70476"/>
                </a:lnTo>
                <a:lnTo>
                  <a:pt x="99793" y="70748"/>
                </a:lnTo>
                <a:lnTo>
                  <a:pt x="99689" y="70476"/>
                </a:lnTo>
                <a:lnTo>
                  <a:pt x="99592" y="69446"/>
                </a:lnTo>
                <a:lnTo>
                  <a:pt x="99608" y="68665"/>
                </a:lnTo>
                <a:lnTo>
                  <a:pt x="99736" y="67988"/>
                </a:lnTo>
                <a:lnTo>
                  <a:pt x="99977" y="67270"/>
                </a:lnTo>
                <a:lnTo>
                  <a:pt x="100207" y="66938"/>
                </a:lnTo>
                <a:lnTo>
                  <a:pt x="100207" y="66394"/>
                </a:lnTo>
                <a:lnTo>
                  <a:pt x="100310" y="66394"/>
                </a:lnTo>
                <a:lnTo>
                  <a:pt x="100414" y="66666"/>
                </a:lnTo>
                <a:lnTo>
                  <a:pt x="100414" y="66394"/>
                </a:lnTo>
                <a:lnTo>
                  <a:pt x="100414" y="65850"/>
                </a:lnTo>
                <a:lnTo>
                  <a:pt x="100621" y="65850"/>
                </a:lnTo>
                <a:lnTo>
                  <a:pt x="100621" y="65306"/>
                </a:lnTo>
                <a:lnTo>
                  <a:pt x="100518" y="65306"/>
                </a:lnTo>
                <a:lnTo>
                  <a:pt x="100518" y="64761"/>
                </a:lnTo>
                <a:lnTo>
                  <a:pt x="100621" y="64761"/>
                </a:lnTo>
                <a:lnTo>
                  <a:pt x="100725" y="64761"/>
                </a:lnTo>
                <a:lnTo>
                  <a:pt x="100725" y="63945"/>
                </a:lnTo>
                <a:lnTo>
                  <a:pt x="100829" y="63400"/>
                </a:lnTo>
                <a:lnTo>
                  <a:pt x="100932" y="63673"/>
                </a:lnTo>
                <a:lnTo>
                  <a:pt x="101036" y="63400"/>
                </a:lnTo>
                <a:lnTo>
                  <a:pt x="101140" y="63945"/>
                </a:lnTo>
                <a:lnTo>
                  <a:pt x="101243" y="63945"/>
                </a:lnTo>
                <a:lnTo>
                  <a:pt x="101347" y="63673"/>
                </a:lnTo>
                <a:lnTo>
                  <a:pt x="101450" y="63945"/>
                </a:lnTo>
                <a:lnTo>
                  <a:pt x="101554" y="63945"/>
                </a:lnTo>
                <a:lnTo>
                  <a:pt x="101554" y="64217"/>
                </a:lnTo>
                <a:lnTo>
                  <a:pt x="101761" y="64217"/>
                </a:lnTo>
                <a:lnTo>
                  <a:pt x="101761" y="63673"/>
                </a:lnTo>
                <a:lnTo>
                  <a:pt x="101865" y="63400"/>
                </a:lnTo>
                <a:lnTo>
                  <a:pt x="102383" y="62856"/>
                </a:lnTo>
                <a:lnTo>
                  <a:pt x="102487" y="62584"/>
                </a:lnTo>
                <a:lnTo>
                  <a:pt x="102590" y="61769"/>
                </a:lnTo>
                <a:lnTo>
                  <a:pt x="102728" y="62027"/>
                </a:lnTo>
                <a:lnTo>
                  <a:pt x="102654" y="62838"/>
                </a:lnTo>
                <a:lnTo>
                  <a:pt x="102590" y="63400"/>
                </a:lnTo>
                <a:lnTo>
                  <a:pt x="102654" y="64343"/>
                </a:lnTo>
                <a:lnTo>
                  <a:pt x="102875" y="64411"/>
                </a:lnTo>
                <a:lnTo>
                  <a:pt x="103005" y="64217"/>
                </a:lnTo>
                <a:lnTo>
                  <a:pt x="103419" y="62856"/>
                </a:lnTo>
                <a:lnTo>
                  <a:pt x="103419" y="62040"/>
                </a:lnTo>
                <a:lnTo>
                  <a:pt x="103523" y="62040"/>
                </a:lnTo>
                <a:lnTo>
                  <a:pt x="103523" y="62313"/>
                </a:lnTo>
                <a:lnTo>
                  <a:pt x="103626" y="62313"/>
                </a:lnTo>
                <a:lnTo>
                  <a:pt x="103626" y="61769"/>
                </a:lnTo>
                <a:lnTo>
                  <a:pt x="103730" y="61769"/>
                </a:lnTo>
                <a:lnTo>
                  <a:pt x="103730" y="62040"/>
                </a:lnTo>
                <a:lnTo>
                  <a:pt x="103834" y="61769"/>
                </a:lnTo>
                <a:lnTo>
                  <a:pt x="103938" y="61769"/>
                </a:lnTo>
                <a:lnTo>
                  <a:pt x="103938" y="61224"/>
                </a:lnTo>
                <a:lnTo>
                  <a:pt x="104248" y="61224"/>
                </a:lnTo>
                <a:lnTo>
                  <a:pt x="104352" y="61224"/>
                </a:lnTo>
                <a:lnTo>
                  <a:pt x="104663" y="62313"/>
                </a:lnTo>
                <a:lnTo>
                  <a:pt x="104766" y="62313"/>
                </a:lnTo>
                <a:lnTo>
                  <a:pt x="104974" y="62584"/>
                </a:lnTo>
                <a:lnTo>
                  <a:pt x="105077" y="62313"/>
                </a:lnTo>
                <a:lnTo>
                  <a:pt x="105077" y="62584"/>
                </a:lnTo>
                <a:lnTo>
                  <a:pt x="105181" y="62584"/>
                </a:lnTo>
                <a:lnTo>
                  <a:pt x="105077" y="63129"/>
                </a:lnTo>
                <a:lnTo>
                  <a:pt x="105077" y="63400"/>
                </a:lnTo>
                <a:lnTo>
                  <a:pt x="105398" y="63754"/>
                </a:lnTo>
                <a:lnTo>
                  <a:pt x="105766" y="64199"/>
                </a:lnTo>
                <a:lnTo>
                  <a:pt x="105803" y="64217"/>
                </a:lnTo>
                <a:lnTo>
                  <a:pt x="105803" y="63945"/>
                </a:lnTo>
                <a:lnTo>
                  <a:pt x="105803" y="63129"/>
                </a:lnTo>
                <a:lnTo>
                  <a:pt x="105906" y="62584"/>
                </a:lnTo>
                <a:lnTo>
                  <a:pt x="106010" y="62313"/>
                </a:lnTo>
                <a:lnTo>
                  <a:pt x="106217" y="62313"/>
                </a:lnTo>
                <a:lnTo>
                  <a:pt x="106217" y="62040"/>
                </a:lnTo>
                <a:lnTo>
                  <a:pt x="106217" y="61769"/>
                </a:lnTo>
                <a:lnTo>
                  <a:pt x="106321" y="61496"/>
                </a:lnTo>
                <a:lnTo>
                  <a:pt x="106528" y="61769"/>
                </a:lnTo>
                <a:lnTo>
                  <a:pt x="106632" y="61496"/>
                </a:lnTo>
                <a:lnTo>
                  <a:pt x="106735" y="61224"/>
                </a:lnTo>
                <a:lnTo>
                  <a:pt x="106632" y="60952"/>
                </a:lnTo>
                <a:lnTo>
                  <a:pt x="106632" y="60407"/>
                </a:lnTo>
                <a:lnTo>
                  <a:pt x="106735" y="60407"/>
                </a:lnTo>
                <a:lnTo>
                  <a:pt x="106942" y="60136"/>
                </a:lnTo>
                <a:lnTo>
                  <a:pt x="107046" y="60407"/>
                </a:lnTo>
                <a:lnTo>
                  <a:pt x="107150" y="60407"/>
                </a:lnTo>
                <a:lnTo>
                  <a:pt x="107254" y="60407"/>
                </a:lnTo>
                <a:lnTo>
                  <a:pt x="107357" y="59863"/>
                </a:lnTo>
                <a:lnTo>
                  <a:pt x="107357" y="59592"/>
                </a:lnTo>
                <a:lnTo>
                  <a:pt x="107357" y="59319"/>
                </a:lnTo>
                <a:lnTo>
                  <a:pt x="107254" y="59319"/>
                </a:lnTo>
                <a:lnTo>
                  <a:pt x="107254" y="59047"/>
                </a:lnTo>
                <a:lnTo>
                  <a:pt x="107635" y="59369"/>
                </a:lnTo>
                <a:lnTo>
                  <a:pt x="107829" y="59258"/>
                </a:lnTo>
                <a:lnTo>
                  <a:pt x="107819" y="58578"/>
                </a:lnTo>
                <a:lnTo>
                  <a:pt x="107772" y="58230"/>
                </a:lnTo>
                <a:lnTo>
                  <a:pt x="107979" y="58230"/>
                </a:lnTo>
                <a:lnTo>
                  <a:pt x="108082" y="58503"/>
                </a:lnTo>
                <a:lnTo>
                  <a:pt x="108186" y="58503"/>
                </a:lnTo>
                <a:lnTo>
                  <a:pt x="108290" y="58503"/>
                </a:lnTo>
                <a:lnTo>
                  <a:pt x="108394" y="57959"/>
                </a:lnTo>
                <a:lnTo>
                  <a:pt x="108497" y="57959"/>
                </a:lnTo>
                <a:lnTo>
                  <a:pt x="108761" y="57609"/>
                </a:lnTo>
                <a:lnTo>
                  <a:pt x="109078" y="57435"/>
                </a:lnTo>
                <a:lnTo>
                  <a:pt x="109326" y="57142"/>
                </a:lnTo>
                <a:lnTo>
                  <a:pt x="109326" y="56870"/>
                </a:lnTo>
                <a:lnTo>
                  <a:pt x="109667" y="56571"/>
                </a:lnTo>
                <a:lnTo>
                  <a:pt x="110009" y="56273"/>
                </a:lnTo>
                <a:lnTo>
                  <a:pt x="110259" y="56053"/>
                </a:lnTo>
                <a:lnTo>
                  <a:pt x="110466" y="55782"/>
                </a:lnTo>
                <a:lnTo>
                  <a:pt x="110466" y="56053"/>
                </a:lnTo>
                <a:lnTo>
                  <a:pt x="110673" y="56053"/>
                </a:lnTo>
                <a:lnTo>
                  <a:pt x="110777" y="56053"/>
                </a:lnTo>
                <a:lnTo>
                  <a:pt x="111088" y="55782"/>
                </a:lnTo>
                <a:lnTo>
                  <a:pt x="111191" y="55782"/>
                </a:lnTo>
                <a:lnTo>
                  <a:pt x="111398" y="56326"/>
                </a:lnTo>
                <a:lnTo>
                  <a:pt x="111804" y="56355"/>
                </a:lnTo>
                <a:lnTo>
                  <a:pt x="112070" y="56016"/>
                </a:lnTo>
                <a:lnTo>
                  <a:pt x="112331" y="55509"/>
                </a:lnTo>
                <a:lnTo>
                  <a:pt x="112228" y="55509"/>
                </a:lnTo>
                <a:lnTo>
                  <a:pt x="112228" y="55238"/>
                </a:lnTo>
                <a:lnTo>
                  <a:pt x="112124" y="54693"/>
                </a:lnTo>
                <a:lnTo>
                  <a:pt x="112331" y="54422"/>
                </a:lnTo>
                <a:lnTo>
                  <a:pt x="112124" y="54149"/>
                </a:lnTo>
                <a:lnTo>
                  <a:pt x="111813" y="54149"/>
                </a:lnTo>
                <a:lnTo>
                  <a:pt x="111813" y="53877"/>
                </a:lnTo>
                <a:lnTo>
                  <a:pt x="111917" y="53605"/>
                </a:lnTo>
                <a:lnTo>
                  <a:pt x="111813" y="53333"/>
                </a:lnTo>
                <a:lnTo>
                  <a:pt x="111710" y="52789"/>
                </a:lnTo>
                <a:lnTo>
                  <a:pt x="111813" y="52789"/>
                </a:lnTo>
                <a:lnTo>
                  <a:pt x="111710" y="52245"/>
                </a:lnTo>
                <a:lnTo>
                  <a:pt x="111606" y="52245"/>
                </a:lnTo>
                <a:lnTo>
                  <a:pt x="111467" y="51380"/>
                </a:lnTo>
                <a:lnTo>
                  <a:pt x="111328" y="50586"/>
                </a:lnTo>
                <a:lnTo>
                  <a:pt x="111295" y="50339"/>
                </a:lnTo>
                <a:lnTo>
                  <a:pt x="110984" y="50884"/>
                </a:lnTo>
                <a:lnTo>
                  <a:pt x="110984" y="50612"/>
                </a:lnTo>
                <a:lnTo>
                  <a:pt x="110777" y="50612"/>
                </a:lnTo>
                <a:lnTo>
                  <a:pt x="110777" y="50068"/>
                </a:lnTo>
                <a:lnTo>
                  <a:pt x="110880" y="50068"/>
                </a:lnTo>
                <a:lnTo>
                  <a:pt x="110880" y="49795"/>
                </a:lnTo>
                <a:lnTo>
                  <a:pt x="110984" y="49795"/>
                </a:lnTo>
                <a:lnTo>
                  <a:pt x="111088" y="49795"/>
                </a:lnTo>
                <a:lnTo>
                  <a:pt x="110984" y="49523"/>
                </a:lnTo>
                <a:lnTo>
                  <a:pt x="110984" y="49251"/>
                </a:lnTo>
                <a:lnTo>
                  <a:pt x="110755" y="49520"/>
                </a:lnTo>
                <a:lnTo>
                  <a:pt x="110575" y="49504"/>
                </a:lnTo>
                <a:lnTo>
                  <a:pt x="110362" y="49251"/>
                </a:lnTo>
                <a:lnTo>
                  <a:pt x="109948" y="48979"/>
                </a:lnTo>
                <a:lnTo>
                  <a:pt x="110051" y="48707"/>
                </a:lnTo>
                <a:lnTo>
                  <a:pt x="110370" y="48840"/>
                </a:lnTo>
                <a:lnTo>
                  <a:pt x="110762" y="48979"/>
                </a:lnTo>
                <a:lnTo>
                  <a:pt x="110777" y="48979"/>
                </a:lnTo>
                <a:lnTo>
                  <a:pt x="110777" y="48707"/>
                </a:lnTo>
                <a:lnTo>
                  <a:pt x="111119" y="48933"/>
                </a:lnTo>
                <a:lnTo>
                  <a:pt x="111433" y="49164"/>
                </a:lnTo>
                <a:lnTo>
                  <a:pt x="111761" y="49310"/>
                </a:lnTo>
                <a:lnTo>
                  <a:pt x="112144" y="49283"/>
                </a:lnTo>
                <a:lnTo>
                  <a:pt x="112228" y="49251"/>
                </a:lnTo>
                <a:lnTo>
                  <a:pt x="112549" y="48989"/>
                </a:lnTo>
                <a:lnTo>
                  <a:pt x="112916" y="48514"/>
                </a:lnTo>
                <a:lnTo>
                  <a:pt x="113057" y="48162"/>
                </a:lnTo>
                <a:lnTo>
                  <a:pt x="112953" y="47891"/>
                </a:lnTo>
                <a:lnTo>
                  <a:pt x="112953" y="47618"/>
                </a:lnTo>
                <a:lnTo>
                  <a:pt x="112953" y="47346"/>
                </a:lnTo>
                <a:lnTo>
                  <a:pt x="113264" y="47074"/>
                </a:lnTo>
                <a:lnTo>
                  <a:pt x="113264" y="46802"/>
                </a:lnTo>
                <a:lnTo>
                  <a:pt x="113264" y="46258"/>
                </a:lnTo>
                <a:lnTo>
                  <a:pt x="113057" y="46258"/>
                </a:lnTo>
                <a:lnTo>
                  <a:pt x="112953" y="45986"/>
                </a:lnTo>
                <a:lnTo>
                  <a:pt x="112850" y="45714"/>
                </a:lnTo>
                <a:lnTo>
                  <a:pt x="112953" y="45442"/>
                </a:lnTo>
                <a:lnTo>
                  <a:pt x="112850" y="45442"/>
                </a:lnTo>
                <a:lnTo>
                  <a:pt x="112953" y="45169"/>
                </a:lnTo>
                <a:lnTo>
                  <a:pt x="113057" y="45169"/>
                </a:lnTo>
                <a:lnTo>
                  <a:pt x="113057" y="44898"/>
                </a:lnTo>
                <a:lnTo>
                  <a:pt x="112953" y="44353"/>
                </a:lnTo>
                <a:lnTo>
                  <a:pt x="112953" y="44081"/>
                </a:lnTo>
                <a:lnTo>
                  <a:pt x="113057" y="44081"/>
                </a:lnTo>
                <a:lnTo>
                  <a:pt x="113160" y="43809"/>
                </a:lnTo>
                <a:lnTo>
                  <a:pt x="113160" y="43537"/>
                </a:lnTo>
                <a:lnTo>
                  <a:pt x="113264" y="43809"/>
                </a:lnTo>
                <a:lnTo>
                  <a:pt x="113367" y="43809"/>
                </a:lnTo>
                <a:lnTo>
                  <a:pt x="113471" y="43809"/>
                </a:lnTo>
                <a:lnTo>
                  <a:pt x="113382" y="44495"/>
                </a:lnTo>
                <a:lnTo>
                  <a:pt x="113553" y="44795"/>
                </a:lnTo>
                <a:lnTo>
                  <a:pt x="113575" y="44898"/>
                </a:lnTo>
                <a:lnTo>
                  <a:pt x="113575" y="45442"/>
                </a:lnTo>
                <a:lnTo>
                  <a:pt x="113367" y="45714"/>
                </a:lnTo>
                <a:lnTo>
                  <a:pt x="113471" y="45986"/>
                </a:lnTo>
                <a:lnTo>
                  <a:pt x="113367" y="46530"/>
                </a:lnTo>
                <a:lnTo>
                  <a:pt x="113678" y="46530"/>
                </a:lnTo>
                <a:lnTo>
                  <a:pt x="113782" y="46802"/>
                </a:lnTo>
                <a:lnTo>
                  <a:pt x="113886" y="47346"/>
                </a:lnTo>
                <a:lnTo>
                  <a:pt x="114207" y="47085"/>
                </a:lnTo>
                <a:lnTo>
                  <a:pt x="114574" y="46609"/>
                </a:lnTo>
                <a:lnTo>
                  <a:pt x="114611" y="46530"/>
                </a:lnTo>
                <a:lnTo>
                  <a:pt x="114611" y="45986"/>
                </a:lnTo>
                <a:lnTo>
                  <a:pt x="114715" y="45986"/>
                </a:lnTo>
                <a:lnTo>
                  <a:pt x="114818" y="45986"/>
                </a:lnTo>
                <a:lnTo>
                  <a:pt x="114818" y="46258"/>
                </a:lnTo>
                <a:lnTo>
                  <a:pt x="115336" y="46258"/>
                </a:lnTo>
                <a:lnTo>
                  <a:pt x="115440" y="46530"/>
                </a:lnTo>
                <a:lnTo>
                  <a:pt x="115644" y="47246"/>
                </a:lnTo>
                <a:lnTo>
                  <a:pt x="115772" y="47961"/>
                </a:lnTo>
                <a:lnTo>
                  <a:pt x="115751" y="48162"/>
                </a:lnTo>
                <a:lnTo>
                  <a:pt x="115751" y="48435"/>
                </a:lnTo>
                <a:lnTo>
                  <a:pt x="115647" y="48435"/>
                </a:lnTo>
                <a:lnTo>
                  <a:pt x="115647" y="48707"/>
                </a:lnTo>
                <a:lnTo>
                  <a:pt x="115751" y="48979"/>
                </a:lnTo>
                <a:lnTo>
                  <a:pt x="115958" y="49523"/>
                </a:lnTo>
                <a:lnTo>
                  <a:pt x="116062" y="49523"/>
                </a:lnTo>
                <a:lnTo>
                  <a:pt x="116269" y="49795"/>
                </a:lnTo>
                <a:lnTo>
                  <a:pt x="116269" y="49251"/>
                </a:lnTo>
                <a:lnTo>
                  <a:pt x="116373" y="49251"/>
                </a:lnTo>
                <a:lnTo>
                  <a:pt x="116711" y="49539"/>
                </a:lnTo>
                <a:lnTo>
                  <a:pt x="117076" y="50088"/>
                </a:lnTo>
                <a:lnTo>
                  <a:pt x="117202" y="50339"/>
                </a:lnTo>
                <a:lnTo>
                  <a:pt x="117202" y="50884"/>
                </a:lnTo>
                <a:lnTo>
                  <a:pt x="117513" y="50884"/>
                </a:lnTo>
                <a:lnTo>
                  <a:pt x="117513" y="50612"/>
                </a:lnTo>
                <a:lnTo>
                  <a:pt x="117616" y="50612"/>
                </a:lnTo>
                <a:lnTo>
                  <a:pt x="117720" y="50339"/>
                </a:lnTo>
                <a:lnTo>
                  <a:pt x="117616" y="50068"/>
                </a:lnTo>
                <a:lnTo>
                  <a:pt x="117823" y="50339"/>
                </a:lnTo>
                <a:lnTo>
                  <a:pt x="117823" y="50884"/>
                </a:lnTo>
                <a:lnTo>
                  <a:pt x="118135" y="51156"/>
                </a:lnTo>
                <a:lnTo>
                  <a:pt x="118031" y="50884"/>
                </a:lnTo>
                <a:lnTo>
                  <a:pt x="118135" y="51156"/>
                </a:lnTo>
                <a:lnTo>
                  <a:pt x="118135" y="50884"/>
                </a:lnTo>
                <a:lnTo>
                  <a:pt x="118549" y="50884"/>
                </a:lnTo>
                <a:lnTo>
                  <a:pt x="118445" y="50884"/>
                </a:lnTo>
                <a:lnTo>
                  <a:pt x="118445" y="50612"/>
                </a:lnTo>
                <a:lnTo>
                  <a:pt x="118342" y="50339"/>
                </a:lnTo>
                <a:lnTo>
                  <a:pt x="118342" y="50068"/>
                </a:lnTo>
                <a:lnTo>
                  <a:pt x="118238" y="50068"/>
                </a:lnTo>
                <a:lnTo>
                  <a:pt x="118238" y="49251"/>
                </a:lnTo>
                <a:lnTo>
                  <a:pt x="118135" y="49251"/>
                </a:lnTo>
                <a:lnTo>
                  <a:pt x="118135" y="48979"/>
                </a:lnTo>
                <a:lnTo>
                  <a:pt x="118238" y="48979"/>
                </a:lnTo>
                <a:lnTo>
                  <a:pt x="118445" y="48979"/>
                </a:lnTo>
                <a:lnTo>
                  <a:pt x="118652" y="48707"/>
                </a:lnTo>
                <a:lnTo>
                  <a:pt x="118549" y="48435"/>
                </a:lnTo>
                <a:lnTo>
                  <a:pt x="118549" y="47618"/>
                </a:lnTo>
                <a:lnTo>
                  <a:pt x="118445" y="47891"/>
                </a:lnTo>
                <a:lnTo>
                  <a:pt x="118342" y="47891"/>
                </a:lnTo>
                <a:lnTo>
                  <a:pt x="118238" y="47891"/>
                </a:lnTo>
                <a:lnTo>
                  <a:pt x="118238" y="47074"/>
                </a:lnTo>
                <a:lnTo>
                  <a:pt x="118623" y="47180"/>
                </a:lnTo>
                <a:lnTo>
                  <a:pt x="118935" y="47075"/>
                </a:lnTo>
                <a:lnTo>
                  <a:pt x="118963" y="47074"/>
                </a:lnTo>
                <a:lnTo>
                  <a:pt x="119067" y="47346"/>
                </a:lnTo>
                <a:lnTo>
                  <a:pt x="119171" y="47346"/>
                </a:lnTo>
                <a:lnTo>
                  <a:pt x="119171" y="47618"/>
                </a:lnTo>
                <a:lnTo>
                  <a:pt x="119274" y="47618"/>
                </a:lnTo>
                <a:lnTo>
                  <a:pt x="119378" y="47346"/>
                </a:lnTo>
                <a:lnTo>
                  <a:pt x="119482" y="47618"/>
                </a:lnTo>
                <a:lnTo>
                  <a:pt x="119482" y="46530"/>
                </a:lnTo>
                <a:lnTo>
                  <a:pt x="119585" y="46530"/>
                </a:lnTo>
                <a:lnTo>
                  <a:pt x="119792" y="46802"/>
                </a:lnTo>
                <a:lnTo>
                  <a:pt x="119792" y="46530"/>
                </a:lnTo>
                <a:lnTo>
                  <a:pt x="119689" y="45986"/>
                </a:lnTo>
                <a:lnTo>
                  <a:pt x="119792" y="45714"/>
                </a:lnTo>
                <a:lnTo>
                  <a:pt x="120000" y="45714"/>
                </a:lnTo>
                <a:lnTo>
                  <a:pt x="120000" y="45442"/>
                </a:lnTo>
                <a:lnTo>
                  <a:pt x="120000" y="45169"/>
                </a:lnTo>
                <a:lnTo>
                  <a:pt x="119896" y="45442"/>
                </a:lnTo>
                <a:lnTo>
                  <a:pt x="119792" y="45442"/>
                </a:lnTo>
                <a:lnTo>
                  <a:pt x="119792" y="45169"/>
                </a:lnTo>
                <a:lnTo>
                  <a:pt x="119689" y="44898"/>
                </a:lnTo>
                <a:lnTo>
                  <a:pt x="119338" y="44412"/>
                </a:lnTo>
                <a:lnTo>
                  <a:pt x="119052" y="44012"/>
                </a:lnTo>
                <a:lnTo>
                  <a:pt x="118963" y="43809"/>
                </a:lnTo>
                <a:lnTo>
                  <a:pt x="118860" y="43809"/>
                </a:lnTo>
                <a:lnTo>
                  <a:pt x="118963" y="43537"/>
                </a:lnTo>
                <a:lnTo>
                  <a:pt x="118860" y="43265"/>
                </a:lnTo>
                <a:lnTo>
                  <a:pt x="118652" y="42992"/>
                </a:lnTo>
                <a:lnTo>
                  <a:pt x="118549" y="42721"/>
                </a:lnTo>
                <a:lnTo>
                  <a:pt x="118549" y="42448"/>
                </a:lnTo>
                <a:lnTo>
                  <a:pt x="118445" y="42176"/>
                </a:lnTo>
                <a:lnTo>
                  <a:pt x="118342" y="41904"/>
                </a:lnTo>
                <a:lnTo>
                  <a:pt x="118238" y="41904"/>
                </a:lnTo>
                <a:lnTo>
                  <a:pt x="118135" y="41904"/>
                </a:lnTo>
                <a:lnTo>
                  <a:pt x="117927" y="41632"/>
                </a:lnTo>
                <a:lnTo>
                  <a:pt x="117623" y="41519"/>
                </a:lnTo>
                <a:lnTo>
                  <a:pt x="117262" y="41592"/>
                </a:lnTo>
                <a:lnTo>
                  <a:pt x="116885" y="41778"/>
                </a:lnTo>
                <a:lnTo>
                  <a:pt x="116683" y="41904"/>
                </a:lnTo>
                <a:lnTo>
                  <a:pt x="116787" y="42721"/>
                </a:lnTo>
                <a:lnTo>
                  <a:pt x="116787" y="42992"/>
                </a:lnTo>
                <a:lnTo>
                  <a:pt x="116891" y="43537"/>
                </a:lnTo>
                <a:lnTo>
                  <a:pt x="116683" y="43265"/>
                </a:lnTo>
                <a:lnTo>
                  <a:pt x="116476" y="43265"/>
                </a:lnTo>
                <a:lnTo>
                  <a:pt x="116516" y="42288"/>
                </a:lnTo>
                <a:lnTo>
                  <a:pt x="116573" y="41294"/>
                </a:lnTo>
                <a:lnTo>
                  <a:pt x="116580" y="41088"/>
                </a:lnTo>
                <a:lnTo>
                  <a:pt x="116476" y="40815"/>
                </a:lnTo>
                <a:lnTo>
                  <a:pt x="116269" y="40815"/>
                </a:lnTo>
                <a:lnTo>
                  <a:pt x="116166" y="40544"/>
                </a:lnTo>
                <a:lnTo>
                  <a:pt x="116166" y="39727"/>
                </a:lnTo>
                <a:lnTo>
                  <a:pt x="115751" y="39727"/>
                </a:lnTo>
                <a:lnTo>
                  <a:pt x="115647" y="39455"/>
                </a:lnTo>
                <a:lnTo>
                  <a:pt x="115647" y="39183"/>
                </a:lnTo>
                <a:lnTo>
                  <a:pt x="115544" y="38911"/>
                </a:lnTo>
                <a:lnTo>
                  <a:pt x="115440" y="38911"/>
                </a:lnTo>
                <a:lnTo>
                  <a:pt x="115336" y="38911"/>
                </a:lnTo>
                <a:lnTo>
                  <a:pt x="115233" y="38639"/>
                </a:lnTo>
                <a:lnTo>
                  <a:pt x="115129" y="38639"/>
                </a:lnTo>
                <a:lnTo>
                  <a:pt x="115026" y="38367"/>
                </a:lnTo>
                <a:lnTo>
                  <a:pt x="115026" y="38095"/>
                </a:lnTo>
                <a:lnTo>
                  <a:pt x="114818" y="38095"/>
                </a:lnTo>
                <a:lnTo>
                  <a:pt x="114544" y="37511"/>
                </a:lnTo>
                <a:lnTo>
                  <a:pt x="114270" y="36852"/>
                </a:lnTo>
                <a:lnTo>
                  <a:pt x="114197" y="36734"/>
                </a:lnTo>
                <a:lnTo>
                  <a:pt x="114093" y="36734"/>
                </a:lnTo>
                <a:lnTo>
                  <a:pt x="113989" y="36462"/>
                </a:lnTo>
                <a:lnTo>
                  <a:pt x="114093" y="36462"/>
                </a:lnTo>
                <a:lnTo>
                  <a:pt x="114093" y="36190"/>
                </a:lnTo>
                <a:lnTo>
                  <a:pt x="113989" y="35645"/>
                </a:lnTo>
                <a:lnTo>
                  <a:pt x="113782" y="35645"/>
                </a:lnTo>
                <a:lnTo>
                  <a:pt x="113782" y="35918"/>
                </a:lnTo>
                <a:lnTo>
                  <a:pt x="113575" y="35645"/>
                </a:lnTo>
                <a:lnTo>
                  <a:pt x="113575" y="35374"/>
                </a:lnTo>
                <a:lnTo>
                  <a:pt x="113264" y="35374"/>
                </a:lnTo>
                <a:lnTo>
                  <a:pt x="113264" y="35101"/>
                </a:lnTo>
                <a:lnTo>
                  <a:pt x="112953" y="35101"/>
                </a:lnTo>
                <a:lnTo>
                  <a:pt x="112873" y="34125"/>
                </a:lnTo>
                <a:lnTo>
                  <a:pt x="112587" y="33514"/>
                </a:lnTo>
                <a:lnTo>
                  <a:pt x="112538" y="33468"/>
                </a:lnTo>
                <a:lnTo>
                  <a:pt x="112538" y="33197"/>
                </a:lnTo>
                <a:lnTo>
                  <a:pt x="112435" y="33197"/>
                </a:lnTo>
                <a:lnTo>
                  <a:pt x="112331" y="33197"/>
                </a:lnTo>
                <a:lnTo>
                  <a:pt x="112331" y="32380"/>
                </a:lnTo>
                <a:lnTo>
                  <a:pt x="112228" y="32108"/>
                </a:lnTo>
                <a:lnTo>
                  <a:pt x="112228" y="31836"/>
                </a:lnTo>
                <a:lnTo>
                  <a:pt x="111883" y="31933"/>
                </a:lnTo>
                <a:lnTo>
                  <a:pt x="111531" y="31870"/>
                </a:lnTo>
                <a:lnTo>
                  <a:pt x="111502" y="31836"/>
                </a:lnTo>
                <a:lnTo>
                  <a:pt x="111398" y="31291"/>
                </a:lnTo>
                <a:lnTo>
                  <a:pt x="111295" y="31291"/>
                </a:lnTo>
                <a:lnTo>
                  <a:pt x="110995" y="31354"/>
                </a:lnTo>
                <a:lnTo>
                  <a:pt x="110786" y="31662"/>
                </a:lnTo>
                <a:lnTo>
                  <a:pt x="110501" y="31608"/>
                </a:lnTo>
                <a:lnTo>
                  <a:pt x="110466" y="31564"/>
                </a:lnTo>
                <a:lnTo>
                  <a:pt x="110362" y="31291"/>
                </a:lnTo>
                <a:lnTo>
                  <a:pt x="110362" y="30476"/>
                </a:lnTo>
                <a:lnTo>
                  <a:pt x="110155" y="30476"/>
                </a:lnTo>
                <a:lnTo>
                  <a:pt x="109948" y="29931"/>
                </a:lnTo>
                <a:lnTo>
                  <a:pt x="109741" y="30204"/>
                </a:lnTo>
                <a:lnTo>
                  <a:pt x="109533" y="30204"/>
                </a:lnTo>
                <a:lnTo>
                  <a:pt x="109222" y="29387"/>
                </a:lnTo>
                <a:lnTo>
                  <a:pt x="109222" y="29115"/>
                </a:lnTo>
                <a:lnTo>
                  <a:pt x="109119" y="29115"/>
                </a:lnTo>
                <a:lnTo>
                  <a:pt x="109119" y="29387"/>
                </a:lnTo>
                <a:lnTo>
                  <a:pt x="109015" y="29387"/>
                </a:lnTo>
                <a:lnTo>
                  <a:pt x="108670" y="29591"/>
                </a:lnTo>
                <a:lnTo>
                  <a:pt x="108319" y="29423"/>
                </a:lnTo>
                <a:lnTo>
                  <a:pt x="108290" y="29387"/>
                </a:lnTo>
                <a:lnTo>
                  <a:pt x="108082" y="29387"/>
                </a:lnTo>
                <a:lnTo>
                  <a:pt x="107875" y="29115"/>
                </a:lnTo>
                <a:lnTo>
                  <a:pt x="107668" y="29115"/>
                </a:lnTo>
                <a:lnTo>
                  <a:pt x="107564" y="29660"/>
                </a:lnTo>
                <a:lnTo>
                  <a:pt x="107357" y="29387"/>
                </a:lnTo>
                <a:lnTo>
                  <a:pt x="107254" y="29115"/>
                </a:lnTo>
                <a:lnTo>
                  <a:pt x="106950" y="29052"/>
                </a:lnTo>
                <a:lnTo>
                  <a:pt x="106625" y="29169"/>
                </a:lnTo>
                <a:lnTo>
                  <a:pt x="106259" y="29140"/>
                </a:lnTo>
                <a:lnTo>
                  <a:pt x="106217" y="29115"/>
                </a:lnTo>
                <a:lnTo>
                  <a:pt x="106114" y="28843"/>
                </a:lnTo>
                <a:lnTo>
                  <a:pt x="106010" y="28843"/>
                </a:lnTo>
                <a:lnTo>
                  <a:pt x="106010" y="28571"/>
                </a:lnTo>
                <a:lnTo>
                  <a:pt x="105906" y="28843"/>
                </a:lnTo>
                <a:lnTo>
                  <a:pt x="105803" y="28843"/>
                </a:lnTo>
                <a:lnTo>
                  <a:pt x="105880" y="29740"/>
                </a:lnTo>
                <a:lnTo>
                  <a:pt x="105823" y="30588"/>
                </a:lnTo>
                <a:lnTo>
                  <a:pt x="105803" y="30747"/>
                </a:lnTo>
                <a:lnTo>
                  <a:pt x="106010" y="30747"/>
                </a:lnTo>
                <a:lnTo>
                  <a:pt x="106114" y="31020"/>
                </a:lnTo>
                <a:lnTo>
                  <a:pt x="106217" y="31564"/>
                </a:lnTo>
                <a:lnTo>
                  <a:pt x="106217" y="32380"/>
                </a:lnTo>
                <a:lnTo>
                  <a:pt x="106217" y="32653"/>
                </a:lnTo>
                <a:lnTo>
                  <a:pt x="106114" y="32924"/>
                </a:lnTo>
                <a:lnTo>
                  <a:pt x="106010" y="32653"/>
                </a:lnTo>
                <a:lnTo>
                  <a:pt x="105803" y="33468"/>
                </a:lnTo>
                <a:lnTo>
                  <a:pt x="105595" y="33468"/>
                </a:lnTo>
                <a:lnTo>
                  <a:pt x="105699" y="34013"/>
                </a:lnTo>
                <a:lnTo>
                  <a:pt x="105595" y="34013"/>
                </a:lnTo>
                <a:lnTo>
                  <a:pt x="105492" y="34285"/>
                </a:lnTo>
                <a:lnTo>
                  <a:pt x="105388" y="34013"/>
                </a:lnTo>
                <a:lnTo>
                  <a:pt x="105285" y="34013"/>
                </a:lnTo>
                <a:lnTo>
                  <a:pt x="105181" y="34013"/>
                </a:lnTo>
                <a:lnTo>
                  <a:pt x="105181" y="34285"/>
                </a:lnTo>
                <a:lnTo>
                  <a:pt x="104974" y="34557"/>
                </a:lnTo>
                <a:lnTo>
                  <a:pt x="104870" y="34557"/>
                </a:lnTo>
                <a:lnTo>
                  <a:pt x="104663" y="34557"/>
                </a:lnTo>
                <a:lnTo>
                  <a:pt x="104623" y="33664"/>
                </a:lnTo>
                <a:lnTo>
                  <a:pt x="104566" y="32679"/>
                </a:lnTo>
                <a:lnTo>
                  <a:pt x="104559" y="32380"/>
                </a:lnTo>
                <a:lnTo>
                  <a:pt x="104456" y="32380"/>
                </a:lnTo>
                <a:lnTo>
                  <a:pt x="104248" y="32380"/>
                </a:lnTo>
                <a:lnTo>
                  <a:pt x="104248" y="32108"/>
                </a:lnTo>
                <a:lnTo>
                  <a:pt x="104145" y="31836"/>
                </a:lnTo>
                <a:lnTo>
                  <a:pt x="104145" y="30747"/>
                </a:lnTo>
                <a:lnTo>
                  <a:pt x="104145" y="30476"/>
                </a:lnTo>
                <a:lnTo>
                  <a:pt x="104041" y="30747"/>
                </a:lnTo>
                <a:lnTo>
                  <a:pt x="103938" y="31291"/>
                </a:lnTo>
                <a:lnTo>
                  <a:pt x="103834" y="31291"/>
                </a:lnTo>
                <a:lnTo>
                  <a:pt x="103730" y="31291"/>
                </a:lnTo>
                <a:lnTo>
                  <a:pt x="103834" y="31020"/>
                </a:lnTo>
                <a:lnTo>
                  <a:pt x="103730" y="31020"/>
                </a:lnTo>
                <a:lnTo>
                  <a:pt x="103402" y="31483"/>
                </a:lnTo>
                <a:lnTo>
                  <a:pt x="103063" y="31823"/>
                </a:lnTo>
                <a:lnTo>
                  <a:pt x="103005" y="31836"/>
                </a:lnTo>
                <a:lnTo>
                  <a:pt x="102901" y="31836"/>
                </a:lnTo>
                <a:lnTo>
                  <a:pt x="103005" y="31291"/>
                </a:lnTo>
                <a:lnTo>
                  <a:pt x="103005" y="31020"/>
                </a:lnTo>
                <a:lnTo>
                  <a:pt x="102797" y="31020"/>
                </a:lnTo>
                <a:lnTo>
                  <a:pt x="102487" y="30747"/>
                </a:lnTo>
                <a:lnTo>
                  <a:pt x="102383" y="30747"/>
                </a:lnTo>
                <a:lnTo>
                  <a:pt x="101865" y="30747"/>
                </a:lnTo>
                <a:lnTo>
                  <a:pt x="101761" y="31291"/>
                </a:lnTo>
                <a:lnTo>
                  <a:pt x="101554" y="31291"/>
                </a:lnTo>
                <a:lnTo>
                  <a:pt x="101554" y="31020"/>
                </a:lnTo>
                <a:lnTo>
                  <a:pt x="101347" y="31020"/>
                </a:lnTo>
                <a:lnTo>
                  <a:pt x="101347" y="30747"/>
                </a:lnTo>
                <a:lnTo>
                  <a:pt x="101450" y="30476"/>
                </a:lnTo>
                <a:lnTo>
                  <a:pt x="101347" y="30476"/>
                </a:lnTo>
                <a:lnTo>
                  <a:pt x="101036" y="30523"/>
                </a:lnTo>
                <a:lnTo>
                  <a:pt x="100668" y="30590"/>
                </a:lnTo>
                <a:lnTo>
                  <a:pt x="100285" y="30561"/>
                </a:lnTo>
                <a:lnTo>
                  <a:pt x="100103" y="30476"/>
                </a:lnTo>
                <a:lnTo>
                  <a:pt x="100000" y="30204"/>
                </a:lnTo>
                <a:lnTo>
                  <a:pt x="99896" y="30476"/>
                </a:lnTo>
                <a:lnTo>
                  <a:pt x="99585" y="31020"/>
                </a:lnTo>
                <a:lnTo>
                  <a:pt x="99481" y="31020"/>
                </a:lnTo>
                <a:lnTo>
                  <a:pt x="99378" y="31291"/>
                </a:lnTo>
                <a:lnTo>
                  <a:pt x="99171" y="31291"/>
                </a:lnTo>
                <a:lnTo>
                  <a:pt x="99067" y="31291"/>
                </a:lnTo>
                <a:lnTo>
                  <a:pt x="99059" y="32101"/>
                </a:lnTo>
                <a:lnTo>
                  <a:pt x="99005" y="33078"/>
                </a:lnTo>
                <a:lnTo>
                  <a:pt x="98963" y="33468"/>
                </a:lnTo>
                <a:lnTo>
                  <a:pt x="98756" y="33741"/>
                </a:lnTo>
                <a:lnTo>
                  <a:pt x="98756" y="33197"/>
                </a:lnTo>
                <a:lnTo>
                  <a:pt x="98653" y="32924"/>
                </a:lnTo>
                <a:lnTo>
                  <a:pt x="98653" y="32108"/>
                </a:lnTo>
                <a:lnTo>
                  <a:pt x="98445" y="31836"/>
                </a:lnTo>
                <a:lnTo>
                  <a:pt x="98445" y="31020"/>
                </a:lnTo>
                <a:lnTo>
                  <a:pt x="98238" y="31020"/>
                </a:lnTo>
                <a:lnTo>
                  <a:pt x="98134" y="31020"/>
                </a:lnTo>
                <a:lnTo>
                  <a:pt x="98031" y="30747"/>
                </a:lnTo>
                <a:lnTo>
                  <a:pt x="98134" y="30204"/>
                </a:lnTo>
                <a:lnTo>
                  <a:pt x="98134" y="29931"/>
                </a:lnTo>
                <a:lnTo>
                  <a:pt x="98031" y="29660"/>
                </a:lnTo>
                <a:lnTo>
                  <a:pt x="98031" y="29931"/>
                </a:lnTo>
                <a:lnTo>
                  <a:pt x="98031" y="29387"/>
                </a:lnTo>
                <a:lnTo>
                  <a:pt x="98134" y="29387"/>
                </a:lnTo>
                <a:lnTo>
                  <a:pt x="98134" y="29115"/>
                </a:lnTo>
                <a:lnTo>
                  <a:pt x="98238" y="29115"/>
                </a:lnTo>
                <a:lnTo>
                  <a:pt x="98134" y="28843"/>
                </a:lnTo>
                <a:lnTo>
                  <a:pt x="97927" y="28027"/>
                </a:lnTo>
                <a:lnTo>
                  <a:pt x="97824" y="27754"/>
                </a:lnTo>
                <a:lnTo>
                  <a:pt x="97720" y="27754"/>
                </a:lnTo>
                <a:lnTo>
                  <a:pt x="97616" y="28027"/>
                </a:lnTo>
                <a:lnTo>
                  <a:pt x="97616" y="27754"/>
                </a:lnTo>
                <a:lnTo>
                  <a:pt x="97513" y="27754"/>
                </a:lnTo>
                <a:lnTo>
                  <a:pt x="97513" y="27210"/>
                </a:lnTo>
                <a:lnTo>
                  <a:pt x="97409" y="26938"/>
                </a:lnTo>
                <a:lnTo>
                  <a:pt x="97202" y="26666"/>
                </a:lnTo>
                <a:lnTo>
                  <a:pt x="97098" y="26938"/>
                </a:lnTo>
                <a:lnTo>
                  <a:pt x="96891" y="26666"/>
                </a:lnTo>
                <a:lnTo>
                  <a:pt x="96787" y="26666"/>
                </a:lnTo>
                <a:lnTo>
                  <a:pt x="96684" y="26122"/>
                </a:lnTo>
                <a:lnTo>
                  <a:pt x="96580" y="26122"/>
                </a:lnTo>
                <a:lnTo>
                  <a:pt x="96476" y="26122"/>
                </a:lnTo>
                <a:lnTo>
                  <a:pt x="96373" y="26394"/>
                </a:lnTo>
                <a:lnTo>
                  <a:pt x="96269" y="26394"/>
                </a:lnTo>
                <a:lnTo>
                  <a:pt x="96269" y="26666"/>
                </a:lnTo>
                <a:lnTo>
                  <a:pt x="96165" y="26394"/>
                </a:lnTo>
                <a:lnTo>
                  <a:pt x="95958" y="26394"/>
                </a:lnTo>
                <a:lnTo>
                  <a:pt x="95855" y="26394"/>
                </a:lnTo>
                <a:lnTo>
                  <a:pt x="95751" y="26938"/>
                </a:lnTo>
                <a:lnTo>
                  <a:pt x="95440" y="26666"/>
                </a:lnTo>
                <a:lnTo>
                  <a:pt x="95440" y="26394"/>
                </a:lnTo>
                <a:lnTo>
                  <a:pt x="95337" y="26394"/>
                </a:lnTo>
                <a:lnTo>
                  <a:pt x="95129" y="26666"/>
                </a:lnTo>
                <a:lnTo>
                  <a:pt x="94922" y="26394"/>
                </a:lnTo>
                <a:lnTo>
                  <a:pt x="94818" y="26394"/>
                </a:lnTo>
                <a:lnTo>
                  <a:pt x="94611" y="26122"/>
                </a:lnTo>
                <a:lnTo>
                  <a:pt x="94404" y="26122"/>
                </a:lnTo>
                <a:lnTo>
                  <a:pt x="94148" y="26606"/>
                </a:lnTo>
                <a:lnTo>
                  <a:pt x="93852" y="26984"/>
                </a:lnTo>
                <a:lnTo>
                  <a:pt x="93678" y="26938"/>
                </a:lnTo>
                <a:lnTo>
                  <a:pt x="93471" y="26938"/>
                </a:lnTo>
                <a:lnTo>
                  <a:pt x="93368" y="26394"/>
                </a:lnTo>
                <a:lnTo>
                  <a:pt x="93057" y="26394"/>
                </a:lnTo>
                <a:lnTo>
                  <a:pt x="92753" y="26824"/>
                </a:lnTo>
                <a:lnTo>
                  <a:pt x="92446" y="27303"/>
                </a:lnTo>
                <a:lnTo>
                  <a:pt x="92124" y="27483"/>
                </a:lnTo>
                <a:lnTo>
                  <a:pt x="91763" y="27374"/>
                </a:lnTo>
                <a:lnTo>
                  <a:pt x="91417" y="27224"/>
                </a:lnTo>
                <a:lnTo>
                  <a:pt x="91295" y="27210"/>
                </a:lnTo>
                <a:lnTo>
                  <a:pt x="90977" y="27343"/>
                </a:lnTo>
                <a:lnTo>
                  <a:pt x="90584" y="27482"/>
                </a:lnTo>
                <a:lnTo>
                  <a:pt x="90569" y="27483"/>
                </a:lnTo>
                <a:lnTo>
                  <a:pt x="90466" y="27483"/>
                </a:lnTo>
                <a:lnTo>
                  <a:pt x="90069" y="27399"/>
                </a:lnTo>
                <a:lnTo>
                  <a:pt x="89770" y="27391"/>
                </a:lnTo>
                <a:lnTo>
                  <a:pt x="89637" y="27483"/>
                </a:lnTo>
                <a:lnTo>
                  <a:pt x="89857" y="26720"/>
                </a:lnTo>
                <a:lnTo>
                  <a:pt x="90103" y="26086"/>
                </a:lnTo>
                <a:lnTo>
                  <a:pt x="90362" y="25577"/>
                </a:lnTo>
                <a:lnTo>
                  <a:pt x="90259" y="25033"/>
                </a:lnTo>
                <a:lnTo>
                  <a:pt x="89948" y="25033"/>
                </a:lnTo>
                <a:lnTo>
                  <a:pt x="89948" y="24217"/>
                </a:lnTo>
                <a:lnTo>
                  <a:pt x="90052" y="24217"/>
                </a:lnTo>
                <a:lnTo>
                  <a:pt x="89948" y="23945"/>
                </a:lnTo>
                <a:lnTo>
                  <a:pt x="90155" y="23945"/>
                </a:lnTo>
                <a:lnTo>
                  <a:pt x="90259" y="23945"/>
                </a:lnTo>
                <a:lnTo>
                  <a:pt x="90259" y="24489"/>
                </a:lnTo>
                <a:lnTo>
                  <a:pt x="90362" y="24489"/>
                </a:lnTo>
                <a:lnTo>
                  <a:pt x="90569" y="24217"/>
                </a:lnTo>
                <a:lnTo>
                  <a:pt x="90569" y="23945"/>
                </a:lnTo>
                <a:lnTo>
                  <a:pt x="90673" y="23673"/>
                </a:lnTo>
                <a:lnTo>
                  <a:pt x="90673" y="23129"/>
                </a:lnTo>
                <a:lnTo>
                  <a:pt x="90569" y="22856"/>
                </a:lnTo>
                <a:lnTo>
                  <a:pt x="90259" y="22312"/>
                </a:lnTo>
                <a:lnTo>
                  <a:pt x="90155" y="22040"/>
                </a:lnTo>
                <a:lnTo>
                  <a:pt x="89948" y="22040"/>
                </a:lnTo>
                <a:lnTo>
                  <a:pt x="89948" y="22312"/>
                </a:lnTo>
                <a:lnTo>
                  <a:pt x="89740" y="22312"/>
                </a:lnTo>
                <a:lnTo>
                  <a:pt x="89637" y="21769"/>
                </a:lnTo>
                <a:lnTo>
                  <a:pt x="89533" y="21769"/>
                </a:lnTo>
                <a:lnTo>
                  <a:pt x="89141" y="21647"/>
                </a:lnTo>
                <a:lnTo>
                  <a:pt x="88797" y="21712"/>
                </a:lnTo>
                <a:lnTo>
                  <a:pt x="88497" y="21769"/>
                </a:lnTo>
                <a:lnTo>
                  <a:pt x="88328" y="22606"/>
                </a:lnTo>
                <a:lnTo>
                  <a:pt x="88159" y="23390"/>
                </a:lnTo>
                <a:lnTo>
                  <a:pt x="87990" y="24183"/>
                </a:lnTo>
                <a:lnTo>
                  <a:pt x="87875" y="24761"/>
                </a:lnTo>
                <a:lnTo>
                  <a:pt x="87772" y="25033"/>
                </a:lnTo>
                <a:lnTo>
                  <a:pt x="87150" y="25577"/>
                </a:lnTo>
                <a:lnTo>
                  <a:pt x="87046" y="25306"/>
                </a:lnTo>
                <a:lnTo>
                  <a:pt x="86839" y="25033"/>
                </a:lnTo>
                <a:lnTo>
                  <a:pt x="87150" y="24761"/>
                </a:lnTo>
                <a:lnTo>
                  <a:pt x="87253" y="24761"/>
                </a:lnTo>
                <a:lnTo>
                  <a:pt x="87253" y="24489"/>
                </a:lnTo>
                <a:lnTo>
                  <a:pt x="87150" y="24489"/>
                </a:lnTo>
                <a:lnTo>
                  <a:pt x="87150" y="24217"/>
                </a:lnTo>
                <a:lnTo>
                  <a:pt x="87046" y="24217"/>
                </a:lnTo>
                <a:lnTo>
                  <a:pt x="87150" y="23945"/>
                </a:lnTo>
                <a:lnTo>
                  <a:pt x="87429" y="23582"/>
                </a:lnTo>
                <a:lnTo>
                  <a:pt x="87541" y="23265"/>
                </a:lnTo>
                <a:lnTo>
                  <a:pt x="87668" y="22584"/>
                </a:lnTo>
                <a:lnTo>
                  <a:pt x="87772" y="22584"/>
                </a:lnTo>
                <a:lnTo>
                  <a:pt x="87772" y="22856"/>
                </a:lnTo>
                <a:lnTo>
                  <a:pt x="87668" y="23400"/>
                </a:lnTo>
                <a:lnTo>
                  <a:pt x="87875" y="23400"/>
                </a:lnTo>
                <a:lnTo>
                  <a:pt x="87875" y="23129"/>
                </a:lnTo>
                <a:lnTo>
                  <a:pt x="87979" y="22856"/>
                </a:lnTo>
                <a:lnTo>
                  <a:pt x="87979" y="22040"/>
                </a:lnTo>
                <a:lnTo>
                  <a:pt x="87642" y="22199"/>
                </a:lnTo>
                <a:lnTo>
                  <a:pt x="87266" y="22309"/>
                </a:lnTo>
                <a:lnTo>
                  <a:pt x="86889" y="22417"/>
                </a:lnTo>
                <a:lnTo>
                  <a:pt x="86548" y="22572"/>
                </a:lnTo>
                <a:lnTo>
                  <a:pt x="86528" y="22584"/>
                </a:lnTo>
                <a:lnTo>
                  <a:pt x="86437" y="21591"/>
                </a:lnTo>
                <a:lnTo>
                  <a:pt x="86482" y="21231"/>
                </a:lnTo>
                <a:lnTo>
                  <a:pt x="86690" y="21269"/>
                </a:lnTo>
                <a:lnTo>
                  <a:pt x="87088" y="21472"/>
                </a:lnTo>
                <a:lnTo>
                  <a:pt x="87150" y="21496"/>
                </a:lnTo>
                <a:lnTo>
                  <a:pt x="87150" y="21224"/>
                </a:lnTo>
                <a:lnTo>
                  <a:pt x="86872" y="20984"/>
                </a:lnTo>
                <a:lnTo>
                  <a:pt x="86501" y="20790"/>
                </a:lnTo>
                <a:lnTo>
                  <a:pt x="86321" y="20680"/>
                </a:lnTo>
                <a:lnTo>
                  <a:pt x="86217" y="20407"/>
                </a:lnTo>
                <a:lnTo>
                  <a:pt x="86010" y="20407"/>
                </a:lnTo>
                <a:lnTo>
                  <a:pt x="85906" y="20680"/>
                </a:lnTo>
                <a:lnTo>
                  <a:pt x="85596" y="20407"/>
                </a:lnTo>
                <a:lnTo>
                  <a:pt x="85492" y="20407"/>
                </a:lnTo>
                <a:lnTo>
                  <a:pt x="85181" y="20136"/>
                </a:lnTo>
                <a:lnTo>
                  <a:pt x="85077" y="20136"/>
                </a:lnTo>
                <a:lnTo>
                  <a:pt x="84767" y="20136"/>
                </a:lnTo>
                <a:lnTo>
                  <a:pt x="84663" y="20136"/>
                </a:lnTo>
                <a:lnTo>
                  <a:pt x="84248" y="19592"/>
                </a:lnTo>
                <a:lnTo>
                  <a:pt x="84145" y="19592"/>
                </a:lnTo>
                <a:lnTo>
                  <a:pt x="84145" y="19047"/>
                </a:lnTo>
                <a:lnTo>
                  <a:pt x="84041" y="19047"/>
                </a:lnTo>
                <a:lnTo>
                  <a:pt x="83523" y="19047"/>
                </a:lnTo>
                <a:lnTo>
                  <a:pt x="83523" y="19319"/>
                </a:lnTo>
                <a:lnTo>
                  <a:pt x="83627" y="19592"/>
                </a:lnTo>
                <a:lnTo>
                  <a:pt x="83730" y="19319"/>
                </a:lnTo>
                <a:lnTo>
                  <a:pt x="83730" y="19592"/>
                </a:lnTo>
                <a:lnTo>
                  <a:pt x="83834" y="19863"/>
                </a:lnTo>
                <a:lnTo>
                  <a:pt x="83937" y="19592"/>
                </a:lnTo>
                <a:lnTo>
                  <a:pt x="83834" y="19863"/>
                </a:lnTo>
                <a:lnTo>
                  <a:pt x="83834" y="20407"/>
                </a:lnTo>
                <a:lnTo>
                  <a:pt x="83108" y="20407"/>
                </a:lnTo>
                <a:lnTo>
                  <a:pt x="83005" y="20952"/>
                </a:lnTo>
                <a:lnTo>
                  <a:pt x="83005" y="21224"/>
                </a:lnTo>
                <a:lnTo>
                  <a:pt x="83108" y="21224"/>
                </a:lnTo>
                <a:lnTo>
                  <a:pt x="83523" y="21496"/>
                </a:lnTo>
                <a:lnTo>
                  <a:pt x="83419" y="21496"/>
                </a:lnTo>
                <a:lnTo>
                  <a:pt x="83730" y="21496"/>
                </a:lnTo>
                <a:lnTo>
                  <a:pt x="83730" y="22040"/>
                </a:lnTo>
                <a:lnTo>
                  <a:pt x="83423" y="21819"/>
                </a:lnTo>
                <a:lnTo>
                  <a:pt x="83157" y="21852"/>
                </a:lnTo>
                <a:lnTo>
                  <a:pt x="82973" y="22193"/>
                </a:lnTo>
                <a:lnTo>
                  <a:pt x="82912" y="22895"/>
                </a:lnTo>
                <a:lnTo>
                  <a:pt x="83005" y="23945"/>
                </a:lnTo>
                <a:lnTo>
                  <a:pt x="83108" y="23945"/>
                </a:lnTo>
                <a:lnTo>
                  <a:pt x="83108" y="24217"/>
                </a:lnTo>
                <a:lnTo>
                  <a:pt x="83108" y="25033"/>
                </a:lnTo>
                <a:lnTo>
                  <a:pt x="82901" y="25306"/>
                </a:lnTo>
                <a:lnTo>
                  <a:pt x="82798" y="25033"/>
                </a:lnTo>
                <a:lnTo>
                  <a:pt x="82694" y="25033"/>
                </a:lnTo>
                <a:lnTo>
                  <a:pt x="82694" y="24761"/>
                </a:lnTo>
                <a:lnTo>
                  <a:pt x="82590" y="24761"/>
                </a:lnTo>
                <a:lnTo>
                  <a:pt x="82487" y="24761"/>
                </a:lnTo>
                <a:lnTo>
                  <a:pt x="82487" y="25033"/>
                </a:lnTo>
                <a:lnTo>
                  <a:pt x="82383" y="25033"/>
                </a:lnTo>
                <a:lnTo>
                  <a:pt x="82383" y="24761"/>
                </a:lnTo>
                <a:lnTo>
                  <a:pt x="82487" y="24489"/>
                </a:lnTo>
                <a:lnTo>
                  <a:pt x="82383" y="24217"/>
                </a:lnTo>
                <a:lnTo>
                  <a:pt x="82383" y="23945"/>
                </a:lnTo>
                <a:lnTo>
                  <a:pt x="82279" y="23945"/>
                </a:lnTo>
                <a:lnTo>
                  <a:pt x="82072" y="24217"/>
                </a:lnTo>
                <a:lnTo>
                  <a:pt x="82176" y="24217"/>
                </a:lnTo>
                <a:lnTo>
                  <a:pt x="81968" y="24217"/>
                </a:lnTo>
                <a:lnTo>
                  <a:pt x="81968" y="24489"/>
                </a:lnTo>
                <a:lnTo>
                  <a:pt x="82072" y="24217"/>
                </a:lnTo>
                <a:lnTo>
                  <a:pt x="81968" y="24489"/>
                </a:lnTo>
                <a:lnTo>
                  <a:pt x="81865" y="24761"/>
                </a:lnTo>
                <a:lnTo>
                  <a:pt x="81865" y="25033"/>
                </a:lnTo>
                <a:lnTo>
                  <a:pt x="81968" y="25033"/>
                </a:lnTo>
                <a:lnTo>
                  <a:pt x="81968" y="25306"/>
                </a:lnTo>
                <a:lnTo>
                  <a:pt x="82072" y="25577"/>
                </a:lnTo>
                <a:lnTo>
                  <a:pt x="81714" y="25814"/>
                </a:lnTo>
                <a:lnTo>
                  <a:pt x="81361" y="25850"/>
                </a:lnTo>
                <a:lnTo>
                  <a:pt x="81347" y="25850"/>
                </a:lnTo>
                <a:lnTo>
                  <a:pt x="81243" y="25577"/>
                </a:lnTo>
                <a:lnTo>
                  <a:pt x="81139" y="25577"/>
                </a:lnTo>
                <a:lnTo>
                  <a:pt x="81036" y="25850"/>
                </a:lnTo>
                <a:lnTo>
                  <a:pt x="80932" y="25577"/>
                </a:lnTo>
                <a:lnTo>
                  <a:pt x="80932" y="25033"/>
                </a:lnTo>
                <a:lnTo>
                  <a:pt x="80625" y="24576"/>
                </a:lnTo>
                <a:lnTo>
                  <a:pt x="80301" y="24076"/>
                </a:lnTo>
                <a:lnTo>
                  <a:pt x="80207" y="23945"/>
                </a:lnTo>
                <a:lnTo>
                  <a:pt x="80103" y="23673"/>
                </a:lnTo>
                <a:lnTo>
                  <a:pt x="80000" y="23945"/>
                </a:lnTo>
                <a:lnTo>
                  <a:pt x="79896" y="23945"/>
                </a:lnTo>
                <a:lnTo>
                  <a:pt x="79896" y="23673"/>
                </a:lnTo>
                <a:lnTo>
                  <a:pt x="79689" y="23400"/>
                </a:lnTo>
                <a:lnTo>
                  <a:pt x="79344" y="23557"/>
                </a:lnTo>
                <a:lnTo>
                  <a:pt x="79088" y="24186"/>
                </a:lnTo>
                <a:lnTo>
                  <a:pt x="78878" y="24735"/>
                </a:lnTo>
                <a:lnTo>
                  <a:pt x="78860" y="24761"/>
                </a:lnTo>
                <a:lnTo>
                  <a:pt x="78549" y="24761"/>
                </a:lnTo>
                <a:lnTo>
                  <a:pt x="78342" y="25033"/>
                </a:lnTo>
                <a:lnTo>
                  <a:pt x="78238" y="25033"/>
                </a:lnTo>
                <a:lnTo>
                  <a:pt x="78238" y="24761"/>
                </a:lnTo>
                <a:lnTo>
                  <a:pt x="78342" y="24217"/>
                </a:lnTo>
                <a:lnTo>
                  <a:pt x="78342" y="23945"/>
                </a:lnTo>
                <a:lnTo>
                  <a:pt x="78238" y="23673"/>
                </a:lnTo>
                <a:lnTo>
                  <a:pt x="78135" y="23400"/>
                </a:lnTo>
                <a:lnTo>
                  <a:pt x="78031" y="23400"/>
                </a:lnTo>
                <a:lnTo>
                  <a:pt x="78031" y="22584"/>
                </a:lnTo>
                <a:lnTo>
                  <a:pt x="77927" y="22584"/>
                </a:lnTo>
                <a:lnTo>
                  <a:pt x="77616" y="23673"/>
                </a:lnTo>
                <a:lnTo>
                  <a:pt x="77616" y="24217"/>
                </a:lnTo>
                <a:lnTo>
                  <a:pt x="77720" y="24489"/>
                </a:lnTo>
                <a:lnTo>
                  <a:pt x="77720" y="24761"/>
                </a:lnTo>
                <a:lnTo>
                  <a:pt x="77616" y="25033"/>
                </a:lnTo>
                <a:lnTo>
                  <a:pt x="77513" y="25033"/>
                </a:lnTo>
                <a:lnTo>
                  <a:pt x="77409" y="25033"/>
                </a:lnTo>
                <a:lnTo>
                  <a:pt x="77376" y="26380"/>
                </a:lnTo>
                <a:lnTo>
                  <a:pt x="77278" y="27080"/>
                </a:lnTo>
                <a:lnTo>
                  <a:pt x="77114" y="27694"/>
                </a:lnTo>
                <a:lnTo>
                  <a:pt x="77098" y="27754"/>
                </a:lnTo>
                <a:lnTo>
                  <a:pt x="77098" y="28027"/>
                </a:lnTo>
                <a:lnTo>
                  <a:pt x="77098" y="28571"/>
                </a:lnTo>
                <a:lnTo>
                  <a:pt x="76995" y="28571"/>
                </a:lnTo>
                <a:lnTo>
                  <a:pt x="76891" y="28843"/>
                </a:lnTo>
                <a:lnTo>
                  <a:pt x="76891" y="28571"/>
                </a:lnTo>
                <a:lnTo>
                  <a:pt x="76787" y="28843"/>
                </a:lnTo>
                <a:lnTo>
                  <a:pt x="76787" y="28571"/>
                </a:lnTo>
                <a:lnTo>
                  <a:pt x="76683" y="28571"/>
                </a:lnTo>
                <a:lnTo>
                  <a:pt x="76787" y="27754"/>
                </a:lnTo>
                <a:lnTo>
                  <a:pt x="76683" y="27483"/>
                </a:lnTo>
                <a:lnTo>
                  <a:pt x="76787" y="26938"/>
                </a:lnTo>
                <a:lnTo>
                  <a:pt x="76683" y="26938"/>
                </a:lnTo>
                <a:lnTo>
                  <a:pt x="76683" y="27210"/>
                </a:lnTo>
                <a:lnTo>
                  <a:pt x="76357" y="27096"/>
                </a:lnTo>
                <a:lnTo>
                  <a:pt x="76133" y="26454"/>
                </a:lnTo>
                <a:lnTo>
                  <a:pt x="76062" y="26122"/>
                </a:lnTo>
                <a:lnTo>
                  <a:pt x="75855" y="26394"/>
                </a:lnTo>
                <a:lnTo>
                  <a:pt x="75751" y="26394"/>
                </a:lnTo>
                <a:lnTo>
                  <a:pt x="75544" y="26394"/>
                </a:lnTo>
                <a:lnTo>
                  <a:pt x="75440" y="26122"/>
                </a:lnTo>
                <a:lnTo>
                  <a:pt x="75336" y="25577"/>
                </a:lnTo>
                <a:lnTo>
                  <a:pt x="75233" y="25033"/>
                </a:lnTo>
                <a:lnTo>
                  <a:pt x="75129" y="25306"/>
                </a:lnTo>
                <a:lnTo>
                  <a:pt x="75026" y="25306"/>
                </a:lnTo>
                <a:lnTo>
                  <a:pt x="74922" y="25577"/>
                </a:lnTo>
                <a:lnTo>
                  <a:pt x="74818" y="25306"/>
                </a:lnTo>
                <a:lnTo>
                  <a:pt x="74922" y="25033"/>
                </a:lnTo>
                <a:lnTo>
                  <a:pt x="74818" y="25033"/>
                </a:lnTo>
                <a:lnTo>
                  <a:pt x="74922" y="25033"/>
                </a:lnTo>
                <a:lnTo>
                  <a:pt x="74922" y="24761"/>
                </a:lnTo>
                <a:lnTo>
                  <a:pt x="74922" y="24489"/>
                </a:lnTo>
                <a:lnTo>
                  <a:pt x="75139" y="24272"/>
                </a:lnTo>
                <a:lnTo>
                  <a:pt x="75234" y="24223"/>
                </a:lnTo>
                <a:lnTo>
                  <a:pt x="75192" y="23810"/>
                </a:lnTo>
                <a:lnTo>
                  <a:pt x="75129" y="23400"/>
                </a:lnTo>
                <a:lnTo>
                  <a:pt x="75026" y="23400"/>
                </a:lnTo>
                <a:lnTo>
                  <a:pt x="74922" y="23673"/>
                </a:lnTo>
                <a:lnTo>
                  <a:pt x="75026" y="23945"/>
                </a:lnTo>
                <a:lnTo>
                  <a:pt x="75026" y="24217"/>
                </a:lnTo>
                <a:lnTo>
                  <a:pt x="74715" y="24217"/>
                </a:lnTo>
                <a:lnTo>
                  <a:pt x="74515" y="23401"/>
                </a:lnTo>
                <a:lnTo>
                  <a:pt x="74279" y="22737"/>
                </a:lnTo>
                <a:lnTo>
                  <a:pt x="74022" y="22112"/>
                </a:lnTo>
                <a:lnTo>
                  <a:pt x="73886" y="21769"/>
                </a:lnTo>
                <a:lnTo>
                  <a:pt x="73782" y="22040"/>
                </a:lnTo>
                <a:lnTo>
                  <a:pt x="73678" y="21769"/>
                </a:lnTo>
                <a:lnTo>
                  <a:pt x="73575" y="22040"/>
                </a:lnTo>
                <a:lnTo>
                  <a:pt x="73531" y="22844"/>
                </a:lnTo>
                <a:lnTo>
                  <a:pt x="73666" y="23548"/>
                </a:lnTo>
                <a:lnTo>
                  <a:pt x="73678" y="23673"/>
                </a:lnTo>
                <a:lnTo>
                  <a:pt x="73678" y="23945"/>
                </a:lnTo>
                <a:lnTo>
                  <a:pt x="73575" y="23945"/>
                </a:lnTo>
                <a:lnTo>
                  <a:pt x="73678" y="24217"/>
                </a:lnTo>
                <a:lnTo>
                  <a:pt x="73575" y="24217"/>
                </a:lnTo>
                <a:lnTo>
                  <a:pt x="73442" y="23512"/>
                </a:lnTo>
                <a:lnTo>
                  <a:pt x="73354" y="22686"/>
                </a:lnTo>
                <a:lnTo>
                  <a:pt x="73160" y="22040"/>
                </a:lnTo>
                <a:lnTo>
                  <a:pt x="73057" y="22040"/>
                </a:lnTo>
                <a:lnTo>
                  <a:pt x="72953" y="22312"/>
                </a:lnTo>
                <a:lnTo>
                  <a:pt x="72849" y="22040"/>
                </a:lnTo>
                <a:lnTo>
                  <a:pt x="72394" y="21627"/>
                </a:lnTo>
                <a:lnTo>
                  <a:pt x="72371" y="21504"/>
                </a:lnTo>
                <a:lnTo>
                  <a:pt x="72538" y="21496"/>
                </a:lnTo>
                <a:lnTo>
                  <a:pt x="72642" y="21496"/>
                </a:lnTo>
                <a:lnTo>
                  <a:pt x="72746" y="21769"/>
                </a:lnTo>
                <a:lnTo>
                  <a:pt x="72953" y="21769"/>
                </a:lnTo>
                <a:lnTo>
                  <a:pt x="72849" y="21224"/>
                </a:lnTo>
                <a:lnTo>
                  <a:pt x="72849" y="20952"/>
                </a:lnTo>
                <a:lnTo>
                  <a:pt x="72849" y="20680"/>
                </a:lnTo>
                <a:lnTo>
                  <a:pt x="72746" y="20680"/>
                </a:lnTo>
                <a:lnTo>
                  <a:pt x="72642" y="20680"/>
                </a:lnTo>
                <a:lnTo>
                  <a:pt x="72435" y="20952"/>
                </a:lnTo>
                <a:lnTo>
                  <a:pt x="72435" y="21496"/>
                </a:lnTo>
                <a:lnTo>
                  <a:pt x="72228" y="21496"/>
                </a:lnTo>
                <a:lnTo>
                  <a:pt x="72124" y="21224"/>
                </a:lnTo>
                <a:lnTo>
                  <a:pt x="72020" y="20952"/>
                </a:lnTo>
                <a:lnTo>
                  <a:pt x="71917" y="20680"/>
                </a:lnTo>
                <a:lnTo>
                  <a:pt x="71813" y="20952"/>
                </a:lnTo>
                <a:lnTo>
                  <a:pt x="71917" y="20952"/>
                </a:lnTo>
                <a:lnTo>
                  <a:pt x="72020" y="20680"/>
                </a:lnTo>
                <a:lnTo>
                  <a:pt x="72020" y="20407"/>
                </a:lnTo>
                <a:lnTo>
                  <a:pt x="72124" y="20407"/>
                </a:lnTo>
                <a:lnTo>
                  <a:pt x="72020" y="19863"/>
                </a:lnTo>
                <a:lnTo>
                  <a:pt x="71917" y="19863"/>
                </a:lnTo>
                <a:lnTo>
                  <a:pt x="71710" y="20136"/>
                </a:lnTo>
                <a:lnTo>
                  <a:pt x="71813" y="20136"/>
                </a:lnTo>
                <a:lnTo>
                  <a:pt x="71559" y="20060"/>
                </a:lnTo>
                <a:lnTo>
                  <a:pt x="71666" y="19925"/>
                </a:lnTo>
                <a:lnTo>
                  <a:pt x="71813" y="19863"/>
                </a:lnTo>
                <a:lnTo>
                  <a:pt x="71905" y="19461"/>
                </a:lnTo>
                <a:lnTo>
                  <a:pt x="71908" y="19093"/>
                </a:lnTo>
                <a:lnTo>
                  <a:pt x="71917" y="19047"/>
                </a:lnTo>
                <a:lnTo>
                  <a:pt x="72124" y="19047"/>
                </a:lnTo>
                <a:lnTo>
                  <a:pt x="72228" y="19047"/>
                </a:lnTo>
                <a:lnTo>
                  <a:pt x="72331" y="18503"/>
                </a:lnTo>
                <a:lnTo>
                  <a:pt x="72435" y="18503"/>
                </a:lnTo>
                <a:lnTo>
                  <a:pt x="72642" y="18503"/>
                </a:lnTo>
                <a:lnTo>
                  <a:pt x="72849" y="18503"/>
                </a:lnTo>
                <a:lnTo>
                  <a:pt x="72849" y="17686"/>
                </a:lnTo>
                <a:lnTo>
                  <a:pt x="73057" y="17415"/>
                </a:lnTo>
                <a:lnTo>
                  <a:pt x="73160" y="17415"/>
                </a:lnTo>
                <a:lnTo>
                  <a:pt x="73160" y="17142"/>
                </a:lnTo>
                <a:lnTo>
                  <a:pt x="73057" y="16870"/>
                </a:lnTo>
                <a:lnTo>
                  <a:pt x="73160" y="16598"/>
                </a:lnTo>
                <a:lnTo>
                  <a:pt x="72953" y="16598"/>
                </a:lnTo>
                <a:lnTo>
                  <a:pt x="72746" y="16870"/>
                </a:lnTo>
                <a:lnTo>
                  <a:pt x="72642" y="16598"/>
                </a:lnTo>
                <a:lnTo>
                  <a:pt x="72538" y="16598"/>
                </a:lnTo>
                <a:lnTo>
                  <a:pt x="72538" y="15782"/>
                </a:lnTo>
                <a:lnTo>
                  <a:pt x="72435" y="15782"/>
                </a:lnTo>
                <a:lnTo>
                  <a:pt x="72331" y="15509"/>
                </a:lnTo>
                <a:lnTo>
                  <a:pt x="72228" y="15782"/>
                </a:lnTo>
                <a:lnTo>
                  <a:pt x="72124" y="15782"/>
                </a:lnTo>
                <a:lnTo>
                  <a:pt x="72020" y="15782"/>
                </a:lnTo>
                <a:lnTo>
                  <a:pt x="72124" y="15509"/>
                </a:lnTo>
                <a:lnTo>
                  <a:pt x="72020" y="15237"/>
                </a:lnTo>
                <a:lnTo>
                  <a:pt x="71675" y="15034"/>
                </a:lnTo>
                <a:lnTo>
                  <a:pt x="71324" y="15202"/>
                </a:lnTo>
                <a:lnTo>
                  <a:pt x="71295" y="15237"/>
                </a:lnTo>
                <a:lnTo>
                  <a:pt x="70746" y="15523"/>
                </a:lnTo>
                <a:lnTo>
                  <a:pt x="70516" y="16037"/>
                </a:lnTo>
                <a:lnTo>
                  <a:pt x="70467" y="17006"/>
                </a:lnTo>
                <a:lnTo>
                  <a:pt x="70466" y="17415"/>
                </a:lnTo>
                <a:lnTo>
                  <a:pt x="70673" y="17686"/>
                </a:lnTo>
                <a:lnTo>
                  <a:pt x="70673" y="17415"/>
                </a:lnTo>
                <a:lnTo>
                  <a:pt x="70777" y="17686"/>
                </a:lnTo>
                <a:lnTo>
                  <a:pt x="70777" y="18230"/>
                </a:lnTo>
                <a:lnTo>
                  <a:pt x="70984" y="18503"/>
                </a:lnTo>
                <a:lnTo>
                  <a:pt x="71191" y="18230"/>
                </a:lnTo>
                <a:lnTo>
                  <a:pt x="71398" y="18230"/>
                </a:lnTo>
                <a:lnTo>
                  <a:pt x="71502" y="18775"/>
                </a:lnTo>
                <a:lnTo>
                  <a:pt x="71606" y="18775"/>
                </a:lnTo>
                <a:lnTo>
                  <a:pt x="71813" y="19047"/>
                </a:lnTo>
                <a:lnTo>
                  <a:pt x="71606" y="19047"/>
                </a:lnTo>
                <a:lnTo>
                  <a:pt x="71398" y="19319"/>
                </a:lnTo>
                <a:lnTo>
                  <a:pt x="71502" y="19863"/>
                </a:lnTo>
                <a:lnTo>
                  <a:pt x="71088" y="19863"/>
                </a:lnTo>
                <a:lnTo>
                  <a:pt x="70984" y="20136"/>
                </a:lnTo>
                <a:lnTo>
                  <a:pt x="70984" y="20407"/>
                </a:lnTo>
                <a:lnTo>
                  <a:pt x="71088" y="20407"/>
                </a:lnTo>
                <a:lnTo>
                  <a:pt x="70734" y="20492"/>
                </a:lnTo>
                <a:lnTo>
                  <a:pt x="70398" y="20499"/>
                </a:lnTo>
                <a:lnTo>
                  <a:pt x="70259" y="20407"/>
                </a:lnTo>
                <a:lnTo>
                  <a:pt x="70155" y="20407"/>
                </a:lnTo>
                <a:lnTo>
                  <a:pt x="70051" y="19863"/>
                </a:lnTo>
                <a:lnTo>
                  <a:pt x="69948" y="19592"/>
                </a:lnTo>
                <a:lnTo>
                  <a:pt x="69844" y="19592"/>
                </a:lnTo>
                <a:lnTo>
                  <a:pt x="69844" y="19863"/>
                </a:lnTo>
                <a:lnTo>
                  <a:pt x="69741" y="19863"/>
                </a:lnTo>
                <a:lnTo>
                  <a:pt x="69637" y="19863"/>
                </a:lnTo>
                <a:lnTo>
                  <a:pt x="69430" y="19319"/>
                </a:lnTo>
                <a:lnTo>
                  <a:pt x="69326" y="19319"/>
                </a:lnTo>
                <a:lnTo>
                  <a:pt x="69222" y="19047"/>
                </a:lnTo>
                <a:lnTo>
                  <a:pt x="69119" y="19592"/>
                </a:lnTo>
                <a:lnTo>
                  <a:pt x="68808" y="19592"/>
                </a:lnTo>
                <a:lnTo>
                  <a:pt x="68704" y="19047"/>
                </a:lnTo>
                <a:lnTo>
                  <a:pt x="68497" y="19319"/>
                </a:lnTo>
                <a:lnTo>
                  <a:pt x="68497" y="19592"/>
                </a:lnTo>
                <a:lnTo>
                  <a:pt x="68290" y="19592"/>
                </a:lnTo>
                <a:lnTo>
                  <a:pt x="68186" y="19592"/>
                </a:lnTo>
                <a:lnTo>
                  <a:pt x="68082" y="19047"/>
                </a:lnTo>
                <a:lnTo>
                  <a:pt x="67979" y="18775"/>
                </a:lnTo>
                <a:lnTo>
                  <a:pt x="67875" y="19047"/>
                </a:lnTo>
                <a:lnTo>
                  <a:pt x="67772" y="18775"/>
                </a:lnTo>
                <a:lnTo>
                  <a:pt x="67772" y="18503"/>
                </a:lnTo>
                <a:lnTo>
                  <a:pt x="67357" y="18503"/>
                </a:lnTo>
                <a:lnTo>
                  <a:pt x="67254" y="18230"/>
                </a:lnTo>
                <a:lnTo>
                  <a:pt x="67150" y="17959"/>
                </a:lnTo>
                <a:lnTo>
                  <a:pt x="67046" y="17959"/>
                </a:lnTo>
                <a:lnTo>
                  <a:pt x="67046" y="17415"/>
                </a:lnTo>
                <a:lnTo>
                  <a:pt x="67150" y="17415"/>
                </a:lnTo>
                <a:lnTo>
                  <a:pt x="67150" y="15782"/>
                </a:lnTo>
                <a:lnTo>
                  <a:pt x="66871" y="15709"/>
                </a:lnTo>
                <a:lnTo>
                  <a:pt x="66504" y="15667"/>
                </a:lnTo>
                <a:lnTo>
                  <a:pt x="66217" y="15782"/>
                </a:lnTo>
                <a:lnTo>
                  <a:pt x="66010" y="16053"/>
                </a:lnTo>
                <a:lnTo>
                  <a:pt x="65906" y="15782"/>
                </a:lnTo>
                <a:lnTo>
                  <a:pt x="65803" y="15509"/>
                </a:lnTo>
                <a:lnTo>
                  <a:pt x="65699" y="15237"/>
                </a:lnTo>
                <a:lnTo>
                  <a:pt x="65595" y="15782"/>
                </a:lnTo>
                <a:lnTo>
                  <a:pt x="65388" y="15509"/>
                </a:lnTo>
                <a:lnTo>
                  <a:pt x="65080" y="15256"/>
                </a:lnTo>
                <a:lnTo>
                  <a:pt x="64705" y="14968"/>
                </a:lnTo>
                <a:lnTo>
                  <a:pt x="64663" y="14965"/>
                </a:lnTo>
                <a:lnTo>
                  <a:pt x="64559" y="15509"/>
                </a:lnTo>
                <a:lnTo>
                  <a:pt x="64456" y="15509"/>
                </a:lnTo>
                <a:lnTo>
                  <a:pt x="64171" y="16107"/>
                </a:lnTo>
                <a:lnTo>
                  <a:pt x="63880" y="16629"/>
                </a:lnTo>
                <a:lnTo>
                  <a:pt x="63624" y="17264"/>
                </a:lnTo>
                <a:lnTo>
                  <a:pt x="63523" y="17686"/>
                </a:lnTo>
                <a:lnTo>
                  <a:pt x="63523" y="18230"/>
                </a:lnTo>
                <a:lnTo>
                  <a:pt x="63316" y="18230"/>
                </a:lnTo>
                <a:lnTo>
                  <a:pt x="63316" y="17415"/>
                </a:lnTo>
                <a:lnTo>
                  <a:pt x="63523" y="16870"/>
                </a:lnTo>
                <a:lnTo>
                  <a:pt x="63419" y="16326"/>
                </a:lnTo>
                <a:lnTo>
                  <a:pt x="63316" y="16053"/>
                </a:lnTo>
                <a:lnTo>
                  <a:pt x="63316" y="15782"/>
                </a:lnTo>
                <a:lnTo>
                  <a:pt x="63005" y="15509"/>
                </a:lnTo>
                <a:lnTo>
                  <a:pt x="63109" y="15782"/>
                </a:lnTo>
                <a:lnTo>
                  <a:pt x="63109" y="16870"/>
                </a:lnTo>
                <a:lnTo>
                  <a:pt x="62615" y="16883"/>
                </a:lnTo>
                <a:lnTo>
                  <a:pt x="62342" y="16840"/>
                </a:lnTo>
                <a:lnTo>
                  <a:pt x="62200" y="16617"/>
                </a:lnTo>
                <a:lnTo>
                  <a:pt x="62099" y="16089"/>
                </a:lnTo>
                <a:lnTo>
                  <a:pt x="61969" y="15237"/>
                </a:lnTo>
                <a:lnTo>
                  <a:pt x="61865" y="15237"/>
                </a:lnTo>
                <a:lnTo>
                  <a:pt x="61761" y="15237"/>
                </a:lnTo>
                <a:lnTo>
                  <a:pt x="61761" y="15509"/>
                </a:lnTo>
                <a:lnTo>
                  <a:pt x="61761" y="15782"/>
                </a:lnTo>
                <a:lnTo>
                  <a:pt x="61658" y="15509"/>
                </a:lnTo>
                <a:lnTo>
                  <a:pt x="61761" y="16053"/>
                </a:lnTo>
                <a:lnTo>
                  <a:pt x="61658" y="15782"/>
                </a:lnTo>
                <a:lnTo>
                  <a:pt x="61505" y="15528"/>
                </a:lnTo>
                <a:lnTo>
                  <a:pt x="61331" y="15329"/>
                </a:lnTo>
                <a:lnTo>
                  <a:pt x="61140" y="15509"/>
                </a:lnTo>
                <a:lnTo>
                  <a:pt x="61140" y="16326"/>
                </a:lnTo>
                <a:lnTo>
                  <a:pt x="61036" y="16326"/>
                </a:lnTo>
                <a:lnTo>
                  <a:pt x="60932" y="16598"/>
                </a:lnTo>
                <a:lnTo>
                  <a:pt x="60932" y="16870"/>
                </a:lnTo>
                <a:lnTo>
                  <a:pt x="60829" y="16598"/>
                </a:lnTo>
                <a:lnTo>
                  <a:pt x="60829" y="17142"/>
                </a:lnTo>
                <a:lnTo>
                  <a:pt x="60932" y="17686"/>
                </a:lnTo>
                <a:lnTo>
                  <a:pt x="61036" y="17686"/>
                </a:lnTo>
                <a:lnTo>
                  <a:pt x="61243" y="17959"/>
                </a:lnTo>
                <a:lnTo>
                  <a:pt x="61347" y="17959"/>
                </a:lnTo>
                <a:lnTo>
                  <a:pt x="61243" y="17959"/>
                </a:lnTo>
                <a:lnTo>
                  <a:pt x="61140" y="18230"/>
                </a:lnTo>
                <a:lnTo>
                  <a:pt x="60829" y="18503"/>
                </a:lnTo>
                <a:lnTo>
                  <a:pt x="60725" y="17959"/>
                </a:lnTo>
                <a:lnTo>
                  <a:pt x="60621" y="17959"/>
                </a:lnTo>
                <a:lnTo>
                  <a:pt x="60621" y="18230"/>
                </a:lnTo>
                <a:lnTo>
                  <a:pt x="60725" y="18230"/>
                </a:lnTo>
                <a:lnTo>
                  <a:pt x="60621" y="18503"/>
                </a:lnTo>
                <a:lnTo>
                  <a:pt x="60518" y="19047"/>
                </a:lnTo>
                <a:lnTo>
                  <a:pt x="60414" y="19047"/>
                </a:lnTo>
                <a:lnTo>
                  <a:pt x="60207" y="19319"/>
                </a:lnTo>
                <a:lnTo>
                  <a:pt x="60103" y="19047"/>
                </a:lnTo>
                <a:lnTo>
                  <a:pt x="59896" y="19319"/>
                </a:lnTo>
                <a:lnTo>
                  <a:pt x="59896" y="19592"/>
                </a:lnTo>
                <a:lnTo>
                  <a:pt x="60000" y="19592"/>
                </a:lnTo>
                <a:lnTo>
                  <a:pt x="59793" y="19592"/>
                </a:lnTo>
                <a:lnTo>
                  <a:pt x="59511" y="19442"/>
                </a:lnTo>
                <a:lnTo>
                  <a:pt x="59173" y="19370"/>
                </a:lnTo>
                <a:lnTo>
                  <a:pt x="58963" y="19592"/>
                </a:lnTo>
                <a:lnTo>
                  <a:pt x="58860" y="19863"/>
                </a:lnTo>
                <a:lnTo>
                  <a:pt x="58963" y="19863"/>
                </a:lnTo>
                <a:lnTo>
                  <a:pt x="58860" y="20136"/>
                </a:lnTo>
                <a:lnTo>
                  <a:pt x="58549" y="20407"/>
                </a:lnTo>
                <a:lnTo>
                  <a:pt x="58258" y="20687"/>
                </a:lnTo>
                <a:lnTo>
                  <a:pt x="57898" y="20784"/>
                </a:lnTo>
                <a:lnTo>
                  <a:pt x="57520" y="20833"/>
                </a:lnTo>
                <a:lnTo>
                  <a:pt x="57202" y="20952"/>
                </a:lnTo>
                <a:lnTo>
                  <a:pt x="57305" y="20407"/>
                </a:lnTo>
                <a:lnTo>
                  <a:pt x="57664" y="20278"/>
                </a:lnTo>
                <a:lnTo>
                  <a:pt x="58030" y="20226"/>
                </a:lnTo>
                <a:lnTo>
                  <a:pt x="58367" y="20083"/>
                </a:lnTo>
                <a:lnTo>
                  <a:pt x="58549" y="19863"/>
                </a:lnTo>
                <a:lnTo>
                  <a:pt x="58702" y="19207"/>
                </a:lnTo>
                <a:lnTo>
                  <a:pt x="58843" y="18528"/>
                </a:lnTo>
                <a:lnTo>
                  <a:pt x="58860" y="18503"/>
                </a:lnTo>
                <a:lnTo>
                  <a:pt x="59274" y="18503"/>
                </a:lnTo>
                <a:lnTo>
                  <a:pt x="59378" y="18503"/>
                </a:lnTo>
                <a:lnTo>
                  <a:pt x="59481" y="17959"/>
                </a:lnTo>
                <a:lnTo>
                  <a:pt x="59689" y="17686"/>
                </a:lnTo>
                <a:lnTo>
                  <a:pt x="59793" y="17959"/>
                </a:lnTo>
                <a:lnTo>
                  <a:pt x="59896" y="17686"/>
                </a:lnTo>
                <a:lnTo>
                  <a:pt x="60103" y="17415"/>
                </a:lnTo>
                <a:lnTo>
                  <a:pt x="60103" y="16598"/>
                </a:lnTo>
                <a:lnTo>
                  <a:pt x="60310" y="16326"/>
                </a:lnTo>
                <a:lnTo>
                  <a:pt x="60414" y="16053"/>
                </a:lnTo>
                <a:lnTo>
                  <a:pt x="60414" y="16326"/>
                </a:lnTo>
                <a:lnTo>
                  <a:pt x="60518" y="16326"/>
                </a:lnTo>
                <a:lnTo>
                  <a:pt x="60518" y="14965"/>
                </a:lnTo>
                <a:lnTo>
                  <a:pt x="60621" y="14693"/>
                </a:lnTo>
                <a:lnTo>
                  <a:pt x="60725" y="14693"/>
                </a:lnTo>
                <a:lnTo>
                  <a:pt x="60725" y="14421"/>
                </a:lnTo>
                <a:lnTo>
                  <a:pt x="60725" y="13877"/>
                </a:lnTo>
                <a:lnTo>
                  <a:pt x="60829" y="13877"/>
                </a:lnTo>
                <a:lnTo>
                  <a:pt x="60932" y="13605"/>
                </a:lnTo>
                <a:lnTo>
                  <a:pt x="61036" y="13877"/>
                </a:lnTo>
                <a:lnTo>
                  <a:pt x="61140" y="13877"/>
                </a:lnTo>
                <a:lnTo>
                  <a:pt x="61522" y="13721"/>
                </a:lnTo>
                <a:lnTo>
                  <a:pt x="61849" y="13370"/>
                </a:lnTo>
                <a:lnTo>
                  <a:pt x="61865" y="13333"/>
                </a:lnTo>
                <a:lnTo>
                  <a:pt x="61969" y="13061"/>
                </a:lnTo>
                <a:lnTo>
                  <a:pt x="62072" y="12789"/>
                </a:lnTo>
                <a:lnTo>
                  <a:pt x="62176" y="12789"/>
                </a:lnTo>
                <a:lnTo>
                  <a:pt x="62279" y="13061"/>
                </a:lnTo>
                <a:lnTo>
                  <a:pt x="62487" y="12789"/>
                </a:lnTo>
                <a:lnTo>
                  <a:pt x="62725" y="12668"/>
                </a:lnTo>
                <a:lnTo>
                  <a:pt x="63166" y="12379"/>
                </a:lnTo>
                <a:lnTo>
                  <a:pt x="63626" y="12033"/>
                </a:lnTo>
                <a:lnTo>
                  <a:pt x="63917" y="11741"/>
                </a:lnTo>
                <a:lnTo>
                  <a:pt x="64063" y="11047"/>
                </a:lnTo>
                <a:lnTo>
                  <a:pt x="63943" y="10363"/>
                </a:lnTo>
                <a:lnTo>
                  <a:pt x="63720" y="9806"/>
                </a:lnTo>
                <a:lnTo>
                  <a:pt x="63540" y="9531"/>
                </a:lnTo>
                <a:lnTo>
                  <a:pt x="63523" y="9523"/>
                </a:lnTo>
                <a:lnTo>
                  <a:pt x="63523" y="9251"/>
                </a:lnTo>
                <a:lnTo>
                  <a:pt x="63419" y="8979"/>
                </a:lnTo>
                <a:lnTo>
                  <a:pt x="63626" y="8979"/>
                </a:lnTo>
                <a:lnTo>
                  <a:pt x="63626" y="9251"/>
                </a:lnTo>
                <a:lnTo>
                  <a:pt x="63937" y="9251"/>
                </a:lnTo>
                <a:lnTo>
                  <a:pt x="64045" y="8456"/>
                </a:lnTo>
                <a:lnTo>
                  <a:pt x="64012" y="7616"/>
                </a:lnTo>
                <a:lnTo>
                  <a:pt x="63937" y="7346"/>
                </a:lnTo>
                <a:lnTo>
                  <a:pt x="63730" y="7346"/>
                </a:lnTo>
                <a:lnTo>
                  <a:pt x="63730" y="6802"/>
                </a:lnTo>
                <a:lnTo>
                  <a:pt x="63626" y="6258"/>
                </a:lnTo>
                <a:lnTo>
                  <a:pt x="63626" y="5714"/>
                </a:lnTo>
                <a:lnTo>
                  <a:pt x="63232" y="5604"/>
                </a:lnTo>
                <a:lnTo>
                  <a:pt x="62854" y="5276"/>
                </a:lnTo>
                <a:lnTo>
                  <a:pt x="62694" y="4898"/>
                </a:lnTo>
                <a:lnTo>
                  <a:pt x="62631" y="4125"/>
                </a:lnTo>
                <a:lnTo>
                  <a:pt x="62517" y="3352"/>
                </a:lnTo>
                <a:lnTo>
                  <a:pt x="62487" y="3265"/>
                </a:lnTo>
                <a:lnTo>
                  <a:pt x="62383" y="3265"/>
                </a:lnTo>
                <a:lnTo>
                  <a:pt x="62176" y="3537"/>
                </a:lnTo>
                <a:lnTo>
                  <a:pt x="61865" y="3537"/>
                </a:lnTo>
                <a:lnTo>
                  <a:pt x="61761" y="3537"/>
                </a:lnTo>
                <a:lnTo>
                  <a:pt x="61658" y="4081"/>
                </a:lnTo>
                <a:lnTo>
                  <a:pt x="61554" y="4081"/>
                </a:lnTo>
                <a:lnTo>
                  <a:pt x="61450" y="4081"/>
                </a:lnTo>
                <a:lnTo>
                  <a:pt x="61450" y="3537"/>
                </a:lnTo>
                <a:lnTo>
                  <a:pt x="61347" y="3537"/>
                </a:lnTo>
                <a:lnTo>
                  <a:pt x="61072" y="3519"/>
                </a:lnTo>
                <a:lnTo>
                  <a:pt x="60599" y="3758"/>
                </a:lnTo>
                <a:lnTo>
                  <a:pt x="60198" y="4015"/>
                </a:lnTo>
                <a:lnTo>
                  <a:pt x="60103" y="4081"/>
                </a:lnTo>
                <a:lnTo>
                  <a:pt x="60000" y="4353"/>
                </a:lnTo>
                <a:lnTo>
                  <a:pt x="59896" y="4625"/>
                </a:lnTo>
                <a:lnTo>
                  <a:pt x="59896" y="4898"/>
                </a:lnTo>
                <a:lnTo>
                  <a:pt x="59568" y="5380"/>
                </a:lnTo>
                <a:lnTo>
                  <a:pt x="59229" y="5647"/>
                </a:lnTo>
                <a:lnTo>
                  <a:pt x="59171" y="5714"/>
                </a:lnTo>
                <a:lnTo>
                  <a:pt x="59260" y="4807"/>
                </a:lnTo>
                <a:lnTo>
                  <a:pt x="59331" y="3950"/>
                </a:lnTo>
                <a:lnTo>
                  <a:pt x="59378" y="3537"/>
                </a:lnTo>
                <a:lnTo>
                  <a:pt x="59274" y="3537"/>
                </a:lnTo>
                <a:lnTo>
                  <a:pt x="59067" y="3537"/>
                </a:lnTo>
                <a:lnTo>
                  <a:pt x="58963" y="3265"/>
                </a:lnTo>
                <a:lnTo>
                  <a:pt x="58756" y="2992"/>
                </a:lnTo>
                <a:lnTo>
                  <a:pt x="58549" y="2721"/>
                </a:lnTo>
                <a:lnTo>
                  <a:pt x="58445" y="3265"/>
                </a:lnTo>
                <a:lnTo>
                  <a:pt x="58134" y="3265"/>
                </a:lnTo>
                <a:lnTo>
                  <a:pt x="58031" y="3265"/>
                </a:lnTo>
                <a:lnTo>
                  <a:pt x="58238" y="2992"/>
                </a:lnTo>
                <a:lnTo>
                  <a:pt x="58121" y="2683"/>
                </a:lnTo>
                <a:lnTo>
                  <a:pt x="57838" y="2958"/>
                </a:lnTo>
                <a:lnTo>
                  <a:pt x="57824" y="2992"/>
                </a:lnTo>
                <a:lnTo>
                  <a:pt x="57927" y="2721"/>
                </a:lnTo>
                <a:lnTo>
                  <a:pt x="58031" y="1904"/>
                </a:lnTo>
                <a:lnTo>
                  <a:pt x="58134" y="1904"/>
                </a:lnTo>
                <a:lnTo>
                  <a:pt x="58238" y="1904"/>
                </a:lnTo>
                <a:lnTo>
                  <a:pt x="58238" y="1632"/>
                </a:lnTo>
                <a:lnTo>
                  <a:pt x="58238" y="1360"/>
                </a:lnTo>
                <a:lnTo>
                  <a:pt x="58134" y="1088"/>
                </a:lnTo>
                <a:lnTo>
                  <a:pt x="58031" y="1088"/>
                </a:lnTo>
                <a:lnTo>
                  <a:pt x="57927" y="1360"/>
                </a:lnTo>
                <a:lnTo>
                  <a:pt x="57824" y="1088"/>
                </a:lnTo>
                <a:lnTo>
                  <a:pt x="57720" y="1088"/>
                </a:lnTo>
                <a:lnTo>
                  <a:pt x="57720" y="544"/>
                </a:lnTo>
                <a:lnTo>
                  <a:pt x="57720" y="271"/>
                </a:lnTo>
                <a:lnTo>
                  <a:pt x="57616" y="271"/>
                </a:lnTo>
                <a:lnTo>
                  <a:pt x="57513" y="544"/>
                </a:lnTo>
                <a:lnTo>
                  <a:pt x="57305" y="544"/>
                </a:lnTo>
                <a:lnTo>
                  <a:pt x="57202" y="544"/>
                </a:lnTo>
                <a:lnTo>
                  <a:pt x="57098" y="0"/>
                </a:lnTo>
                <a:lnTo>
                  <a:pt x="56891" y="271"/>
                </a:lnTo>
                <a:lnTo>
                  <a:pt x="56787" y="271"/>
                </a:lnTo>
                <a:lnTo>
                  <a:pt x="56787" y="1088"/>
                </a:lnTo>
                <a:lnTo>
                  <a:pt x="56476" y="1088"/>
                </a:lnTo>
                <a:lnTo>
                  <a:pt x="56269" y="1088"/>
                </a:lnTo>
                <a:lnTo>
                  <a:pt x="56269" y="544"/>
                </a:lnTo>
                <a:lnTo>
                  <a:pt x="55958" y="544"/>
                </a:lnTo>
                <a:lnTo>
                  <a:pt x="55855" y="1088"/>
                </a:lnTo>
                <a:lnTo>
                  <a:pt x="55751" y="1088"/>
                </a:lnTo>
                <a:lnTo>
                  <a:pt x="55647" y="1088"/>
                </a:lnTo>
                <a:lnTo>
                  <a:pt x="55440" y="1360"/>
                </a:lnTo>
                <a:lnTo>
                  <a:pt x="55233" y="1632"/>
                </a:lnTo>
                <a:lnTo>
                  <a:pt x="55440" y="1904"/>
                </a:lnTo>
                <a:lnTo>
                  <a:pt x="55337" y="2176"/>
                </a:lnTo>
                <a:lnTo>
                  <a:pt x="54715" y="3265"/>
                </a:lnTo>
                <a:lnTo>
                  <a:pt x="54611" y="3265"/>
                </a:lnTo>
                <a:lnTo>
                  <a:pt x="54611" y="3537"/>
                </a:lnTo>
                <a:lnTo>
                  <a:pt x="54715" y="4081"/>
                </a:lnTo>
                <a:lnTo>
                  <a:pt x="54611" y="4353"/>
                </a:lnTo>
                <a:lnTo>
                  <a:pt x="54818" y="4625"/>
                </a:lnTo>
                <a:lnTo>
                  <a:pt x="54922" y="4898"/>
                </a:lnTo>
                <a:lnTo>
                  <a:pt x="55129" y="5442"/>
                </a:lnTo>
                <a:lnTo>
                  <a:pt x="54922" y="5442"/>
                </a:lnTo>
                <a:lnTo>
                  <a:pt x="54818" y="5442"/>
                </a:lnTo>
                <a:lnTo>
                  <a:pt x="54611" y="4898"/>
                </a:lnTo>
                <a:lnTo>
                  <a:pt x="54404" y="4898"/>
                </a:lnTo>
                <a:lnTo>
                  <a:pt x="54404" y="5169"/>
                </a:lnTo>
                <a:lnTo>
                  <a:pt x="54300" y="5169"/>
                </a:lnTo>
                <a:lnTo>
                  <a:pt x="53264" y="5169"/>
                </a:lnTo>
                <a:lnTo>
                  <a:pt x="53264" y="5714"/>
                </a:lnTo>
                <a:lnTo>
                  <a:pt x="53471" y="5714"/>
                </a:lnTo>
                <a:lnTo>
                  <a:pt x="53652" y="6355"/>
                </a:lnTo>
                <a:lnTo>
                  <a:pt x="53752" y="7356"/>
                </a:lnTo>
                <a:lnTo>
                  <a:pt x="53782" y="7618"/>
                </a:lnTo>
                <a:lnTo>
                  <a:pt x="53575" y="7618"/>
                </a:lnTo>
                <a:lnTo>
                  <a:pt x="53471" y="8162"/>
                </a:lnTo>
                <a:lnTo>
                  <a:pt x="53479" y="7711"/>
                </a:lnTo>
                <a:lnTo>
                  <a:pt x="53544" y="6802"/>
                </a:lnTo>
                <a:lnTo>
                  <a:pt x="53471" y="6258"/>
                </a:lnTo>
                <a:lnTo>
                  <a:pt x="53115" y="6047"/>
                </a:lnTo>
                <a:lnTo>
                  <a:pt x="52890" y="6406"/>
                </a:lnTo>
                <a:lnTo>
                  <a:pt x="52746" y="6802"/>
                </a:lnTo>
                <a:lnTo>
                  <a:pt x="52642" y="7074"/>
                </a:lnTo>
                <a:lnTo>
                  <a:pt x="52539" y="7346"/>
                </a:lnTo>
                <a:lnTo>
                  <a:pt x="52331" y="7618"/>
                </a:lnTo>
                <a:lnTo>
                  <a:pt x="52228" y="7346"/>
                </a:lnTo>
                <a:lnTo>
                  <a:pt x="52124" y="7346"/>
                </a:lnTo>
                <a:lnTo>
                  <a:pt x="52020" y="7891"/>
                </a:lnTo>
                <a:lnTo>
                  <a:pt x="51917" y="7891"/>
                </a:lnTo>
                <a:lnTo>
                  <a:pt x="51917" y="7346"/>
                </a:lnTo>
                <a:lnTo>
                  <a:pt x="51709" y="7346"/>
                </a:lnTo>
                <a:lnTo>
                  <a:pt x="51709" y="7891"/>
                </a:lnTo>
                <a:lnTo>
                  <a:pt x="51502" y="7891"/>
                </a:lnTo>
                <a:lnTo>
                  <a:pt x="51399" y="7891"/>
                </a:lnTo>
                <a:lnTo>
                  <a:pt x="51192" y="8162"/>
                </a:lnTo>
                <a:lnTo>
                  <a:pt x="51192" y="7891"/>
                </a:lnTo>
                <a:lnTo>
                  <a:pt x="51399" y="7618"/>
                </a:lnTo>
                <a:lnTo>
                  <a:pt x="51502" y="7346"/>
                </a:lnTo>
                <a:lnTo>
                  <a:pt x="51606" y="6802"/>
                </a:lnTo>
                <a:lnTo>
                  <a:pt x="51813" y="7074"/>
                </a:lnTo>
                <a:lnTo>
                  <a:pt x="51709" y="6258"/>
                </a:lnTo>
                <a:lnTo>
                  <a:pt x="51502" y="6258"/>
                </a:lnTo>
                <a:lnTo>
                  <a:pt x="51192" y="5986"/>
                </a:lnTo>
                <a:lnTo>
                  <a:pt x="51192" y="6530"/>
                </a:lnTo>
                <a:lnTo>
                  <a:pt x="50984" y="6258"/>
                </a:lnTo>
                <a:lnTo>
                  <a:pt x="50880" y="6258"/>
                </a:lnTo>
                <a:lnTo>
                  <a:pt x="50673" y="5986"/>
                </a:lnTo>
                <a:lnTo>
                  <a:pt x="50570" y="5986"/>
                </a:lnTo>
                <a:lnTo>
                  <a:pt x="50466" y="6530"/>
                </a:lnTo>
                <a:lnTo>
                  <a:pt x="50362" y="6530"/>
                </a:lnTo>
                <a:lnTo>
                  <a:pt x="50362" y="5986"/>
                </a:lnTo>
                <a:lnTo>
                  <a:pt x="50259" y="5986"/>
                </a:lnTo>
                <a:lnTo>
                  <a:pt x="49844" y="5986"/>
                </a:lnTo>
                <a:lnTo>
                  <a:pt x="49740" y="5986"/>
                </a:lnTo>
                <a:lnTo>
                  <a:pt x="49740" y="6258"/>
                </a:lnTo>
                <a:lnTo>
                  <a:pt x="49637" y="6530"/>
                </a:lnTo>
                <a:lnTo>
                  <a:pt x="49533" y="5986"/>
                </a:lnTo>
                <a:lnTo>
                  <a:pt x="49430" y="5986"/>
                </a:lnTo>
                <a:lnTo>
                  <a:pt x="49209" y="6107"/>
                </a:lnTo>
                <a:lnTo>
                  <a:pt x="49182" y="6396"/>
                </a:lnTo>
                <a:lnTo>
                  <a:pt x="49188" y="6742"/>
                </a:lnTo>
                <a:lnTo>
                  <a:pt x="49066" y="7033"/>
                </a:lnTo>
                <a:lnTo>
                  <a:pt x="49015" y="7074"/>
                </a:lnTo>
                <a:lnTo>
                  <a:pt x="48808" y="7346"/>
                </a:lnTo>
                <a:lnTo>
                  <a:pt x="48601" y="7074"/>
                </a:lnTo>
                <a:lnTo>
                  <a:pt x="48393" y="7074"/>
                </a:lnTo>
                <a:lnTo>
                  <a:pt x="48290" y="7074"/>
                </a:lnTo>
                <a:lnTo>
                  <a:pt x="48083" y="7618"/>
                </a:lnTo>
                <a:lnTo>
                  <a:pt x="47979" y="7618"/>
                </a:lnTo>
                <a:lnTo>
                  <a:pt x="47772" y="7618"/>
                </a:lnTo>
                <a:lnTo>
                  <a:pt x="47668" y="7346"/>
                </a:lnTo>
                <a:lnTo>
                  <a:pt x="47461" y="7618"/>
                </a:lnTo>
                <a:lnTo>
                  <a:pt x="47357" y="7618"/>
                </a:lnTo>
                <a:lnTo>
                  <a:pt x="47150" y="7891"/>
                </a:lnTo>
                <a:lnTo>
                  <a:pt x="47046" y="7891"/>
                </a:lnTo>
                <a:lnTo>
                  <a:pt x="46943" y="7891"/>
                </a:lnTo>
                <a:lnTo>
                  <a:pt x="46943" y="7618"/>
                </a:lnTo>
                <a:lnTo>
                  <a:pt x="46736" y="7618"/>
                </a:lnTo>
                <a:lnTo>
                  <a:pt x="46528" y="7618"/>
                </a:lnTo>
                <a:lnTo>
                  <a:pt x="46321" y="8162"/>
                </a:lnTo>
                <a:lnTo>
                  <a:pt x="46217" y="8435"/>
                </a:lnTo>
                <a:lnTo>
                  <a:pt x="46114" y="8707"/>
                </a:lnTo>
                <a:lnTo>
                  <a:pt x="46010" y="8435"/>
                </a:lnTo>
                <a:lnTo>
                  <a:pt x="45906" y="8707"/>
                </a:lnTo>
                <a:lnTo>
                  <a:pt x="45906" y="8979"/>
                </a:lnTo>
                <a:lnTo>
                  <a:pt x="45803" y="8979"/>
                </a:lnTo>
                <a:lnTo>
                  <a:pt x="45596" y="8707"/>
                </a:lnTo>
                <a:lnTo>
                  <a:pt x="45492" y="8979"/>
                </a:lnTo>
                <a:lnTo>
                  <a:pt x="45285" y="9251"/>
                </a:lnTo>
                <a:lnTo>
                  <a:pt x="45077" y="9251"/>
                </a:lnTo>
                <a:lnTo>
                  <a:pt x="44974" y="8979"/>
                </a:lnTo>
                <a:lnTo>
                  <a:pt x="44663" y="8979"/>
                </a:lnTo>
                <a:lnTo>
                  <a:pt x="44767" y="8979"/>
                </a:lnTo>
                <a:lnTo>
                  <a:pt x="44767" y="9523"/>
                </a:lnTo>
                <a:lnTo>
                  <a:pt x="44974" y="9523"/>
                </a:lnTo>
                <a:lnTo>
                  <a:pt x="45077" y="9795"/>
                </a:lnTo>
                <a:lnTo>
                  <a:pt x="45077" y="10339"/>
                </a:lnTo>
                <a:lnTo>
                  <a:pt x="44974" y="10339"/>
                </a:lnTo>
                <a:lnTo>
                  <a:pt x="44870" y="10068"/>
                </a:lnTo>
                <a:lnTo>
                  <a:pt x="44767" y="10339"/>
                </a:lnTo>
                <a:lnTo>
                  <a:pt x="44663" y="10612"/>
                </a:lnTo>
                <a:lnTo>
                  <a:pt x="44663" y="11156"/>
                </a:lnTo>
                <a:lnTo>
                  <a:pt x="44663" y="11972"/>
                </a:lnTo>
                <a:lnTo>
                  <a:pt x="44365" y="11445"/>
                </a:lnTo>
                <a:lnTo>
                  <a:pt x="44068" y="10951"/>
                </a:lnTo>
                <a:lnTo>
                  <a:pt x="44041" y="10884"/>
                </a:lnTo>
                <a:lnTo>
                  <a:pt x="44041" y="11156"/>
                </a:lnTo>
                <a:lnTo>
                  <a:pt x="43937" y="11700"/>
                </a:lnTo>
                <a:lnTo>
                  <a:pt x="44041" y="11700"/>
                </a:lnTo>
                <a:lnTo>
                  <a:pt x="44248" y="11700"/>
                </a:lnTo>
                <a:lnTo>
                  <a:pt x="44352" y="11972"/>
                </a:lnTo>
                <a:lnTo>
                  <a:pt x="44352" y="12516"/>
                </a:lnTo>
                <a:lnTo>
                  <a:pt x="44456" y="12516"/>
                </a:lnTo>
                <a:lnTo>
                  <a:pt x="44456" y="12789"/>
                </a:lnTo>
                <a:lnTo>
                  <a:pt x="44214" y="12705"/>
                </a:lnTo>
                <a:lnTo>
                  <a:pt x="43994" y="12698"/>
                </a:lnTo>
                <a:lnTo>
                  <a:pt x="43834" y="12789"/>
                </a:lnTo>
                <a:lnTo>
                  <a:pt x="43834" y="13333"/>
                </a:lnTo>
                <a:lnTo>
                  <a:pt x="44041" y="13605"/>
                </a:lnTo>
                <a:lnTo>
                  <a:pt x="44145" y="13605"/>
                </a:lnTo>
                <a:lnTo>
                  <a:pt x="44248" y="13877"/>
                </a:lnTo>
                <a:lnTo>
                  <a:pt x="44388" y="14393"/>
                </a:lnTo>
                <a:lnTo>
                  <a:pt x="44565" y="15272"/>
                </a:lnTo>
                <a:lnTo>
                  <a:pt x="44657" y="16138"/>
                </a:lnTo>
                <a:lnTo>
                  <a:pt x="44559" y="1659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6" name="Google Shape;696;p8"/>
          <p:cNvSpPr/>
          <p:nvPr/>
        </p:nvSpPr>
        <p:spPr>
          <a:xfrm>
            <a:off x="5318881" y="3039666"/>
            <a:ext cx="91173" cy="67551"/>
          </a:xfrm>
          <a:custGeom>
            <a:rect b="b" l="l" r="r" t="t"/>
            <a:pathLst>
              <a:path extrusionOk="0" h="120000" w="120000">
                <a:moveTo>
                  <a:pt x="0" y="86654"/>
                </a:moveTo>
                <a:lnTo>
                  <a:pt x="9055" y="102445"/>
                </a:lnTo>
                <a:lnTo>
                  <a:pt x="22848" y="109524"/>
                </a:lnTo>
                <a:lnTo>
                  <a:pt x="38394" y="113322"/>
                </a:lnTo>
                <a:lnTo>
                  <a:pt x="60504" y="118442"/>
                </a:lnTo>
                <a:lnTo>
                  <a:pt x="74757" y="119916"/>
                </a:lnTo>
                <a:lnTo>
                  <a:pt x="81604" y="120000"/>
                </a:lnTo>
                <a:lnTo>
                  <a:pt x="100794" y="120000"/>
                </a:lnTo>
                <a:lnTo>
                  <a:pt x="119999" y="113322"/>
                </a:lnTo>
                <a:lnTo>
                  <a:pt x="110405" y="66666"/>
                </a:lnTo>
                <a:lnTo>
                  <a:pt x="84101" y="66287"/>
                </a:lnTo>
                <a:lnTo>
                  <a:pt x="72857" y="63633"/>
                </a:lnTo>
                <a:lnTo>
                  <a:pt x="67194" y="59988"/>
                </a:lnTo>
                <a:lnTo>
                  <a:pt x="55416" y="38134"/>
                </a:lnTo>
                <a:lnTo>
                  <a:pt x="44019" y="21127"/>
                </a:lnTo>
                <a:lnTo>
                  <a:pt x="43208" y="19988"/>
                </a:lnTo>
                <a:lnTo>
                  <a:pt x="38394" y="19988"/>
                </a:lnTo>
                <a:lnTo>
                  <a:pt x="33596" y="26666"/>
                </a:lnTo>
                <a:lnTo>
                  <a:pt x="28800" y="26666"/>
                </a:lnTo>
                <a:lnTo>
                  <a:pt x="38394" y="0"/>
                </a:lnTo>
                <a:lnTo>
                  <a:pt x="33596" y="6677"/>
                </a:lnTo>
                <a:lnTo>
                  <a:pt x="28800" y="6677"/>
                </a:lnTo>
                <a:lnTo>
                  <a:pt x="24003" y="13332"/>
                </a:lnTo>
                <a:lnTo>
                  <a:pt x="19205" y="19988"/>
                </a:lnTo>
                <a:lnTo>
                  <a:pt x="14408" y="19988"/>
                </a:lnTo>
                <a:lnTo>
                  <a:pt x="9593" y="26666"/>
                </a:lnTo>
                <a:lnTo>
                  <a:pt x="9593" y="33320"/>
                </a:lnTo>
                <a:lnTo>
                  <a:pt x="9593" y="46654"/>
                </a:lnTo>
                <a:lnTo>
                  <a:pt x="14408" y="46654"/>
                </a:lnTo>
                <a:lnTo>
                  <a:pt x="14408" y="53332"/>
                </a:lnTo>
                <a:lnTo>
                  <a:pt x="9593" y="53332"/>
                </a:lnTo>
                <a:lnTo>
                  <a:pt x="4796" y="59988"/>
                </a:lnTo>
                <a:lnTo>
                  <a:pt x="9593" y="66666"/>
                </a:lnTo>
                <a:lnTo>
                  <a:pt x="9593" y="73320"/>
                </a:lnTo>
                <a:lnTo>
                  <a:pt x="0" y="73320"/>
                </a:lnTo>
                <a:lnTo>
                  <a:pt x="0" y="86654"/>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7" name="Google Shape;697;p8"/>
          <p:cNvSpPr/>
          <p:nvPr/>
        </p:nvSpPr>
        <p:spPr>
          <a:xfrm>
            <a:off x="5592401" y="2750715"/>
            <a:ext cx="76581" cy="75044"/>
          </a:xfrm>
          <a:custGeom>
            <a:rect b="b" l="l" r="r" t="t"/>
            <a:pathLst>
              <a:path extrusionOk="0" h="120000" w="120000">
                <a:moveTo>
                  <a:pt x="34288" y="0"/>
                </a:moveTo>
                <a:lnTo>
                  <a:pt x="45710" y="0"/>
                </a:lnTo>
                <a:lnTo>
                  <a:pt x="40000" y="5990"/>
                </a:lnTo>
                <a:lnTo>
                  <a:pt x="62866" y="5990"/>
                </a:lnTo>
                <a:lnTo>
                  <a:pt x="62866" y="12000"/>
                </a:lnTo>
                <a:lnTo>
                  <a:pt x="62866" y="24003"/>
                </a:lnTo>
                <a:lnTo>
                  <a:pt x="68577" y="24003"/>
                </a:lnTo>
                <a:lnTo>
                  <a:pt x="80001" y="24003"/>
                </a:lnTo>
                <a:lnTo>
                  <a:pt x="94069" y="38331"/>
                </a:lnTo>
                <a:lnTo>
                  <a:pt x="103969" y="54830"/>
                </a:lnTo>
                <a:lnTo>
                  <a:pt x="111727" y="73500"/>
                </a:lnTo>
                <a:lnTo>
                  <a:pt x="119366" y="94341"/>
                </a:lnTo>
                <a:lnTo>
                  <a:pt x="120001" y="96015"/>
                </a:lnTo>
                <a:lnTo>
                  <a:pt x="114289" y="90004"/>
                </a:lnTo>
                <a:lnTo>
                  <a:pt x="108578" y="90004"/>
                </a:lnTo>
                <a:lnTo>
                  <a:pt x="102866" y="90004"/>
                </a:lnTo>
                <a:lnTo>
                  <a:pt x="102866" y="96015"/>
                </a:lnTo>
                <a:lnTo>
                  <a:pt x="108578" y="108018"/>
                </a:lnTo>
                <a:lnTo>
                  <a:pt x="102866" y="108018"/>
                </a:lnTo>
                <a:lnTo>
                  <a:pt x="97154" y="108018"/>
                </a:lnTo>
                <a:lnTo>
                  <a:pt x="80001" y="102007"/>
                </a:lnTo>
                <a:lnTo>
                  <a:pt x="80001" y="108018"/>
                </a:lnTo>
                <a:lnTo>
                  <a:pt x="68577" y="120000"/>
                </a:lnTo>
                <a:lnTo>
                  <a:pt x="45710" y="120000"/>
                </a:lnTo>
                <a:lnTo>
                  <a:pt x="45710" y="114008"/>
                </a:lnTo>
                <a:lnTo>
                  <a:pt x="51422" y="102007"/>
                </a:lnTo>
                <a:lnTo>
                  <a:pt x="45710" y="96015"/>
                </a:lnTo>
                <a:lnTo>
                  <a:pt x="45710" y="90004"/>
                </a:lnTo>
                <a:lnTo>
                  <a:pt x="28577" y="84013"/>
                </a:lnTo>
                <a:lnTo>
                  <a:pt x="28577" y="78002"/>
                </a:lnTo>
                <a:lnTo>
                  <a:pt x="22865" y="66001"/>
                </a:lnTo>
                <a:lnTo>
                  <a:pt x="28577" y="60009"/>
                </a:lnTo>
                <a:lnTo>
                  <a:pt x="22865" y="48007"/>
                </a:lnTo>
                <a:lnTo>
                  <a:pt x="22865" y="41996"/>
                </a:lnTo>
                <a:lnTo>
                  <a:pt x="11421" y="41996"/>
                </a:lnTo>
                <a:lnTo>
                  <a:pt x="5710" y="41996"/>
                </a:lnTo>
                <a:lnTo>
                  <a:pt x="5710" y="36006"/>
                </a:lnTo>
                <a:lnTo>
                  <a:pt x="5710" y="29993"/>
                </a:lnTo>
                <a:lnTo>
                  <a:pt x="0" y="24003"/>
                </a:lnTo>
                <a:lnTo>
                  <a:pt x="5710" y="24003"/>
                </a:lnTo>
                <a:lnTo>
                  <a:pt x="11421" y="24003"/>
                </a:lnTo>
                <a:lnTo>
                  <a:pt x="11421" y="12000"/>
                </a:lnTo>
                <a:lnTo>
                  <a:pt x="17133" y="5990"/>
                </a:lnTo>
                <a:lnTo>
                  <a:pt x="17133" y="12000"/>
                </a:lnTo>
                <a:lnTo>
                  <a:pt x="28577" y="12000"/>
                </a:lnTo>
                <a:lnTo>
                  <a:pt x="34288" y="5990"/>
                </a:lnTo>
                <a:lnTo>
                  <a:pt x="28577" y="0"/>
                </a:lnTo>
                <a:lnTo>
                  <a:pt x="34288" y="0"/>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8" name="Google Shape;698;p8"/>
          <p:cNvSpPr/>
          <p:nvPr/>
        </p:nvSpPr>
        <p:spPr>
          <a:xfrm>
            <a:off x="1126785" y="2112610"/>
            <a:ext cx="2344864" cy="1452664"/>
          </a:xfrm>
          <a:custGeom>
            <a:rect b="b" l="l" r="r" t="t"/>
            <a:pathLst>
              <a:path extrusionOk="0" h="120000" w="120000">
                <a:moveTo>
                  <a:pt x="68304" y="25736"/>
                </a:moveTo>
                <a:lnTo>
                  <a:pt x="68304" y="25426"/>
                </a:lnTo>
                <a:lnTo>
                  <a:pt x="68117" y="25426"/>
                </a:lnTo>
                <a:lnTo>
                  <a:pt x="68117" y="25116"/>
                </a:lnTo>
                <a:lnTo>
                  <a:pt x="67931" y="23875"/>
                </a:lnTo>
                <a:lnTo>
                  <a:pt x="67744" y="23875"/>
                </a:lnTo>
                <a:lnTo>
                  <a:pt x="68117" y="39689"/>
                </a:lnTo>
                <a:lnTo>
                  <a:pt x="68117" y="39379"/>
                </a:lnTo>
                <a:lnTo>
                  <a:pt x="68304" y="39069"/>
                </a:lnTo>
                <a:lnTo>
                  <a:pt x="68304" y="25736"/>
                </a:lnTo>
                <a:close/>
              </a:path>
              <a:path extrusionOk="0" h="120000" w="120000">
                <a:moveTo>
                  <a:pt x="71477" y="97984"/>
                </a:moveTo>
                <a:lnTo>
                  <a:pt x="71290" y="98293"/>
                </a:lnTo>
                <a:lnTo>
                  <a:pt x="71663" y="98293"/>
                </a:lnTo>
                <a:lnTo>
                  <a:pt x="71663" y="97984"/>
                </a:lnTo>
                <a:lnTo>
                  <a:pt x="71477" y="97984"/>
                </a:lnTo>
                <a:close/>
              </a:path>
              <a:path extrusionOk="0" h="120000" w="120000">
                <a:moveTo>
                  <a:pt x="69798" y="99533"/>
                </a:moveTo>
                <a:lnTo>
                  <a:pt x="69610" y="99844"/>
                </a:lnTo>
                <a:lnTo>
                  <a:pt x="69798" y="99844"/>
                </a:lnTo>
                <a:lnTo>
                  <a:pt x="70171" y="99533"/>
                </a:lnTo>
                <a:lnTo>
                  <a:pt x="69798" y="99533"/>
                </a:lnTo>
                <a:close/>
              </a:path>
              <a:path extrusionOk="0" h="120000" w="120000">
                <a:moveTo>
                  <a:pt x="94432" y="17054"/>
                </a:moveTo>
                <a:lnTo>
                  <a:pt x="94432" y="14883"/>
                </a:lnTo>
                <a:lnTo>
                  <a:pt x="94432" y="31317"/>
                </a:lnTo>
                <a:lnTo>
                  <a:pt x="94991" y="32868"/>
                </a:lnTo>
                <a:lnTo>
                  <a:pt x="94618" y="17984"/>
                </a:lnTo>
                <a:lnTo>
                  <a:pt x="94618" y="17674"/>
                </a:lnTo>
                <a:lnTo>
                  <a:pt x="94432" y="17054"/>
                </a:lnTo>
                <a:close/>
              </a:path>
              <a:path extrusionOk="0" h="120000" w="120000">
                <a:moveTo>
                  <a:pt x="95925" y="16123"/>
                </a:moveTo>
                <a:lnTo>
                  <a:pt x="95738" y="16123"/>
                </a:lnTo>
                <a:lnTo>
                  <a:pt x="95738" y="16743"/>
                </a:lnTo>
                <a:lnTo>
                  <a:pt x="95552" y="16743"/>
                </a:lnTo>
                <a:lnTo>
                  <a:pt x="95365" y="17054"/>
                </a:lnTo>
                <a:lnTo>
                  <a:pt x="95178" y="16434"/>
                </a:lnTo>
                <a:lnTo>
                  <a:pt x="95178" y="17054"/>
                </a:lnTo>
                <a:lnTo>
                  <a:pt x="94991" y="32868"/>
                </a:lnTo>
                <a:lnTo>
                  <a:pt x="95178" y="32868"/>
                </a:lnTo>
                <a:lnTo>
                  <a:pt x="95552" y="32557"/>
                </a:lnTo>
                <a:lnTo>
                  <a:pt x="95365" y="19534"/>
                </a:lnTo>
                <a:lnTo>
                  <a:pt x="95552" y="18914"/>
                </a:lnTo>
                <a:lnTo>
                  <a:pt x="95738" y="18914"/>
                </a:lnTo>
                <a:lnTo>
                  <a:pt x="95925" y="20155"/>
                </a:lnTo>
                <a:lnTo>
                  <a:pt x="95925" y="16123"/>
                </a:lnTo>
                <a:close/>
              </a:path>
              <a:path extrusionOk="0" h="120000" w="120000">
                <a:moveTo>
                  <a:pt x="95580" y="35389"/>
                </a:moveTo>
                <a:lnTo>
                  <a:pt x="95738" y="49922"/>
                </a:lnTo>
                <a:lnTo>
                  <a:pt x="95925" y="49922"/>
                </a:lnTo>
                <a:lnTo>
                  <a:pt x="96111" y="50232"/>
                </a:lnTo>
                <a:lnTo>
                  <a:pt x="96298" y="50542"/>
                </a:lnTo>
                <a:lnTo>
                  <a:pt x="96298" y="50232"/>
                </a:lnTo>
                <a:lnTo>
                  <a:pt x="96484" y="50232"/>
                </a:lnTo>
                <a:lnTo>
                  <a:pt x="96298" y="35348"/>
                </a:lnTo>
                <a:lnTo>
                  <a:pt x="95925" y="35348"/>
                </a:lnTo>
                <a:lnTo>
                  <a:pt x="95738" y="35659"/>
                </a:lnTo>
                <a:lnTo>
                  <a:pt x="95580" y="35389"/>
                </a:lnTo>
                <a:close/>
              </a:path>
              <a:path extrusionOk="0" h="120000" w="120000">
                <a:moveTo>
                  <a:pt x="95552" y="35348"/>
                </a:moveTo>
                <a:lnTo>
                  <a:pt x="95365" y="35659"/>
                </a:lnTo>
                <a:lnTo>
                  <a:pt x="95552" y="50542"/>
                </a:lnTo>
                <a:lnTo>
                  <a:pt x="95738" y="49922"/>
                </a:lnTo>
                <a:lnTo>
                  <a:pt x="95580" y="35389"/>
                </a:lnTo>
                <a:lnTo>
                  <a:pt x="95552" y="35348"/>
                </a:lnTo>
                <a:close/>
              </a:path>
              <a:path extrusionOk="0" h="120000" w="120000">
                <a:moveTo>
                  <a:pt x="95552" y="50542"/>
                </a:moveTo>
                <a:lnTo>
                  <a:pt x="95365" y="35659"/>
                </a:lnTo>
                <a:lnTo>
                  <a:pt x="95178" y="35968"/>
                </a:lnTo>
                <a:lnTo>
                  <a:pt x="94991" y="35968"/>
                </a:lnTo>
                <a:lnTo>
                  <a:pt x="94991" y="43100"/>
                </a:lnTo>
                <a:lnTo>
                  <a:pt x="94805" y="43100"/>
                </a:lnTo>
                <a:lnTo>
                  <a:pt x="94618" y="50232"/>
                </a:lnTo>
                <a:lnTo>
                  <a:pt x="94618" y="50542"/>
                </a:lnTo>
                <a:lnTo>
                  <a:pt x="95552" y="50542"/>
                </a:lnTo>
                <a:close/>
              </a:path>
              <a:path extrusionOk="0" h="120000" w="120000">
                <a:moveTo>
                  <a:pt x="96484" y="50232"/>
                </a:moveTo>
                <a:lnTo>
                  <a:pt x="96484" y="44650"/>
                </a:lnTo>
                <a:lnTo>
                  <a:pt x="96671" y="44961"/>
                </a:lnTo>
                <a:lnTo>
                  <a:pt x="96858" y="44650"/>
                </a:lnTo>
                <a:lnTo>
                  <a:pt x="97381" y="44757"/>
                </a:lnTo>
                <a:lnTo>
                  <a:pt x="97231" y="35039"/>
                </a:lnTo>
                <a:lnTo>
                  <a:pt x="97381" y="44757"/>
                </a:lnTo>
                <a:lnTo>
                  <a:pt x="97418" y="25426"/>
                </a:lnTo>
                <a:lnTo>
                  <a:pt x="97045" y="25426"/>
                </a:lnTo>
                <a:lnTo>
                  <a:pt x="97231" y="34108"/>
                </a:lnTo>
                <a:lnTo>
                  <a:pt x="97231" y="34728"/>
                </a:lnTo>
                <a:lnTo>
                  <a:pt x="97045" y="35039"/>
                </a:lnTo>
                <a:lnTo>
                  <a:pt x="96858" y="35348"/>
                </a:lnTo>
                <a:lnTo>
                  <a:pt x="96671" y="35039"/>
                </a:lnTo>
                <a:lnTo>
                  <a:pt x="96484" y="35039"/>
                </a:lnTo>
                <a:lnTo>
                  <a:pt x="96484" y="34728"/>
                </a:lnTo>
                <a:lnTo>
                  <a:pt x="96484" y="50232"/>
                </a:lnTo>
                <a:close/>
              </a:path>
              <a:path extrusionOk="0" h="120000" w="120000">
                <a:moveTo>
                  <a:pt x="96298" y="34728"/>
                </a:moveTo>
                <a:lnTo>
                  <a:pt x="96298" y="35348"/>
                </a:lnTo>
                <a:lnTo>
                  <a:pt x="96484" y="50232"/>
                </a:lnTo>
                <a:lnTo>
                  <a:pt x="96484" y="34728"/>
                </a:lnTo>
                <a:lnTo>
                  <a:pt x="96298" y="34728"/>
                </a:lnTo>
                <a:close/>
              </a:path>
              <a:path extrusionOk="0" h="120000" w="120000">
                <a:moveTo>
                  <a:pt x="97045" y="18604"/>
                </a:moveTo>
                <a:lnTo>
                  <a:pt x="96858" y="18294"/>
                </a:lnTo>
                <a:lnTo>
                  <a:pt x="96858" y="20775"/>
                </a:lnTo>
                <a:lnTo>
                  <a:pt x="96501" y="20668"/>
                </a:lnTo>
                <a:lnTo>
                  <a:pt x="96111" y="33177"/>
                </a:lnTo>
                <a:lnTo>
                  <a:pt x="96484" y="33488"/>
                </a:lnTo>
                <a:lnTo>
                  <a:pt x="96858" y="33488"/>
                </a:lnTo>
                <a:lnTo>
                  <a:pt x="97045" y="34108"/>
                </a:lnTo>
                <a:lnTo>
                  <a:pt x="97045" y="18604"/>
                </a:lnTo>
                <a:close/>
              </a:path>
              <a:path extrusionOk="0" h="120000" w="120000">
                <a:moveTo>
                  <a:pt x="95990" y="20438"/>
                </a:moveTo>
                <a:lnTo>
                  <a:pt x="95717" y="20223"/>
                </a:lnTo>
                <a:lnTo>
                  <a:pt x="95738" y="32557"/>
                </a:lnTo>
                <a:lnTo>
                  <a:pt x="95925" y="32868"/>
                </a:lnTo>
                <a:lnTo>
                  <a:pt x="96111" y="33177"/>
                </a:lnTo>
                <a:lnTo>
                  <a:pt x="96501" y="20668"/>
                </a:lnTo>
                <a:lnTo>
                  <a:pt x="95990" y="20438"/>
                </a:lnTo>
                <a:close/>
              </a:path>
              <a:path extrusionOk="0" h="120000" w="120000">
                <a:moveTo>
                  <a:pt x="95717" y="20223"/>
                </a:moveTo>
                <a:lnTo>
                  <a:pt x="95925" y="20155"/>
                </a:lnTo>
                <a:lnTo>
                  <a:pt x="95738" y="19224"/>
                </a:lnTo>
                <a:lnTo>
                  <a:pt x="95365" y="19534"/>
                </a:lnTo>
                <a:lnTo>
                  <a:pt x="95552" y="32557"/>
                </a:lnTo>
                <a:lnTo>
                  <a:pt x="95738" y="32557"/>
                </a:lnTo>
                <a:lnTo>
                  <a:pt x="95717" y="20223"/>
                </a:lnTo>
                <a:close/>
              </a:path>
              <a:path extrusionOk="0" h="120000" w="120000">
                <a:moveTo>
                  <a:pt x="96484" y="16123"/>
                </a:moveTo>
                <a:lnTo>
                  <a:pt x="95925" y="16123"/>
                </a:lnTo>
                <a:lnTo>
                  <a:pt x="96658" y="20333"/>
                </a:lnTo>
                <a:lnTo>
                  <a:pt x="96834" y="20732"/>
                </a:lnTo>
                <a:lnTo>
                  <a:pt x="96858" y="20775"/>
                </a:lnTo>
                <a:lnTo>
                  <a:pt x="96858" y="18294"/>
                </a:lnTo>
                <a:lnTo>
                  <a:pt x="96484" y="18604"/>
                </a:lnTo>
                <a:lnTo>
                  <a:pt x="96484" y="16123"/>
                </a:lnTo>
                <a:close/>
              </a:path>
              <a:path extrusionOk="0" h="120000" w="120000">
                <a:moveTo>
                  <a:pt x="94805" y="17984"/>
                </a:moveTo>
                <a:lnTo>
                  <a:pt x="94618" y="17984"/>
                </a:lnTo>
                <a:lnTo>
                  <a:pt x="94991" y="32868"/>
                </a:lnTo>
                <a:lnTo>
                  <a:pt x="95178" y="17054"/>
                </a:lnTo>
                <a:lnTo>
                  <a:pt x="94805" y="17984"/>
                </a:lnTo>
                <a:close/>
              </a:path>
              <a:path extrusionOk="0" h="120000" w="120000">
                <a:moveTo>
                  <a:pt x="97604" y="21395"/>
                </a:moveTo>
                <a:lnTo>
                  <a:pt x="97604" y="21084"/>
                </a:lnTo>
                <a:lnTo>
                  <a:pt x="97231" y="20775"/>
                </a:lnTo>
                <a:lnTo>
                  <a:pt x="98164" y="25116"/>
                </a:lnTo>
                <a:lnTo>
                  <a:pt x="98164" y="24186"/>
                </a:lnTo>
                <a:lnTo>
                  <a:pt x="98351" y="24495"/>
                </a:lnTo>
                <a:lnTo>
                  <a:pt x="98537" y="24186"/>
                </a:lnTo>
                <a:lnTo>
                  <a:pt x="98351" y="23875"/>
                </a:lnTo>
                <a:lnTo>
                  <a:pt x="97977" y="23255"/>
                </a:lnTo>
                <a:lnTo>
                  <a:pt x="97791" y="23255"/>
                </a:lnTo>
                <a:lnTo>
                  <a:pt x="97604" y="21704"/>
                </a:lnTo>
                <a:lnTo>
                  <a:pt x="97604" y="21395"/>
                </a:lnTo>
                <a:close/>
              </a:path>
              <a:path extrusionOk="0" h="120000" w="120000">
                <a:moveTo>
                  <a:pt x="97418" y="26046"/>
                </a:moveTo>
                <a:lnTo>
                  <a:pt x="97604" y="25736"/>
                </a:lnTo>
                <a:lnTo>
                  <a:pt x="97418" y="25426"/>
                </a:lnTo>
                <a:lnTo>
                  <a:pt x="97381" y="44757"/>
                </a:lnTo>
                <a:lnTo>
                  <a:pt x="98029" y="45279"/>
                </a:lnTo>
                <a:lnTo>
                  <a:pt x="97604" y="26046"/>
                </a:lnTo>
                <a:lnTo>
                  <a:pt x="97418" y="26046"/>
                </a:lnTo>
                <a:close/>
              </a:path>
              <a:path extrusionOk="0" h="120000" w="120000">
                <a:moveTo>
                  <a:pt x="98164" y="25116"/>
                </a:moveTo>
                <a:lnTo>
                  <a:pt x="97045" y="20775"/>
                </a:lnTo>
                <a:lnTo>
                  <a:pt x="97045" y="18604"/>
                </a:lnTo>
                <a:lnTo>
                  <a:pt x="97045" y="34108"/>
                </a:lnTo>
                <a:lnTo>
                  <a:pt x="97231" y="34108"/>
                </a:lnTo>
                <a:lnTo>
                  <a:pt x="97045" y="25426"/>
                </a:lnTo>
                <a:lnTo>
                  <a:pt x="97045" y="25116"/>
                </a:lnTo>
                <a:lnTo>
                  <a:pt x="98164" y="25116"/>
                </a:lnTo>
                <a:close/>
              </a:path>
              <a:path extrusionOk="0" h="120000" w="120000">
                <a:moveTo>
                  <a:pt x="97231" y="17674"/>
                </a:moveTo>
                <a:lnTo>
                  <a:pt x="97418" y="17674"/>
                </a:lnTo>
                <a:lnTo>
                  <a:pt x="97418" y="17054"/>
                </a:lnTo>
                <a:lnTo>
                  <a:pt x="96858" y="17054"/>
                </a:lnTo>
                <a:lnTo>
                  <a:pt x="96858" y="17984"/>
                </a:lnTo>
                <a:lnTo>
                  <a:pt x="97045" y="17984"/>
                </a:lnTo>
                <a:lnTo>
                  <a:pt x="97045" y="17364"/>
                </a:lnTo>
                <a:lnTo>
                  <a:pt x="97231" y="17364"/>
                </a:lnTo>
                <a:lnTo>
                  <a:pt x="97231" y="17674"/>
                </a:lnTo>
                <a:close/>
              </a:path>
              <a:path extrusionOk="0" h="120000" w="120000">
                <a:moveTo>
                  <a:pt x="96671" y="16743"/>
                </a:moveTo>
                <a:lnTo>
                  <a:pt x="96671" y="16123"/>
                </a:lnTo>
                <a:lnTo>
                  <a:pt x="96671" y="17984"/>
                </a:lnTo>
                <a:lnTo>
                  <a:pt x="96858" y="17984"/>
                </a:lnTo>
                <a:lnTo>
                  <a:pt x="96858" y="17054"/>
                </a:lnTo>
                <a:lnTo>
                  <a:pt x="96671" y="16743"/>
                </a:lnTo>
                <a:close/>
              </a:path>
              <a:path extrusionOk="0" h="120000" w="120000">
                <a:moveTo>
                  <a:pt x="96484" y="16123"/>
                </a:moveTo>
                <a:lnTo>
                  <a:pt x="96484" y="18604"/>
                </a:lnTo>
                <a:lnTo>
                  <a:pt x="96484" y="18294"/>
                </a:lnTo>
                <a:lnTo>
                  <a:pt x="96671" y="17984"/>
                </a:lnTo>
                <a:lnTo>
                  <a:pt x="96671" y="16123"/>
                </a:lnTo>
                <a:lnTo>
                  <a:pt x="96484" y="16123"/>
                </a:lnTo>
                <a:close/>
              </a:path>
              <a:path extrusionOk="0" h="120000" w="120000">
                <a:moveTo>
                  <a:pt x="84727" y="113488"/>
                </a:moveTo>
                <a:lnTo>
                  <a:pt x="84727" y="76278"/>
                </a:lnTo>
                <a:lnTo>
                  <a:pt x="84541" y="76588"/>
                </a:lnTo>
                <a:lnTo>
                  <a:pt x="84541" y="76898"/>
                </a:lnTo>
                <a:lnTo>
                  <a:pt x="84464" y="114248"/>
                </a:lnTo>
                <a:lnTo>
                  <a:pt x="85100" y="114417"/>
                </a:lnTo>
                <a:lnTo>
                  <a:pt x="84914" y="113797"/>
                </a:lnTo>
                <a:lnTo>
                  <a:pt x="84914" y="113488"/>
                </a:lnTo>
                <a:lnTo>
                  <a:pt x="84727" y="113488"/>
                </a:lnTo>
                <a:close/>
              </a:path>
              <a:path extrusionOk="0" h="120000" w="120000">
                <a:moveTo>
                  <a:pt x="84914" y="113797"/>
                </a:moveTo>
                <a:lnTo>
                  <a:pt x="85100" y="114417"/>
                </a:lnTo>
                <a:lnTo>
                  <a:pt x="85287" y="115038"/>
                </a:lnTo>
                <a:lnTo>
                  <a:pt x="85287" y="114417"/>
                </a:lnTo>
                <a:lnTo>
                  <a:pt x="85474" y="113797"/>
                </a:lnTo>
                <a:lnTo>
                  <a:pt x="85287" y="113797"/>
                </a:lnTo>
                <a:lnTo>
                  <a:pt x="85100" y="113488"/>
                </a:lnTo>
                <a:lnTo>
                  <a:pt x="84914" y="113797"/>
                </a:lnTo>
                <a:close/>
              </a:path>
              <a:path extrusionOk="0" h="120000" w="120000">
                <a:moveTo>
                  <a:pt x="85660" y="114108"/>
                </a:moveTo>
                <a:lnTo>
                  <a:pt x="85660" y="115038"/>
                </a:lnTo>
                <a:lnTo>
                  <a:pt x="85847" y="114728"/>
                </a:lnTo>
                <a:lnTo>
                  <a:pt x="85847" y="114417"/>
                </a:lnTo>
                <a:lnTo>
                  <a:pt x="86033" y="114417"/>
                </a:lnTo>
                <a:lnTo>
                  <a:pt x="85847" y="114108"/>
                </a:lnTo>
                <a:lnTo>
                  <a:pt x="85660" y="114417"/>
                </a:lnTo>
                <a:lnTo>
                  <a:pt x="85660" y="114108"/>
                </a:lnTo>
                <a:close/>
              </a:path>
              <a:path extrusionOk="0" h="120000" w="120000">
                <a:moveTo>
                  <a:pt x="85474" y="114417"/>
                </a:moveTo>
                <a:lnTo>
                  <a:pt x="85287" y="114417"/>
                </a:lnTo>
                <a:lnTo>
                  <a:pt x="85474" y="114728"/>
                </a:lnTo>
                <a:lnTo>
                  <a:pt x="85660" y="115038"/>
                </a:lnTo>
                <a:lnTo>
                  <a:pt x="85660" y="114108"/>
                </a:lnTo>
                <a:lnTo>
                  <a:pt x="85474" y="114417"/>
                </a:lnTo>
                <a:close/>
              </a:path>
              <a:path extrusionOk="0" h="120000" w="120000">
                <a:moveTo>
                  <a:pt x="84354" y="21395"/>
                </a:moveTo>
                <a:lnTo>
                  <a:pt x="84354" y="22325"/>
                </a:lnTo>
                <a:lnTo>
                  <a:pt x="84727" y="22015"/>
                </a:lnTo>
                <a:lnTo>
                  <a:pt x="84727" y="21395"/>
                </a:lnTo>
                <a:lnTo>
                  <a:pt x="84354" y="21395"/>
                </a:lnTo>
                <a:close/>
              </a:path>
              <a:path extrusionOk="0" h="120000" w="120000">
                <a:moveTo>
                  <a:pt x="87526" y="22635"/>
                </a:moveTo>
                <a:lnTo>
                  <a:pt x="87713" y="22015"/>
                </a:lnTo>
                <a:lnTo>
                  <a:pt x="87340" y="22015"/>
                </a:lnTo>
                <a:lnTo>
                  <a:pt x="87153" y="22325"/>
                </a:lnTo>
                <a:lnTo>
                  <a:pt x="87153" y="22635"/>
                </a:lnTo>
                <a:lnTo>
                  <a:pt x="87526" y="22635"/>
                </a:lnTo>
                <a:close/>
              </a:path>
              <a:path extrusionOk="0" h="120000" w="120000">
                <a:moveTo>
                  <a:pt x="83981" y="23255"/>
                </a:moveTo>
                <a:lnTo>
                  <a:pt x="84168" y="23255"/>
                </a:lnTo>
                <a:lnTo>
                  <a:pt x="83981" y="22635"/>
                </a:lnTo>
                <a:lnTo>
                  <a:pt x="83981" y="22325"/>
                </a:lnTo>
                <a:lnTo>
                  <a:pt x="83794" y="22325"/>
                </a:lnTo>
                <a:lnTo>
                  <a:pt x="83794" y="22946"/>
                </a:lnTo>
                <a:lnTo>
                  <a:pt x="83981" y="23255"/>
                </a:lnTo>
                <a:close/>
              </a:path>
              <a:path extrusionOk="0" h="120000" w="120000">
                <a:moveTo>
                  <a:pt x="83794" y="26046"/>
                </a:moveTo>
                <a:lnTo>
                  <a:pt x="83607" y="25426"/>
                </a:lnTo>
                <a:lnTo>
                  <a:pt x="83234" y="25116"/>
                </a:lnTo>
                <a:lnTo>
                  <a:pt x="82861" y="25116"/>
                </a:lnTo>
                <a:lnTo>
                  <a:pt x="82861" y="25736"/>
                </a:lnTo>
                <a:lnTo>
                  <a:pt x="83421" y="25736"/>
                </a:lnTo>
                <a:lnTo>
                  <a:pt x="83794" y="26046"/>
                </a:lnTo>
                <a:close/>
              </a:path>
              <a:path extrusionOk="0" h="120000" w="120000">
                <a:moveTo>
                  <a:pt x="90326" y="26666"/>
                </a:moveTo>
                <a:lnTo>
                  <a:pt x="90139" y="26976"/>
                </a:lnTo>
                <a:lnTo>
                  <a:pt x="90513" y="26976"/>
                </a:lnTo>
                <a:lnTo>
                  <a:pt x="90513" y="26356"/>
                </a:lnTo>
                <a:lnTo>
                  <a:pt x="90139" y="25736"/>
                </a:lnTo>
                <a:lnTo>
                  <a:pt x="90139" y="26666"/>
                </a:lnTo>
                <a:lnTo>
                  <a:pt x="90326" y="26666"/>
                </a:lnTo>
                <a:close/>
              </a:path>
              <a:path extrusionOk="0" h="120000" w="120000">
                <a:moveTo>
                  <a:pt x="88273" y="40620"/>
                </a:moveTo>
                <a:lnTo>
                  <a:pt x="88273" y="44340"/>
                </a:lnTo>
                <a:lnTo>
                  <a:pt x="88460" y="44961"/>
                </a:lnTo>
                <a:lnTo>
                  <a:pt x="88646" y="43720"/>
                </a:lnTo>
                <a:lnTo>
                  <a:pt x="88646" y="41240"/>
                </a:lnTo>
                <a:lnTo>
                  <a:pt x="88273" y="41240"/>
                </a:lnTo>
                <a:lnTo>
                  <a:pt x="88273" y="40620"/>
                </a:lnTo>
                <a:close/>
              </a:path>
              <a:path extrusionOk="0" h="120000" w="120000">
                <a:moveTo>
                  <a:pt x="88087" y="40929"/>
                </a:moveTo>
                <a:lnTo>
                  <a:pt x="87900" y="40929"/>
                </a:lnTo>
                <a:lnTo>
                  <a:pt x="88087" y="44961"/>
                </a:lnTo>
                <a:lnTo>
                  <a:pt x="88087" y="44650"/>
                </a:lnTo>
                <a:lnTo>
                  <a:pt x="88273" y="44340"/>
                </a:lnTo>
                <a:lnTo>
                  <a:pt x="88273" y="40620"/>
                </a:lnTo>
                <a:lnTo>
                  <a:pt x="88087" y="40929"/>
                </a:lnTo>
                <a:close/>
              </a:path>
              <a:path extrusionOk="0" h="120000" w="120000">
                <a:moveTo>
                  <a:pt x="87713" y="45581"/>
                </a:moveTo>
                <a:lnTo>
                  <a:pt x="87713" y="45271"/>
                </a:lnTo>
                <a:lnTo>
                  <a:pt x="87900" y="44961"/>
                </a:lnTo>
                <a:lnTo>
                  <a:pt x="88087" y="44961"/>
                </a:lnTo>
                <a:lnTo>
                  <a:pt x="87900" y="40929"/>
                </a:lnTo>
                <a:lnTo>
                  <a:pt x="87900" y="41240"/>
                </a:lnTo>
                <a:lnTo>
                  <a:pt x="87713" y="41549"/>
                </a:lnTo>
                <a:lnTo>
                  <a:pt x="87713" y="45581"/>
                </a:lnTo>
                <a:close/>
              </a:path>
              <a:path extrusionOk="0" h="120000" w="120000">
                <a:moveTo>
                  <a:pt x="87526" y="41240"/>
                </a:moveTo>
                <a:lnTo>
                  <a:pt x="87340" y="41240"/>
                </a:lnTo>
                <a:lnTo>
                  <a:pt x="87526" y="45891"/>
                </a:lnTo>
                <a:lnTo>
                  <a:pt x="87713" y="45581"/>
                </a:lnTo>
                <a:lnTo>
                  <a:pt x="87713" y="41549"/>
                </a:lnTo>
                <a:lnTo>
                  <a:pt x="87526" y="41240"/>
                </a:lnTo>
                <a:close/>
              </a:path>
              <a:path extrusionOk="0" h="120000" w="120000">
                <a:moveTo>
                  <a:pt x="87340" y="41549"/>
                </a:moveTo>
                <a:lnTo>
                  <a:pt x="86967" y="41549"/>
                </a:lnTo>
                <a:lnTo>
                  <a:pt x="87153" y="45891"/>
                </a:lnTo>
                <a:lnTo>
                  <a:pt x="87340" y="45581"/>
                </a:lnTo>
                <a:lnTo>
                  <a:pt x="87526" y="45891"/>
                </a:lnTo>
                <a:lnTo>
                  <a:pt x="87340" y="41240"/>
                </a:lnTo>
                <a:lnTo>
                  <a:pt x="87340" y="41549"/>
                </a:lnTo>
                <a:close/>
              </a:path>
              <a:path extrusionOk="0" h="120000" w="120000">
                <a:moveTo>
                  <a:pt x="87153" y="46511"/>
                </a:moveTo>
                <a:lnTo>
                  <a:pt x="87153" y="45891"/>
                </a:lnTo>
                <a:lnTo>
                  <a:pt x="86967" y="41549"/>
                </a:lnTo>
                <a:lnTo>
                  <a:pt x="86780" y="41240"/>
                </a:lnTo>
                <a:lnTo>
                  <a:pt x="86594" y="41240"/>
                </a:lnTo>
                <a:lnTo>
                  <a:pt x="86220" y="46511"/>
                </a:lnTo>
                <a:lnTo>
                  <a:pt x="87153" y="46511"/>
                </a:lnTo>
                <a:close/>
              </a:path>
              <a:path extrusionOk="0" h="120000" w="120000">
                <a:moveTo>
                  <a:pt x="84727" y="44961"/>
                </a:moveTo>
                <a:lnTo>
                  <a:pt x="84914" y="45581"/>
                </a:lnTo>
                <a:lnTo>
                  <a:pt x="85100" y="46201"/>
                </a:lnTo>
                <a:lnTo>
                  <a:pt x="85287" y="45891"/>
                </a:lnTo>
                <a:lnTo>
                  <a:pt x="85474" y="46201"/>
                </a:lnTo>
                <a:lnTo>
                  <a:pt x="85847" y="46511"/>
                </a:lnTo>
                <a:lnTo>
                  <a:pt x="85847" y="46201"/>
                </a:lnTo>
                <a:lnTo>
                  <a:pt x="86033" y="46201"/>
                </a:lnTo>
                <a:lnTo>
                  <a:pt x="86220" y="46511"/>
                </a:lnTo>
                <a:lnTo>
                  <a:pt x="86594" y="41240"/>
                </a:lnTo>
                <a:lnTo>
                  <a:pt x="85474" y="41240"/>
                </a:lnTo>
                <a:lnTo>
                  <a:pt x="85474" y="41860"/>
                </a:lnTo>
                <a:lnTo>
                  <a:pt x="85287" y="43410"/>
                </a:lnTo>
                <a:lnTo>
                  <a:pt x="85100" y="44031"/>
                </a:lnTo>
                <a:lnTo>
                  <a:pt x="84914" y="44650"/>
                </a:lnTo>
                <a:lnTo>
                  <a:pt x="84727" y="44961"/>
                </a:lnTo>
                <a:close/>
              </a:path>
              <a:path extrusionOk="0" h="120000" w="120000">
                <a:moveTo>
                  <a:pt x="88087" y="22015"/>
                </a:moveTo>
                <a:lnTo>
                  <a:pt x="88273" y="22015"/>
                </a:lnTo>
                <a:lnTo>
                  <a:pt x="88273" y="21084"/>
                </a:lnTo>
                <a:lnTo>
                  <a:pt x="88646" y="22635"/>
                </a:lnTo>
                <a:lnTo>
                  <a:pt x="88646" y="20775"/>
                </a:lnTo>
                <a:lnTo>
                  <a:pt x="88460" y="21084"/>
                </a:lnTo>
                <a:lnTo>
                  <a:pt x="88273" y="20775"/>
                </a:lnTo>
                <a:lnTo>
                  <a:pt x="88087" y="21084"/>
                </a:lnTo>
                <a:lnTo>
                  <a:pt x="88087" y="22015"/>
                </a:lnTo>
                <a:close/>
              </a:path>
              <a:path extrusionOk="0" h="120000" w="120000">
                <a:moveTo>
                  <a:pt x="89206" y="22635"/>
                </a:moveTo>
                <a:lnTo>
                  <a:pt x="89206" y="23566"/>
                </a:lnTo>
                <a:lnTo>
                  <a:pt x="89020" y="23255"/>
                </a:lnTo>
                <a:lnTo>
                  <a:pt x="89020" y="22946"/>
                </a:lnTo>
                <a:lnTo>
                  <a:pt x="88646" y="22946"/>
                </a:lnTo>
                <a:lnTo>
                  <a:pt x="88460" y="23255"/>
                </a:lnTo>
                <a:lnTo>
                  <a:pt x="88460" y="23566"/>
                </a:lnTo>
                <a:lnTo>
                  <a:pt x="88646" y="24806"/>
                </a:lnTo>
                <a:lnTo>
                  <a:pt x="88833" y="25116"/>
                </a:lnTo>
                <a:lnTo>
                  <a:pt x="89020" y="26046"/>
                </a:lnTo>
                <a:lnTo>
                  <a:pt x="89527" y="25336"/>
                </a:lnTo>
                <a:lnTo>
                  <a:pt x="89206" y="22635"/>
                </a:lnTo>
                <a:close/>
              </a:path>
              <a:path extrusionOk="0" h="120000" w="120000">
                <a:moveTo>
                  <a:pt x="88460" y="24186"/>
                </a:moveTo>
                <a:lnTo>
                  <a:pt x="88228" y="24322"/>
                </a:lnTo>
                <a:lnTo>
                  <a:pt x="88268" y="25067"/>
                </a:lnTo>
                <a:lnTo>
                  <a:pt x="88273" y="25116"/>
                </a:lnTo>
                <a:lnTo>
                  <a:pt x="88460" y="25116"/>
                </a:lnTo>
                <a:lnTo>
                  <a:pt x="88646" y="24806"/>
                </a:lnTo>
                <a:lnTo>
                  <a:pt x="88460" y="23566"/>
                </a:lnTo>
                <a:lnTo>
                  <a:pt x="88460" y="24186"/>
                </a:lnTo>
                <a:close/>
              </a:path>
              <a:path extrusionOk="0" h="120000" w="120000">
                <a:moveTo>
                  <a:pt x="88833" y="22325"/>
                </a:moveTo>
                <a:lnTo>
                  <a:pt x="89020" y="22635"/>
                </a:lnTo>
                <a:lnTo>
                  <a:pt x="89020" y="8682"/>
                </a:lnTo>
                <a:lnTo>
                  <a:pt x="88646" y="20155"/>
                </a:lnTo>
                <a:lnTo>
                  <a:pt x="88646" y="22635"/>
                </a:lnTo>
                <a:lnTo>
                  <a:pt x="88833" y="22325"/>
                </a:lnTo>
                <a:close/>
              </a:path>
              <a:path extrusionOk="0" h="120000" w="120000">
                <a:moveTo>
                  <a:pt x="88273" y="22015"/>
                </a:moveTo>
                <a:lnTo>
                  <a:pt x="88087" y="22325"/>
                </a:lnTo>
                <a:lnTo>
                  <a:pt x="88273" y="22325"/>
                </a:lnTo>
                <a:lnTo>
                  <a:pt x="88646" y="22635"/>
                </a:lnTo>
                <a:lnTo>
                  <a:pt x="88273" y="21084"/>
                </a:lnTo>
                <a:lnTo>
                  <a:pt x="88273" y="22015"/>
                </a:lnTo>
                <a:close/>
              </a:path>
              <a:path extrusionOk="0" h="120000" w="120000">
                <a:moveTo>
                  <a:pt x="88833" y="43100"/>
                </a:moveTo>
                <a:lnTo>
                  <a:pt x="88646" y="40620"/>
                </a:lnTo>
                <a:lnTo>
                  <a:pt x="88646" y="43410"/>
                </a:lnTo>
                <a:lnTo>
                  <a:pt x="89020" y="43100"/>
                </a:lnTo>
                <a:lnTo>
                  <a:pt x="89020" y="40620"/>
                </a:lnTo>
                <a:lnTo>
                  <a:pt x="88646" y="40620"/>
                </a:lnTo>
                <a:lnTo>
                  <a:pt x="88833" y="43100"/>
                </a:lnTo>
                <a:close/>
              </a:path>
              <a:path extrusionOk="0" h="120000" w="120000">
                <a:moveTo>
                  <a:pt x="89953" y="40620"/>
                </a:moveTo>
                <a:lnTo>
                  <a:pt x="89766" y="40929"/>
                </a:lnTo>
                <a:lnTo>
                  <a:pt x="89206" y="40929"/>
                </a:lnTo>
                <a:lnTo>
                  <a:pt x="89206" y="40620"/>
                </a:lnTo>
                <a:lnTo>
                  <a:pt x="89020" y="40620"/>
                </a:lnTo>
                <a:lnTo>
                  <a:pt x="89206" y="43100"/>
                </a:lnTo>
                <a:lnTo>
                  <a:pt x="89580" y="44031"/>
                </a:lnTo>
                <a:lnTo>
                  <a:pt x="89953" y="44340"/>
                </a:lnTo>
                <a:lnTo>
                  <a:pt x="89953" y="40620"/>
                </a:lnTo>
                <a:close/>
              </a:path>
              <a:path extrusionOk="0" h="120000" w="120000">
                <a:moveTo>
                  <a:pt x="90139" y="9611"/>
                </a:moveTo>
                <a:lnTo>
                  <a:pt x="89766" y="8682"/>
                </a:lnTo>
                <a:lnTo>
                  <a:pt x="89953" y="10232"/>
                </a:lnTo>
                <a:lnTo>
                  <a:pt x="90139" y="10232"/>
                </a:lnTo>
                <a:lnTo>
                  <a:pt x="90326" y="9922"/>
                </a:lnTo>
                <a:lnTo>
                  <a:pt x="90326" y="9611"/>
                </a:lnTo>
                <a:lnTo>
                  <a:pt x="90139" y="9611"/>
                </a:lnTo>
                <a:close/>
              </a:path>
              <a:path extrusionOk="0" h="120000" w="120000">
                <a:moveTo>
                  <a:pt x="89766" y="8682"/>
                </a:moveTo>
                <a:lnTo>
                  <a:pt x="89020" y="8682"/>
                </a:lnTo>
                <a:lnTo>
                  <a:pt x="89206" y="22635"/>
                </a:lnTo>
                <a:lnTo>
                  <a:pt x="89527" y="25336"/>
                </a:lnTo>
                <a:lnTo>
                  <a:pt x="89766" y="10542"/>
                </a:lnTo>
                <a:lnTo>
                  <a:pt x="89953" y="10542"/>
                </a:lnTo>
                <a:lnTo>
                  <a:pt x="89953" y="10232"/>
                </a:lnTo>
                <a:lnTo>
                  <a:pt x="89766" y="8682"/>
                </a:lnTo>
                <a:close/>
              </a:path>
              <a:path extrusionOk="0" h="120000" w="120000">
                <a:moveTo>
                  <a:pt x="88460" y="8682"/>
                </a:moveTo>
                <a:lnTo>
                  <a:pt x="88273" y="8682"/>
                </a:lnTo>
                <a:lnTo>
                  <a:pt x="88301" y="20133"/>
                </a:lnTo>
                <a:lnTo>
                  <a:pt x="88646" y="20155"/>
                </a:lnTo>
                <a:lnTo>
                  <a:pt x="89020" y="8682"/>
                </a:lnTo>
                <a:lnTo>
                  <a:pt x="88460" y="8682"/>
                </a:lnTo>
                <a:close/>
              </a:path>
              <a:path extrusionOk="0" h="120000" w="120000">
                <a:moveTo>
                  <a:pt x="86967" y="19224"/>
                </a:moveTo>
                <a:lnTo>
                  <a:pt x="87153" y="19224"/>
                </a:lnTo>
                <a:lnTo>
                  <a:pt x="87340" y="20155"/>
                </a:lnTo>
                <a:lnTo>
                  <a:pt x="87526" y="19844"/>
                </a:lnTo>
                <a:lnTo>
                  <a:pt x="87713" y="21084"/>
                </a:lnTo>
                <a:lnTo>
                  <a:pt x="87988" y="20221"/>
                </a:lnTo>
                <a:lnTo>
                  <a:pt x="88301" y="20133"/>
                </a:lnTo>
                <a:lnTo>
                  <a:pt x="88273" y="8682"/>
                </a:lnTo>
                <a:lnTo>
                  <a:pt x="88087" y="9302"/>
                </a:lnTo>
                <a:lnTo>
                  <a:pt x="87713" y="9302"/>
                </a:lnTo>
                <a:lnTo>
                  <a:pt x="87526" y="8991"/>
                </a:lnTo>
                <a:lnTo>
                  <a:pt x="87340" y="8682"/>
                </a:lnTo>
                <a:lnTo>
                  <a:pt x="87153" y="8371"/>
                </a:lnTo>
                <a:lnTo>
                  <a:pt x="86967" y="19224"/>
                </a:lnTo>
                <a:close/>
              </a:path>
              <a:path extrusionOk="0" h="120000" w="120000">
                <a:moveTo>
                  <a:pt x="87713" y="21084"/>
                </a:moveTo>
                <a:lnTo>
                  <a:pt x="87526" y="19844"/>
                </a:lnTo>
                <a:lnTo>
                  <a:pt x="87526" y="20155"/>
                </a:lnTo>
                <a:lnTo>
                  <a:pt x="87340" y="20464"/>
                </a:lnTo>
                <a:lnTo>
                  <a:pt x="87340" y="21084"/>
                </a:lnTo>
                <a:lnTo>
                  <a:pt x="87713" y="21084"/>
                </a:lnTo>
                <a:close/>
              </a:path>
              <a:path extrusionOk="0" h="120000" w="120000">
                <a:moveTo>
                  <a:pt x="88646" y="25736"/>
                </a:moveTo>
                <a:lnTo>
                  <a:pt x="88646" y="26046"/>
                </a:lnTo>
                <a:lnTo>
                  <a:pt x="89020" y="26046"/>
                </a:lnTo>
                <a:lnTo>
                  <a:pt x="88833" y="25116"/>
                </a:lnTo>
                <a:lnTo>
                  <a:pt x="88646" y="25736"/>
                </a:lnTo>
                <a:close/>
              </a:path>
              <a:path extrusionOk="0" h="120000" w="120000">
                <a:moveTo>
                  <a:pt x="89206" y="44340"/>
                </a:moveTo>
                <a:lnTo>
                  <a:pt x="88833" y="44031"/>
                </a:lnTo>
                <a:lnTo>
                  <a:pt x="89020" y="45271"/>
                </a:lnTo>
                <a:lnTo>
                  <a:pt x="89206" y="45271"/>
                </a:lnTo>
                <a:lnTo>
                  <a:pt x="89206" y="44961"/>
                </a:lnTo>
                <a:lnTo>
                  <a:pt x="89393" y="44961"/>
                </a:lnTo>
                <a:lnTo>
                  <a:pt x="89393" y="44650"/>
                </a:lnTo>
                <a:lnTo>
                  <a:pt x="89206" y="44340"/>
                </a:lnTo>
                <a:close/>
              </a:path>
              <a:path extrusionOk="0" h="120000" w="120000">
                <a:moveTo>
                  <a:pt x="89020" y="45271"/>
                </a:moveTo>
                <a:lnTo>
                  <a:pt x="88833" y="44031"/>
                </a:lnTo>
                <a:lnTo>
                  <a:pt x="88646" y="43720"/>
                </a:lnTo>
                <a:lnTo>
                  <a:pt x="88460" y="44961"/>
                </a:lnTo>
                <a:lnTo>
                  <a:pt x="88460" y="45271"/>
                </a:lnTo>
                <a:lnTo>
                  <a:pt x="89020" y="45271"/>
                </a:lnTo>
                <a:close/>
              </a:path>
              <a:path extrusionOk="0" h="120000" w="120000">
                <a:moveTo>
                  <a:pt x="86937" y="29039"/>
                </a:moveTo>
                <a:lnTo>
                  <a:pt x="86967" y="29147"/>
                </a:lnTo>
                <a:lnTo>
                  <a:pt x="87153" y="29456"/>
                </a:lnTo>
                <a:lnTo>
                  <a:pt x="87153" y="29767"/>
                </a:lnTo>
                <a:lnTo>
                  <a:pt x="86967" y="30077"/>
                </a:lnTo>
                <a:lnTo>
                  <a:pt x="87153" y="30077"/>
                </a:lnTo>
                <a:lnTo>
                  <a:pt x="87340" y="30387"/>
                </a:lnTo>
                <a:lnTo>
                  <a:pt x="87284" y="27385"/>
                </a:lnTo>
                <a:lnTo>
                  <a:pt x="86937" y="29039"/>
                </a:lnTo>
                <a:close/>
              </a:path>
              <a:path extrusionOk="0" h="120000" w="120000">
                <a:moveTo>
                  <a:pt x="88087" y="26976"/>
                </a:moveTo>
                <a:lnTo>
                  <a:pt x="88087" y="30077"/>
                </a:lnTo>
                <a:lnTo>
                  <a:pt x="88273" y="30077"/>
                </a:lnTo>
                <a:lnTo>
                  <a:pt x="88273" y="29456"/>
                </a:lnTo>
                <a:lnTo>
                  <a:pt x="88460" y="28836"/>
                </a:lnTo>
                <a:lnTo>
                  <a:pt x="88646" y="28527"/>
                </a:lnTo>
                <a:lnTo>
                  <a:pt x="88646" y="27907"/>
                </a:lnTo>
                <a:lnTo>
                  <a:pt x="88273" y="27907"/>
                </a:lnTo>
                <a:lnTo>
                  <a:pt x="88273" y="27596"/>
                </a:lnTo>
                <a:lnTo>
                  <a:pt x="88087" y="27596"/>
                </a:lnTo>
                <a:lnTo>
                  <a:pt x="88087" y="26976"/>
                </a:lnTo>
                <a:close/>
              </a:path>
              <a:path extrusionOk="0" h="120000" w="120000">
                <a:moveTo>
                  <a:pt x="87713" y="26976"/>
                </a:moveTo>
                <a:lnTo>
                  <a:pt x="87284" y="27385"/>
                </a:lnTo>
                <a:lnTo>
                  <a:pt x="87340" y="30387"/>
                </a:lnTo>
                <a:lnTo>
                  <a:pt x="87526" y="30697"/>
                </a:lnTo>
                <a:lnTo>
                  <a:pt x="87713" y="30387"/>
                </a:lnTo>
                <a:lnTo>
                  <a:pt x="88087" y="30077"/>
                </a:lnTo>
                <a:lnTo>
                  <a:pt x="88087" y="26976"/>
                </a:lnTo>
                <a:lnTo>
                  <a:pt x="87713" y="26976"/>
                </a:lnTo>
                <a:close/>
              </a:path>
              <a:path extrusionOk="0" h="120000" w="120000">
                <a:moveTo>
                  <a:pt x="92081" y="32993"/>
                </a:moveTo>
                <a:lnTo>
                  <a:pt x="92379" y="33177"/>
                </a:lnTo>
                <a:lnTo>
                  <a:pt x="92565" y="48372"/>
                </a:lnTo>
                <a:lnTo>
                  <a:pt x="92565" y="30697"/>
                </a:lnTo>
                <a:lnTo>
                  <a:pt x="92752" y="48061"/>
                </a:lnTo>
                <a:lnTo>
                  <a:pt x="92752" y="13023"/>
                </a:lnTo>
                <a:lnTo>
                  <a:pt x="92565" y="30387"/>
                </a:lnTo>
                <a:lnTo>
                  <a:pt x="92379" y="30697"/>
                </a:lnTo>
                <a:lnTo>
                  <a:pt x="92379" y="31007"/>
                </a:lnTo>
                <a:lnTo>
                  <a:pt x="92081" y="32993"/>
                </a:lnTo>
                <a:close/>
              </a:path>
              <a:path extrusionOk="0" h="120000" w="120000">
                <a:moveTo>
                  <a:pt x="92379" y="47752"/>
                </a:moveTo>
                <a:lnTo>
                  <a:pt x="92379" y="48372"/>
                </a:lnTo>
                <a:lnTo>
                  <a:pt x="92565" y="48372"/>
                </a:lnTo>
                <a:lnTo>
                  <a:pt x="92379" y="33177"/>
                </a:lnTo>
                <a:lnTo>
                  <a:pt x="92192" y="46511"/>
                </a:lnTo>
                <a:lnTo>
                  <a:pt x="92192" y="47131"/>
                </a:lnTo>
                <a:lnTo>
                  <a:pt x="92379" y="47752"/>
                </a:lnTo>
                <a:close/>
              </a:path>
              <a:path extrusionOk="0" h="120000" w="120000">
                <a:moveTo>
                  <a:pt x="91819" y="14263"/>
                </a:moveTo>
                <a:lnTo>
                  <a:pt x="92006" y="27287"/>
                </a:lnTo>
                <a:lnTo>
                  <a:pt x="92192" y="29147"/>
                </a:lnTo>
                <a:lnTo>
                  <a:pt x="92379" y="30077"/>
                </a:lnTo>
                <a:lnTo>
                  <a:pt x="92565" y="30387"/>
                </a:lnTo>
                <a:lnTo>
                  <a:pt x="92752" y="13023"/>
                </a:lnTo>
                <a:lnTo>
                  <a:pt x="92379" y="14883"/>
                </a:lnTo>
                <a:lnTo>
                  <a:pt x="92006" y="14883"/>
                </a:lnTo>
                <a:lnTo>
                  <a:pt x="91819" y="14573"/>
                </a:lnTo>
                <a:lnTo>
                  <a:pt x="91819" y="14263"/>
                </a:lnTo>
                <a:close/>
              </a:path>
              <a:path extrusionOk="0" h="120000" w="120000">
                <a:moveTo>
                  <a:pt x="90326" y="27907"/>
                </a:moveTo>
                <a:lnTo>
                  <a:pt x="89766" y="27907"/>
                </a:lnTo>
                <a:lnTo>
                  <a:pt x="89953" y="29147"/>
                </a:lnTo>
                <a:lnTo>
                  <a:pt x="90139" y="29147"/>
                </a:lnTo>
                <a:lnTo>
                  <a:pt x="90513" y="28836"/>
                </a:lnTo>
                <a:lnTo>
                  <a:pt x="90513" y="28527"/>
                </a:lnTo>
                <a:lnTo>
                  <a:pt x="90326" y="27907"/>
                </a:lnTo>
                <a:close/>
              </a:path>
              <a:path extrusionOk="0" h="120000" w="120000">
                <a:moveTo>
                  <a:pt x="89580" y="28527"/>
                </a:moveTo>
                <a:lnTo>
                  <a:pt x="89580" y="28836"/>
                </a:lnTo>
                <a:lnTo>
                  <a:pt x="89953" y="29147"/>
                </a:lnTo>
                <a:lnTo>
                  <a:pt x="89766" y="27907"/>
                </a:lnTo>
                <a:lnTo>
                  <a:pt x="89580" y="28527"/>
                </a:lnTo>
                <a:close/>
              </a:path>
              <a:path extrusionOk="0" h="120000" w="120000">
                <a:moveTo>
                  <a:pt x="85287" y="47752"/>
                </a:moveTo>
                <a:lnTo>
                  <a:pt x="85474" y="47752"/>
                </a:lnTo>
                <a:lnTo>
                  <a:pt x="85100" y="47131"/>
                </a:lnTo>
                <a:lnTo>
                  <a:pt x="84914" y="47131"/>
                </a:lnTo>
                <a:lnTo>
                  <a:pt x="84914" y="47752"/>
                </a:lnTo>
                <a:lnTo>
                  <a:pt x="85287" y="47752"/>
                </a:lnTo>
                <a:close/>
              </a:path>
              <a:path extrusionOk="0" h="120000" w="120000">
                <a:moveTo>
                  <a:pt x="103203" y="30387"/>
                </a:moveTo>
                <a:lnTo>
                  <a:pt x="103390" y="30077"/>
                </a:lnTo>
                <a:lnTo>
                  <a:pt x="103390" y="29767"/>
                </a:lnTo>
                <a:lnTo>
                  <a:pt x="103016" y="29456"/>
                </a:lnTo>
                <a:lnTo>
                  <a:pt x="103016" y="31007"/>
                </a:lnTo>
                <a:lnTo>
                  <a:pt x="103390" y="30697"/>
                </a:lnTo>
                <a:lnTo>
                  <a:pt x="103203" y="30387"/>
                </a:lnTo>
                <a:close/>
              </a:path>
              <a:path extrusionOk="0" h="120000" w="120000">
                <a:moveTo>
                  <a:pt x="103390" y="48681"/>
                </a:moveTo>
                <a:lnTo>
                  <a:pt x="103390" y="48372"/>
                </a:lnTo>
                <a:lnTo>
                  <a:pt x="103576" y="48372"/>
                </a:lnTo>
                <a:lnTo>
                  <a:pt x="103763" y="48061"/>
                </a:lnTo>
                <a:lnTo>
                  <a:pt x="103659" y="47131"/>
                </a:lnTo>
                <a:lnTo>
                  <a:pt x="103390" y="47131"/>
                </a:lnTo>
                <a:lnTo>
                  <a:pt x="103390" y="48681"/>
                </a:lnTo>
                <a:close/>
              </a:path>
              <a:path extrusionOk="0" h="120000" w="120000">
                <a:moveTo>
                  <a:pt x="102830" y="47131"/>
                </a:moveTo>
                <a:lnTo>
                  <a:pt x="103016" y="48681"/>
                </a:lnTo>
                <a:lnTo>
                  <a:pt x="103203" y="48372"/>
                </a:lnTo>
                <a:lnTo>
                  <a:pt x="103390" y="48681"/>
                </a:lnTo>
                <a:lnTo>
                  <a:pt x="103390" y="47131"/>
                </a:lnTo>
                <a:lnTo>
                  <a:pt x="103203" y="47441"/>
                </a:lnTo>
                <a:lnTo>
                  <a:pt x="103016" y="47131"/>
                </a:lnTo>
                <a:lnTo>
                  <a:pt x="102830" y="47131"/>
                </a:lnTo>
                <a:close/>
              </a:path>
              <a:path extrusionOk="0" h="120000" w="120000">
                <a:moveTo>
                  <a:pt x="102830" y="47441"/>
                </a:moveTo>
                <a:lnTo>
                  <a:pt x="102457" y="47131"/>
                </a:lnTo>
                <a:lnTo>
                  <a:pt x="102830" y="48061"/>
                </a:lnTo>
                <a:lnTo>
                  <a:pt x="103016" y="48681"/>
                </a:lnTo>
                <a:lnTo>
                  <a:pt x="102830" y="47131"/>
                </a:lnTo>
                <a:lnTo>
                  <a:pt x="102830" y="47441"/>
                </a:lnTo>
                <a:close/>
              </a:path>
              <a:path extrusionOk="0" h="120000" w="120000">
                <a:moveTo>
                  <a:pt x="103576" y="104805"/>
                </a:moveTo>
                <a:lnTo>
                  <a:pt x="103576" y="103875"/>
                </a:lnTo>
                <a:lnTo>
                  <a:pt x="103203" y="104185"/>
                </a:lnTo>
                <a:lnTo>
                  <a:pt x="103203" y="104805"/>
                </a:lnTo>
                <a:lnTo>
                  <a:pt x="103016" y="105736"/>
                </a:lnTo>
                <a:lnTo>
                  <a:pt x="103390" y="105736"/>
                </a:lnTo>
                <a:lnTo>
                  <a:pt x="103203" y="105425"/>
                </a:lnTo>
                <a:lnTo>
                  <a:pt x="103576" y="104805"/>
                </a:lnTo>
                <a:lnTo>
                  <a:pt x="103390" y="104495"/>
                </a:lnTo>
                <a:lnTo>
                  <a:pt x="103576" y="104805"/>
                </a:lnTo>
                <a:close/>
              </a:path>
              <a:path extrusionOk="0" h="120000" w="120000">
                <a:moveTo>
                  <a:pt x="103016" y="31317"/>
                </a:moveTo>
                <a:lnTo>
                  <a:pt x="103016" y="29456"/>
                </a:lnTo>
                <a:lnTo>
                  <a:pt x="102830" y="29456"/>
                </a:lnTo>
                <a:lnTo>
                  <a:pt x="103080" y="38574"/>
                </a:lnTo>
                <a:lnTo>
                  <a:pt x="103390" y="31317"/>
                </a:lnTo>
                <a:lnTo>
                  <a:pt x="103016" y="31317"/>
                </a:lnTo>
                <a:close/>
              </a:path>
              <a:path extrusionOk="0" h="120000" w="120000">
                <a:moveTo>
                  <a:pt x="102643" y="39379"/>
                </a:moveTo>
                <a:lnTo>
                  <a:pt x="102830" y="39379"/>
                </a:lnTo>
                <a:lnTo>
                  <a:pt x="103203" y="39689"/>
                </a:lnTo>
                <a:lnTo>
                  <a:pt x="103203" y="39379"/>
                </a:lnTo>
                <a:lnTo>
                  <a:pt x="103390" y="39379"/>
                </a:lnTo>
                <a:lnTo>
                  <a:pt x="103390" y="31317"/>
                </a:lnTo>
                <a:lnTo>
                  <a:pt x="103337" y="38592"/>
                </a:lnTo>
                <a:lnTo>
                  <a:pt x="103173" y="38904"/>
                </a:lnTo>
                <a:lnTo>
                  <a:pt x="103016" y="39069"/>
                </a:lnTo>
                <a:lnTo>
                  <a:pt x="102643" y="39379"/>
                </a:lnTo>
                <a:close/>
              </a:path>
              <a:path extrusionOk="0" h="120000" w="120000">
                <a:moveTo>
                  <a:pt x="102644" y="38685"/>
                </a:moveTo>
                <a:lnTo>
                  <a:pt x="103080" y="38574"/>
                </a:lnTo>
                <a:lnTo>
                  <a:pt x="102830" y="29456"/>
                </a:lnTo>
                <a:lnTo>
                  <a:pt x="102643" y="29767"/>
                </a:lnTo>
                <a:lnTo>
                  <a:pt x="102643" y="38449"/>
                </a:lnTo>
                <a:lnTo>
                  <a:pt x="102457" y="38449"/>
                </a:lnTo>
                <a:lnTo>
                  <a:pt x="102270" y="38759"/>
                </a:lnTo>
                <a:lnTo>
                  <a:pt x="102644" y="38685"/>
                </a:lnTo>
                <a:close/>
              </a:path>
              <a:path extrusionOk="0" h="120000" w="120000">
                <a:moveTo>
                  <a:pt x="103763" y="40309"/>
                </a:moveTo>
                <a:lnTo>
                  <a:pt x="103949" y="40309"/>
                </a:lnTo>
                <a:lnTo>
                  <a:pt x="103949" y="40000"/>
                </a:lnTo>
                <a:lnTo>
                  <a:pt x="104136" y="40000"/>
                </a:lnTo>
                <a:lnTo>
                  <a:pt x="104322" y="38139"/>
                </a:lnTo>
                <a:lnTo>
                  <a:pt x="104322" y="37829"/>
                </a:lnTo>
                <a:lnTo>
                  <a:pt x="104144" y="31795"/>
                </a:lnTo>
                <a:lnTo>
                  <a:pt x="104013" y="31705"/>
                </a:lnTo>
                <a:lnTo>
                  <a:pt x="103826" y="31724"/>
                </a:lnTo>
                <a:lnTo>
                  <a:pt x="103763" y="40309"/>
                </a:lnTo>
                <a:close/>
              </a:path>
              <a:path extrusionOk="0" h="120000" w="120000">
                <a:moveTo>
                  <a:pt x="103576" y="39379"/>
                </a:moveTo>
                <a:lnTo>
                  <a:pt x="103390" y="39689"/>
                </a:lnTo>
                <a:lnTo>
                  <a:pt x="103576" y="40000"/>
                </a:lnTo>
                <a:lnTo>
                  <a:pt x="103763" y="40309"/>
                </a:lnTo>
                <a:lnTo>
                  <a:pt x="103826" y="31724"/>
                </a:lnTo>
                <a:lnTo>
                  <a:pt x="103390" y="31627"/>
                </a:lnTo>
                <a:lnTo>
                  <a:pt x="103390" y="39379"/>
                </a:lnTo>
                <a:lnTo>
                  <a:pt x="103576" y="39379"/>
                </a:lnTo>
                <a:close/>
              </a:path>
              <a:path extrusionOk="0" h="120000" w="120000">
                <a:moveTo>
                  <a:pt x="104696" y="30697"/>
                </a:moveTo>
                <a:lnTo>
                  <a:pt x="104696" y="31937"/>
                </a:lnTo>
                <a:lnTo>
                  <a:pt x="104510" y="32248"/>
                </a:lnTo>
                <a:lnTo>
                  <a:pt x="104322" y="37829"/>
                </a:lnTo>
                <a:lnTo>
                  <a:pt x="104510" y="36899"/>
                </a:lnTo>
                <a:lnTo>
                  <a:pt x="104696" y="37519"/>
                </a:lnTo>
                <a:lnTo>
                  <a:pt x="105069" y="37519"/>
                </a:lnTo>
                <a:lnTo>
                  <a:pt x="104696" y="30697"/>
                </a:lnTo>
                <a:close/>
              </a:path>
              <a:path extrusionOk="0" h="120000" w="120000">
                <a:moveTo>
                  <a:pt x="104510" y="31007"/>
                </a:moveTo>
                <a:lnTo>
                  <a:pt x="104510" y="31317"/>
                </a:lnTo>
                <a:lnTo>
                  <a:pt x="104696" y="31937"/>
                </a:lnTo>
                <a:lnTo>
                  <a:pt x="104696" y="31007"/>
                </a:lnTo>
                <a:lnTo>
                  <a:pt x="104510" y="31007"/>
                </a:lnTo>
                <a:close/>
              </a:path>
              <a:path extrusionOk="0" h="120000" w="120000">
                <a:moveTo>
                  <a:pt x="104802" y="39562"/>
                </a:moveTo>
                <a:lnTo>
                  <a:pt x="104582" y="39254"/>
                </a:lnTo>
                <a:lnTo>
                  <a:pt x="104510" y="39069"/>
                </a:lnTo>
                <a:lnTo>
                  <a:pt x="104510" y="38759"/>
                </a:lnTo>
                <a:lnTo>
                  <a:pt x="104696" y="38449"/>
                </a:lnTo>
                <a:lnTo>
                  <a:pt x="104510" y="38139"/>
                </a:lnTo>
                <a:lnTo>
                  <a:pt x="104510" y="40000"/>
                </a:lnTo>
                <a:lnTo>
                  <a:pt x="104802" y="39562"/>
                </a:lnTo>
                <a:close/>
              </a:path>
              <a:path extrusionOk="0" h="120000" w="120000">
                <a:moveTo>
                  <a:pt x="104322" y="38139"/>
                </a:moveTo>
                <a:lnTo>
                  <a:pt x="104136" y="40000"/>
                </a:lnTo>
                <a:lnTo>
                  <a:pt x="104538" y="40284"/>
                </a:lnTo>
                <a:lnTo>
                  <a:pt x="104510" y="40000"/>
                </a:lnTo>
                <a:lnTo>
                  <a:pt x="104510" y="38139"/>
                </a:lnTo>
                <a:lnTo>
                  <a:pt x="104322" y="38139"/>
                </a:lnTo>
                <a:close/>
              </a:path>
              <a:path extrusionOk="0" h="120000" w="120000">
                <a:moveTo>
                  <a:pt x="105256" y="36899"/>
                </a:moveTo>
                <a:lnTo>
                  <a:pt x="105256" y="36588"/>
                </a:lnTo>
                <a:lnTo>
                  <a:pt x="105069" y="36279"/>
                </a:lnTo>
                <a:lnTo>
                  <a:pt x="104883" y="32868"/>
                </a:lnTo>
                <a:lnTo>
                  <a:pt x="104883" y="31627"/>
                </a:lnTo>
                <a:lnTo>
                  <a:pt x="105069" y="31317"/>
                </a:lnTo>
                <a:lnTo>
                  <a:pt x="105256" y="31007"/>
                </a:lnTo>
                <a:lnTo>
                  <a:pt x="105069" y="31007"/>
                </a:lnTo>
                <a:lnTo>
                  <a:pt x="104696" y="30697"/>
                </a:lnTo>
                <a:lnTo>
                  <a:pt x="105069" y="37519"/>
                </a:lnTo>
                <a:lnTo>
                  <a:pt x="105256" y="37519"/>
                </a:lnTo>
                <a:lnTo>
                  <a:pt x="105256" y="36899"/>
                </a:lnTo>
                <a:close/>
              </a:path>
              <a:path extrusionOk="0" h="120000" w="120000">
                <a:moveTo>
                  <a:pt x="86407" y="48372"/>
                </a:moveTo>
                <a:lnTo>
                  <a:pt x="86220" y="48681"/>
                </a:lnTo>
                <a:lnTo>
                  <a:pt x="86407" y="48681"/>
                </a:lnTo>
                <a:lnTo>
                  <a:pt x="86594" y="48992"/>
                </a:lnTo>
                <a:lnTo>
                  <a:pt x="86407" y="48061"/>
                </a:lnTo>
                <a:lnTo>
                  <a:pt x="86220" y="48061"/>
                </a:lnTo>
                <a:lnTo>
                  <a:pt x="86407" y="48372"/>
                </a:lnTo>
                <a:close/>
              </a:path>
              <a:path extrusionOk="0" h="120000" w="120000">
                <a:moveTo>
                  <a:pt x="84914" y="48372"/>
                </a:moveTo>
                <a:lnTo>
                  <a:pt x="84914" y="48681"/>
                </a:lnTo>
                <a:lnTo>
                  <a:pt x="85287" y="48992"/>
                </a:lnTo>
                <a:lnTo>
                  <a:pt x="85287" y="48372"/>
                </a:lnTo>
                <a:lnTo>
                  <a:pt x="84914" y="48372"/>
                </a:lnTo>
                <a:close/>
              </a:path>
              <a:path extrusionOk="0" h="120000" w="120000">
                <a:moveTo>
                  <a:pt x="89953" y="48681"/>
                </a:moveTo>
                <a:lnTo>
                  <a:pt x="89953" y="48992"/>
                </a:lnTo>
                <a:lnTo>
                  <a:pt x="90139" y="48992"/>
                </a:lnTo>
                <a:lnTo>
                  <a:pt x="90139" y="48681"/>
                </a:lnTo>
                <a:lnTo>
                  <a:pt x="89953" y="48681"/>
                </a:lnTo>
                <a:close/>
              </a:path>
              <a:path extrusionOk="0" h="120000" w="120000">
                <a:moveTo>
                  <a:pt x="82301" y="52402"/>
                </a:moveTo>
                <a:lnTo>
                  <a:pt x="82675" y="52402"/>
                </a:lnTo>
                <a:lnTo>
                  <a:pt x="83037" y="50727"/>
                </a:lnTo>
                <a:lnTo>
                  <a:pt x="83065" y="50124"/>
                </a:lnTo>
                <a:lnTo>
                  <a:pt x="82759" y="50185"/>
                </a:lnTo>
                <a:lnTo>
                  <a:pt x="82675" y="50232"/>
                </a:lnTo>
                <a:lnTo>
                  <a:pt x="82301" y="52402"/>
                </a:lnTo>
                <a:close/>
              </a:path>
              <a:path extrusionOk="0" h="120000" w="120000">
                <a:moveTo>
                  <a:pt x="82250" y="50868"/>
                </a:moveTo>
                <a:lnTo>
                  <a:pt x="81958" y="51988"/>
                </a:lnTo>
                <a:lnTo>
                  <a:pt x="82114" y="52092"/>
                </a:lnTo>
                <a:lnTo>
                  <a:pt x="82301" y="52402"/>
                </a:lnTo>
                <a:lnTo>
                  <a:pt x="82675" y="50232"/>
                </a:lnTo>
                <a:lnTo>
                  <a:pt x="82250" y="50868"/>
                </a:lnTo>
                <a:close/>
              </a:path>
              <a:path extrusionOk="0" h="120000" w="120000">
                <a:moveTo>
                  <a:pt x="101710" y="52713"/>
                </a:moveTo>
                <a:lnTo>
                  <a:pt x="101710" y="53333"/>
                </a:lnTo>
                <a:lnTo>
                  <a:pt x="102084" y="53333"/>
                </a:lnTo>
                <a:lnTo>
                  <a:pt x="102270" y="52713"/>
                </a:lnTo>
                <a:lnTo>
                  <a:pt x="101710" y="52713"/>
                </a:lnTo>
                <a:close/>
              </a:path>
              <a:path extrusionOk="0" h="120000" w="120000">
                <a:moveTo>
                  <a:pt x="84168" y="9611"/>
                </a:moveTo>
                <a:lnTo>
                  <a:pt x="83981" y="9302"/>
                </a:lnTo>
                <a:lnTo>
                  <a:pt x="83981" y="10852"/>
                </a:lnTo>
                <a:lnTo>
                  <a:pt x="83794" y="11162"/>
                </a:lnTo>
                <a:lnTo>
                  <a:pt x="83794" y="10852"/>
                </a:lnTo>
                <a:lnTo>
                  <a:pt x="83607" y="10852"/>
                </a:lnTo>
                <a:lnTo>
                  <a:pt x="83794" y="11473"/>
                </a:lnTo>
                <a:lnTo>
                  <a:pt x="83981" y="11473"/>
                </a:lnTo>
                <a:lnTo>
                  <a:pt x="84168" y="11782"/>
                </a:lnTo>
                <a:lnTo>
                  <a:pt x="84168" y="9611"/>
                </a:lnTo>
                <a:close/>
              </a:path>
              <a:path extrusionOk="0" h="120000" w="120000">
                <a:moveTo>
                  <a:pt x="83794" y="9611"/>
                </a:moveTo>
                <a:lnTo>
                  <a:pt x="83607" y="10232"/>
                </a:lnTo>
                <a:lnTo>
                  <a:pt x="83794" y="10232"/>
                </a:lnTo>
                <a:lnTo>
                  <a:pt x="83981" y="10852"/>
                </a:lnTo>
                <a:lnTo>
                  <a:pt x="83981" y="9302"/>
                </a:lnTo>
                <a:lnTo>
                  <a:pt x="83794" y="9611"/>
                </a:lnTo>
                <a:close/>
              </a:path>
              <a:path extrusionOk="0" h="120000" w="120000">
                <a:moveTo>
                  <a:pt x="83794" y="10542"/>
                </a:moveTo>
                <a:lnTo>
                  <a:pt x="83794" y="10852"/>
                </a:lnTo>
                <a:lnTo>
                  <a:pt x="83981" y="10852"/>
                </a:lnTo>
                <a:lnTo>
                  <a:pt x="83794" y="10232"/>
                </a:lnTo>
                <a:lnTo>
                  <a:pt x="83794" y="10542"/>
                </a:lnTo>
                <a:close/>
              </a:path>
              <a:path extrusionOk="0" h="120000" w="120000">
                <a:moveTo>
                  <a:pt x="84354" y="16743"/>
                </a:moveTo>
                <a:lnTo>
                  <a:pt x="84541" y="17054"/>
                </a:lnTo>
                <a:lnTo>
                  <a:pt x="84354" y="9922"/>
                </a:lnTo>
                <a:lnTo>
                  <a:pt x="84354" y="9611"/>
                </a:lnTo>
                <a:lnTo>
                  <a:pt x="84168" y="9611"/>
                </a:lnTo>
                <a:lnTo>
                  <a:pt x="84168" y="17054"/>
                </a:lnTo>
                <a:lnTo>
                  <a:pt x="84354" y="16743"/>
                </a:lnTo>
                <a:close/>
              </a:path>
              <a:path extrusionOk="0" h="120000" w="120000">
                <a:moveTo>
                  <a:pt x="83981" y="11782"/>
                </a:moveTo>
                <a:lnTo>
                  <a:pt x="83794" y="11473"/>
                </a:lnTo>
                <a:lnTo>
                  <a:pt x="83981" y="17054"/>
                </a:lnTo>
                <a:lnTo>
                  <a:pt x="84168" y="17054"/>
                </a:lnTo>
                <a:lnTo>
                  <a:pt x="84168" y="11782"/>
                </a:lnTo>
                <a:lnTo>
                  <a:pt x="83981" y="11782"/>
                </a:lnTo>
                <a:close/>
              </a:path>
              <a:path extrusionOk="0" h="120000" w="120000">
                <a:moveTo>
                  <a:pt x="83607" y="10852"/>
                </a:moveTo>
                <a:lnTo>
                  <a:pt x="83421" y="10542"/>
                </a:lnTo>
                <a:lnTo>
                  <a:pt x="83607" y="17984"/>
                </a:lnTo>
                <a:lnTo>
                  <a:pt x="83607" y="17364"/>
                </a:lnTo>
                <a:lnTo>
                  <a:pt x="83981" y="17054"/>
                </a:lnTo>
                <a:lnTo>
                  <a:pt x="83794" y="11473"/>
                </a:lnTo>
                <a:lnTo>
                  <a:pt x="83607" y="10852"/>
                </a:lnTo>
                <a:close/>
              </a:path>
              <a:path extrusionOk="0" h="120000" w="120000">
                <a:moveTo>
                  <a:pt x="84914" y="10232"/>
                </a:moveTo>
                <a:lnTo>
                  <a:pt x="84354" y="9922"/>
                </a:lnTo>
                <a:lnTo>
                  <a:pt x="84541" y="17054"/>
                </a:lnTo>
                <a:lnTo>
                  <a:pt x="84727" y="18294"/>
                </a:lnTo>
                <a:lnTo>
                  <a:pt x="84914" y="17984"/>
                </a:lnTo>
                <a:lnTo>
                  <a:pt x="85100" y="18294"/>
                </a:lnTo>
                <a:lnTo>
                  <a:pt x="85100" y="17674"/>
                </a:lnTo>
                <a:lnTo>
                  <a:pt x="85287" y="10232"/>
                </a:lnTo>
                <a:lnTo>
                  <a:pt x="84914" y="10232"/>
                </a:lnTo>
                <a:close/>
              </a:path>
              <a:path extrusionOk="0" h="120000" w="120000">
                <a:moveTo>
                  <a:pt x="84914" y="43410"/>
                </a:moveTo>
                <a:lnTo>
                  <a:pt x="85287" y="43410"/>
                </a:lnTo>
                <a:lnTo>
                  <a:pt x="85474" y="41860"/>
                </a:lnTo>
                <a:lnTo>
                  <a:pt x="85100" y="42790"/>
                </a:lnTo>
                <a:lnTo>
                  <a:pt x="85100" y="43100"/>
                </a:lnTo>
                <a:lnTo>
                  <a:pt x="84914" y="43410"/>
                </a:lnTo>
                <a:close/>
              </a:path>
              <a:path extrusionOk="0" h="120000" w="120000">
                <a:moveTo>
                  <a:pt x="85474" y="17984"/>
                </a:moveTo>
                <a:lnTo>
                  <a:pt x="85474" y="17674"/>
                </a:lnTo>
                <a:lnTo>
                  <a:pt x="85674" y="18672"/>
                </a:lnTo>
                <a:lnTo>
                  <a:pt x="85874" y="19670"/>
                </a:lnTo>
                <a:lnTo>
                  <a:pt x="85847" y="7751"/>
                </a:lnTo>
                <a:lnTo>
                  <a:pt x="85276" y="7482"/>
                </a:lnTo>
                <a:lnTo>
                  <a:pt x="84558" y="7442"/>
                </a:lnTo>
                <a:lnTo>
                  <a:pt x="85397" y="9887"/>
                </a:lnTo>
                <a:lnTo>
                  <a:pt x="85793" y="10154"/>
                </a:lnTo>
                <a:lnTo>
                  <a:pt x="85691" y="10229"/>
                </a:lnTo>
                <a:lnTo>
                  <a:pt x="85474" y="10232"/>
                </a:lnTo>
                <a:lnTo>
                  <a:pt x="85474" y="17984"/>
                </a:lnTo>
                <a:close/>
              </a:path>
              <a:path extrusionOk="0" h="120000" w="120000">
                <a:moveTo>
                  <a:pt x="84541" y="7442"/>
                </a:moveTo>
                <a:lnTo>
                  <a:pt x="83965" y="7897"/>
                </a:lnTo>
                <a:lnTo>
                  <a:pt x="84284" y="9220"/>
                </a:lnTo>
                <a:lnTo>
                  <a:pt x="84354" y="9302"/>
                </a:lnTo>
                <a:lnTo>
                  <a:pt x="85397" y="9887"/>
                </a:lnTo>
                <a:lnTo>
                  <a:pt x="84558" y="7442"/>
                </a:lnTo>
                <a:lnTo>
                  <a:pt x="84541" y="7442"/>
                </a:lnTo>
                <a:close/>
              </a:path>
              <a:path extrusionOk="0" h="120000" w="120000">
                <a:moveTo>
                  <a:pt x="86220" y="19534"/>
                </a:moveTo>
                <a:lnTo>
                  <a:pt x="86594" y="19534"/>
                </a:lnTo>
                <a:lnTo>
                  <a:pt x="86594" y="19224"/>
                </a:lnTo>
                <a:lnTo>
                  <a:pt x="86967" y="19224"/>
                </a:lnTo>
                <a:lnTo>
                  <a:pt x="87153" y="8371"/>
                </a:lnTo>
                <a:lnTo>
                  <a:pt x="86407" y="8371"/>
                </a:lnTo>
                <a:lnTo>
                  <a:pt x="86220" y="19534"/>
                </a:lnTo>
                <a:close/>
              </a:path>
              <a:path extrusionOk="0" h="120000" w="120000">
                <a:moveTo>
                  <a:pt x="86033" y="8062"/>
                </a:moveTo>
                <a:lnTo>
                  <a:pt x="85847" y="7751"/>
                </a:lnTo>
                <a:lnTo>
                  <a:pt x="85874" y="19670"/>
                </a:lnTo>
                <a:lnTo>
                  <a:pt x="86033" y="20464"/>
                </a:lnTo>
                <a:lnTo>
                  <a:pt x="86220" y="20464"/>
                </a:lnTo>
                <a:lnTo>
                  <a:pt x="86220" y="19534"/>
                </a:lnTo>
                <a:lnTo>
                  <a:pt x="86407" y="8371"/>
                </a:lnTo>
                <a:lnTo>
                  <a:pt x="86033" y="8062"/>
                </a:lnTo>
                <a:close/>
              </a:path>
              <a:path extrusionOk="0" h="120000" w="120000">
                <a:moveTo>
                  <a:pt x="85287" y="10232"/>
                </a:moveTo>
                <a:lnTo>
                  <a:pt x="85100" y="17674"/>
                </a:lnTo>
                <a:lnTo>
                  <a:pt x="85287" y="17674"/>
                </a:lnTo>
                <a:lnTo>
                  <a:pt x="85474" y="17984"/>
                </a:lnTo>
                <a:lnTo>
                  <a:pt x="85474" y="10232"/>
                </a:lnTo>
                <a:lnTo>
                  <a:pt x="85287" y="10232"/>
                </a:lnTo>
                <a:close/>
              </a:path>
              <a:path extrusionOk="0" h="120000" w="120000">
                <a:moveTo>
                  <a:pt x="85287" y="58914"/>
                </a:moveTo>
                <a:lnTo>
                  <a:pt x="85287" y="59534"/>
                </a:lnTo>
                <a:lnTo>
                  <a:pt x="85100" y="59534"/>
                </a:lnTo>
                <a:lnTo>
                  <a:pt x="84914" y="60154"/>
                </a:lnTo>
                <a:lnTo>
                  <a:pt x="84727" y="60465"/>
                </a:lnTo>
                <a:lnTo>
                  <a:pt x="84914" y="60774"/>
                </a:lnTo>
                <a:lnTo>
                  <a:pt x="85100" y="64495"/>
                </a:lnTo>
                <a:lnTo>
                  <a:pt x="85287" y="65735"/>
                </a:lnTo>
                <a:lnTo>
                  <a:pt x="85474" y="66046"/>
                </a:lnTo>
                <a:lnTo>
                  <a:pt x="85287" y="58914"/>
                </a:lnTo>
                <a:close/>
              </a:path>
              <a:path extrusionOk="0" h="120000" w="120000">
                <a:moveTo>
                  <a:pt x="84727" y="59534"/>
                </a:moveTo>
                <a:lnTo>
                  <a:pt x="84541" y="60154"/>
                </a:lnTo>
                <a:lnTo>
                  <a:pt x="84914" y="60154"/>
                </a:lnTo>
                <a:lnTo>
                  <a:pt x="85100" y="59534"/>
                </a:lnTo>
                <a:lnTo>
                  <a:pt x="84727" y="59534"/>
                </a:lnTo>
                <a:close/>
              </a:path>
              <a:path extrusionOk="0" h="120000" w="120000">
                <a:moveTo>
                  <a:pt x="84914" y="55504"/>
                </a:moveTo>
                <a:lnTo>
                  <a:pt x="85100" y="55193"/>
                </a:lnTo>
                <a:lnTo>
                  <a:pt x="85287" y="55504"/>
                </a:lnTo>
                <a:lnTo>
                  <a:pt x="85100" y="55504"/>
                </a:lnTo>
                <a:lnTo>
                  <a:pt x="84914" y="55813"/>
                </a:lnTo>
                <a:lnTo>
                  <a:pt x="84914" y="56433"/>
                </a:lnTo>
                <a:lnTo>
                  <a:pt x="85100" y="57674"/>
                </a:lnTo>
                <a:lnTo>
                  <a:pt x="85474" y="58294"/>
                </a:lnTo>
                <a:lnTo>
                  <a:pt x="85287" y="53333"/>
                </a:lnTo>
                <a:lnTo>
                  <a:pt x="84914" y="55504"/>
                </a:lnTo>
                <a:close/>
              </a:path>
              <a:path extrusionOk="0" h="120000" w="120000">
                <a:moveTo>
                  <a:pt x="84727" y="54573"/>
                </a:moveTo>
                <a:lnTo>
                  <a:pt x="84541" y="54883"/>
                </a:lnTo>
                <a:lnTo>
                  <a:pt x="84727" y="55504"/>
                </a:lnTo>
                <a:lnTo>
                  <a:pt x="84914" y="55504"/>
                </a:lnTo>
                <a:lnTo>
                  <a:pt x="85287" y="53333"/>
                </a:lnTo>
                <a:lnTo>
                  <a:pt x="84727" y="54573"/>
                </a:lnTo>
                <a:close/>
              </a:path>
              <a:path extrusionOk="0" h="120000" w="120000">
                <a:moveTo>
                  <a:pt x="86033" y="74107"/>
                </a:moveTo>
                <a:lnTo>
                  <a:pt x="85474" y="74418"/>
                </a:lnTo>
                <a:lnTo>
                  <a:pt x="85474" y="74727"/>
                </a:lnTo>
                <a:lnTo>
                  <a:pt x="85287" y="75038"/>
                </a:lnTo>
                <a:lnTo>
                  <a:pt x="85474" y="75348"/>
                </a:lnTo>
                <a:lnTo>
                  <a:pt x="85660" y="113177"/>
                </a:lnTo>
                <a:lnTo>
                  <a:pt x="86033" y="74107"/>
                </a:lnTo>
                <a:close/>
              </a:path>
              <a:path extrusionOk="0" h="120000" w="120000">
                <a:moveTo>
                  <a:pt x="85100" y="52402"/>
                </a:moveTo>
                <a:lnTo>
                  <a:pt x="85287" y="53022"/>
                </a:lnTo>
                <a:lnTo>
                  <a:pt x="85474" y="58294"/>
                </a:lnTo>
                <a:lnTo>
                  <a:pt x="85474" y="58914"/>
                </a:lnTo>
                <a:lnTo>
                  <a:pt x="85287" y="58914"/>
                </a:lnTo>
                <a:lnTo>
                  <a:pt x="85474" y="66046"/>
                </a:lnTo>
                <a:lnTo>
                  <a:pt x="85660" y="66975"/>
                </a:lnTo>
                <a:lnTo>
                  <a:pt x="85474" y="52402"/>
                </a:lnTo>
                <a:lnTo>
                  <a:pt x="85100" y="52402"/>
                </a:lnTo>
                <a:close/>
              </a:path>
              <a:path extrusionOk="0" h="120000" w="120000">
                <a:moveTo>
                  <a:pt x="86033" y="49922"/>
                </a:moveTo>
                <a:lnTo>
                  <a:pt x="85474" y="49922"/>
                </a:lnTo>
                <a:lnTo>
                  <a:pt x="85474" y="50232"/>
                </a:lnTo>
                <a:lnTo>
                  <a:pt x="85287" y="50542"/>
                </a:lnTo>
                <a:lnTo>
                  <a:pt x="84914" y="50542"/>
                </a:lnTo>
                <a:lnTo>
                  <a:pt x="84727" y="50852"/>
                </a:lnTo>
                <a:lnTo>
                  <a:pt x="84727" y="51162"/>
                </a:lnTo>
                <a:lnTo>
                  <a:pt x="84914" y="51782"/>
                </a:lnTo>
                <a:lnTo>
                  <a:pt x="85474" y="51782"/>
                </a:lnTo>
                <a:lnTo>
                  <a:pt x="85660" y="66975"/>
                </a:lnTo>
                <a:lnTo>
                  <a:pt x="86033" y="49922"/>
                </a:lnTo>
                <a:close/>
              </a:path>
              <a:path extrusionOk="0" h="120000" w="120000">
                <a:moveTo>
                  <a:pt x="85847" y="66975"/>
                </a:moveTo>
                <a:lnTo>
                  <a:pt x="86033" y="67597"/>
                </a:lnTo>
                <a:lnTo>
                  <a:pt x="86220" y="69146"/>
                </a:lnTo>
                <a:lnTo>
                  <a:pt x="86594" y="69457"/>
                </a:lnTo>
                <a:lnTo>
                  <a:pt x="86620" y="71675"/>
                </a:lnTo>
                <a:lnTo>
                  <a:pt x="86756" y="72195"/>
                </a:lnTo>
                <a:lnTo>
                  <a:pt x="86967" y="50232"/>
                </a:lnTo>
                <a:lnTo>
                  <a:pt x="86407" y="50232"/>
                </a:lnTo>
                <a:lnTo>
                  <a:pt x="86033" y="49922"/>
                </a:lnTo>
                <a:lnTo>
                  <a:pt x="85847" y="66975"/>
                </a:lnTo>
                <a:close/>
              </a:path>
              <a:path extrusionOk="0" h="120000" w="120000">
                <a:moveTo>
                  <a:pt x="85474" y="66046"/>
                </a:moveTo>
                <a:lnTo>
                  <a:pt x="85287" y="66356"/>
                </a:lnTo>
                <a:lnTo>
                  <a:pt x="85474" y="66666"/>
                </a:lnTo>
                <a:lnTo>
                  <a:pt x="85660" y="66975"/>
                </a:lnTo>
                <a:lnTo>
                  <a:pt x="85474" y="66046"/>
                </a:lnTo>
                <a:close/>
              </a:path>
              <a:path extrusionOk="0" h="120000" w="120000">
                <a:moveTo>
                  <a:pt x="86220" y="73798"/>
                </a:moveTo>
                <a:lnTo>
                  <a:pt x="86033" y="74107"/>
                </a:lnTo>
                <a:lnTo>
                  <a:pt x="86220" y="113488"/>
                </a:lnTo>
                <a:lnTo>
                  <a:pt x="86594" y="113488"/>
                </a:lnTo>
                <a:lnTo>
                  <a:pt x="86220" y="73178"/>
                </a:lnTo>
                <a:lnTo>
                  <a:pt x="86033" y="73178"/>
                </a:lnTo>
                <a:lnTo>
                  <a:pt x="86220" y="73798"/>
                </a:lnTo>
                <a:close/>
              </a:path>
              <a:path extrusionOk="0" h="120000" w="120000">
                <a:moveTo>
                  <a:pt x="86967" y="72867"/>
                </a:moveTo>
                <a:lnTo>
                  <a:pt x="86594" y="73178"/>
                </a:lnTo>
                <a:lnTo>
                  <a:pt x="86780" y="113488"/>
                </a:lnTo>
                <a:lnTo>
                  <a:pt x="86967" y="113177"/>
                </a:lnTo>
                <a:lnTo>
                  <a:pt x="87153" y="112868"/>
                </a:lnTo>
                <a:lnTo>
                  <a:pt x="86967" y="50232"/>
                </a:lnTo>
                <a:lnTo>
                  <a:pt x="86756" y="72195"/>
                </a:lnTo>
                <a:lnTo>
                  <a:pt x="86967" y="72867"/>
                </a:lnTo>
                <a:close/>
              </a:path>
              <a:path extrusionOk="0" h="120000" w="120000">
                <a:moveTo>
                  <a:pt x="86033" y="67597"/>
                </a:moveTo>
                <a:lnTo>
                  <a:pt x="85847" y="68217"/>
                </a:lnTo>
                <a:lnTo>
                  <a:pt x="86033" y="68837"/>
                </a:lnTo>
                <a:lnTo>
                  <a:pt x="86220" y="69146"/>
                </a:lnTo>
                <a:lnTo>
                  <a:pt x="86033" y="67597"/>
                </a:lnTo>
                <a:close/>
              </a:path>
              <a:path extrusionOk="0" h="120000" w="120000">
                <a:moveTo>
                  <a:pt x="86620" y="71675"/>
                </a:moveTo>
                <a:lnTo>
                  <a:pt x="86594" y="69457"/>
                </a:lnTo>
                <a:lnTo>
                  <a:pt x="86414" y="70464"/>
                </a:lnTo>
                <a:lnTo>
                  <a:pt x="86276" y="71333"/>
                </a:lnTo>
                <a:lnTo>
                  <a:pt x="86220" y="72540"/>
                </a:lnTo>
                <a:lnTo>
                  <a:pt x="86407" y="72558"/>
                </a:lnTo>
                <a:lnTo>
                  <a:pt x="86522" y="71684"/>
                </a:lnTo>
                <a:lnTo>
                  <a:pt x="86620" y="71675"/>
                </a:lnTo>
                <a:close/>
              </a:path>
              <a:path extrusionOk="0" h="120000" w="120000">
                <a:moveTo>
                  <a:pt x="91819" y="13333"/>
                </a:moveTo>
                <a:lnTo>
                  <a:pt x="91819" y="13643"/>
                </a:lnTo>
                <a:lnTo>
                  <a:pt x="92006" y="13953"/>
                </a:lnTo>
                <a:lnTo>
                  <a:pt x="92192" y="13023"/>
                </a:lnTo>
                <a:lnTo>
                  <a:pt x="91819" y="13333"/>
                </a:lnTo>
                <a:close/>
              </a:path>
              <a:path extrusionOk="0" h="120000" w="120000">
                <a:moveTo>
                  <a:pt x="83674" y="20430"/>
                </a:moveTo>
                <a:lnTo>
                  <a:pt x="83421" y="20464"/>
                </a:lnTo>
                <a:lnTo>
                  <a:pt x="83452" y="21536"/>
                </a:lnTo>
                <a:lnTo>
                  <a:pt x="83783" y="21017"/>
                </a:lnTo>
                <a:lnTo>
                  <a:pt x="83913" y="20602"/>
                </a:lnTo>
                <a:lnTo>
                  <a:pt x="83674" y="20430"/>
                </a:lnTo>
                <a:close/>
              </a:path>
              <a:path extrusionOk="0" h="120000" w="120000">
                <a:moveTo>
                  <a:pt x="83234" y="20464"/>
                </a:moveTo>
                <a:lnTo>
                  <a:pt x="83048" y="21084"/>
                </a:lnTo>
                <a:lnTo>
                  <a:pt x="83089" y="22019"/>
                </a:lnTo>
                <a:lnTo>
                  <a:pt x="83452" y="21536"/>
                </a:lnTo>
                <a:lnTo>
                  <a:pt x="83421" y="20464"/>
                </a:lnTo>
                <a:lnTo>
                  <a:pt x="83234" y="20464"/>
                </a:lnTo>
                <a:close/>
              </a:path>
              <a:path extrusionOk="0" h="120000" w="120000">
                <a:moveTo>
                  <a:pt x="82861" y="21084"/>
                </a:moveTo>
                <a:lnTo>
                  <a:pt x="81928" y="21084"/>
                </a:lnTo>
                <a:lnTo>
                  <a:pt x="82114" y="21704"/>
                </a:lnTo>
                <a:lnTo>
                  <a:pt x="82487" y="21704"/>
                </a:lnTo>
                <a:lnTo>
                  <a:pt x="82675" y="22325"/>
                </a:lnTo>
                <a:lnTo>
                  <a:pt x="82861" y="22325"/>
                </a:lnTo>
                <a:lnTo>
                  <a:pt x="83089" y="22019"/>
                </a:lnTo>
                <a:lnTo>
                  <a:pt x="83048" y="21084"/>
                </a:lnTo>
                <a:lnTo>
                  <a:pt x="82861" y="21084"/>
                </a:lnTo>
                <a:close/>
              </a:path>
              <a:path extrusionOk="0" h="120000" w="120000">
                <a:moveTo>
                  <a:pt x="81928" y="21395"/>
                </a:moveTo>
                <a:lnTo>
                  <a:pt x="81741" y="21395"/>
                </a:lnTo>
                <a:lnTo>
                  <a:pt x="82114" y="21704"/>
                </a:lnTo>
                <a:lnTo>
                  <a:pt x="81928" y="21084"/>
                </a:lnTo>
                <a:lnTo>
                  <a:pt x="81928" y="21395"/>
                </a:lnTo>
                <a:close/>
              </a:path>
              <a:path extrusionOk="0" h="120000" w="120000">
                <a:moveTo>
                  <a:pt x="82114" y="21704"/>
                </a:moveTo>
                <a:lnTo>
                  <a:pt x="81928" y="22015"/>
                </a:lnTo>
                <a:lnTo>
                  <a:pt x="82114" y="22015"/>
                </a:lnTo>
                <a:lnTo>
                  <a:pt x="82301" y="21704"/>
                </a:lnTo>
                <a:lnTo>
                  <a:pt x="82114" y="21704"/>
                </a:lnTo>
                <a:close/>
              </a:path>
              <a:path extrusionOk="0" h="120000" w="120000">
                <a:moveTo>
                  <a:pt x="101150" y="41549"/>
                </a:moveTo>
                <a:lnTo>
                  <a:pt x="100964" y="41549"/>
                </a:lnTo>
                <a:lnTo>
                  <a:pt x="101150" y="42790"/>
                </a:lnTo>
                <a:lnTo>
                  <a:pt x="101150" y="41860"/>
                </a:lnTo>
                <a:lnTo>
                  <a:pt x="101244" y="41705"/>
                </a:lnTo>
                <a:lnTo>
                  <a:pt x="101150" y="41549"/>
                </a:lnTo>
                <a:close/>
              </a:path>
              <a:path extrusionOk="0" h="120000" w="120000">
                <a:moveTo>
                  <a:pt x="100777" y="40929"/>
                </a:moveTo>
                <a:lnTo>
                  <a:pt x="100777" y="45271"/>
                </a:lnTo>
                <a:lnTo>
                  <a:pt x="100964" y="45581"/>
                </a:lnTo>
                <a:lnTo>
                  <a:pt x="100964" y="42790"/>
                </a:lnTo>
                <a:lnTo>
                  <a:pt x="101150" y="42790"/>
                </a:lnTo>
                <a:lnTo>
                  <a:pt x="100964" y="41549"/>
                </a:lnTo>
                <a:lnTo>
                  <a:pt x="100777" y="41860"/>
                </a:lnTo>
                <a:lnTo>
                  <a:pt x="100777" y="40929"/>
                </a:lnTo>
                <a:close/>
              </a:path>
              <a:path extrusionOk="0" h="120000" w="120000">
                <a:moveTo>
                  <a:pt x="102084" y="36279"/>
                </a:moveTo>
                <a:lnTo>
                  <a:pt x="101897" y="36433"/>
                </a:lnTo>
                <a:lnTo>
                  <a:pt x="102084" y="37208"/>
                </a:lnTo>
                <a:lnTo>
                  <a:pt x="102270" y="37829"/>
                </a:lnTo>
                <a:lnTo>
                  <a:pt x="102084" y="30077"/>
                </a:lnTo>
                <a:lnTo>
                  <a:pt x="102084" y="27907"/>
                </a:lnTo>
                <a:lnTo>
                  <a:pt x="101897" y="28216"/>
                </a:lnTo>
                <a:lnTo>
                  <a:pt x="101897" y="36279"/>
                </a:lnTo>
                <a:lnTo>
                  <a:pt x="102084" y="36279"/>
                </a:lnTo>
                <a:close/>
              </a:path>
              <a:path extrusionOk="0" h="120000" w="120000">
                <a:moveTo>
                  <a:pt x="101897" y="36899"/>
                </a:moveTo>
                <a:lnTo>
                  <a:pt x="101337" y="36899"/>
                </a:lnTo>
                <a:lnTo>
                  <a:pt x="101710" y="37208"/>
                </a:lnTo>
                <a:lnTo>
                  <a:pt x="102084" y="37208"/>
                </a:lnTo>
                <a:lnTo>
                  <a:pt x="101897" y="36433"/>
                </a:lnTo>
                <a:lnTo>
                  <a:pt x="101897" y="36899"/>
                </a:lnTo>
                <a:close/>
              </a:path>
              <a:path extrusionOk="0" h="120000" w="120000">
                <a:moveTo>
                  <a:pt x="102084" y="28216"/>
                </a:moveTo>
                <a:lnTo>
                  <a:pt x="102270" y="27907"/>
                </a:lnTo>
                <a:lnTo>
                  <a:pt x="102084" y="27907"/>
                </a:lnTo>
                <a:lnTo>
                  <a:pt x="102084" y="30077"/>
                </a:lnTo>
                <a:lnTo>
                  <a:pt x="102270" y="28527"/>
                </a:lnTo>
                <a:lnTo>
                  <a:pt x="102270" y="28216"/>
                </a:lnTo>
                <a:lnTo>
                  <a:pt x="102084" y="28216"/>
                </a:lnTo>
                <a:close/>
              </a:path>
              <a:path extrusionOk="0" h="120000" w="120000">
                <a:moveTo>
                  <a:pt x="101897" y="36433"/>
                </a:moveTo>
                <a:lnTo>
                  <a:pt x="101897" y="28216"/>
                </a:lnTo>
                <a:lnTo>
                  <a:pt x="101710" y="28836"/>
                </a:lnTo>
                <a:lnTo>
                  <a:pt x="101710" y="36588"/>
                </a:lnTo>
                <a:lnTo>
                  <a:pt x="101897" y="36433"/>
                </a:lnTo>
                <a:close/>
              </a:path>
              <a:path extrusionOk="0" h="120000" w="120000">
                <a:moveTo>
                  <a:pt x="102084" y="30077"/>
                </a:moveTo>
                <a:lnTo>
                  <a:pt x="102270" y="37829"/>
                </a:lnTo>
                <a:lnTo>
                  <a:pt x="102643" y="37519"/>
                </a:lnTo>
                <a:lnTo>
                  <a:pt x="102643" y="29767"/>
                </a:lnTo>
                <a:lnTo>
                  <a:pt x="102457" y="29767"/>
                </a:lnTo>
                <a:lnTo>
                  <a:pt x="102457" y="30077"/>
                </a:lnTo>
                <a:lnTo>
                  <a:pt x="102084" y="30077"/>
                </a:lnTo>
                <a:close/>
              </a:path>
              <a:path extrusionOk="0" h="120000" w="120000">
                <a:moveTo>
                  <a:pt x="102457" y="95813"/>
                </a:moveTo>
                <a:lnTo>
                  <a:pt x="102084" y="95813"/>
                </a:lnTo>
                <a:lnTo>
                  <a:pt x="102830" y="99224"/>
                </a:lnTo>
                <a:lnTo>
                  <a:pt x="102830" y="97363"/>
                </a:lnTo>
                <a:lnTo>
                  <a:pt x="103016" y="97673"/>
                </a:lnTo>
                <a:lnTo>
                  <a:pt x="103203" y="97673"/>
                </a:lnTo>
                <a:lnTo>
                  <a:pt x="103016" y="96743"/>
                </a:lnTo>
                <a:lnTo>
                  <a:pt x="102643" y="96433"/>
                </a:lnTo>
                <a:lnTo>
                  <a:pt x="102457" y="96123"/>
                </a:lnTo>
                <a:lnTo>
                  <a:pt x="102457" y="95813"/>
                </a:lnTo>
                <a:close/>
              </a:path>
              <a:path extrusionOk="0" h="120000" w="120000">
                <a:moveTo>
                  <a:pt x="102084" y="95813"/>
                </a:moveTo>
                <a:lnTo>
                  <a:pt x="101710" y="96123"/>
                </a:lnTo>
                <a:lnTo>
                  <a:pt x="101897" y="100775"/>
                </a:lnTo>
                <a:lnTo>
                  <a:pt x="102084" y="100775"/>
                </a:lnTo>
                <a:lnTo>
                  <a:pt x="102084" y="99224"/>
                </a:lnTo>
                <a:lnTo>
                  <a:pt x="102830" y="99224"/>
                </a:lnTo>
                <a:lnTo>
                  <a:pt x="102084" y="95813"/>
                </a:lnTo>
                <a:close/>
              </a:path>
              <a:path extrusionOk="0" h="120000" w="120000">
                <a:moveTo>
                  <a:pt x="100777" y="100155"/>
                </a:moveTo>
                <a:lnTo>
                  <a:pt x="100777" y="99844"/>
                </a:lnTo>
                <a:lnTo>
                  <a:pt x="100964" y="99844"/>
                </a:lnTo>
                <a:lnTo>
                  <a:pt x="101150" y="100155"/>
                </a:lnTo>
                <a:lnTo>
                  <a:pt x="101337" y="101084"/>
                </a:lnTo>
                <a:lnTo>
                  <a:pt x="101523" y="100775"/>
                </a:lnTo>
                <a:lnTo>
                  <a:pt x="101710" y="100464"/>
                </a:lnTo>
                <a:lnTo>
                  <a:pt x="101897" y="100775"/>
                </a:lnTo>
                <a:lnTo>
                  <a:pt x="101710" y="96123"/>
                </a:lnTo>
                <a:lnTo>
                  <a:pt x="101337" y="95813"/>
                </a:lnTo>
                <a:lnTo>
                  <a:pt x="101150" y="95813"/>
                </a:lnTo>
                <a:lnTo>
                  <a:pt x="100964" y="95503"/>
                </a:lnTo>
                <a:lnTo>
                  <a:pt x="100777" y="95813"/>
                </a:lnTo>
                <a:lnTo>
                  <a:pt x="100777" y="100155"/>
                </a:lnTo>
                <a:close/>
              </a:path>
              <a:path extrusionOk="0" h="120000" w="120000">
                <a:moveTo>
                  <a:pt x="101150" y="100155"/>
                </a:moveTo>
                <a:lnTo>
                  <a:pt x="100964" y="100775"/>
                </a:lnTo>
                <a:lnTo>
                  <a:pt x="101150" y="100775"/>
                </a:lnTo>
                <a:lnTo>
                  <a:pt x="101337" y="101084"/>
                </a:lnTo>
                <a:lnTo>
                  <a:pt x="101150" y="100155"/>
                </a:lnTo>
                <a:close/>
              </a:path>
              <a:path extrusionOk="0" h="120000" w="120000">
                <a:moveTo>
                  <a:pt x="101337" y="29456"/>
                </a:moveTo>
                <a:lnTo>
                  <a:pt x="101337" y="28527"/>
                </a:lnTo>
                <a:lnTo>
                  <a:pt x="101337" y="36899"/>
                </a:lnTo>
                <a:lnTo>
                  <a:pt x="101710" y="36588"/>
                </a:lnTo>
                <a:lnTo>
                  <a:pt x="101710" y="29456"/>
                </a:lnTo>
                <a:lnTo>
                  <a:pt x="101337" y="29456"/>
                </a:lnTo>
                <a:close/>
              </a:path>
              <a:path extrusionOk="0" h="120000" w="120000">
                <a:moveTo>
                  <a:pt x="102084" y="42790"/>
                </a:moveTo>
                <a:lnTo>
                  <a:pt x="102084" y="42169"/>
                </a:lnTo>
                <a:lnTo>
                  <a:pt x="101897" y="41549"/>
                </a:lnTo>
                <a:lnTo>
                  <a:pt x="101710" y="42169"/>
                </a:lnTo>
                <a:lnTo>
                  <a:pt x="101523" y="42169"/>
                </a:lnTo>
                <a:lnTo>
                  <a:pt x="101523" y="42480"/>
                </a:lnTo>
                <a:lnTo>
                  <a:pt x="101710" y="43410"/>
                </a:lnTo>
                <a:lnTo>
                  <a:pt x="101897" y="43720"/>
                </a:lnTo>
                <a:lnTo>
                  <a:pt x="102084" y="43720"/>
                </a:lnTo>
                <a:lnTo>
                  <a:pt x="102084" y="42790"/>
                </a:lnTo>
                <a:close/>
              </a:path>
              <a:path extrusionOk="0" h="120000" w="120000">
                <a:moveTo>
                  <a:pt x="101337" y="42169"/>
                </a:moveTo>
                <a:lnTo>
                  <a:pt x="101710" y="42169"/>
                </a:lnTo>
                <a:lnTo>
                  <a:pt x="101897" y="41549"/>
                </a:lnTo>
                <a:lnTo>
                  <a:pt x="101523" y="41549"/>
                </a:lnTo>
                <a:lnTo>
                  <a:pt x="101523" y="41860"/>
                </a:lnTo>
                <a:lnTo>
                  <a:pt x="101337" y="42169"/>
                </a:lnTo>
                <a:close/>
              </a:path>
              <a:path extrusionOk="0" h="120000" w="120000">
                <a:moveTo>
                  <a:pt x="102084" y="42790"/>
                </a:moveTo>
                <a:lnTo>
                  <a:pt x="102084" y="43720"/>
                </a:lnTo>
                <a:lnTo>
                  <a:pt x="102270" y="43720"/>
                </a:lnTo>
                <a:lnTo>
                  <a:pt x="102270" y="43410"/>
                </a:lnTo>
                <a:lnTo>
                  <a:pt x="102084" y="42790"/>
                </a:lnTo>
                <a:close/>
              </a:path>
              <a:path extrusionOk="0" h="120000" w="120000">
                <a:moveTo>
                  <a:pt x="101523" y="42480"/>
                </a:moveTo>
                <a:lnTo>
                  <a:pt x="101337" y="42169"/>
                </a:lnTo>
                <a:lnTo>
                  <a:pt x="101523" y="43720"/>
                </a:lnTo>
                <a:lnTo>
                  <a:pt x="101523" y="43410"/>
                </a:lnTo>
                <a:lnTo>
                  <a:pt x="101710" y="43410"/>
                </a:lnTo>
                <a:lnTo>
                  <a:pt x="101523" y="42480"/>
                </a:lnTo>
                <a:close/>
              </a:path>
              <a:path extrusionOk="0" h="120000" w="120000">
                <a:moveTo>
                  <a:pt x="101150" y="42169"/>
                </a:moveTo>
                <a:lnTo>
                  <a:pt x="101150" y="42790"/>
                </a:lnTo>
                <a:lnTo>
                  <a:pt x="101523" y="43720"/>
                </a:lnTo>
                <a:lnTo>
                  <a:pt x="101337" y="42169"/>
                </a:lnTo>
                <a:lnTo>
                  <a:pt x="101150" y="42169"/>
                </a:lnTo>
                <a:close/>
              </a:path>
              <a:path extrusionOk="0" h="120000" w="120000">
                <a:moveTo>
                  <a:pt x="101523" y="41240"/>
                </a:moveTo>
                <a:lnTo>
                  <a:pt x="101244" y="41705"/>
                </a:lnTo>
                <a:lnTo>
                  <a:pt x="101275" y="41756"/>
                </a:lnTo>
                <a:lnTo>
                  <a:pt x="101523" y="41549"/>
                </a:lnTo>
                <a:lnTo>
                  <a:pt x="101710" y="41240"/>
                </a:lnTo>
                <a:lnTo>
                  <a:pt x="101523" y="41240"/>
                </a:lnTo>
                <a:close/>
              </a:path>
              <a:path extrusionOk="0" h="120000" w="120000">
                <a:moveTo>
                  <a:pt x="101741" y="44847"/>
                </a:moveTo>
                <a:lnTo>
                  <a:pt x="101859" y="44690"/>
                </a:lnTo>
                <a:lnTo>
                  <a:pt x="101729" y="43869"/>
                </a:lnTo>
                <a:lnTo>
                  <a:pt x="101710" y="43720"/>
                </a:lnTo>
                <a:lnTo>
                  <a:pt x="101523" y="43720"/>
                </a:lnTo>
                <a:lnTo>
                  <a:pt x="101150" y="43410"/>
                </a:lnTo>
                <a:lnTo>
                  <a:pt x="101150" y="44961"/>
                </a:lnTo>
                <a:lnTo>
                  <a:pt x="101741" y="44847"/>
                </a:lnTo>
                <a:close/>
              </a:path>
              <a:path extrusionOk="0" h="120000" w="120000">
                <a:moveTo>
                  <a:pt x="101150" y="45271"/>
                </a:moveTo>
                <a:lnTo>
                  <a:pt x="101150" y="43410"/>
                </a:lnTo>
                <a:lnTo>
                  <a:pt x="101150" y="45581"/>
                </a:lnTo>
                <a:lnTo>
                  <a:pt x="101523" y="46201"/>
                </a:lnTo>
                <a:lnTo>
                  <a:pt x="101337" y="45581"/>
                </a:lnTo>
                <a:lnTo>
                  <a:pt x="101150" y="45271"/>
                </a:lnTo>
                <a:close/>
              </a:path>
              <a:path extrusionOk="0" h="120000" w="120000">
                <a:moveTo>
                  <a:pt x="101150" y="43410"/>
                </a:moveTo>
                <a:lnTo>
                  <a:pt x="100964" y="42790"/>
                </a:lnTo>
                <a:lnTo>
                  <a:pt x="100964" y="46201"/>
                </a:lnTo>
                <a:lnTo>
                  <a:pt x="101150" y="46201"/>
                </a:lnTo>
                <a:lnTo>
                  <a:pt x="100964" y="45891"/>
                </a:lnTo>
                <a:lnTo>
                  <a:pt x="101150" y="45581"/>
                </a:lnTo>
                <a:lnTo>
                  <a:pt x="101150" y="43410"/>
                </a:lnTo>
                <a:close/>
              </a:path>
              <a:path extrusionOk="0" h="120000" w="120000">
                <a:moveTo>
                  <a:pt x="101150" y="41860"/>
                </a:moveTo>
                <a:lnTo>
                  <a:pt x="101150" y="42169"/>
                </a:lnTo>
                <a:lnTo>
                  <a:pt x="101337" y="41860"/>
                </a:lnTo>
                <a:lnTo>
                  <a:pt x="101275" y="41756"/>
                </a:lnTo>
                <a:lnTo>
                  <a:pt x="101150" y="41860"/>
                </a:lnTo>
                <a:close/>
              </a:path>
              <a:path extrusionOk="0" h="120000" w="120000">
                <a:moveTo>
                  <a:pt x="101523" y="45271"/>
                </a:moveTo>
                <a:lnTo>
                  <a:pt x="101337" y="45581"/>
                </a:lnTo>
                <a:lnTo>
                  <a:pt x="101523" y="46201"/>
                </a:lnTo>
                <a:lnTo>
                  <a:pt x="101897" y="47131"/>
                </a:lnTo>
                <a:lnTo>
                  <a:pt x="101710" y="45581"/>
                </a:lnTo>
                <a:lnTo>
                  <a:pt x="101710" y="45271"/>
                </a:lnTo>
                <a:lnTo>
                  <a:pt x="101523" y="45271"/>
                </a:lnTo>
                <a:close/>
              </a:path>
              <a:path extrusionOk="0" h="120000" w="120000">
                <a:moveTo>
                  <a:pt x="94245" y="51162"/>
                </a:moveTo>
                <a:lnTo>
                  <a:pt x="94058" y="51162"/>
                </a:lnTo>
                <a:lnTo>
                  <a:pt x="94244" y="51277"/>
                </a:lnTo>
                <a:lnTo>
                  <a:pt x="94245" y="51162"/>
                </a:lnTo>
                <a:close/>
              </a:path>
              <a:path extrusionOk="0" h="120000" w="120000">
                <a:moveTo>
                  <a:pt x="94432" y="51782"/>
                </a:moveTo>
                <a:lnTo>
                  <a:pt x="94831" y="51578"/>
                </a:lnTo>
                <a:lnTo>
                  <a:pt x="94655" y="51438"/>
                </a:lnTo>
                <a:lnTo>
                  <a:pt x="94245" y="51278"/>
                </a:lnTo>
                <a:lnTo>
                  <a:pt x="94245" y="51782"/>
                </a:lnTo>
                <a:lnTo>
                  <a:pt x="94432" y="51782"/>
                </a:lnTo>
                <a:close/>
              </a:path>
              <a:path extrusionOk="0" h="120000" w="120000">
                <a:moveTo>
                  <a:pt x="99097" y="22946"/>
                </a:moveTo>
                <a:lnTo>
                  <a:pt x="99317" y="22744"/>
                </a:lnTo>
                <a:lnTo>
                  <a:pt x="99032" y="22305"/>
                </a:lnTo>
                <a:lnTo>
                  <a:pt x="98541" y="21876"/>
                </a:lnTo>
                <a:lnTo>
                  <a:pt x="98164" y="21704"/>
                </a:lnTo>
                <a:lnTo>
                  <a:pt x="98164" y="22946"/>
                </a:lnTo>
                <a:lnTo>
                  <a:pt x="99097" y="22946"/>
                </a:lnTo>
                <a:close/>
              </a:path>
              <a:path extrusionOk="0" h="120000" w="120000">
                <a:moveTo>
                  <a:pt x="97977" y="21395"/>
                </a:moveTo>
                <a:lnTo>
                  <a:pt x="97604" y="21704"/>
                </a:lnTo>
                <a:lnTo>
                  <a:pt x="97791" y="22635"/>
                </a:lnTo>
                <a:lnTo>
                  <a:pt x="97977" y="22635"/>
                </a:lnTo>
                <a:lnTo>
                  <a:pt x="98164" y="22946"/>
                </a:lnTo>
                <a:lnTo>
                  <a:pt x="98164" y="21704"/>
                </a:lnTo>
                <a:lnTo>
                  <a:pt x="97977" y="21395"/>
                </a:lnTo>
                <a:close/>
              </a:path>
              <a:path extrusionOk="0" h="120000" w="120000">
                <a:moveTo>
                  <a:pt x="98911" y="26666"/>
                </a:moveTo>
                <a:lnTo>
                  <a:pt x="98911" y="26976"/>
                </a:lnTo>
                <a:lnTo>
                  <a:pt x="98724" y="27287"/>
                </a:lnTo>
                <a:lnTo>
                  <a:pt x="98724" y="26356"/>
                </a:lnTo>
                <a:lnTo>
                  <a:pt x="98537" y="26356"/>
                </a:lnTo>
                <a:lnTo>
                  <a:pt x="98351" y="34108"/>
                </a:lnTo>
                <a:lnTo>
                  <a:pt x="98537" y="34108"/>
                </a:lnTo>
                <a:lnTo>
                  <a:pt x="98724" y="34417"/>
                </a:lnTo>
                <a:lnTo>
                  <a:pt x="98724" y="33488"/>
                </a:lnTo>
                <a:lnTo>
                  <a:pt x="99097" y="33798"/>
                </a:lnTo>
                <a:lnTo>
                  <a:pt x="98911" y="26666"/>
                </a:lnTo>
                <a:close/>
              </a:path>
              <a:path extrusionOk="0" h="120000" w="120000">
                <a:moveTo>
                  <a:pt x="98351" y="34108"/>
                </a:moveTo>
                <a:lnTo>
                  <a:pt x="98537" y="26356"/>
                </a:lnTo>
                <a:lnTo>
                  <a:pt x="98164" y="35968"/>
                </a:lnTo>
                <a:lnTo>
                  <a:pt x="98351" y="36279"/>
                </a:lnTo>
                <a:lnTo>
                  <a:pt x="98537" y="36588"/>
                </a:lnTo>
                <a:lnTo>
                  <a:pt x="98537" y="35039"/>
                </a:lnTo>
                <a:lnTo>
                  <a:pt x="98351" y="34108"/>
                </a:lnTo>
                <a:close/>
              </a:path>
              <a:path extrusionOk="0" h="120000" w="120000">
                <a:moveTo>
                  <a:pt x="97977" y="26356"/>
                </a:moveTo>
                <a:lnTo>
                  <a:pt x="97604" y="26046"/>
                </a:lnTo>
                <a:lnTo>
                  <a:pt x="97977" y="36279"/>
                </a:lnTo>
                <a:lnTo>
                  <a:pt x="98164" y="36279"/>
                </a:lnTo>
                <a:lnTo>
                  <a:pt x="98164" y="35968"/>
                </a:lnTo>
                <a:lnTo>
                  <a:pt x="98537" y="26356"/>
                </a:lnTo>
                <a:lnTo>
                  <a:pt x="97977" y="26356"/>
                </a:lnTo>
                <a:close/>
              </a:path>
              <a:path extrusionOk="0" h="120000" w="120000">
                <a:moveTo>
                  <a:pt x="99097" y="33798"/>
                </a:moveTo>
                <a:lnTo>
                  <a:pt x="98724" y="33488"/>
                </a:lnTo>
                <a:lnTo>
                  <a:pt x="98911" y="35348"/>
                </a:lnTo>
                <a:lnTo>
                  <a:pt x="99097" y="35039"/>
                </a:lnTo>
                <a:lnTo>
                  <a:pt x="99097" y="33798"/>
                </a:lnTo>
                <a:close/>
              </a:path>
              <a:path extrusionOk="0" h="120000" w="120000">
                <a:moveTo>
                  <a:pt x="98911" y="35348"/>
                </a:moveTo>
                <a:lnTo>
                  <a:pt x="98724" y="33488"/>
                </a:lnTo>
                <a:lnTo>
                  <a:pt x="98724" y="35039"/>
                </a:lnTo>
                <a:lnTo>
                  <a:pt x="98911" y="35348"/>
                </a:lnTo>
                <a:close/>
              </a:path>
              <a:path extrusionOk="0" h="120000" w="120000">
                <a:moveTo>
                  <a:pt x="99097" y="27907"/>
                </a:moveTo>
                <a:lnTo>
                  <a:pt x="99432" y="27271"/>
                </a:lnTo>
                <a:lnTo>
                  <a:pt x="99259" y="26995"/>
                </a:lnTo>
                <a:lnTo>
                  <a:pt x="98911" y="26666"/>
                </a:lnTo>
                <a:lnTo>
                  <a:pt x="99097" y="33798"/>
                </a:lnTo>
                <a:lnTo>
                  <a:pt x="99284" y="34108"/>
                </a:lnTo>
                <a:lnTo>
                  <a:pt x="99284" y="27907"/>
                </a:lnTo>
                <a:lnTo>
                  <a:pt x="99097" y="27907"/>
                </a:lnTo>
                <a:close/>
              </a:path>
              <a:path extrusionOk="0" h="120000" w="120000">
                <a:moveTo>
                  <a:pt x="99657" y="27596"/>
                </a:moveTo>
                <a:lnTo>
                  <a:pt x="99657" y="33798"/>
                </a:lnTo>
                <a:lnTo>
                  <a:pt x="99844" y="33798"/>
                </a:lnTo>
                <a:lnTo>
                  <a:pt x="100030" y="35039"/>
                </a:lnTo>
                <a:lnTo>
                  <a:pt x="100217" y="36279"/>
                </a:lnTo>
                <a:lnTo>
                  <a:pt x="100217" y="35968"/>
                </a:lnTo>
                <a:lnTo>
                  <a:pt x="100030" y="29767"/>
                </a:lnTo>
                <a:lnTo>
                  <a:pt x="100030" y="28216"/>
                </a:lnTo>
                <a:lnTo>
                  <a:pt x="99657" y="28216"/>
                </a:lnTo>
                <a:lnTo>
                  <a:pt x="99657" y="27596"/>
                </a:lnTo>
                <a:close/>
              </a:path>
              <a:path extrusionOk="0" h="120000" w="120000">
                <a:moveTo>
                  <a:pt x="99471" y="27907"/>
                </a:moveTo>
                <a:lnTo>
                  <a:pt x="99284" y="27907"/>
                </a:lnTo>
                <a:lnTo>
                  <a:pt x="99471" y="33488"/>
                </a:lnTo>
                <a:lnTo>
                  <a:pt x="99657" y="33798"/>
                </a:lnTo>
                <a:lnTo>
                  <a:pt x="99657" y="27596"/>
                </a:lnTo>
                <a:lnTo>
                  <a:pt x="99471" y="27907"/>
                </a:lnTo>
                <a:close/>
              </a:path>
              <a:path extrusionOk="0" h="120000" w="120000">
                <a:moveTo>
                  <a:pt x="100030" y="28216"/>
                </a:moveTo>
                <a:lnTo>
                  <a:pt x="100030" y="29767"/>
                </a:lnTo>
                <a:lnTo>
                  <a:pt x="100030" y="28527"/>
                </a:lnTo>
                <a:lnTo>
                  <a:pt x="100217" y="28527"/>
                </a:lnTo>
                <a:lnTo>
                  <a:pt x="100217" y="28216"/>
                </a:lnTo>
                <a:lnTo>
                  <a:pt x="100030" y="28216"/>
                </a:lnTo>
                <a:close/>
              </a:path>
              <a:path extrusionOk="0" h="120000" w="120000">
                <a:moveTo>
                  <a:pt x="100217" y="29456"/>
                </a:moveTo>
                <a:lnTo>
                  <a:pt x="100217" y="28527"/>
                </a:lnTo>
                <a:lnTo>
                  <a:pt x="100030" y="28836"/>
                </a:lnTo>
                <a:lnTo>
                  <a:pt x="100030" y="29767"/>
                </a:lnTo>
                <a:lnTo>
                  <a:pt x="100217" y="29456"/>
                </a:lnTo>
                <a:close/>
              </a:path>
              <a:path extrusionOk="0" h="120000" w="120000">
                <a:moveTo>
                  <a:pt x="99844" y="33798"/>
                </a:moveTo>
                <a:lnTo>
                  <a:pt x="99471" y="34417"/>
                </a:lnTo>
                <a:lnTo>
                  <a:pt x="99657" y="34728"/>
                </a:lnTo>
                <a:lnTo>
                  <a:pt x="99844" y="34728"/>
                </a:lnTo>
                <a:lnTo>
                  <a:pt x="100030" y="35039"/>
                </a:lnTo>
                <a:lnTo>
                  <a:pt x="99844" y="33798"/>
                </a:lnTo>
                <a:close/>
              </a:path>
              <a:path extrusionOk="0" h="120000" w="120000">
                <a:moveTo>
                  <a:pt x="100777" y="100155"/>
                </a:moveTo>
                <a:lnTo>
                  <a:pt x="100777" y="95813"/>
                </a:lnTo>
                <a:lnTo>
                  <a:pt x="100171" y="96211"/>
                </a:lnTo>
                <a:lnTo>
                  <a:pt x="100217" y="110697"/>
                </a:lnTo>
                <a:lnTo>
                  <a:pt x="100777" y="110387"/>
                </a:lnTo>
                <a:lnTo>
                  <a:pt x="100403" y="110077"/>
                </a:lnTo>
                <a:lnTo>
                  <a:pt x="100217" y="110077"/>
                </a:lnTo>
                <a:lnTo>
                  <a:pt x="100217" y="109766"/>
                </a:lnTo>
                <a:lnTo>
                  <a:pt x="100403" y="100464"/>
                </a:lnTo>
                <a:lnTo>
                  <a:pt x="100777" y="100155"/>
                </a:lnTo>
                <a:close/>
              </a:path>
              <a:path extrusionOk="0" h="120000" w="120000">
                <a:moveTo>
                  <a:pt x="100403" y="100464"/>
                </a:moveTo>
                <a:lnTo>
                  <a:pt x="100403" y="109456"/>
                </a:lnTo>
                <a:lnTo>
                  <a:pt x="100591" y="109456"/>
                </a:lnTo>
                <a:lnTo>
                  <a:pt x="100591" y="100775"/>
                </a:lnTo>
                <a:lnTo>
                  <a:pt x="100403" y="100775"/>
                </a:lnTo>
                <a:lnTo>
                  <a:pt x="100403" y="100464"/>
                </a:lnTo>
                <a:close/>
              </a:path>
              <a:path extrusionOk="0" h="120000" w="120000">
                <a:moveTo>
                  <a:pt x="100171" y="96211"/>
                </a:moveTo>
                <a:lnTo>
                  <a:pt x="99620" y="96409"/>
                </a:lnTo>
                <a:lnTo>
                  <a:pt x="99657" y="110697"/>
                </a:lnTo>
                <a:lnTo>
                  <a:pt x="99844" y="111007"/>
                </a:lnTo>
                <a:lnTo>
                  <a:pt x="100030" y="110697"/>
                </a:lnTo>
                <a:lnTo>
                  <a:pt x="100217" y="110697"/>
                </a:lnTo>
                <a:lnTo>
                  <a:pt x="100171" y="96211"/>
                </a:lnTo>
                <a:close/>
              </a:path>
              <a:path extrusionOk="0" h="120000" w="120000">
                <a:moveTo>
                  <a:pt x="100030" y="110697"/>
                </a:moveTo>
                <a:lnTo>
                  <a:pt x="99844" y="111007"/>
                </a:lnTo>
                <a:lnTo>
                  <a:pt x="100030" y="111007"/>
                </a:lnTo>
                <a:lnTo>
                  <a:pt x="100217" y="110697"/>
                </a:lnTo>
                <a:lnTo>
                  <a:pt x="100030" y="110697"/>
                </a:lnTo>
                <a:close/>
              </a:path>
              <a:path extrusionOk="0" h="120000" w="120000">
                <a:moveTo>
                  <a:pt x="99657" y="110697"/>
                </a:moveTo>
                <a:lnTo>
                  <a:pt x="99620" y="96409"/>
                </a:lnTo>
                <a:lnTo>
                  <a:pt x="99284" y="96743"/>
                </a:lnTo>
                <a:lnTo>
                  <a:pt x="99097" y="96743"/>
                </a:lnTo>
                <a:lnTo>
                  <a:pt x="99097" y="97053"/>
                </a:lnTo>
                <a:lnTo>
                  <a:pt x="99284" y="110077"/>
                </a:lnTo>
                <a:lnTo>
                  <a:pt x="99471" y="110387"/>
                </a:lnTo>
                <a:lnTo>
                  <a:pt x="99657" y="110697"/>
                </a:lnTo>
                <a:close/>
              </a:path>
              <a:path extrusionOk="0" h="120000" w="120000">
                <a:moveTo>
                  <a:pt x="99097" y="97363"/>
                </a:moveTo>
                <a:lnTo>
                  <a:pt x="98537" y="97363"/>
                </a:lnTo>
                <a:lnTo>
                  <a:pt x="98724" y="108216"/>
                </a:lnTo>
                <a:lnTo>
                  <a:pt x="98911" y="110077"/>
                </a:lnTo>
                <a:lnTo>
                  <a:pt x="99284" y="110077"/>
                </a:lnTo>
                <a:lnTo>
                  <a:pt x="99097" y="97053"/>
                </a:lnTo>
                <a:lnTo>
                  <a:pt x="99097" y="97363"/>
                </a:lnTo>
                <a:close/>
              </a:path>
              <a:path extrusionOk="0" h="120000" w="120000">
                <a:moveTo>
                  <a:pt x="98351" y="97984"/>
                </a:moveTo>
                <a:lnTo>
                  <a:pt x="97977" y="97984"/>
                </a:lnTo>
                <a:lnTo>
                  <a:pt x="98148" y="105007"/>
                </a:lnTo>
                <a:lnTo>
                  <a:pt x="98164" y="105425"/>
                </a:lnTo>
                <a:lnTo>
                  <a:pt x="98351" y="107596"/>
                </a:lnTo>
                <a:lnTo>
                  <a:pt x="98724" y="108216"/>
                </a:lnTo>
                <a:lnTo>
                  <a:pt x="98537" y="97363"/>
                </a:lnTo>
                <a:lnTo>
                  <a:pt x="98351" y="97984"/>
                </a:lnTo>
                <a:close/>
              </a:path>
              <a:path extrusionOk="0" h="120000" w="120000">
                <a:moveTo>
                  <a:pt x="98106" y="107498"/>
                </a:moveTo>
                <a:lnTo>
                  <a:pt x="98122" y="107991"/>
                </a:lnTo>
                <a:lnTo>
                  <a:pt x="98164" y="108526"/>
                </a:lnTo>
                <a:lnTo>
                  <a:pt x="98724" y="108216"/>
                </a:lnTo>
                <a:lnTo>
                  <a:pt x="98351" y="107596"/>
                </a:lnTo>
                <a:lnTo>
                  <a:pt x="98164" y="107906"/>
                </a:lnTo>
                <a:lnTo>
                  <a:pt x="98164" y="107596"/>
                </a:lnTo>
                <a:lnTo>
                  <a:pt x="98106" y="107498"/>
                </a:lnTo>
                <a:close/>
              </a:path>
              <a:path extrusionOk="0" h="120000" w="120000">
                <a:moveTo>
                  <a:pt x="100591" y="108836"/>
                </a:moveTo>
                <a:lnTo>
                  <a:pt x="100777" y="109146"/>
                </a:lnTo>
                <a:lnTo>
                  <a:pt x="100698" y="101461"/>
                </a:lnTo>
                <a:lnTo>
                  <a:pt x="100964" y="101395"/>
                </a:lnTo>
                <a:lnTo>
                  <a:pt x="100964" y="101084"/>
                </a:lnTo>
                <a:lnTo>
                  <a:pt x="100777" y="100775"/>
                </a:lnTo>
                <a:lnTo>
                  <a:pt x="100591" y="100775"/>
                </a:lnTo>
                <a:lnTo>
                  <a:pt x="100591" y="108836"/>
                </a:lnTo>
                <a:close/>
              </a:path>
              <a:path extrusionOk="0" h="120000" w="120000">
                <a:moveTo>
                  <a:pt x="101150" y="28836"/>
                </a:moveTo>
                <a:lnTo>
                  <a:pt x="101150" y="29147"/>
                </a:lnTo>
                <a:lnTo>
                  <a:pt x="100964" y="29456"/>
                </a:lnTo>
                <a:lnTo>
                  <a:pt x="100777" y="29456"/>
                </a:lnTo>
                <a:lnTo>
                  <a:pt x="100777" y="29147"/>
                </a:lnTo>
                <a:lnTo>
                  <a:pt x="100591" y="29147"/>
                </a:lnTo>
                <a:lnTo>
                  <a:pt x="100964" y="36588"/>
                </a:lnTo>
                <a:lnTo>
                  <a:pt x="101337" y="36899"/>
                </a:lnTo>
                <a:lnTo>
                  <a:pt x="101150" y="28836"/>
                </a:lnTo>
                <a:close/>
              </a:path>
              <a:path extrusionOk="0" h="120000" w="120000">
                <a:moveTo>
                  <a:pt x="101150" y="28527"/>
                </a:moveTo>
                <a:lnTo>
                  <a:pt x="101150" y="28836"/>
                </a:lnTo>
                <a:lnTo>
                  <a:pt x="101337" y="36899"/>
                </a:lnTo>
                <a:lnTo>
                  <a:pt x="101337" y="28527"/>
                </a:lnTo>
                <a:lnTo>
                  <a:pt x="101150" y="28527"/>
                </a:lnTo>
                <a:close/>
              </a:path>
              <a:path extrusionOk="0" h="120000" w="120000">
                <a:moveTo>
                  <a:pt x="100591" y="36279"/>
                </a:moveTo>
                <a:lnTo>
                  <a:pt x="100964" y="36588"/>
                </a:lnTo>
                <a:lnTo>
                  <a:pt x="100591" y="29147"/>
                </a:lnTo>
                <a:lnTo>
                  <a:pt x="100403" y="29456"/>
                </a:lnTo>
                <a:lnTo>
                  <a:pt x="100403" y="36279"/>
                </a:lnTo>
                <a:lnTo>
                  <a:pt x="100591" y="36279"/>
                </a:lnTo>
                <a:close/>
              </a:path>
              <a:path extrusionOk="0" h="120000" w="120000">
                <a:moveTo>
                  <a:pt x="100403" y="29767"/>
                </a:moveTo>
                <a:lnTo>
                  <a:pt x="100030" y="29767"/>
                </a:lnTo>
                <a:lnTo>
                  <a:pt x="100217" y="35968"/>
                </a:lnTo>
                <a:lnTo>
                  <a:pt x="100403" y="36279"/>
                </a:lnTo>
                <a:lnTo>
                  <a:pt x="100403" y="29767"/>
                </a:lnTo>
                <a:close/>
              </a:path>
              <a:path extrusionOk="0" h="120000" w="120000">
                <a:moveTo>
                  <a:pt x="100030" y="35039"/>
                </a:moveTo>
                <a:lnTo>
                  <a:pt x="99844" y="35659"/>
                </a:lnTo>
                <a:lnTo>
                  <a:pt x="100030" y="35968"/>
                </a:lnTo>
                <a:lnTo>
                  <a:pt x="100217" y="36279"/>
                </a:lnTo>
                <a:lnTo>
                  <a:pt x="100030" y="35039"/>
                </a:lnTo>
                <a:close/>
              </a:path>
              <a:path extrusionOk="0" h="120000" w="120000">
                <a:moveTo>
                  <a:pt x="100964" y="114728"/>
                </a:moveTo>
                <a:lnTo>
                  <a:pt x="101150" y="115348"/>
                </a:lnTo>
                <a:lnTo>
                  <a:pt x="101337" y="115658"/>
                </a:lnTo>
                <a:lnTo>
                  <a:pt x="101523" y="115658"/>
                </a:lnTo>
                <a:lnTo>
                  <a:pt x="101523" y="115348"/>
                </a:lnTo>
                <a:lnTo>
                  <a:pt x="101710" y="115038"/>
                </a:lnTo>
                <a:lnTo>
                  <a:pt x="101523" y="111627"/>
                </a:lnTo>
                <a:lnTo>
                  <a:pt x="101337" y="111937"/>
                </a:lnTo>
                <a:lnTo>
                  <a:pt x="101150" y="112247"/>
                </a:lnTo>
                <a:lnTo>
                  <a:pt x="100964" y="114728"/>
                </a:lnTo>
                <a:close/>
              </a:path>
              <a:path extrusionOk="0" h="120000" w="120000">
                <a:moveTo>
                  <a:pt x="100777" y="111937"/>
                </a:moveTo>
                <a:lnTo>
                  <a:pt x="100591" y="112247"/>
                </a:lnTo>
                <a:lnTo>
                  <a:pt x="100777" y="114728"/>
                </a:lnTo>
                <a:lnTo>
                  <a:pt x="100964" y="114728"/>
                </a:lnTo>
                <a:lnTo>
                  <a:pt x="101150" y="112247"/>
                </a:lnTo>
                <a:lnTo>
                  <a:pt x="100777" y="111937"/>
                </a:lnTo>
                <a:close/>
              </a:path>
              <a:path extrusionOk="0" h="120000" w="120000">
                <a:moveTo>
                  <a:pt x="100127" y="114137"/>
                </a:moveTo>
                <a:lnTo>
                  <a:pt x="100217" y="114728"/>
                </a:lnTo>
                <a:lnTo>
                  <a:pt x="100777" y="114728"/>
                </a:lnTo>
                <a:lnTo>
                  <a:pt x="100591" y="112247"/>
                </a:lnTo>
                <a:lnTo>
                  <a:pt x="100591" y="112557"/>
                </a:lnTo>
                <a:lnTo>
                  <a:pt x="100403" y="112868"/>
                </a:lnTo>
                <a:lnTo>
                  <a:pt x="100127" y="114137"/>
                </a:lnTo>
                <a:close/>
              </a:path>
              <a:path extrusionOk="0" h="120000" w="120000">
                <a:moveTo>
                  <a:pt x="101897" y="115038"/>
                </a:moveTo>
                <a:lnTo>
                  <a:pt x="101710" y="115658"/>
                </a:lnTo>
                <a:lnTo>
                  <a:pt x="102084" y="115658"/>
                </a:lnTo>
                <a:lnTo>
                  <a:pt x="102084" y="115348"/>
                </a:lnTo>
                <a:lnTo>
                  <a:pt x="102185" y="110322"/>
                </a:lnTo>
                <a:lnTo>
                  <a:pt x="101710" y="115038"/>
                </a:lnTo>
                <a:lnTo>
                  <a:pt x="101897" y="115038"/>
                </a:lnTo>
                <a:close/>
              </a:path>
              <a:path extrusionOk="0" h="120000" w="120000">
                <a:moveTo>
                  <a:pt x="102084" y="104185"/>
                </a:moveTo>
                <a:lnTo>
                  <a:pt x="101523" y="103875"/>
                </a:lnTo>
                <a:lnTo>
                  <a:pt x="101710" y="108216"/>
                </a:lnTo>
                <a:lnTo>
                  <a:pt x="101897" y="107285"/>
                </a:lnTo>
                <a:lnTo>
                  <a:pt x="102084" y="107285"/>
                </a:lnTo>
                <a:lnTo>
                  <a:pt x="102457" y="107596"/>
                </a:lnTo>
                <a:lnTo>
                  <a:pt x="102457" y="103875"/>
                </a:lnTo>
                <a:lnTo>
                  <a:pt x="102084" y="104185"/>
                </a:lnTo>
                <a:close/>
              </a:path>
              <a:path extrusionOk="0" h="120000" w="120000">
                <a:moveTo>
                  <a:pt x="101710" y="109146"/>
                </a:moveTo>
                <a:lnTo>
                  <a:pt x="101897" y="108836"/>
                </a:lnTo>
                <a:lnTo>
                  <a:pt x="101710" y="108216"/>
                </a:lnTo>
                <a:lnTo>
                  <a:pt x="101523" y="103875"/>
                </a:lnTo>
                <a:lnTo>
                  <a:pt x="101337" y="101704"/>
                </a:lnTo>
                <a:lnTo>
                  <a:pt x="101337" y="102015"/>
                </a:lnTo>
                <a:lnTo>
                  <a:pt x="101150" y="109456"/>
                </a:lnTo>
                <a:lnTo>
                  <a:pt x="101710" y="109146"/>
                </a:lnTo>
                <a:close/>
              </a:path>
              <a:path extrusionOk="0" h="120000" w="120000">
                <a:moveTo>
                  <a:pt x="100964" y="110077"/>
                </a:moveTo>
                <a:lnTo>
                  <a:pt x="101150" y="110077"/>
                </a:lnTo>
                <a:lnTo>
                  <a:pt x="101150" y="109456"/>
                </a:lnTo>
                <a:lnTo>
                  <a:pt x="101337" y="102015"/>
                </a:lnTo>
                <a:lnTo>
                  <a:pt x="100777" y="109146"/>
                </a:lnTo>
                <a:lnTo>
                  <a:pt x="100777" y="110077"/>
                </a:lnTo>
                <a:lnTo>
                  <a:pt x="100964" y="110077"/>
                </a:lnTo>
                <a:close/>
              </a:path>
              <a:path extrusionOk="0" h="120000" w="120000">
                <a:moveTo>
                  <a:pt x="100733" y="101910"/>
                </a:moveTo>
                <a:lnTo>
                  <a:pt x="100698" y="101461"/>
                </a:lnTo>
                <a:lnTo>
                  <a:pt x="100777" y="109146"/>
                </a:lnTo>
                <a:lnTo>
                  <a:pt x="101337" y="102015"/>
                </a:lnTo>
                <a:lnTo>
                  <a:pt x="100733" y="101910"/>
                </a:lnTo>
                <a:close/>
              </a:path>
              <a:path extrusionOk="0" h="120000" w="120000">
                <a:moveTo>
                  <a:pt x="102830" y="104495"/>
                </a:moveTo>
                <a:lnTo>
                  <a:pt x="102643" y="104185"/>
                </a:lnTo>
                <a:lnTo>
                  <a:pt x="102457" y="103875"/>
                </a:lnTo>
                <a:lnTo>
                  <a:pt x="102457" y="107906"/>
                </a:lnTo>
                <a:lnTo>
                  <a:pt x="102270" y="108216"/>
                </a:lnTo>
                <a:lnTo>
                  <a:pt x="102270" y="108526"/>
                </a:lnTo>
                <a:lnTo>
                  <a:pt x="102457" y="108526"/>
                </a:lnTo>
                <a:lnTo>
                  <a:pt x="102692" y="109319"/>
                </a:lnTo>
                <a:lnTo>
                  <a:pt x="102457" y="106356"/>
                </a:lnTo>
                <a:lnTo>
                  <a:pt x="102457" y="104805"/>
                </a:lnTo>
                <a:lnTo>
                  <a:pt x="102830" y="104495"/>
                </a:lnTo>
                <a:close/>
              </a:path>
              <a:path extrusionOk="0" h="120000" w="120000">
                <a:moveTo>
                  <a:pt x="102830" y="114417"/>
                </a:moveTo>
                <a:lnTo>
                  <a:pt x="102830" y="113488"/>
                </a:lnTo>
                <a:lnTo>
                  <a:pt x="103016" y="112868"/>
                </a:lnTo>
                <a:lnTo>
                  <a:pt x="103203" y="113177"/>
                </a:lnTo>
                <a:lnTo>
                  <a:pt x="103203" y="112557"/>
                </a:lnTo>
                <a:lnTo>
                  <a:pt x="103390" y="112557"/>
                </a:lnTo>
                <a:lnTo>
                  <a:pt x="103203" y="111007"/>
                </a:lnTo>
                <a:lnTo>
                  <a:pt x="103016" y="110697"/>
                </a:lnTo>
                <a:lnTo>
                  <a:pt x="102830" y="110697"/>
                </a:lnTo>
                <a:lnTo>
                  <a:pt x="102830" y="110077"/>
                </a:lnTo>
                <a:lnTo>
                  <a:pt x="102830" y="114417"/>
                </a:lnTo>
                <a:close/>
              </a:path>
              <a:path extrusionOk="0" h="120000" w="120000">
                <a:moveTo>
                  <a:pt x="103016" y="114728"/>
                </a:moveTo>
                <a:lnTo>
                  <a:pt x="102830" y="114417"/>
                </a:lnTo>
                <a:lnTo>
                  <a:pt x="102830" y="110077"/>
                </a:lnTo>
                <a:lnTo>
                  <a:pt x="102270" y="115038"/>
                </a:lnTo>
                <a:lnTo>
                  <a:pt x="102457" y="115038"/>
                </a:lnTo>
                <a:lnTo>
                  <a:pt x="102457" y="114728"/>
                </a:lnTo>
                <a:lnTo>
                  <a:pt x="103016" y="114728"/>
                </a:lnTo>
                <a:close/>
              </a:path>
              <a:path extrusionOk="0" h="120000" w="120000">
                <a:moveTo>
                  <a:pt x="102185" y="110322"/>
                </a:moveTo>
                <a:lnTo>
                  <a:pt x="102084" y="115348"/>
                </a:lnTo>
                <a:lnTo>
                  <a:pt x="102270" y="115038"/>
                </a:lnTo>
                <a:lnTo>
                  <a:pt x="102830" y="110077"/>
                </a:lnTo>
                <a:lnTo>
                  <a:pt x="102185" y="110322"/>
                </a:lnTo>
                <a:close/>
              </a:path>
              <a:path extrusionOk="0" h="120000" w="120000">
                <a:moveTo>
                  <a:pt x="101523" y="111627"/>
                </a:moveTo>
                <a:lnTo>
                  <a:pt x="101710" y="115038"/>
                </a:lnTo>
                <a:lnTo>
                  <a:pt x="102185" y="110322"/>
                </a:lnTo>
                <a:lnTo>
                  <a:pt x="101512" y="110806"/>
                </a:lnTo>
                <a:lnTo>
                  <a:pt x="101337" y="111007"/>
                </a:lnTo>
                <a:lnTo>
                  <a:pt x="101337" y="111317"/>
                </a:lnTo>
                <a:lnTo>
                  <a:pt x="101523" y="111627"/>
                </a:lnTo>
                <a:close/>
              </a:path>
              <a:path extrusionOk="0" h="120000" w="120000">
                <a:moveTo>
                  <a:pt x="102830" y="106356"/>
                </a:moveTo>
                <a:lnTo>
                  <a:pt x="102692" y="109319"/>
                </a:lnTo>
                <a:lnTo>
                  <a:pt x="103383" y="109374"/>
                </a:lnTo>
                <a:lnTo>
                  <a:pt x="103390" y="107596"/>
                </a:lnTo>
                <a:lnTo>
                  <a:pt x="103576" y="107906"/>
                </a:lnTo>
                <a:lnTo>
                  <a:pt x="103763" y="107596"/>
                </a:lnTo>
                <a:lnTo>
                  <a:pt x="103576" y="107285"/>
                </a:lnTo>
                <a:lnTo>
                  <a:pt x="103203" y="106976"/>
                </a:lnTo>
                <a:lnTo>
                  <a:pt x="102830" y="106665"/>
                </a:lnTo>
                <a:lnTo>
                  <a:pt x="102830" y="106356"/>
                </a:lnTo>
                <a:close/>
              </a:path>
              <a:path extrusionOk="0" h="120000" w="120000">
                <a:moveTo>
                  <a:pt x="102692" y="109319"/>
                </a:moveTo>
                <a:lnTo>
                  <a:pt x="102830" y="106356"/>
                </a:lnTo>
                <a:lnTo>
                  <a:pt x="102643" y="106045"/>
                </a:lnTo>
                <a:lnTo>
                  <a:pt x="102643" y="106356"/>
                </a:lnTo>
                <a:lnTo>
                  <a:pt x="102457" y="106356"/>
                </a:lnTo>
                <a:lnTo>
                  <a:pt x="102692" y="109319"/>
                </a:lnTo>
                <a:close/>
              </a:path>
              <a:path extrusionOk="0" h="120000" w="120000">
                <a:moveTo>
                  <a:pt x="102692" y="109319"/>
                </a:moveTo>
                <a:lnTo>
                  <a:pt x="102457" y="108526"/>
                </a:lnTo>
                <a:lnTo>
                  <a:pt x="102270" y="108526"/>
                </a:lnTo>
                <a:lnTo>
                  <a:pt x="102270" y="108836"/>
                </a:lnTo>
                <a:lnTo>
                  <a:pt x="102084" y="109146"/>
                </a:lnTo>
                <a:lnTo>
                  <a:pt x="102084" y="109456"/>
                </a:lnTo>
                <a:lnTo>
                  <a:pt x="102692" y="109319"/>
                </a:lnTo>
                <a:close/>
              </a:path>
              <a:path extrusionOk="0" h="120000" w="120000">
                <a:moveTo>
                  <a:pt x="102084" y="109146"/>
                </a:moveTo>
                <a:lnTo>
                  <a:pt x="101897" y="109456"/>
                </a:lnTo>
                <a:lnTo>
                  <a:pt x="102084" y="109766"/>
                </a:lnTo>
                <a:lnTo>
                  <a:pt x="102084" y="109146"/>
                </a:lnTo>
                <a:close/>
              </a:path>
              <a:path extrusionOk="0" h="120000" w="120000">
                <a:moveTo>
                  <a:pt x="103390" y="108216"/>
                </a:moveTo>
                <a:lnTo>
                  <a:pt x="103390" y="107596"/>
                </a:lnTo>
                <a:lnTo>
                  <a:pt x="103383" y="109374"/>
                </a:lnTo>
                <a:lnTo>
                  <a:pt x="104020" y="109452"/>
                </a:lnTo>
                <a:lnTo>
                  <a:pt x="103763" y="108216"/>
                </a:lnTo>
                <a:lnTo>
                  <a:pt x="103390" y="108216"/>
                </a:lnTo>
                <a:close/>
              </a:path>
              <a:path extrusionOk="0" h="120000" w="120000">
                <a:moveTo>
                  <a:pt x="104136" y="112247"/>
                </a:moveTo>
                <a:lnTo>
                  <a:pt x="104953" y="111963"/>
                </a:lnTo>
                <a:lnTo>
                  <a:pt x="104322" y="108526"/>
                </a:lnTo>
                <a:lnTo>
                  <a:pt x="103949" y="108216"/>
                </a:lnTo>
                <a:lnTo>
                  <a:pt x="103949" y="107906"/>
                </a:lnTo>
                <a:lnTo>
                  <a:pt x="103763" y="107906"/>
                </a:lnTo>
                <a:lnTo>
                  <a:pt x="104020" y="109452"/>
                </a:lnTo>
                <a:lnTo>
                  <a:pt x="104136" y="109456"/>
                </a:lnTo>
                <a:lnTo>
                  <a:pt x="104136" y="112247"/>
                </a:lnTo>
                <a:close/>
              </a:path>
              <a:path extrusionOk="0" h="120000" w="120000">
                <a:moveTo>
                  <a:pt x="106189" y="109146"/>
                </a:moveTo>
                <a:lnTo>
                  <a:pt x="106376" y="108526"/>
                </a:lnTo>
                <a:lnTo>
                  <a:pt x="106189" y="107906"/>
                </a:lnTo>
                <a:lnTo>
                  <a:pt x="106189" y="107596"/>
                </a:lnTo>
                <a:lnTo>
                  <a:pt x="106003" y="110871"/>
                </a:lnTo>
                <a:lnTo>
                  <a:pt x="106327" y="109961"/>
                </a:lnTo>
                <a:lnTo>
                  <a:pt x="106376" y="109766"/>
                </a:lnTo>
                <a:lnTo>
                  <a:pt x="106562" y="109146"/>
                </a:lnTo>
                <a:lnTo>
                  <a:pt x="106189" y="109146"/>
                </a:lnTo>
                <a:close/>
              </a:path>
              <a:path extrusionOk="0" h="120000" w="120000">
                <a:moveTo>
                  <a:pt x="106189" y="107596"/>
                </a:moveTo>
                <a:lnTo>
                  <a:pt x="106003" y="107906"/>
                </a:lnTo>
                <a:lnTo>
                  <a:pt x="105816" y="107906"/>
                </a:lnTo>
                <a:lnTo>
                  <a:pt x="105442" y="109146"/>
                </a:lnTo>
                <a:lnTo>
                  <a:pt x="105256" y="109456"/>
                </a:lnTo>
                <a:lnTo>
                  <a:pt x="105560" y="111521"/>
                </a:lnTo>
                <a:lnTo>
                  <a:pt x="106003" y="110871"/>
                </a:lnTo>
                <a:lnTo>
                  <a:pt x="106189" y="107596"/>
                </a:lnTo>
                <a:close/>
              </a:path>
              <a:path extrusionOk="0" h="120000" w="120000">
                <a:moveTo>
                  <a:pt x="104883" y="108526"/>
                </a:moveTo>
                <a:lnTo>
                  <a:pt x="104510" y="108836"/>
                </a:lnTo>
                <a:lnTo>
                  <a:pt x="104953" y="111963"/>
                </a:lnTo>
                <a:lnTo>
                  <a:pt x="105560" y="111521"/>
                </a:lnTo>
                <a:lnTo>
                  <a:pt x="105256" y="109456"/>
                </a:lnTo>
                <a:lnTo>
                  <a:pt x="105069" y="109146"/>
                </a:lnTo>
                <a:lnTo>
                  <a:pt x="104883" y="109146"/>
                </a:lnTo>
                <a:lnTo>
                  <a:pt x="104883" y="108526"/>
                </a:lnTo>
                <a:close/>
              </a:path>
              <a:path extrusionOk="0" h="120000" w="120000">
                <a:moveTo>
                  <a:pt x="104322" y="108526"/>
                </a:moveTo>
                <a:lnTo>
                  <a:pt x="104953" y="111963"/>
                </a:lnTo>
                <a:lnTo>
                  <a:pt x="104510" y="108836"/>
                </a:lnTo>
                <a:lnTo>
                  <a:pt x="104510" y="108526"/>
                </a:lnTo>
                <a:lnTo>
                  <a:pt x="104322" y="108526"/>
                </a:lnTo>
                <a:close/>
              </a:path>
              <a:path extrusionOk="0" h="120000" w="120000">
                <a:moveTo>
                  <a:pt x="104136" y="112247"/>
                </a:moveTo>
                <a:lnTo>
                  <a:pt x="104136" y="109456"/>
                </a:lnTo>
                <a:lnTo>
                  <a:pt x="103949" y="109456"/>
                </a:lnTo>
                <a:lnTo>
                  <a:pt x="103949" y="113177"/>
                </a:lnTo>
                <a:lnTo>
                  <a:pt x="104136" y="112868"/>
                </a:lnTo>
                <a:lnTo>
                  <a:pt x="103949" y="112557"/>
                </a:lnTo>
                <a:lnTo>
                  <a:pt x="104136" y="112557"/>
                </a:lnTo>
                <a:lnTo>
                  <a:pt x="104136" y="112247"/>
                </a:lnTo>
                <a:close/>
              </a:path>
              <a:path extrusionOk="0" h="120000" w="120000">
                <a:moveTo>
                  <a:pt x="103949" y="113488"/>
                </a:moveTo>
                <a:lnTo>
                  <a:pt x="103949" y="109456"/>
                </a:lnTo>
                <a:lnTo>
                  <a:pt x="103763" y="109456"/>
                </a:lnTo>
                <a:lnTo>
                  <a:pt x="103763" y="113177"/>
                </a:lnTo>
                <a:lnTo>
                  <a:pt x="103949" y="113488"/>
                </a:lnTo>
                <a:close/>
              </a:path>
              <a:path extrusionOk="0" h="120000" w="120000">
                <a:moveTo>
                  <a:pt x="103203" y="111007"/>
                </a:moveTo>
                <a:lnTo>
                  <a:pt x="103390" y="112557"/>
                </a:lnTo>
                <a:lnTo>
                  <a:pt x="103763" y="113177"/>
                </a:lnTo>
                <a:lnTo>
                  <a:pt x="103763" y="109766"/>
                </a:lnTo>
                <a:lnTo>
                  <a:pt x="103390" y="110077"/>
                </a:lnTo>
                <a:lnTo>
                  <a:pt x="103390" y="110387"/>
                </a:lnTo>
                <a:lnTo>
                  <a:pt x="103203" y="111007"/>
                </a:lnTo>
                <a:close/>
              </a:path>
              <a:path extrusionOk="0" h="120000" w="120000">
                <a:moveTo>
                  <a:pt x="106562" y="109146"/>
                </a:moveTo>
                <a:lnTo>
                  <a:pt x="106376" y="109766"/>
                </a:lnTo>
                <a:lnTo>
                  <a:pt x="106749" y="109766"/>
                </a:lnTo>
                <a:lnTo>
                  <a:pt x="106749" y="109146"/>
                </a:lnTo>
                <a:lnTo>
                  <a:pt x="106562" y="109146"/>
                </a:lnTo>
                <a:close/>
              </a:path>
              <a:path extrusionOk="0" h="120000" w="120000">
                <a:moveTo>
                  <a:pt x="102270" y="46511"/>
                </a:moveTo>
                <a:lnTo>
                  <a:pt x="102084" y="46821"/>
                </a:lnTo>
                <a:lnTo>
                  <a:pt x="101897" y="46821"/>
                </a:lnTo>
                <a:lnTo>
                  <a:pt x="101897" y="46201"/>
                </a:lnTo>
                <a:lnTo>
                  <a:pt x="101710" y="45581"/>
                </a:lnTo>
                <a:lnTo>
                  <a:pt x="101897" y="47131"/>
                </a:lnTo>
                <a:lnTo>
                  <a:pt x="102270" y="46821"/>
                </a:lnTo>
                <a:lnTo>
                  <a:pt x="102270" y="46511"/>
                </a:lnTo>
                <a:close/>
              </a:path>
              <a:path extrusionOk="0" h="120000" w="120000">
                <a:moveTo>
                  <a:pt x="102270" y="101395"/>
                </a:moveTo>
                <a:lnTo>
                  <a:pt x="101897" y="101084"/>
                </a:lnTo>
                <a:lnTo>
                  <a:pt x="102084" y="103255"/>
                </a:lnTo>
                <a:lnTo>
                  <a:pt x="102270" y="103565"/>
                </a:lnTo>
                <a:lnTo>
                  <a:pt x="102270" y="101704"/>
                </a:lnTo>
                <a:lnTo>
                  <a:pt x="102457" y="101395"/>
                </a:lnTo>
                <a:lnTo>
                  <a:pt x="102270" y="101395"/>
                </a:lnTo>
                <a:close/>
              </a:path>
              <a:path extrusionOk="0" h="120000" w="120000">
                <a:moveTo>
                  <a:pt x="101897" y="103875"/>
                </a:moveTo>
                <a:lnTo>
                  <a:pt x="102084" y="103255"/>
                </a:lnTo>
                <a:lnTo>
                  <a:pt x="101897" y="101084"/>
                </a:lnTo>
                <a:lnTo>
                  <a:pt x="101710" y="101395"/>
                </a:lnTo>
                <a:lnTo>
                  <a:pt x="101523" y="101395"/>
                </a:lnTo>
                <a:lnTo>
                  <a:pt x="101523" y="103875"/>
                </a:lnTo>
                <a:lnTo>
                  <a:pt x="101897" y="103875"/>
                </a:lnTo>
                <a:close/>
              </a:path>
              <a:path extrusionOk="0" h="120000" w="120000">
                <a:moveTo>
                  <a:pt x="102270" y="101704"/>
                </a:moveTo>
                <a:lnTo>
                  <a:pt x="102270" y="102324"/>
                </a:lnTo>
                <a:lnTo>
                  <a:pt x="102457" y="102015"/>
                </a:lnTo>
                <a:lnTo>
                  <a:pt x="102643" y="101704"/>
                </a:lnTo>
                <a:lnTo>
                  <a:pt x="102270" y="101704"/>
                </a:lnTo>
                <a:close/>
              </a:path>
              <a:path extrusionOk="0" h="120000" w="120000">
                <a:moveTo>
                  <a:pt x="98537" y="35039"/>
                </a:moveTo>
                <a:lnTo>
                  <a:pt x="98537" y="36588"/>
                </a:lnTo>
                <a:lnTo>
                  <a:pt x="98911" y="36588"/>
                </a:lnTo>
                <a:lnTo>
                  <a:pt x="98911" y="36279"/>
                </a:lnTo>
                <a:lnTo>
                  <a:pt x="98724" y="35968"/>
                </a:lnTo>
                <a:lnTo>
                  <a:pt x="98537" y="35348"/>
                </a:lnTo>
                <a:lnTo>
                  <a:pt x="98537" y="35039"/>
                </a:lnTo>
                <a:close/>
              </a:path>
              <a:path extrusionOk="0" h="120000" w="120000">
                <a:moveTo>
                  <a:pt x="99097" y="37829"/>
                </a:moveTo>
                <a:lnTo>
                  <a:pt x="98386" y="37805"/>
                </a:lnTo>
                <a:lnTo>
                  <a:pt x="98537" y="44961"/>
                </a:lnTo>
                <a:lnTo>
                  <a:pt x="98724" y="44650"/>
                </a:lnTo>
                <a:lnTo>
                  <a:pt x="98911" y="44961"/>
                </a:lnTo>
                <a:lnTo>
                  <a:pt x="99097" y="45581"/>
                </a:lnTo>
                <a:lnTo>
                  <a:pt x="99097" y="39069"/>
                </a:lnTo>
                <a:lnTo>
                  <a:pt x="99284" y="38449"/>
                </a:lnTo>
                <a:lnTo>
                  <a:pt x="99097" y="37829"/>
                </a:lnTo>
                <a:close/>
              </a:path>
              <a:path extrusionOk="0" h="120000" w="120000">
                <a:moveTo>
                  <a:pt x="98537" y="44961"/>
                </a:moveTo>
                <a:lnTo>
                  <a:pt x="98386" y="37805"/>
                </a:lnTo>
                <a:lnTo>
                  <a:pt x="98103" y="37107"/>
                </a:lnTo>
                <a:lnTo>
                  <a:pt x="97977" y="36279"/>
                </a:lnTo>
                <a:lnTo>
                  <a:pt x="97604" y="26046"/>
                </a:lnTo>
                <a:lnTo>
                  <a:pt x="98029" y="45279"/>
                </a:lnTo>
                <a:lnTo>
                  <a:pt x="98537" y="45581"/>
                </a:lnTo>
                <a:lnTo>
                  <a:pt x="98537" y="44961"/>
                </a:lnTo>
                <a:close/>
              </a:path>
              <a:path extrusionOk="0" h="120000" w="120000">
                <a:moveTo>
                  <a:pt x="99657" y="39689"/>
                </a:moveTo>
                <a:lnTo>
                  <a:pt x="99471" y="39689"/>
                </a:lnTo>
                <a:lnTo>
                  <a:pt x="99657" y="45891"/>
                </a:lnTo>
                <a:lnTo>
                  <a:pt x="99657" y="40620"/>
                </a:lnTo>
                <a:lnTo>
                  <a:pt x="99844" y="40309"/>
                </a:lnTo>
                <a:lnTo>
                  <a:pt x="99844" y="40000"/>
                </a:lnTo>
                <a:lnTo>
                  <a:pt x="99657" y="39689"/>
                </a:lnTo>
                <a:close/>
              </a:path>
              <a:path extrusionOk="0" h="120000" w="120000">
                <a:moveTo>
                  <a:pt x="99471" y="45581"/>
                </a:moveTo>
                <a:lnTo>
                  <a:pt x="99657" y="45891"/>
                </a:lnTo>
                <a:lnTo>
                  <a:pt x="99471" y="39689"/>
                </a:lnTo>
                <a:lnTo>
                  <a:pt x="99284" y="39689"/>
                </a:lnTo>
                <a:lnTo>
                  <a:pt x="99097" y="39069"/>
                </a:lnTo>
                <a:lnTo>
                  <a:pt x="99097" y="45581"/>
                </a:lnTo>
                <a:lnTo>
                  <a:pt x="99471" y="45581"/>
                </a:lnTo>
                <a:close/>
              </a:path>
              <a:path extrusionOk="0" h="120000" w="120000">
                <a:moveTo>
                  <a:pt x="100777" y="45271"/>
                </a:moveTo>
                <a:lnTo>
                  <a:pt x="100777" y="40929"/>
                </a:lnTo>
                <a:lnTo>
                  <a:pt x="100403" y="40620"/>
                </a:lnTo>
                <a:lnTo>
                  <a:pt x="99657" y="40620"/>
                </a:lnTo>
                <a:lnTo>
                  <a:pt x="99657" y="45271"/>
                </a:lnTo>
                <a:lnTo>
                  <a:pt x="100777" y="45271"/>
                </a:lnTo>
                <a:close/>
              </a:path>
              <a:path extrusionOk="0" h="120000" w="120000">
                <a:moveTo>
                  <a:pt x="97231" y="20775"/>
                </a:moveTo>
                <a:lnTo>
                  <a:pt x="97977" y="20775"/>
                </a:lnTo>
                <a:lnTo>
                  <a:pt x="97231" y="19224"/>
                </a:lnTo>
                <a:lnTo>
                  <a:pt x="97119" y="19207"/>
                </a:lnTo>
                <a:lnTo>
                  <a:pt x="97045" y="18604"/>
                </a:lnTo>
                <a:lnTo>
                  <a:pt x="97045" y="20775"/>
                </a:lnTo>
                <a:lnTo>
                  <a:pt x="98164" y="25116"/>
                </a:lnTo>
                <a:lnTo>
                  <a:pt x="97231" y="20775"/>
                </a:lnTo>
                <a:close/>
              </a:path>
              <a:path extrusionOk="0" h="120000" w="120000">
                <a:moveTo>
                  <a:pt x="97418" y="19224"/>
                </a:moveTo>
                <a:lnTo>
                  <a:pt x="97977" y="20775"/>
                </a:lnTo>
                <a:lnTo>
                  <a:pt x="98164" y="20155"/>
                </a:lnTo>
                <a:lnTo>
                  <a:pt x="98164" y="17674"/>
                </a:lnTo>
                <a:lnTo>
                  <a:pt x="97977" y="17984"/>
                </a:lnTo>
                <a:lnTo>
                  <a:pt x="97418" y="19224"/>
                </a:lnTo>
                <a:close/>
              </a:path>
              <a:path extrusionOk="0" h="120000" w="120000">
                <a:moveTo>
                  <a:pt x="98911" y="19224"/>
                </a:moveTo>
                <a:lnTo>
                  <a:pt x="98724" y="18914"/>
                </a:lnTo>
                <a:lnTo>
                  <a:pt x="98724" y="18604"/>
                </a:lnTo>
                <a:lnTo>
                  <a:pt x="98351" y="18294"/>
                </a:lnTo>
                <a:lnTo>
                  <a:pt x="98164" y="18294"/>
                </a:lnTo>
                <a:lnTo>
                  <a:pt x="98724" y="20155"/>
                </a:lnTo>
                <a:lnTo>
                  <a:pt x="98724" y="19844"/>
                </a:lnTo>
                <a:lnTo>
                  <a:pt x="98911" y="19224"/>
                </a:lnTo>
                <a:close/>
              </a:path>
              <a:path extrusionOk="0" h="120000" w="120000">
                <a:moveTo>
                  <a:pt x="82301" y="70697"/>
                </a:moveTo>
                <a:lnTo>
                  <a:pt x="82028" y="71219"/>
                </a:lnTo>
                <a:lnTo>
                  <a:pt x="82234" y="71351"/>
                </a:lnTo>
                <a:lnTo>
                  <a:pt x="82301" y="71317"/>
                </a:lnTo>
                <a:lnTo>
                  <a:pt x="82574" y="70916"/>
                </a:lnTo>
                <a:lnTo>
                  <a:pt x="82368" y="70663"/>
                </a:lnTo>
                <a:lnTo>
                  <a:pt x="82301" y="70697"/>
                </a:lnTo>
                <a:close/>
              </a:path>
              <a:path extrusionOk="0" h="120000" w="120000">
                <a:moveTo>
                  <a:pt x="83234" y="71007"/>
                </a:moveTo>
                <a:lnTo>
                  <a:pt x="82861" y="71007"/>
                </a:lnTo>
                <a:lnTo>
                  <a:pt x="83048" y="73487"/>
                </a:lnTo>
                <a:lnTo>
                  <a:pt x="83119" y="72565"/>
                </a:lnTo>
                <a:lnTo>
                  <a:pt x="83221" y="71453"/>
                </a:lnTo>
                <a:lnTo>
                  <a:pt x="83234" y="71007"/>
                </a:lnTo>
                <a:close/>
              </a:path>
              <a:path extrusionOk="0" h="120000" w="120000">
                <a:moveTo>
                  <a:pt x="83048" y="73487"/>
                </a:moveTo>
                <a:lnTo>
                  <a:pt x="82861" y="71007"/>
                </a:lnTo>
                <a:lnTo>
                  <a:pt x="82790" y="72061"/>
                </a:lnTo>
                <a:lnTo>
                  <a:pt x="82687" y="73062"/>
                </a:lnTo>
                <a:lnTo>
                  <a:pt x="82675" y="73487"/>
                </a:lnTo>
                <a:lnTo>
                  <a:pt x="83048" y="73487"/>
                </a:lnTo>
                <a:close/>
              </a:path>
              <a:path extrusionOk="0" h="120000" w="120000">
                <a:moveTo>
                  <a:pt x="84354" y="17364"/>
                </a:moveTo>
                <a:lnTo>
                  <a:pt x="84168" y="17364"/>
                </a:lnTo>
                <a:lnTo>
                  <a:pt x="84354" y="19224"/>
                </a:lnTo>
                <a:lnTo>
                  <a:pt x="84354" y="17364"/>
                </a:lnTo>
                <a:close/>
              </a:path>
              <a:path extrusionOk="0" h="120000" w="120000">
                <a:moveTo>
                  <a:pt x="83912" y="18954"/>
                </a:moveTo>
                <a:lnTo>
                  <a:pt x="83981" y="18914"/>
                </a:lnTo>
                <a:lnTo>
                  <a:pt x="84168" y="19224"/>
                </a:lnTo>
                <a:lnTo>
                  <a:pt x="84354" y="19224"/>
                </a:lnTo>
                <a:lnTo>
                  <a:pt x="84168" y="17364"/>
                </a:lnTo>
                <a:lnTo>
                  <a:pt x="84168" y="17674"/>
                </a:lnTo>
                <a:lnTo>
                  <a:pt x="83981" y="17984"/>
                </a:lnTo>
                <a:lnTo>
                  <a:pt x="83912" y="18954"/>
                </a:lnTo>
                <a:close/>
              </a:path>
              <a:path extrusionOk="0" h="120000" w="120000">
                <a:moveTo>
                  <a:pt x="83607" y="17984"/>
                </a:moveTo>
                <a:lnTo>
                  <a:pt x="83421" y="10542"/>
                </a:lnTo>
                <a:lnTo>
                  <a:pt x="83421" y="12092"/>
                </a:lnTo>
                <a:lnTo>
                  <a:pt x="83403" y="19267"/>
                </a:lnTo>
                <a:lnTo>
                  <a:pt x="83912" y="18954"/>
                </a:lnTo>
                <a:lnTo>
                  <a:pt x="83981" y="17984"/>
                </a:lnTo>
                <a:lnTo>
                  <a:pt x="83607" y="17984"/>
                </a:lnTo>
                <a:close/>
              </a:path>
              <a:path extrusionOk="0" h="120000" w="120000">
                <a:moveTo>
                  <a:pt x="83421" y="12092"/>
                </a:moveTo>
                <a:lnTo>
                  <a:pt x="83421" y="10852"/>
                </a:lnTo>
                <a:lnTo>
                  <a:pt x="83234" y="11473"/>
                </a:lnTo>
                <a:lnTo>
                  <a:pt x="83234" y="11782"/>
                </a:lnTo>
                <a:lnTo>
                  <a:pt x="83421" y="12092"/>
                </a:lnTo>
                <a:close/>
              </a:path>
              <a:path extrusionOk="0" h="120000" w="120000">
                <a:moveTo>
                  <a:pt x="82114" y="71937"/>
                </a:moveTo>
                <a:lnTo>
                  <a:pt x="81928" y="71937"/>
                </a:lnTo>
                <a:lnTo>
                  <a:pt x="82114" y="72247"/>
                </a:lnTo>
                <a:lnTo>
                  <a:pt x="82301" y="72558"/>
                </a:lnTo>
                <a:lnTo>
                  <a:pt x="82487" y="71627"/>
                </a:lnTo>
                <a:lnTo>
                  <a:pt x="82114" y="71937"/>
                </a:lnTo>
                <a:close/>
              </a:path>
              <a:path extrusionOk="0" h="120000" w="120000">
                <a:moveTo>
                  <a:pt x="82301" y="73178"/>
                </a:moveTo>
                <a:lnTo>
                  <a:pt x="82114" y="73178"/>
                </a:lnTo>
                <a:lnTo>
                  <a:pt x="82301" y="73487"/>
                </a:lnTo>
                <a:lnTo>
                  <a:pt x="82487" y="73487"/>
                </a:lnTo>
                <a:lnTo>
                  <a:pt x="82675" y="72867"/>
                </a:lnTo>
                <a:lnTo>
                  <a:pt x="82301" y="73178"/>
                </a:lnTo>
                <a:close/>
              </a:path>
              <a:path extrusionOk="0" h="120000" w="120000">
                <a:moveTo>
                  <a:pt x="97418" y="80930"/>
                </a:moveTo>
                <a:lnTo>
                  <a:pt x="97604" y="81239"/>
                </a:lnTo>
                <a:lnTo>
                  <a:pt x="97791" y="96433"/>
                </a:lnTo>
                <a:lnTo>
                  <a:pt x="97604" y="62325"/>
                </a:lnTo>
                <a:lnTo>
                  <a:pt x="97045" y="80310"/>
                </a:lnTo>
                <a:lnTo>
                  <a:pt x="97418" y="80310"/>
                </a:lnTo>
                <a:lnTo>
                  <a:pt x="97418" y="79689"/>
                </a:lnTo>
                <a:lnTo>
                  <a:pt x="97604" y="79379"/>
                </a:lnTo>
                <a:lnTo>
                  <a:pt x="97604" y="80619"/>
                </a:lnTo>
                <a:lnTo>
                  <a:pt x="97418" y="80930"/>
                </a:lnTo>
                <a:close/>
              </a:path>
              <a:path extrusionOk="0" h="120000" w="120000">
                <a:moveTo>
                  <a:pt x="96895" y="81514"/>
                </a:moveTo>
                <a:lnTo>
                  <a:pt x="97045" y="80619"/>
                </a:lnTo>
                <a:lnTo>
                  <a:pt x="97045" y="80310"/>
                </a:lnTo>
                <a:lnTo>
                  <a:pt x="97604" y="62325"/>
                </a:lnTo>
                <a:lnTo>
                  <a:pt x="96858" y="62325"/>
                </a:lnTo>
                <a:lnTo>
                  <a:pt x="96858" y="97673"/>
                </a:lnTo>
                <a:lnTo>
                  <a:pt x="97231" y="97363"/>
                </a:lnTo>
                <a:lnTo>
                  <a:pt x="97113" y="81657"/>
                </a:lnTo>
                <a:lnTo>
                  <a:pt x="96895" y="81514"/>
                </a:lnTo>
                <a:close/>
              </a:path>
              <a:path extrusionOk="0" h="120000" w="120000">
                <a:moveTo>
                  <a:pt x="98164" y="63875"/>
                </a:moveTo>
                <a:lnTo>
                  <a:pt x="97977" y="63875"/>
                </a:lnTo>
                <a:lnTo>
                  <a:pt x="97977" y="64185"/>
                </a:lnTo>
                <a:lnTo>
                  <a:pt x="97791" y="63565"/>
                </a:lnTo>
                <a:lnTo>
                  <a:pt x="97791" y="62945"/>
                </a:lnTo>
                <a:lnTo>
                  <a:pt x="97604" y="62325"/>
                </a:lnTo>
                <a:lnTo>
                  <a:pt x="97791" y="96433"/>
                </a:lnTo>
                <a:lnTo>
                  <a:pt x="97977" y="96743"/>
                </a:lnTo>
                <a:lnTo>
                  <a:pt x="98164" y="96433"/>
                </a:lnTo>
                <a:lnTo>
                  <a:pt x="98164" y="63875"/>
                </a:lnTo>
                <a:close/>
              </a:path>
              <a:path extrusionOk="0" h="120000" w="120000">
                <a:moveTo>
                  <a:pt x="97604" y="81550"/>
                </a:moveTo>
                <a:lnTo>
                  <a:pt x="97113" y="81657"/>
                </a:lnTo>
                <a:lnTo>
                  <a:pt x="97231" y="97363"/>
                </a:lnTo>
                <a:lnTo>
                  <a:pt x="97418" y="97053"/>
                </a:lnTo>
                <a:lnTo>
                  <a:pt x="97604" y="96743"/>
                </a:lnTo>
                <a:lnTo>
                  <a:pt x="97791" y="96433"/>
                </a:lnTo>
                <a:lnTo>
                  <a:pt x="97604" y="81239"/>
                </a:lnTo>
                <a:lnTo>
                  <a:pt x="97604" y="81550"/>
                </a:lnTo>
                <a:close/>
              </a:path>
              <a:path extrusionOk="0" h="120000" w="120000">
                <a:moveTo>
                  <a:pt x="97418" y="97053"/>
                </a:moveTo>
                <a:lnTo>
                  <a:pt x="97231" y="97363"/>
                </a:lnTo>
                <a:lnTo>
                  <a:pt x="97418" y="97673"/>
                </a:lnTo>
                <a:lnTo>
                  <a:pt x="97604" y="97363"/>
                </a:lnTo>
                <a:lnTo>
                  <a:pt x="97418" y="97053"/>
                </a:lnTo>
                <a:close/>
              </a:path>
              <a:path extrusionOk="0" h="120000" w="120000">
                <a:moveTo>
                  <a:pt x="98537" y="47441"/>
                </a:moveTo>
                <a:lnTo>
                  <a:pt x="98164" y="47441"/>
                </a:lnTo>
                <a:lnTo>
                  <a:pt x="98537" y="50852"/>
                </a:lnTo>
                <a:lnTo>
                  <a:pt x="98911" y="50542"/>
                </a:lnTo>
                <a:lnTo>
                  <a:pt x="99284" y="50542"/>
                </a:lnTo>
                <a:lnTo>
                  <a:pt x="99657" y="51162"/>
                </a:lnTo>
                <a:lnTo>
                  <a:pt x="99284" y="48061"/>
                </a:lnTo>
                <a:lnTo>
                  <a:pt x="98911" y="47752"/>
                </a:lnTo>
                <a:lnTo>
                  <a:pt x="98537" y="48061"/>
                </a:lnTo>
                <a:lnTo>
                  <a:pt x="98351" y="48061"/>
                </a:lnTo>
                <a:lnTo>
                  <a:pt x="98537" y="47441"/>
                </a:lnTo>
                <a:close/>
              </a:path>
              <a:path extrusionOk="0" h="120000" w="120000">
                <a:moveTo>
                  <a:pt x="98537" y="63875"/>
                </a:moveTo>
                <a:lnTo>
                  <a:pt x="98537" y="63255"/>
                </a:lnTo>
                <a:lnTo>
                  <a:pt x="98351" y="63255"/>
                </a:lnTo>
                <a:lnTo>
                  <a:pt x="98724" y="95503"/>
                </a:lnTo>
                <a:lnTo>
                  <a:pt x="98724" y="63875"/>
                </a:lnTo>
                <a:lnTo>
                  <a:pt x="98537" y="63875"/>
                </a:lnTo>
                <a:close/>
              </a:path>
              <a:path extrusionOk="0" h="120000" w="120000">
                <a:moveTo>
                  <a:pt x="98724" y="63875"/>
                </a:moveTo>
                <a:lnTo>
                  <a:pt x="98911" y="95503"/>
                </a:lnTo>
                <a:lnTo>
                  <a:pt x="99097" y="95193"/>
                </a:lnTo>
                <a:lnTo>
                  <a:pt x="99097" y="93952"/>
                </a:lnTo>
                <a:lnTo>
                  <a:pt x="99284" y="93952"/>
                </a:lnTo>
                <a:lnTo>
                  <a:pt x="99284" y="65115"/>
                </a:lnTo>
                <a:lnTo>
                  <a:pt x="99097" y="65115"/>
                </a:lnTo>
                <a:lnTo>
                  <a:pt x="99097" y="64805"/>
                </a:lnTo>
                <a:lnTo>
                  <a:pt x="98911" y="64185"/>
                </a:lnTo>
                <a:lnTo>
                  <a:pt x="98724" y="63875"/>
                </a:lnTo>
                <a:close/>
              </a:path>
              <a:path extrusionOk="0" h="120000" w="120000">
                <a:moveTo>
                  <a:pt x="98351" y="95503"/>
                </a:moveTo>
                <a:lnTo>
                  <a:pt x="98724" y="95503"/>
                </a:lnTo>
                <a:lnTo>
                  <a:pt x="98351" y="63255"/>
                </a:lnTo>
                <a:lnTo>
                  <a:pt x="98164" y="63255"/>
                </a:lnTo>
                <a:lnTo>
                  <a:pt x="98164" y="95813"/>
                </a:lnTo>
                <a:lnTo>
                  <a:pt x="98351" y="95503"/>
                </a:lnTo>
                <a:close/>
              </a:path>
              <a:path extrusionOk="0" h="120000" w="120000">
                <a:moveTo>
                  <a:pt x="98164" y="96433"/>
                </a:moveTo>
                <a:lnTo>
                  <a:pt x="98351" y="96123"/>
                </a:lnTo>
                <a:lnTo>
                  <a:pt x="98164" y="95813"/>
                </a:lnTo>
                <a:lnTo>
                  <a:pt x="98164" y="63875"/>
                </a:lnTo>
                <a:lnTo>
                  <a:pt x="98164" y="96433"/>
                </a:lnTo>
                <a:close/>
              </a:path>
              <a:path extrusionOk="0" h="120000" w="120000">
                <a:moveTo>
                  <a:pt x="100403" y="77208"/>
                </a:moveTo>
                <a:lnTo>
                  <a:pt x="100380" y="92854"/>
                </a:lnTo>
                <a:lnTo>
                  <a:pt x="101125" y="93188"/>
                </a:lnTo>
                <a:lnTo>
                  <a:pt x="100777" y="63255"/>
                </a:lnTo>
                <a:lnTo>
                  <a:pt x="100403" y="62945"/>
                </a:lnTo>
                <a:lnTo>
                  <a:pt x="100591" y="77519"/>
                </a:lnTo>
                <a:lnTo>
                  <a:pt x="100403" y="77519"/>
                </a:lnTo>
                <a:lnTo>
                  <a:pt x="100403" y="77208"/>
                </a:lnTo>
                <a:close/>
              </a:path>
              <a:path extrusionOk="0" h="120000" w="120000">
                <a:moveTo>
                  <a:pt x="100030" y="76588"/>
                </a:moveTo>
                <a:lnTo>
                  <a:pt x="100217" y="76588"/>
                </a:lnTo>
                <a:lnTo>
                  <a:pt x="100030" y="64495"/>
                </a:lnTo>
                <a:lnTo>
                  <a:pt x="99844" y="92712"/>
                </a:lnTo>
                <a:lnTo>
                  <a:pt x="100380" y="92854"/>
                </a:lnTo>
                <a:lnTo>
                  <a:pt x="100403" y="77208"/>
                </a:lnTo>
                <a:lnTo>
                  <a:pt x="100030" y="76588"/>
                </a:lnTo>
                <a:close/>
              </a:path>
              <a:path extrusionOk="0" h="120000" w="120000">
                <a:moveTo>
                  <a:pt x="100403" y="76898"/>
                </a:moveTo>
                <a:lnTo>
                  <a:pt x="100591" y="77519"/>
                </a:lnTo>
                <a:lnTo>
                  <a:pt x="100403" y="62945"/>
                </a:lnTo>
                <a:lnTo>
                  <a:pt x="100217" y="62945"/>
                </a:lnTo>
                <a:lnTo>
                  <a:pt x="100217" y="76588"/>
                </a:lnTo>
                <a:lnTo>
                  <a:pt x="100403" y="76898"/>
                </a:lnTo>
                <a:close/>
              </a:path>
              <a:path extrusionOk="0" h="120000" w="120000">
                <a:moveTo>
                  <a:pt x="99657" y="64495"/>
                </a:moveTo>
                <a:lnTo>
                  <a:pt x="99284" y="64495"/>
                </a:lnTo>
                <a:lnTo>
                  <a:pt x="99471" y="93643"/>
                </a:lnTo>
                <a:lnTo>
                  <a:pt x="99657" y="93643"/>
                </a:lnTo>
                <a:lnTo>
                  <a:pt x="99657" y="93332"/>
                </a:lnTo>
                <a:lnTo>
                  <a:pt x="99844" y="93332"/>
                </a:lnTo>
                <a:lnTo>
                  <a:pt x="99844" y="92712"/>
                </a:lnTo>
                <a:lnTo>
                  <a:pt x="100030" y="64495"/>
                </a:lnTo>
                <a:lnTo>
                  <a:pt x="99657" y="64495"/>
                </a:lnTo>
                <a:close/>
              </a:path>
              <a:path extrusionOk="0" h="120000" w="120000">
                <a:moveTo>
                  <a:pt x="99471" y="93643"/>
                </a:moveTo>
                <a:lnTo>
                  <a:pt x="99284" y="64495"/>
                </a:lnTo>
                <a:lnTo>
                  <a:pt x="99284" y="93332"/>
                </a:lnTo>
                <a:lnTo>
                  <a:pt x="99471" y="93643"/>
                </a:lnTo>
                <a:close/>
              </a:path>
              <a:path extrusionOk="0" h="120000" w="120000">
                <a:moveTo>
                  <a:pt x="101710" y="60465"/>
                </a:moveTo>
                <a:lnTo>
                  <a:pt x="101710" y="60774"/>
                </a:lnTo>
                <a:lnTo>
                  <a:pt x="102270" y="93023"/>
                </a:lnTo>
                <a:lnTo>
                  <a:pt x="101710" y="59534"/>
                </a:lnTo>
                <a:lnTo>
                  <a:pt x="101337" y="59534"/>
                </a:lnTo>
                <a:lnTo>
                  <a:pt x="101337" y="60154"/>
                </a:lnTo>
                <a:lnTo>
                  <a:pt x="101710" y="60465"/>
                </a:lnTo>
                <a:close/>
              </a:path>
              <a:path extrusionOk="0" h="120000" w="120000">
                <a:moveTo>
                  <a:pt x="102084" y="58294"/>
                </a:moveTo>
                <a:lnTo>
                  <a:pt x="101897" y="58294"/>
                </a:lnTo>
                <a:lnTo>
                  <a:pt x="101897" y="58604"/>
                </a:lnTo>
                <a:lnTo>
                  <a:pt x="101710" y="58914"/>
                </a:lnTo>
                <a:lnTo>
                  <a:pt x="101897" y="58914"/>
                </a:lnTo>
                <a:lnTo>
                  <a:pt x="102270" y="93023"/>
                </a:lnTo>
                <a:lnTo>
                  <a:pt x="102084" y="58294"/>
                </a:lnTo>
                <a:close/>
              </a:path>
              <a:path extrusionOk="0" h="120000" w="120000">
                <a:moveTo>
                  <a:pt x="102084" y="57674"/>
                </a:moveTo>
                <a:lnTo>
                  <a:pt x="102270" y="57984"/>
                </a:lnTo>
                <a:lnTo>
                  <a:pt x="102457" y="92712"/>
                </a:lnTo>
                <a:lnTo>
                  <a:pt x="102643" y="92712"/>
                </a:lnTo>
                <a:lnTo>
                  <a:pt x="102830" y="93023"/>
                </a:lnTo>
                <a:lnTo>
                  <a:pt x="103016" y="93332"/>
                </a:lnTo>
                <a:lnTo>
                  <a:pt x="103203" y="93332"/>
                </a:lnTo>
                <a:lnTo>
                  <a:pt x="103016" y="83410"/>
                </a:lnTo>
                <a:lnTo>
                  <a:pt x="102719" y="82668"/>
                </a:lnTo>
                <a:lnTo>
                  <a:pt x="102830" y="57053"/>
                </a:lnTo>
                <a:lnTo>
                  <a:pt x="102270" y="57053"/>
                </a:lnTo>
                <a:lnTo>
                  <a:pt x="102084" y="57674"/>
                </a:lnTo>
                <a:close/>
              </a:path>
              <a:path extrusionOk="0" h="120000" w="120000">
                <a:moveTo>
                  <a:pt x="103203" y="58914"/>
                </a:moveTo>
                <a:lnTo>
                  <a:pt x="103203" y="58604"/>
                </a:lnTo>
                <a:lnTo>
                  <a:pt x="102830" y="58604"/>
                </a:lnTo>
                <a:lnTo>
                  <a:pt x="102830" y="57053"/>
                </a:lnTo>
                <a:lnTo>
                  <a:pt x="102799" y="81863"/>
                </a:lnTo>
                <a:lnTo>
                  <a:pt x="102830" y="81859"/>
                </a:lnTo>
                <a:lnTo>
                  <a:pt x="102830" y="60465"/>
                </a:lnTo>
                <a:lnTo>
                  <a:pt x="103016" y="59534"/>
                </a:lnTo>
                <a:lnTo>
                  <a:pt x="103203" y="59534"/>
                </a:lnTo>
                <a:lnTo>
                  <a:pt x="103203" y="58914"/>
                </a:lnTo>
                <a:close/>
              </a:path>
              <a:path extrusionOk="0" h="120000" w="120000">
                <a:moveTo>
                  <a:pt x="102270" y="57984"/>
                </a:moveTo>
                <a:lnTo>
                  <a:pt x="102084" y="58294"/>
                </a:lnTo>
                <a:lnTo>
                  <a:pt x="102270" y="93023"/>
                </a:lnTo>
                <a:lnTo>
                  <a:pt x="102457" y="92712"/>
                </a:lnTo>
                <a:lnTo>
                  <a:pt x="102270" y="57984"/>
                </a:lnTo>
                <a:close/>
              </a:path>
              <a:path extrusionOk="0" h="120000" w="120000">
                <a:moveTo>
                  <a:pt x="101897" y="59224"/>
                </a:moveTo>
                <a:lnTo>
                  <a:pt x="101710" y="59534"/>
                </a:lnTo>
                <a:lnTo>
                  <a:pt x="102270" y="93023"/>
                </a:lnTo>
                <a:lnTo>
                  <a:pt x="101897" y="58914"/>
                </a:lnTo>
                <a:lnTo>
                  <a:pt x="101897" y="59224"/>
                </a:lnTo>
                <a:close/>
              </a:path>
              <a:path extrusionOk="0" h="120000" w="120000">
                <a:moveTo>
                  <a:pt x="101337" y="60774"/>
                </a:moveTo>
                <a:lnTo>
                  <a:pt x="101150" y="61705"/>
                </a:lnTo>
                <a:lnTo>
                  <a:pt x="101337" y="93332"/>
                </a:lnTo>
                <a:lnTo>
                  <a:pt x="101337" y="93023"/>
                </a:lnTo>
                <a:lnTo>
                  <a:pt x="102270" y="93023"/>
                </a:lnTo>
                <a:lnTo>
                  <a:pt x="101710" y="60774"/>
                </a:lnTo>
                <a:lnTo>
                  <a:pt x="101337" y="60774"/>
                </a:lnTo>
                <a:close/>
              </a:path>
              <a:path extrusionOk="0" h="120000" w="120000">
                <a:moveTo>
                  <a:pt x="101150" y="61705"/>
                </a:moveTo>
                <a:lnTo>
                  <a:pt x="100777" y="62325"/>
                </a:lnTo>
                <a:lnTo>
                  <a:pt x="100964" y="63255"/>
                </a:lnTo>
                <a:lnTo>
                  <a:pt x="101125" y="93188"/>
                </a:lnTo>
                <a:lnTo>
                  <a:pt x="101337" y="93332"/>
                </a:lnTo>
                <a:lnTo>
                  <a:pt x="101150" y="61705"/>
                </a:lnTo>
                <a:close/>
              </a:path>
              <a:path extrusionOk="0" h="120000" w="120000">
                <a:moveTo>
                  <a:pt x="103949" y="65115"/>
                </a:moveTo>
                <a:lnTo>
                  <a:pt x="103949" y="64495"/>
                </a:lnTo>
                <a:lnTo>
                  <a:pt x="103763" y="62014"/>
                </a:lnTo>
                <a:lnTo>
                  <a:pt x="103390" y="62325"/>
                </a:lnTo>
                <a:lnTo>
                  <a:pt x="103390" y="61394"/>
                </a:lnTo>
                <a:lnTo>
                  <a:pt x="103203" y="61394"/>
                </a:lnTo>
                <a:lnTo>
                  <a:pt x="103390" y="82790"/>
                </a:lnTo>
                <a:lnTo>
                  <a:pt x="103576" y="82790"/>
                </a:lnTo>
                <a:lnTo>
                  <a:pt x="103949" y="92712"/>
                </a:lnTo>
                <a:lnTo>
                  <a:pt x="103949" y="65115"/>
                </a:lnTo>
                <a:close/>
              </a:path>
              <a:path extrusionOk="0" h="120000" w="120000">
                <a:moveTo>
                  <a:pt x="103390" y="82790"/>
                </a:moveTo>
                <a:lnTo>
                  <a:pt x="103203" y="61394"/>
                </a:lnTo>
                <a:lnTo>
                  <a:pt x="103016" y="60774"/>
                </a:lnTo>
                <a:lnTo>
                  <a:pt x="102830" y="60465"/>
                </a:lnTo>
                <a:lnTo>
                  <a:pt x="102830" y="81859"/>
                </a:lnTo>
                <a:lnTo>
                  <a:pt x="103390" y="82790"/>
                </a:lnTo>
                <a:close/>
              </a:path>
              <a:path extrusionOk="0" h="120000" w="120000">
                <a:moveTo>
                  <a:pt x="104322" y="62635"/>
                </a:moveTo>
                <a:lnTo>
                  <a:pt x="104322" y="62325"/>
                </a:lnTo>
                <a:lnTo>
                  <a:pt x="104136" y="62635"/>
                </a:lnTo>
                <a:lnTo>
                  <a:pt x="104136" y="62014"/>
                </a:lnTo>
                <a:lnTo>
                  <a:pt x="104136" y="64495"/>
                </a:lnTo>
                <a:lnTo>
                  <a:pt x="104322" y="64495"/>
                </a:lnTo>
                <a:lnTo>
                  <a:pt x="104136" y="63255"/>
                </a:lnTo>
                <a:lnTo>
                  <a:pt x="104136" y="62945"/>
                </a:lnTo>
                <a:lnTo>
                  <a:pt x="104322" y="62945"/>
                </a:lnTo>
                <a:lnTo>
                  <a:pt x="104322" y="62635"/>
                </a:lnTo>
                <a:close/>
              </a:path>
              <a:path extrusionOk="0" h="120000" w="120000">
                <a:moveTo>
                  <a:pt x="104136" y="62014"/>
                </a:moveTo>
                <a:lnTo>
                  <a:pt x="103763" y="62014"/>
                </a:lnTo>
                <a:lnTo>
                  <a:pt x="103949" y="64495"/>
                </a:lnTo>
                <a:lnTo>
                  <a:pt x="104136" y="64495"/>
                </a:lnTo>
                <a:lnTo>
                  <a:pt x="104136" y="62014"/>
                </a:lnTo>
                <a:close/>
              </a:path>
              <a:path extrusionOk="0" h="120000" w="120000">
                <a:moveTo>
                  <a:pt x="103203" y="93332"/>
                </a:moveTo>
                <a:lnTo>
                  <a:pt x="103390" y="93023"/>
                </a:lnTo>
                <a:lnTo>
                  <a:pt x="103576" y="92712"/>
                </a:lnTo>
                <a:lnTo>
                  <a:pt x="103949" y="92712"/>
                </a:lnTo>
                <a:lnTo>
                  <a:pt x="103576" y="82790"/>
                </a:lnTo>
                <a:lnTo>
                  <a:pt x="103390" y="83100"/>
                </a:lnTo>
                <a:lnTo>
                  <a:pt x="103203" y="93332"/>
                </a:lnTo>
                <a:close/>
              </a:path>
              <a:path extrusionOk="0" h="120000" w="120000">
                <a:moveTo>
                  <a:pt x="104322" y="64495"/>
                </a:moveTo>
                <a:lnTo>
                  <a:pt x="104510" y="64185"/>
                </a:lnTo>
                <a:lnTo>
                  <a:pt x="104670" y="63674"/>
                </a:lnTo>
                <a:lnTo>
                  <a:pt x="104288" y="63403"/>
                </a:lnTo>
                <a:lnTo>
                  <a:pt x="104136" y="63255"/>
                </a:lnTo>
                <a:lnTo>
                  <a:pt x="104322" y="64495"/>
                </a:lnTo>
                <a:close/>
              </a:path>
              <a:path extrusionOk="0" h="120000" w="120000">
                <a:moveTo>
                  <a:pt x="103949" y="92712"/>
                </a:moveTo>
                <a:lnTo>
                  <a:pt x="104136" y="93023"/>
                </a:lnTo>
                <a:lnTo>
                  <a:pt x="104883" y="66046"/>
                </a:lnTo>
                <a:lnTo>
                  <a:pt x="105069" y="65735"/>
                </a:lnTo>
                <a:lnTo>
                  <a:pt x="105256" y="65426"/>
                </a:lnTo>
                <a:lnTo>
                  <a:pt x="105069" y="65115"/>
                </a:lnTo>
                <a:lnTo>
                  <a:pt x="103949" y="65115"/>
                </a:lnTo>
                <a:lnTo>
                  <a:pt x="103949" y="92712"/>
                </a:lnTo>
                <a:close/>
              </a:path>
              <a:path extrusionOk="0" h="120000" w="120000">
                <a:moveTo>
                  <a:pt x="104136" y="93023"/>
                </a:moveTo>
                <a:lnTo>
                  <a:pt x="104322" y="93023"/>
                </a:lnTo>
                <a:lnTo>
                  <a:pt x="104510" y="92403"/>
                </a:lnTo>
                <a:lnTo>
                  <a:pt x="104997" y="92527"/>
                </a:lnTo>
                <a:lnTo>
                  <a:pt x="105069" y="66975"/>
                </a:lnTo>
                <a:lnTo>
                  <a:pt x="105264" y="92740"/>
                </a:lnTo>
                <a:lnTo>
                  <a:pt x="105442" y="71627"/>
                </a:lnTo>
                <a:lnTo>
                  <a:pt x="105442" y="66975"/>
                </a:lnTo>
                <a:lnTo>
                  <a:pt x="105256" y="66975"/>
                </a:lnTo>
                <a:lnTo>
                  <a:pt x="105069" y="66356"/>
                </a:lnTo>
                <a:lnTo>
                  <a:pt x="104883" y="66356"/>
                </a:lnTo>
                <a:lnTo>
                  <a:pt x="104883" y="66046"/>
                </a:lnTo>
                <a:lnTo>
                  <a:pt x="104136" y="93023"/>
                </a:lnTo>
                <a:close/>
              </a:path>
              <a:path extrusionOk="0" h="120000" w="120000">
                <a:moveTo>
                  <a:pt x="105442" y="71627"/>
                </a:moveTo>
                <a:lnTo>
                  <a:pt x="105264" y="92740"/>
                </a:lnTo>
                <a:lnTo>
                  <a:pt x="105548" y="92805"/>
                </a:lnTo>
                <a:lnTo>
                  <a:pt x="105629" y="72867"/>
                </a:lnTo>
                <a:lnTo>
                  <a:pt x="105816" y="71937"/>
                </a:lnTo>
                <a:lnTo>
                  <a:pt x="106003" y="71937"/>
                </a:lnTo>
                <a:lnTo>
                  <a:pt x="105442" y="71627"/>
                </a:lnTo>
                <a:close/>
              </a:path>
              <a:path extrusionOk="0" h="120000" w="120000">
                <a:moveTo>
                  <a:pt x="99844" y="48681"/>
                </a:moveTo>
                <a:lnTo>
                  <a:pt x="99657" y="48681"/>
                </a:lnTo>
                <a:lnTo>
                  <a:pt x="99844" y="51162"/>
                </a:lnTo>
                <a:lnTo>
                  <a:pt x="99844" y="49301"/>
                </a:lnTo>
                <a:lnTo>
                  <a:pt x="100030" y="48992"/>
                </a:lnTo>
                <a:lnTo>
                  <a:pt x="99844" y="48681"/>
                </a:lnTo>
                <a:close/>
              </a:path>
              <a:path extrusionOk="0" h="120000" w="120000">
                <a:moveTo>
                  <a:pt x="99657" y="51162"/>
                </a:moveTo>
                <a:lnTo>
                  <a:pt x="99844" y="51162"/>
                </a:lnTo>
                <a:lnTo>
                  <a:pt x="99657" y="48681"/>
                </a:lnTo>
                <a:lnTo>
                  <a:pt x="99471" y="48061"/>
                </a:lnTo>
                <a:lnTo>
                  <a:pt x="99284" y="48061"/>
                </a:lnTo>
                <a:lnTo>
                  <a:pt x="99657" y="51162"/>
                </a:lnTo>
                <a:close/>
              </a:path>
              <a:path extrusionOk="0" h="120000" w="120000">
                <a:moveTo>
                  <a:pt x="97231" y="50542"/>
                </a:moveTo>
                <a:lnTo>
                  <a:pt x="97604" y="50232"/>
                </a:lnTo>
                <a:lnTo>
                  <a:pt x="97791" y="50232"/>
                </a:lnTo>
                <a:lnTo>
                  <a:pt x="98164" y="50542"/>
                </a:lnTo>
                <a:lnTo>
                  <a:pt x="98537" y="50852"/>
                </a:lnTo>
                <a:lnTo>
                  <a:pt x="98164" y="47441"/>
                </a:lnTo>
                <a:lnTo>
                  <a:pt x="97657" y="46811"/>
                </a:lnTo>
                <a:lnTo>
                  <a:pt x="97231" y="50542"/>
                </a:lnTo>
                <a:close/>
              </a:path>
              <a:path extrusionOk="0" h="120000" w="120000">
                <a:moveTo>
                  <a:pt x="97150" y="46115"/>
                </a:moveTo>
                <a:lnTo>
                  <a:pt x="96642" y="45453"/>
                </a:lnTo>
                <a:lnTo>
                  <a:pt x="96671" y="50232"/>
                </a:lnTo>
                <a:lnTo>
                  <a:pt x="97231" y="50542"/>
                </a:lnTo>
                <a:lnTo>
                  <a:pt x="97657" y="46811"/>
                </a:lnTo>
                <a:lnTo>
                  <a:pt x="97150" y="46115"/>
                </a:lnTo>
                <a:close/>
              </a:path>
              <a:path extrusionOk="0" h="120000" w="120000">
                <a:moveTo>
                  <a:pt x="96484" y="45271"/>
                </a:moveTo>
                <a:lnTo>
                  <a:pt x="96484" y="50232"/>
                </a:lnTo>
                <a:lnTo>
                  <a:pt x="96671" y="50232"/>
                </a:lnTo>
                <a:lnTo>
                  <a:pt x="96642" y="45453"/>
                </a:lnTo>
                <a:lnTo>
                  <a:pt x="96484" y="45271"/>
                </a:lnTo>
                <a:close/>
              </a:path>
              <a:path extrusionOk="0" h="120000" w="120000">
                <a:moveTo>
                  <a:pt x="101150" y="49612"/>
                </a:moveTo>
                <a:lnTo>
                  <a:pt x="100595" y="49490"/>
                </a:lnTo>
                <a:lnTo>
                  <a:pt x="100964" y="50852"/>
                </a:lnTo>
                <a:lnTo>
                  <a:pt x="101150" y="50232"/>
                </a:lnTo>
                <a:lnTo>
                  <a:pt x="101150" y="49922"/>
                </a:lnTo>
                <a:lnTo>
                  <a:pt x="101337" y="50232"/>
                </a:lnTo>
                <a:lnTo>
                  <a:pt x="101150" y="49612"/>
                </a:lnTo>
                <a:close/>
              </a:path>
              <a:path extrusionOk="0" h="120000" w="120000">
                <a:moveTo>
                  <a:pt x="100595" y="49490"/>
                </a:moveTo>
                <a:lnTo>
                  <a:pt x="99919" y="49610"/>
                </a:lnTo>
                <a:lnTo>
                  <a:pt x="100030" y="50852"/>
                </a:lnTo>
                <a:lnTo>
                  <a:pt x="100217" y="50852"/>
                </a:lnTo>
                <a:lnTo>
                  <a:pt x="100591" y="51472"/>
                </a:lnTo>
                <a:lnTo>
                  <a:pt x="100964" y="51472"/>
                </a:lnTo>
                <a:lnTo>
                  <a:pt x="100964" y="50852"/>
                </a:lnTo>
                <a:lnTo>
                  <a:pt x="100595" y="49490"/>
                </a:lnTo>
                <a:close/>
              </a:path>
              <a:path extrusionOk="0" h="120000" w="120000">
                <a:moveTo>
                  <a:pt x="100030" y="51162"/>
                </a:moveTo>
                <a:lnTo>
                  <a:pt x="100030" y="50852"/>
                </a:lnTo>
                <a:lnTo>
                  <a:pt x="99919" y="49610"/>
                </a:lnTo>
                <a:lnTo>
                  <a:pt x="99844" y="49612"/>
                </a:lnTo>
                <a:lnTo>
                  <a:pt x="99844" y="51162"/>
                </a:lnTo>
                <a:lnTo>
                  <a:pt x="100030" y="51162"/>
                </a:lnTo>
                <a:close/>
              </a:path>
              <a:path extrusionOk="0" h="120000" w="120000">
                <a:moveTo>
                  <a:pt x="91799" y="110207"/>
                </a:moveTo>
                <a:lnTo>
                  <a:pt x="92675" y="110014"/>
                </a:lnTo>
                <a:lnTo>
                  <a:pt x="92379" y="91162"/>
                </a:lnTo>
                <a:lnTo>
                  <a:pt x="92565" y="90542"/>
                </a:lnTo>
                <a:lnTo>
                  <a:pt x="92379" y="51782"/>
                </a:lnTo>
                <a:lnTo>
                  <a:pt x="92192" y="51472"/>
                </a:lnTo>
                <a:lnTo>
                  <a:pt x="92379" y="89611"/>
                </a:lnTo>
                <a:lnTo>
                  <a:pt x="92379" y="89922"/>
                </a:lnTo>
                <a:lnTo>
                  <a:pt x="91936" y="90642"/>
                </a:lnTo>
                <a:lnTo>
                  <a:pt x="91799" y="110207"/>
                </a:lnTo>
                <a:close/>
              </a:path>
              <a:path extrusionOk="0" h="120000" w="120000">
                <a:moveTo>
                  <a:pt x="92192" y="89302"/>
                </a:moveTo>
                <a:lnTo>
                  <a:pt x="92379" y="89611"/>
                </a:lnTo>
                <a:lnTo>
                  <a:pt x="92192" y="51472"/>
                </a:lnTo>
                <a:lnTo>
                  <a:pt x="92192" y="50542"/>
                </a:lnTo>
                <a:lnTo>
                  <a:pt x="92006" y="50852"/>
                </a:lnTo>
                <a:lnTo>
                  <a:pt x="92006" y="89302"/>
                </a:lnTo>
                <a:lnTo>
                  <a:pt x="92192" y="89302"/>
                </a:lnTo>
                <a:close/>
              </a:path>
              <a:path extrusionOk="0" h="120000" w="120000">
                <a:moveTo>
                  <a:pt x="93312" y="53642"/>
                </a:moveTo>
                <a:lnTo>
                  <a:pt x="93312" y="52713"/>
                </a:lnTo>
                <a:lnTo>
                  <a:pt x="92939" y="52713"/>
                </a:lnTo>
                <a:lnTo>
                  <a:pt x="92939" y="52092"/>
                </a:lnTo>
                <a:lnTo>
                  <a:pt x="92752" y="51782"/>
                </a:lnTo>
                <a:lnTo>
                  <a:pt x="92379" y="51782"/>
                </a:lnTo>
                <a:lnTo>
                  <a:pt x="92565" y="90542"/>
                </a:lnTo>
                <a:lnTo>
                  <a:pt x="92565" y="90232"/>
                </a:lnTo>
                <a:lnTo>
                  <a:pt x="92939" y="90232"/>
                </a:lnTo>
                <a:lnTo>
                  <a:pt x="92939" y="53022"/>
                </a:lnTo>
                <a:lnTo>
                  <a:pt x="93085" y="90126"/>
                </a:lnTo>
                <a:lnTo>
                  <a:pt x="93312" y="53642"/>
                </a:lnTo>
                <a:close/>
              </a:path>
              <a:path extrusionOk="0" h="120000" w="120000">
                <a:moveTo>
                  <a:pt x="93685" y="14883"/>
                </a:moveTo>
                <a:lnTo>
                  <a:pt x="94058" y="14883"/>
                </a:lnTo>
                <a:lnTo>
                  <a:pt x="94058" y="14263"/>
                </a:lnTo>
                <a:lnTo>
                  <a:pt x="93872" y="14573"/>
                </a:lnTo>
                <a:lnTo>
                  <a:pt x="93685" y="14883"/>
                </a:lnTo>
                <a:close/>
              </a:path>
              <a:path extrusionOk="0" h="120000" w="120000">
                <a:moveTo>
                  <a:pt x="93312" y="39689"/>
                </a:moveTo>
                <a:lnTo>
                  <a:pt x="93499" y="39689"/>
                </a:lnTo>
                <a:lnTo>
                  <a:pt x="93387" y="15634"/>
                </a:lnTo>
                <a:lnTo>
                  <a:pt x="93491" y="15406"/>
                </a:lnTo>
                <a:lnTo>
                  <a:pt x="93685" y="15194"/>
                </a:lnTo>
                <a:lnTo>
                  <a:pt x="93685" y="14883"/>
                </a:lnTo>
                <a:lnTo>
                  <a:pt x="93312" y="14263"/>
                </a:lnTo>
                <a:lnTo>
                  <a:pt x="93312" y="39689"/>
                </a:lnTo>
                <a:close/>
              </a:path>
              <a:path extrusionOk="0" h="120000" w="120000">
                <a:moveTo>
                  <a:pt x="94245" y="14883"/>
                </a:moveTo>
                <a:lnTo>
                  <a:pt x="94058" y="14883"/>
                </a:lnTo>
                <a:lnTo>
                  <a:pt x="94245" y="15194"/>
                </a:lnTo>
                <a:lnTo>
                  <a:pt x="94432" y="31317"/>
                </a:lnTo>
                <a:lnTo>
                  <a:pt x="94432" y="14883"/>
                </a:lnTo>
                <a:lnTo>
                  <a:pt x="94245" y="14883"/>
                </a:lnTo>
                <a:close/>
              </a:path>
              <a:path extrusionOk="0" h="120000" w="120000">
                <a:moveTo>
                  <a:pt x="94058" y="33798"/>
                </a:moveTo>
                <a:lnTo>
                  <a:pt x="93872" y="33177"/>
                </a:lnTo>
                <a:lnTo>
                  <a:pt x="94245" y="40000"/>
                </a:lnTo>
                <a:lnTo>
                  <a:pt x="94432" y="39689"/>
                </a:lnTo>
                <a:lnTo>
                  <a:pt x="94448" y="35506"/>
                </a:lnTo>
                <a:lnTo>
                  <a:pt x="94478" y="35020"/>
                </a:lnTo>
                <a:lnTo>
                  <a:pt x="94432" y="34728"/>
                </a:lnTo>
                <a:lnTo>
                  <a:pt x="94432" y="34417"/>
                </a:lnTo>
                <a:lnTo>
                  <a:pt x="94058" y="34108"/>
                </a:lnTo>
                <a:lnTo>
                  <a:pt x="94058" y="33798"/>
                </a:lnTo>
                <a:close/>
              </a:path>
              <a:path extrusionOk="0" h="120000" w="120000">
                <a:moveTo>
                  <a:pt x="94057" y="31571"/>
                </a:moveTo>
                <a:lnTo>
                  <a:pt x="94058" y="15503"/>
                </a:lnTo>
                <a:lnTo>
                  <a:pt x="93872" y="15814"/>
                </a:lnTo>
                <a:lnTo>
                  <a:pt x="93872" y="40000"/>
                </a:lnTo>
                <a:lnTo>
                  <a:pt x="94245" y="40000"/>
                </a:lnTo>
                <a:lnTo>
                  <a:pt x="93872" y="33177"/>
                </a:lnTo>
                <a:lnTo>
                  <a:pt x="94022" y="32696"/>
                </a:lnTo>
                <a:lnTo>
                  <a:pt x="94057" y="31571"/>
                </a:lnTo>
                <a:close/>
              </a:path>
              <a:path extrusionOk="0" h="120000" w="120000">
                <a:moveTo>
                  <a:pt x="94991" y="14883"/>
                </a:moveTo>
                <a:lnTo>
                  <a:pt x="94618" y="15194"/>
                </a:lnTo>
                <a:lnTo>
                  <a:pt x="94432" y="15194"/>
                </a:lnTo>
                <a:lnTo>
                  <a:pt x="94432" y="14883"/>
                </a:lnTo>
                <a:lnTo>
                  <a:pt x="94432" y="16123"/>
                </a:lnTo>
                <a:lnTo>
                  <a:pt x="94805" y="16123"/>
                </a:lnTo>
                <a:lnTo>
                  <a:pt x="94991" y="14883"/>
                </a:lnTo>
                <a:close/>
              </a:path>
              <a:path extrusionOk="0" h="120000" w="120000">
                <a:moveTo>
                  <a:pt x="94057" y="31571"/>
                </a:moveTo>
                <a:lnTo>
                  <a:pt x="94058" y="31317"/>
                </a:lnTo>
                <a:lnTo>
                  <a:pt x="94432" y="31317"/>
                </a:lnTo>
                <a:lnTo>
                  <a:pt x="94245" y="15194"/>
                </a:lnTo>
                <a:lnTo>
                  <a:pt x="94245" y="15503"/>
                </a:lnTo>
                <a:lnTo>
                  <a:pt x="94058" y="15503"/>
                </a:lnTo>
                <a:lnTo>
                  <a:pt x="94057" y="31571"/>
                </a:lnTo>
                <a:close/>
              </a:path>
              <a:path extrusionOk="0" h="120000" w="120000">
                <a:moveTo>
                  <a:pt x="93872" y="15814"/>
                </a:moveTo>
                <a:lnTo>
                  <a:pt x="93387" y="15634"/>
                </a:lnTo>
                <a:lnTo>
                  <a:pt x="93499" y="39689"/>
                </a:lnTo>
                <a:lnTo>
                  <a:pt x="93685" y="39379"/>
                </a:lnTo>
                <a:lnTo>
                  <a:pt x="93872" y="40000"/>
                </a:lnTo>
                <a:lnTo>
                  <a:pt x="93872" y="15814"/>
                </a:lnTo>
                <a:close/>
              </a:path>
              <a:path extrusionOk="0" h="120000" w="120000">
                <a:moveTo>
                  <a:pt x="93567" y="40855"/>
                </a:moveTo>
                <a:lnTo>
                  <a:pt x="93446" y="40020"/>
                </a:lnTo>
                <a:lnTo>
                  <a:pt x="93312" y="39689"/>
                </a:lnTo>
                <a:lnTo>
                  <a:pt x="93312" y="14263"/>
                </a:lnTo>
                <a:lnTo>
                  <a:pt x="93312" y="48681"/>
                </a:lnTo>
                <a:lnTo>
                  <a:pt x="93312" y="42169"/>
                </a:lnTo>
                <a:lnTo>
                  <a:pt x="93499" y="41860"/>
                </a:lnTo>
                <a:lnTo>
                  <a:pt x="93567" y="40855"/>
                </a:lnTo>
                <a:close/>
              </a:path>
              <a:path extrusionOk="0" h="120000" w="120000">
                <a:moveTo>
                  <a:pt x="92939" y="13023"/>
                </a:moveTo>
                <a:lnTo>
                  <a:pt x="92939" y="16123"/>
                </a:lnTo>
                <a:lnTo>
                  <a:pt x="93126" y="48992"/>
                </a:lnTo>
                <a:lnTo>
                  <a:pt x="93126" y="48681"/>
                </a:lnTo>
                <a:lnTo>
                  <a:pt x="93312" y="48681"/>
                </a:lnTo>
                <a:lnTo>
                  <a:pt x="93312" y="14263"/>
                </a:lnTo>
                <a:lnTo>
                  <a:pt x="93126" y="13953"/>
                </a:lnTo>
                <a:lnTo>
                  <a:pt x="93126" y="13643"/>
                </a:lnTo>
                <a:lnTo>
                  <a:pt x="92939" y="13333"/>
                </a:lnTo>
                <a:lnTo>
                  <a:pt x="92939" y="13023"/>
                </a:lnTo>
                <a:close/>
              </a:path>
              <a:path extrusionOk="0" h="120000" w="120000">
                <a:moveTo>
                  <a:pt x="94991" y="14883"/>
                </a:moveTo>
                <a:lnTo>
                  <a:pt x="94805" y="16123"/>
                </a:lnTo>
                <a:lnTo>
                  <a:pt x="94991" y="15814"/>
                </a:lnTo>
                <a:lnTo>
                  <a:pt x="94991" y="14883"/>
                </a:lnTo>
                <a:close/>
              </a:path>
              <a:path extrusionOk="0" h="120000" w="120000">
                <a:moveTo>
                  <a:pt x="95738" y="101084"/>
                </a:moveTo>
                <a:lnTo>
                  <a:pt x="95925" y="101704"/>
                </a:lnTo>
                <a:lnTo>
                  <a:pt x="96298" y="103255"/>
                </a:lnTo>
                <a:lnTo>
                  <a:pt x="96484" y="104185"/>
                </a:lnTo>
                <a:lnTo>
                  <a:pt x="96629" y="104389"/>
                </a:lnTo>
                <a:lnTo>
                  <a:pt x="96484" y="100775"/>
                </a:lnTo>
                <a:lnTo>
                  <a:pt x="95925" y="100775"/>
                </a:lnTo>
                <a:lnTo>
                  <a:pt x="95738" y="101084"/>
                </a:lnTo>
                <a:close/>
              </a:path>
              <a:path extrusionOk="0" h="120000" w="120000">
                <a:moveTo>
                  <a:pt x="97844" y="104051"/>
                </a:moveTo>
                <a:lnTo>
                  <a:pt x="98148" y="105007"/>
                </a:lnTo>
                <a:lnTo>
                  <a:pt x="97977" y="97984"/>
                </a:lnTo>
                <a:lnTo>
                  <a:pt x="97791" y="98293"/>
                </a:lnTo>
                <a:lnTo>
                  <a:pt x="97791" y="98604"/>
                </a:lnTo>
                <a:lnTo>
                  <a:pt x="97604" y="98913"/>
                </a:lnTo>
                <a:lnTo>
                  <a:pt x="97418" y="99224"/>
                </a:lnTo>
                <a:lnTo>
                  <a:pt x="97231" y="103565"/>
                </a:lnTo>
                <a:lnTo>
                  <a:pt x="97844" y="104051"/>
                </a:lnTo>
                <a:close/>
              </a:path>
              <a:path extrusionOk="0" h="120000" w="120000">
                <a:moveTo>
                  <a:pt x="97231" y="103565"/>
                </a:moveTo>
                <a:lnTo>
                  <a:pt x="97418" y="99224"/>
                </a:lnTo>
                <a:lnTo>
                  <a:pt x="96858" y="99533"/>
                </a:lnTo>
                <a:lnTo>
                  <a:pt x="96671" y="99533"/>
                </a:lnTo>
                <a:lnTo>
                  <a:pt x="96671" y="100464"/>
                </a:lnTo>
                <a:lnTo>
                  <a:pt x="96802" y="103860"/>
                </a:lnTo>
                <a:lnTo>
                  <a:pt x="97145" y="103533"/>
                </a:lnTo>
                <a:lnTo>
                  <a:pt x="97231" y="103565"/>
                </a:lnTo>
                <a:close/>
              </a:path>
              <a:path extrusionOk="0" h="120000" w="120000">
                <a:moveTo>
                  <a:pt x="96671" y="100464"/>
                </a:moveTo>
                <a:lnTo>
                  <a:pt x="96484" y="100775"/>
                </a:lnTo>
                <a:lnTo>
                  <a:pt x="96629" y="104389"/>
                </a:lnTo>
                <a:lnTo>
                  <a:pt x="96802" y="103860"/>
                </a:lnTo>
                <a:lnTo>
                  <a:pt x="96671" y="100464"/>
                </a:lnTo>
                <a:close/>
              </a:path>
              <a:path extrusionOk="0" h="120000" w="120000">
                <a:moveTo>
                  <a:pt x="95178" y="106976"/>
                </a:moveTo>
                <a:lnTo>
                  <a:pt x="95178" y="106356"/>
                </a:lnTo>
                <a:lnTo>
                  <a:pt x="95552" y="105116"/>
                </a:lnTo>
                <a:lnTo>
                  <a:pt x="95925" y="103875"/>
                </a:lnTo>
                <a:lnTo>
                  <a:pt x="96298" y="103255"/>
                </a:lnTo>
                <a:lnTo>
                  <a:pt x="95925" y="101704"/>
                </a:lnTo>
                <a:lnTo>
                  <a:pt x="95738" y="102015"/>
                </a:lnTo>
                <a:lnTo>
                  <a:pt x="95178" y="103255"/>
                </a:lnTo>
                <a:lnTo>
                  <a:pt x="95178" y="106976"/>
                </a:lnTo>
                <a:close/>
              </a:path>
              <a:path extrusionOk="0" h="120000" w="120000">
                <a:moveTo>
                  <a:pt x="95078" y="107540"/>
                </a:moveTo>
                <a:lnTo>
                  <a:pt x="95178" y="106976"/>
                </a:lnTo>
                <a:lnTo>
                  <a:pt x="95178" y="103255"/>
                </a:lnTo>
                <a:lnTo>
                  <a:pt x="94991" y="103255"/>
                </a:lnTo>
                <a:lnTo>
                  <a:pt x="94991" y="103875"/>
                </a:lnTo>
                <a:lnTo>
                  <a:pt x="94805" y="103565"/>
                </a:lnTo>
                <a:lnTo>
                  <a:pt x="94613" y="104021"/>
                </a:lnTo>
                <a:lnTo>
                  <a:pt x="94575" y="108398"/>
                </a:lnTo>
                <a:lnTo>
                  <a:pt x="95078" y="107540"/>
                </a:lnTo>
                <a:close/>
              </a:path>
              <a:path extrusionOk="0" h="120000" w="120000">
                <a:moveTo>
                  <a:pt x="94432" y="103875"/>
                </a:moveTo>
                <a:lnTo>
                  <a:pt x="94613" y="104021"/>
                </a:lnTo>
                <a:lnTo>
                  <a:pt x="94805" y="103565"/>
                </a:lnTo>
                <a:lnTo>
                  <a:pt x="95116" y="102631"/>
                </a:lnTo>
                <a:lnTo>
                  <a:pt x="95365" y="99533"/>
                </a:lnTo>
                <a:lnTo>
                  <a:pt x="95552" y="99533"/>
                </a:lnTo>
                <a:lnTo>
                  <a:pt x="95738" y="99844"/>
                </a:lnTo>
                <a:lnTo>
                  <a:pt x="95925" y="99533"/>
                </a:lnTo>
                <a:lnTo>
                  <a:pt x="96111" y="99533"/>
                </a:lnTo>
                <a:lnTo>
                  <a:pt x="96298" y="98604"/>
                </a:lnTo>
                <a:lnTo>
                  <a:pt x="96484" y="98293"/>
                </a:lnTo>
                <a:lnTo>
                  <a:pt x="96671" y="98293"/>
                </a:lnTo>
                <a:lnTo>
                  <a:pt x="96484" y="62014"/>
                </a:lnTo>
                <a:lnTo>
                  <a:pt x="96298" y="62014"/>
                </a:lnTo>
                <a:lnTo>
                  <a:pt x="96484" y="84030"/>
                </a:lnTo>
                <a:lnTo>
                  <a:pt x="96484" y="85580"/>
                </a:lnTo>
                <a:lnTo>
                  <a:pt x="96298" y="85580"/>
                </a:lnTo>
                <a:lnTo>
                  <a:pt x="96111" y="85271"/>
                </a:lnTo>
                <a:lnTo>
                  <a:pt x="95925" y="85580"/>
                </a:lnTo>
                <a:lnTo>
                  <a:pt x="95738" y="85891"/>
                </a:lnTo>
                <a:lnTo>
                  <a:pt x="95552" y="85580"/>
                </a:lnTo>
                <a:lnTo>
                  <a:pt x="95552" y="57674"/>
                </a:lnTo>
                <a:lnTo>
                  <a:pt x="95205" y="55042"/>
                </a:lnTo>
                <a:lnTo>
                  <a:pt x="94901" y="54944"/>
                </a:lnTo>
                <a:lnTo>
                  <a:pt x="94723" y="53807"/>
                </a:lnTo>
                <a:lnTo>
                  <a:pt x="94432" y="103875"/>
                </a:lnTo>
                <a:close/>
              </a:path>
              <a:path extrusionOk="0" h="120000" w="120000">
                <a:moveTo>
                  <a:pt x="93872" y="109146"/>
                </a:moveTo>
                <a:lnTo>
                  <a:pt x="94058" y="108836"/>
                </a:lnTo>
                <a:lnTo>
                  <a:pt x="94575" y="108398"/>
                </a:lnTo>
                <a:lnTo>
                  <a:pt x="94613" y="104021"/>
                </a:lnTo>
                <a:lnTo>
                  <a:pt x="94293" y="104592"/>
                </a:lnTo>
                <a:lnTo>
                  <a:pt x="94058" y="104805"/>
                </a:lnTo>
                <a:lnTo>
                  <a:pt x="93872" y="109146"/>
                </a:lnTo>
                <a:close/>
              </a:path>
              <a:path extrusionOk="0" h="120000" w="120000">
                <a:moveTo>
                  <a:pt x="93776" y="104730"/>
                </a:moveTo>
                <a:lnTo>
                  <a:pt x="94028" y="104260"/>
                </a:lnTo>
                <a:lnTo>
                  <a:pt x="94123" y="53796"/>
                </a:lnTo>
                <a:lnTo>
                  <a:pt x="93685" y="109766"/>
                </a:lnTo>
                <a:lnTo>
                  <a:pt x="93872" y="109146"/>
                </a:lnTo>
                <a:lnTo>
                  <a:pt x="94058" y="104805"/>
                </a:lnTo>
                <a:lnTo>
                  <a:pt x="93776" y="104730"/>
                </a:lnTo>
                <a:close/>
              </a:path>
              <a:path extrusionOk="0" h="120000" w="120000">
                <a:moveTo>
                  <a:pt x="98537" y="110077"/>
                </a:moveTo>
                <a:lnTo>
                  <a:pt x="98911" y="110077"/>
                </a:lnTo>
                <a:lnTo>
                  <a:pt x="98724" y="108216"/>
                </a:lnTo>
                <a:lnTo>
                  <a:pt x="98724" y="109456"/>
                </a:lnTo>
                <a:lnTo>
                  <a:pt x="98537" y="110077"/>
                </a:lnTo>
                <a:close/>
              </a:path>
              <a:path extrusionOk="0" h="120000" w="120000">
                <a:moveTo>
                  <a:pt x="98164" y="105425"/>
                </a:moveTo>
                <a:lnTo>
                  <a:pt x="98081" y="106775"/>
                </a:lnTo>
                <a:lnTo>
                  <a:pt x="98106" y="107498"/>
                </a:lnTo>
                <a:lnTo>
                  <a:pt x="98164" y="107596"/>
                </a:lnTo>
                <a:lnTo>
                  <a:pt x="98351" y="107596"/>
                </a:lnTo>
                <a:lnTo>
                  <a:pt x="98164" y="105425"/>
                </a:lnTo>
                <a:close/>
              </a:path>
              <a:path extrusionOk="0" h="120000" w="120000">
                <a:moveTo>
                  <a:pt x="95552" y="61085"/>
                </a:moveTo>
                <a:lnTo>
                  <a:pt x="95738" y="60774"/>
                </a:lnTo>
                <a:lnTo>
                  <a:pt x="95552" y="58604"/>
                </a:lnTo>
                <a:lnTo>
                  <a:pt x="95552" y="57674"/>
                </a:lnTo>
                <a:lnTo>
                  <a:pt x="95552" y="84650"/>
                </a:lnTo>
                <a:lnTo>
                  <a:pt x="96111" y="84030"/>
                </a:lnTo>
                <a:lnTo>
                  <a:pt x="95738" y="61394"/>
                </a:lnTo>
                <a:lnTo>
                  <a:pt x="95925" y="61085"/>
                </a:lnTo>
                <a:lnTo>
                  <a:pt x="95552" y="61085"/>
                </a:lnTo>
                <a:close/>
              </a:path>
              <a:path extrusionOk="0" h="120000" w="120000">
                <a:moveTo>
                  <a:pt x="95205" y="55042"/>
                </a:moveTo>
                <a:lnTo>
                  <a:pt x="95552" y="57674"/>
                </a:lnTo>
                <a:lnTo>
                  <a:pt x="95855" y="56833"/>
                </a:lnTo>
                <a:lnTo>
                  <a:pt x="96030" y="56047"/>
                </a:lnTo>
                <a:lnTo>
                  <a:pt x="96339" y="55222"/>
                </a:lnTo>
                <a:lnTo>
                  <a:pt x="96484" y="54883"/>
                </a:lnTo>
                <a:lnTo>
                  <a:pt x="96111" y="54883"/>
                </a:lnTo>
                <a:lnTo>
                  <a:pt x="95925" y="55504"/>
                </a:lnTo>
                <a:lnTo>
                  <a:pt x="95738" y="55193"/>
                </a:lnTo>
                <a:lnTo>
                  <a:pt x="95205" y="55042"/>
                </a:lnTo>
                <a:close/>
              </a:path>
              <a:path extrusionOk="0" h="120000" w="120000">
                <a:moveTo>
                  <a:pt x="95855" y="56833"/>
                </a:moveTo>
                <a:lnTo>
                  <a:pt x="95552" y="57674"/>
                </a:lnTo>
                <a:lnTo>
                  <a:pt x="96111" y="57364"/>
                </a:lnTo>
                <a:lnTo>
                  <a:pt x="96111" y="57053"/>
                </a:lnTo>
                <a:lnTo>
                  <a:pt x="95855" y="56833"/>
                </a:lnTo>
                <a:close/>
              </a:path>
              <a:path extrusionOk="0" h="120000" w="120000">
                <a:moveTo>
                  <a:pt x="95552" y="57674"/>
                </a:moveTo>
                <a:lnTo>
                  <a:pt x="95552" y="85580"/>
                </a:lnTo>
                <a:lnTo>
                  <a:pt x="95552" y="57674"/>
                </a:lnTo>
                <a:close/>
              </a:path>
              <a:path extrusionOk="0" h="120000" w="120000">
                <a:moveTo>
                  <a:pt x="96298" y="84030"/>
                </a:moveTo>
                <a:lnTo>
                  <a:pt x="96484" y="84030"/>
                </a:lnTo>
                <a:lnTo>
                  <a:pt x="96298" y="62014"/>
                </a:lnTo>
                <a:lnTo>
                  <a:pt x="95925" y="61394"/>
                </a:lnTo>
                <a:lnTo>
                  <a:pt x="95738" y="61394"/>
                </a:lnTo>
                <a:lnTo>
                  <a:pt x="96111" y="84030"/>
                </a:lnTo>
                <a:lnTo>
                  <a:pt x="96298" y="83720"/>
                </a:lnTo>
                <a:lnTo>
                  <a:pt x="96298" y="84030"/>
                </a:lnTo>
                <a:close/>
              </a:path>
              <a:path extrusionOk="0" h="120000" w="120000">
                <a:moveTo>
                  <a:pt x="96858" y="62014"/>
                </a:moveTo>
                <a:lnTo>
                  <a:pt x="96484" y="61705"/>
                </a:lnTo>
                <a:lnTo>
                  <a:pt x="96671" y="98293"/>
                </a:lnTo>
                <a:lnTo>
                  <a:pt x="96858" y="97984"/>
                </a:lnTo>
                <a:lnTo>
                  <a:pt x="96858" y="62014"/>
                </a:lnTo>
                <a:close/>
              </a:path>
              <a:path extrusionOk="0" h="120000" w="120000">
                <a:moveTo>
                  <a:pt x="95925" y="58914"/>
                </a:moveTo>
                <a:lnTo>
                  <a:pt x="95552" y="58604"/>
                </a:lnTo>
                <a:lnTo>
                  <a:pt x="95738" y="60774"/>
                </a:lnTo>
                <a:lnTo>
                  <a:pt x="95925" y="60465"/>
                </a:lnTo>
                <a:lnTo>
                  <a:pt x="95925" y="58914"/>
                </a:lnTo>
                <a:close/>
              </a:path>
              <a:path extrusionOk="0" h="120000" w="120000">
                <a:moveTo>
                  <a:pt x="95552" y="99844"/>
                </a:moveTo>
                <a:lnTo>
                  <a:pt x="95365" y="99533"/>
                </a:lnTo>
                <a:lnTo>
                  <a:pt x="95402" y="101784"/>
                </a:lnTo>
                <a:lnTo>
                  <a:pt x="95638" y="100817"/>
                </a:lnTo>
                <a:lnTo>
                  <a:pt x="95738" y="100155"/>
                </a:lnTo>
                <a:lnTo>
                  <a:pt x="95552" y="99844"/>
                </a:lnTo>
                <a:close/>
              </a:path>
              <a:path extrusionOk="0" h="120000" w="120000">
                <a:moveTo>
                  <a:pt x="93312" y="42169"/>
                </a:moveTo>
                <a:lnTo>
                  <a:pt x="93499" y="48061"/>
                </a:lnTo>
                <a:lnTo>
                  <a:pt x="93685" y="48372"/>
                </a:lnTo>
                <a:lnTo>
                  <a:pt x="93872" y="48372"/>
                </a:lnTo>
                <a:lnTo>
                  <a:pt x="94058" y="48681"/>
                </a:lnTo>
                <a:lnTo>
                  <a:pt x="94058" y="48992"/>
                </a:lnTo>
                <a:lnTo>
                  <a:pt x="93872" y="49301"/>
                </a:lnTo>
                <a:lnTo>
                  <a:pt x="94245" y="50852"/>
                </a:lnTo>
                <a:lnTo>
                  <a:pt x="94058" y="43100"/>
                </a:lnTo>
                <a:lnTo>
                  <a:pt x="93685" y="42790"/>
                </a:lnTo>
                <a:lnTo>
                  <a:pt x="93499" y="42790"/>
                </a:lnTo>
                <a:lnTo>
                  <a:pt x="93312" y="42169"/>
                </a:lnTo>
                <a:close/>
              </a:path>
              <a:path extrusionOk="0" h="120000" w="120000">
                <a:moveTo>
                  <a:pt x="94618" y="50232"/>
                </a:moveTo>
                <a:lnTo>
                  <a:pt x="94805" y="43100"/>
                </a:lnTo>
                <a:lnTo>
                  <a:pt x="94805" y="42480"/>
                </a:lnTo>
                <a:lnTo>
                  <a:pt x="94432" y="42169"/>
                </a:lnTo>
                <a:lnTo>
                  <a:pt x="94432" y="50232"/>
                </a:lnTo>
                <a:lnTo>
                  <a:pt x="94618" y="50232"/>
                </a:lnTo>
                <a:close/>
              </a:path>
              <a:path extrusionOk="0" h="120000" w="120000">
                <a:moveTo>
                  <a:pt x="94245" y="43100"/>
                </a:moveTo>
                <a:lnTo>
                  <a:pt x="94058" y="43100"/>
                </a:lnTo>
                <a:lnTo>
                  <a:pt x="94245" y="50852"/>
                </a:lnTo>
                <a:lnTo>
                  <a:pt x="94245" y="50232"/>
                </a:lnTo>
                <a:lnTo>
                  <a:pt x="94432" y="50232"/>
                </a:lnTo>
                <a:lnTo>
                  <a:pt x="94432" y="43100"/>
                </a:lnTo>
                <a:lnTo>
                  <a:pt x="94245" y="43100"/>
                </a:lnTo>
                <a:close/>
              </a:path>
              <a:path extrusionOk="0" h="120000" w="120000">
                <a:moveTo>
                  <a:pt x="94245" y="50852"/>
                </a:moveTo>
                <a:lnTo>
                  <a:pt x="93872" y="49301"/>
                </a:lnTo>
                <a:lnTo>
                  <a:pt x="93685" y="49301"/>
                </a:lnTo>
                <a:lnTo>
                  <a:pt x="93312" y="49612"/>
                </a:lnTo>
                <a:lnTo>
                  <a:pt x="92939" y="49612"/>
                </a:lnTo>
                <a:lnTo>
                  <a:pt x="93499" y="49922"/>
                </a:lnTo>
                <a:lnTo>
                  <a:pt x="93872" y="50542"/>
                </a:lnTo>
                <a:lnTo>
                  <a:pt x="94245" y="50852"/>
                </a:lnTo>
                <a:close/>
              </a:path>
              <a:path extrusionOk="0" h="120000" w="120000">
                <a:moveTo>
                  <a:pt x="94618" y="35968"/>
                </a:moveTo>
                <a:lnTo>
                  <a:pt x="94618" y="39689"/>
                </a:lnTo>
                <a:lnTo>
                  <a:pt x="94805" y="40000"/>
                </a:lnTo>
                <a:lnTo>
                  <a:pt x="94937" y="41019"/>
                </a:lnTo>
                <a:lnTo>
                  <a:pt x="94985" y="41903"/>
                </a:lnTo>
                <a:lnTo>
                  <a:pt x="94991" y="43100"/>
                </a:lnTo>
                <a:lnTo>
                  <a:pt x="94991" y="36588"/>
                </a:lnTo>
                <a:lnTo>
                  <a:pt x="94805" y="36279"/>
                </a:lnTo>
                <a:lnTo>
                  <a:pt x="94618" y="36279"/>
                </a:lnTo>
                <a:lnTo>
                  <a:pt x="94618" y="35968"/>
                </a:lnTo>
                <a:close/>
              </a:path>
              <a:path extrusionOk="0" h="120000" w="120000">
                <a:moveTo>
                  <a:pt x="95552" y="16743"/>
                </a:moveTo>
                <a:lnTo>
                  <a:pt x="95738" y="16123"/>
                </a:lnTo>
                <a:lnTo>
                  <a:pt x="95135" y="16080"/>
                </a:lnTo>
                <a:lnTo>
                  <a:pt x="94644" y="16631"/>
                </a:lnTo>
                <a:lnTo>
                  <a:pt x="94618" y="16743"/>
                </a:lnTo>
                <a:lnTo>
                  <a:pt x="95178" y="17054"/>
                </a:lnTo>
                <a:lnTo>
                  <a:pt x="95178" y="16434"/>
                </a:lnTo>
                <a:lnTo>
                  <a:pt x="95552" y="16743"/>
                </a:lnTo>
                <a:close/>
              </a:path>
              <a:path extrusionOk="0" h="120000" w="120000">
                <a:moveTo>
                  <a:pt x="94448" y="35506"/>
                </a:moveTo>
                <a:lnTo>
                  <a:pt x="94432" y="39689"/>
                </a:lnTo>
                <a:lnTo>
                  <a:pt x="94618" y="39689"/>
                </a:lnTo>
                <a:lnTo>
                  <a:pt x="94618" y="35968"/>
                </a:lnTo>
                <a:lnTo>
                  <a:pt x="94448" y="35506"/>
                </a:lnTo>
                <a:close/>
              </a:path>
              <a:path extrusionOk="0" h="120000" w="120000">
                <a:moveTo>
                  <a:pt x="94382" y="103892"/>
                </a:moveTo>
                <a:lnTo>
                  <a:pt x="94432" y="103875"/>
                </a:lnTo>
                <a:lnTo>
                  <a:pt x="94723" y="53807"/>
                </a:lnTo>
                <a:lnTo>
                  <a:pt x="94123" y="53796"/>
                </a:lnTo>
                <a:lnTo>
                  <a:pt x="94028" y="104260"/>
                </a:lnTo>
                <a:lnTo>
                  <a:pt x="94382" y="103892"/>
                </a:lnTo>
                <a:close/>
              </a:path>
              <a:path extrusionOk="0" h="120000" w="120000">
                <a:moveTo>
                  <a:pt x="93500" y="53709"/>
                </a:moveTo>
                <a:lnTo>
                  <a:pt x="93312" y="53642"/>
                </a:lnTo>
                <a:lnTo>
                  <a:pt x="93359" y="109849"/>
                </a:lnTo>
                <a:lnTo>
                  <a:pt x="93685" y="109766"/>
                </a:lnTo>
                <a:lnTo>
                  <a:pt x="94123" y="53796"/>
                </a:lnTo>
                <a:lnTo>
                  <a:pt x="93500" y="53709"/>
                </a:lnTo>
                <a:close/>
              </a:path>
              <a:path extrusionOk="0" h="120000" w="120000">
                <a:moveTo>
                  <a:pt x="93312" y="53642"/>
                </a:moveTo>
                <a:lnTo>
                  <a:pt x="93085" y="90126"/>
                </a:lnTo>
                <a:lnTo>
                  <a:pt x="92763" y="90585"/>
                </a:lnTo>
                <a:lnTo>
                  <a:pt x="92565" y="90852"/>
                </a:lnTo>
                <a:lnTo>
                  <a:pt x="92379" y="91162"/>
                </a:lnTo>
                <a:lnTo>
                  <a:pt x="92675" y="110014"/>
                </a:lnTo>
                <a:lnTo>
                  <a:pt x="93359" y="109849"/>
                </a:lnTo>
                <a:lnTo>
                  <a:pt x="93312" y="53642"/>
                </a:lnTo>
                <a:close/>
              </a:path>
              <a:path extrusionOk="0" h="120000" w="120000">
                <a:moveTo>
                  <a:pt x="90699" y="91472"/>
                </a:moveTo>
                <a:lnTo>
                  <a:pt x="90513" y="91782"/>
                </a:lnTo>
                <a:lnTo>
                  <a:pt x="90907" y="110370"/>
                </a:lnTo>
                <a:lnTo>
                  <a:pt x="91799" y="110207"/>
                </a:lnTo>
                <a:lnTo>
                  <a:pt x="91936" y="90642"/>
                </a:lnTo>
                <a:lnTo>
                  <a:pt x="91334" y="91528"/>
                </a:lnTo>
                <a:lnTo>
                  <a:pt x="91072" y="91782"/>
                </a:lnTo>
                <a:lnTo>
                  <a:pt x="90699" y="91782"/>
                </a:lnTo>
                <a:lnTo>
                  <a:pt x="90699" y="91472"/>
                </a:lnTo>
                <a:close/>
              </a:path>
              <a:path extrusionOk="0" h="120000" w="120000">
                <a:moveTo>
                  <a:pt x="91072" y="77829"/>
                </a:moveTo>
                <a:lnTo>
                  <a:pt x="91072" y="74727"/>
                </a:lnTo>
                <a:lnTo>
                  <a:pt x="90699" y="75038"/>
                </a:lnTo>
                <a:lnTo>
                  <a:pt x="90513" y="75348"/>
                </a:lnTo>
                <a:lnTo>
                  <a:pt x="90513" y="109456"/>
                </a:lnTo>
                <a:lnTo>
                  <a:pt x="90326" y="109456"/>
                </a:lnTo>
                <a:lnTo>
                  <a:pt x="90139" y="110077"/>
                </a:lnTo>
                <a:lnTo>
                  <a:pt x="89890" y="109870"/>
                </a:lnTo>
                <a:lnTo>
                  <a:pt x="90171" y="110449"/>
                </a:lnTo>
                <a:lnTo>
                  <a:pt x="90907" y="110370"/>
                </a:lnTo>
                <a:lnTo>
                  <a:pt x="90513" y="91782"/>
                </a:lnTo>
                <a:lnTo>
                  <a:pt x="90850" y="90866"/>
                </a:lnTo>
                <a:lnTo>
                  <a:pt x="90886" y="78449"/>
                </a:lnTo>
                <a:lnTo>
                  <a:pt x="91072" y="77829"/>
                </a:lnTo>
                <a:close/>
              </a:path>
              <a:path extrusionOk="0" h="120000" w="120000">
                <a:moveTo>
                  <a:pt x="89766" y="110077"/>
                </a:moveTo>
                <a:lnTo>
                  <a:pt x="89580" y="110387"/>
                </a:lnTo>
                <a:lnTo>
                  <a:pt x="89766" y="110387"/>
                </a:lnTo>
                <a:lnTo>
                  <a:pt x="90171" y="110449"/>
                </a:lnTo>
                <a:lnTo>
                  <a:pt x="89890" y="109870"/>
                </a:lnTo>
                <a:lnTo>
                  <a:pt x="89766" y="110077"/>
                </a:lnTo>
                <a:close/>
              </a:path>
              <a:path extrusionOk="0" h="120000" w="120000">
                <a:moveTo>
                  <a:pt x="94974" y="54686"/>
                </a:moveTo>
                <a:lnTo>
                  <a:pt x="95365" y="54262"/>
                </a:lnTo>
                <a:lnTo>
                  <a:pt x="95365" y="53953"/>
                </a:lnTo>
                <a:lnTo>
                  <a:pt x="94723" y="53807"/>
                </a:lnTo>
                <a:lnTo>
                  <a:pt x="94901" y="54944"/>
                </a:lnTo>
                <a:lnTo>
                  <a:pt x="94974" y="54686"/>
                </a:lnTo>
                <a:close/>
              </a:path>
              <a:path extrusionOk="0" h="120000" w="120000">
                <a:moveTo>
                  <a:pt x="106562" y="101395"/>
                </a:moveTo>
                <a:lnTo>
                  <a:pt x="105967" y="102401"/>
                </a:lnTo>
                <a:lnTo>
                  <a:pt x="106185" y="102482"/>
                </a:lnTo>
                <a:lnTo>
                  <a:pt x="106376" y="102324"/>
                </a:lnTo>
                <a:lnTo>
                  <a:pt x="106559" y="101783"/>
                </a:lnTo>
                <a:lnTo>
                  <a:pt x="106768" y="101268"/>
                </a:lnTo>
                <a:lnTo>
                  <a:pt x="106562" y="101395"/>
                </a:lnTo>
                <a:close/>
              </a:path>
              <a:path extrusionOk="0" h="120000" w="120000">
                <a:moveTo>
                  <a:pt x="114961" y="104185"/>
                </a:moveTo>
                <a:lnTo>
                  <a:pt x="115147" y="103875"/>
                </a:lnTo>
                <a:lnTo>
                  <a:pt x="115334" y="103565"/>
                </a:lnTo>
                <a:lnTo>
                  <a:pt x="115334" y="102635"/>
                </a:lnTo>
                <a:lnTo>
                  <a:pt x="115147" y="102945"/>
                </a:lnTo>
                <a:lnTo>
                  <a:pt x="114961" y="104185"/>
                </a:lnTo>
                <a:close/>
              </a:path>
              <a:path extrusionOk="0" h="120000" w="120000">
                <a:moveTo>
                  <a:pt x="107309" y="105736"/>
                </a:moveTo>
                <a:lnTo>
                  <a:pt x="107122" y="105736"/>
                </a:lnTo>
                <a:lnTo>
                  <a:pt x="106935" y="106045"/>
                </a:lnTo>
                <a:lnTo>
                  <a:pt x="106935" y="106356"/>
                </a:lnTo>
                <a:lnTo>
                  <a:pt x="106749" y="106665"/>
                </a:lnTo>
                <a:lnTo>
                  <a:pt x="106935" y="106665"/>
                </a:lnTo>
                <a:lnTo>
                  <a:pt x="107495" y="109146"/>
                </a:lnTo>
                <a:lnTo>
                  <a:pt x="107335" y="108147"/>
                </a:lnTo>
                <a:lnTo>
                  <a:pt x="107309" y="105736"/>
                </a:lnTo>
                <a:close/>
              </a:path>
              <a:path extrusionOk="0" h="120000" w="120000">
                <a:moveTo>
                  <a:pt x="104282" y="106564"/>
                </a:moveTo>
                <a:lnTo>
                  <a:pt x="104639" y="106557"/>
                </a:lnTo>
                <a:lnTo>
                  <a:pt x="104322" y="106045"/>
                </a:lnTo>
                <a:lnTo>
                  <a:pt x="104322" y="105736"/>
                </a:lnTo>
                <a:lnTo>
                  <a:pt x="104136" y="105736"/>
                </a:lnTo>
                <a:lnTo>
                  <a:pt x="104136" y="106045"/>
                </a:lnTo>
                <a:lnTo>
                  <a:pt x="103763" y="106045"/>
                </a:lnTo>
                <a:lnTo>
                  <a:pt x="103763" y="106356"/>
                </a:lnTo>
                <a:lnTo>
                  <a:pt x="104282" y="106564"/>
                </a:lnTo>
                <a:close/>
              </a:path>
              <a:path extrusionOk="0" h="120000" w="120000">
                <a:moveTo>
                  <a:pt x="103390" y="105736"/>
                </a:moveTo>
                <a:lnTo>
                  <a:pt x="103390" y="106356"/>
                </a:lnTo>
                <a:lnTo>
                  <a:pt x="103763" y="106356"/>
                </a:lnTo>
                <a:lnTo>
                  <a:pt x="103763" y="106045"/>
                </a:lnTo>
                <a:lnTo>
                  <a:pt x="103390" y="105736"/>
                </a:lnTo>
                <a:close/>
              </a:path>
              <a:path extrusionOk="0" h="120000" w="120000">
                <a:moveTo>
                  <a:pt x="105442" y="106665"/>
                </a:moveTo>
                <a:lnTo>
                  <a:pt x="105442" y="106045"/>
                </a:lnTo>
                <a:lnTo>
                  <a:pt x="105256" y="106356"/>
                </a:lnTo>
                <a:lnTo>
                  <a:pt x="105069" y="106665"/>
                </a:lnTo>
                <a:lnTo>
                  <a:pt x="105069" y="107596"/>
                </a:lnTo>
                <a:lnTo>
                  <a:pt x="105256" y="107596"/>
                </a:lnTo>
                <a:lnTo>
                  <a:pt x="105256" y="106665"/>
                </a:lnTo>
                <a:lnTo>
                  <a:pt x="105442" y="107285"/>
                </a:lnTo>
                <a:lnTo>
                  <a:pt x="105442" y="106665"/>
                </a:lnTo>
                <a:close/>
              </a:path>
              <a:path extrusionOk="0" h="120000" w="120000">
                <a:moveTo>
                  <a:pt x="105008" y="105924"/>
                </a:moveTo>
                <a:lnTo>
                  <a:pt x="104374" y="106043"/>
                </a:lnTo>
                <a:lnTo>
                  <a:pt x="104639" y="106557"/>
                </a:lnTo>
                <a:lnTo>
                  <a:pt x="105256" y="106356"/>
                </a:lnTo>
                <a:lnTo>
                  <a:pt x="105442" y="106045"/>
                </a:lnTo>
                <a:lnTo>
                  <a:pt x="105629" y="106045"/>
                </a:lnTo>
                <a:lnTo>
                  <a:pt x="105008" y="105924"/>
                </a:lnTo>
                <a:close/>
              </a:path>
              <a:path extrusionOk="0" h="120000" w="120000">
                <a:moveTo>
                  <a:pt x="105629" y="107285"/>
                </a:moveTo>
                <a:lnTo>
                  <a:pt x="105816" y="106976"/>
                </a:lnTo>
                <a:lnTo>
                  <a:pt x="105629" y="106976"/>
                </a:lnTo>
                <a:lnTo>
                  <a:pt x="105442" y="106665"/>
                </a:lnTo>
                <a:lnTo>
                  <a:pt x="105442" y="107285"/>
                </a:lnTo>
                <a:lnTo>
                  <a:pt x="105629" y="107285"/>
                </a:lnTo>
                <a:close/>
              </a:path>
              <a:path extrusionOk="0" h="120000" w="120000">
                <a:moveTo>
                  <a:pt x="105248" y="31937"/>
                </a:moveTo>
                <a:lnTo>
                  <a:pt x="105256" y="31937"/>
                </a:lnTo>
                <a:lnTo>
                  <a:pt x="105442" y="36588"/>
                </a:lnTo>
                <a:lnTo>
                  <a:pt x="105442" y="31627"/>
                </a:lnTo>
                <a:lnTo>
                  <a:pt x="105425" y="31778"/>
                </a:lnTo>
                <a:lnTo>
                  <a:pt x="105248" y="31937"/>
                </a:lnTo>
                <a:close/>
              </a:path>
              <a:path extrusionOk="0" h="120000" w="120000">
                <a:moveTo>
                  <a:pt x="105629" y="31627"/>
                </a:moveTo>
                <a:lnTo>
                  <a:pt x="105629" y="35348"/>
                </a:lnTo>
                <a:lnTo>
                  <a:pt x="105816" y="35348"/>
                </a:lnTo>
                <a:lnTo>
                  <a:pt x="106003" y="35039"/>
                </a:lnTo>
                <a:lnTo>
                  <a:pt x="106003" y="31937"/>
                </a:lnTo>
                <a:lnTo>
                  <a:pt x="105816" y="31937"/>
                </a:lnTo>
                <a:lnTo>
                  <a:pt x="105629" y="32248"/>
                </a:lnTo>
                <a:lnTo>
                  <a:pt x="105629" y="31627"/>
                </a:lnTo>
                <a:close/>
              </a:path>
              <a:path extrusionOk="0" h="120000" w="120000">
                <a:moveTo>
                  <a:pt x="105442" y="31627"/>
                </a:moveTo>
                <a:lnTo>
                  <a:pt x="105442" y="35968"/>
                </a:lnTo>
                <a:lnTo>
                  <a:pt x="105442" y="35348"/>
                </a:lnTo>
                <a:lnTo>
                  <a:pt x="105629" y="35348"/>
                </a:lnTo>
                <a:lnTo>
                  <a:pt x="105629" y="31627"/>
                </a:lnTo>
                <a:lnTo>
                  <a:pt x="105442" y="31627"/>
                </a:lnTo>
                <a:close/>
              </a:path>
              <a:path extrusionOk="0" h="120000" w="120000">
                <a:moveTo>
                  <a:pt x="105256" y="32868"/>
                </a:moveTo>
                <a:lnTo>
                  <a:pt x="104883" y="32868"/>
                </a:lnTo>
                <a:lnTo>
                  <a:pt x="105069" y="36279"/>
                </a:lnTo>
                <a:lnTo>
                  <a:pt x="105442" y="36588"/>
                </a:lnTo>
                <a:lnTo>
                  <a:pt x="105256" y="31937"/>
                </a:lnTo>
                <a:lnTo>
                  <a:pt x="105256" y="32868"/>
                </a:lnTo>
                <a:close/>
              </a:path>
              <a:path extrusionOk="0" h="120000" w="120000">
                <a:moveTo>
                  <a:pt x="106189" y="31627"/>
                </a:moveTo>
                <a:lnTo>
                  <a:pt x="106189" y="34108"/>
                </a:lnTo>
                <a:lnTo>
                  <a:pt x="106376" y="34108"/>
                </a:lnTo>
                <a:lnTo>
                  <a:pt x="106562" y="34728"/>
                </a:lnTo>
                <a:lnTo>
                  <a:pt x="106376" y="31007"/>
                </a:lnTo>
                <a:lnTo>
                  <a:pt x="106376" y="30697"/>
                </a:lnTo>
                <a:lnTo>
                  <a:pt x="106376" y="31937"/>
                </a:lnTo>
                <a:lnTo>
                  <a:pt x="106189" y="31937"/>
                </a:lnTo>
                <a:lnTo>
                  <a:pt x="106189" y="31627"/>
                </a:lnTo>
                <a:close/>
              </a:path>
              <a:path extrusionOk="0" h="120000" w="120000">
                <a:moveTo>
                  <a:pt x="106003" y="31937"/>
                </a:moveTo>
                <a:lnTo>
                  <a:pt x="106003" y="34108"/>
                </a:lnTo>
                <a:lnTo>
                  <a:pt x="106189" y="34108"/>
                </a:lnTo>
                <a:lnTo>
                  <a:pt x="106189" y="31627"/>
                </a:lnTo>
                <a:lnTo>
                  <a:pt x="106003" y="31937"/>
                </a:lnTo>
                <a:close/>
              </a:path>
              <a:path extrusionOk="0" h="120000" w="120000">
                <a:moveTo>
                  <a:pt x="105442" y="36279"/>
                </a:moveTo>
                <a:lnTo>
                  <a:pt x="105442" y="36588"/>
                </a:lnTo>
                <a:lnTo>
                  <a:pt x="105629" y="36588"/>
                </a:lnTo>
                <a:lnTo>
                  <a:pt x="105629" y="36279"/>
                </a:lnTo>
                <a:lnTo>
                  <a:pt x="105442" y="36279"/>
                </a:lnTo>
                <a:close/>
              </a:path>
              <a:path extrusionOk="0" h="120000" w="120000">
                <a:moveTo>
                  <a:pt x="108988" y="106665"/>
                </a:moveTo>
                <a:lnTo>
                  <a:pt x="108802" y="106665"/>
                </a:lnTo>
                <a:lnTo>
                  <a:pt x="108988" y="107596"/>
                </a:lnTo>
                <a:lnTo>
                  <a:pt x="108988" y="107285"/>
                </a:lnTo>
                <a:lnTo>
                  <a:pt x="109548" y="106976"/>
                </a:lnTo>
                <a:lnTo>
                  <a:pt x="109175" y="106665"/>
                </a:lnTo>
                <a:lnTo>
                  <a:pt x="108988" y="106356"/>
                </a:lnTo>
                <a:lnTo>
                  <a:pt x="108988" y="106665"/>
                </a:lnTo>
                <a:close/>
              </a:path>
              <a:path extrusionOk="0" h="120000" w="120000">
                <a:moveTo>
                  <a:pt x="109735" y="77519"/>
                </a:moveTo>
                <a:lnTo>
                  <a:pt x="109735" y="77208"/>
                </a:lnTo>
                <a:lnTo>
                  <a:pt x="109548" y="77519"/>
                </a:lnTo>
                <a:lnTo>
                  <a:pt x="109735" y="81550"/>
                </a:lnTo>
                <a:lnTo>
                  <a:pt x="109922" y="81550"/>
                </a:lnTo>
                <a:lnTo>
                  <a:pt x="109922" y="77519"/>
                </a:lnTo>
                <a:lnTo>
                  <a:pt x="109735" y="77519"/>
                </a:lnTo>
                <a:close/>
              </a:path>
              <a:path extrusionOk="0" h="120000" w="120000">
                <a:moveTo>
                  <a:pt x="108802" y="106665"/>
                </a:moveTo>
                <a:lnTo>
                  <a:pt x="108802" y="108216"/>
                </a:lnTo>
                <a:lnTo>
                  <a:pt x="109449" y="107350"/>
                </a:lnTo>
                <a:lnTo>
                  <a:pt x="109524" y="107216"/>
                </a:lnTo>
                <a:lnTo>
                  <a:pt x="109175" y="107596"/>
                </a:lnTo>
                <a:lnTo>
                  <a:pt x="108988" y="107596"/>
                </a:lnTo>
                <a:lnTo>
                  <a:pt x="108802" y="106665"/>
                </a:lnTo>
                <a:close/>
              </a:path>
              <a:path extrusionOk="0" h="120000" w="120000">
                <a:moveTo>
                  <a:pt x="108802" y="106976"/>
                </a:moveTo>
                <a:lnTo>
                  <a:pt x="108429" y="106665"/>
                </a:lnTo>
                <a:lnTo>
                  <a:pt x="108615" y="108836"/>
                </a:lnTo>
                <a:lnTo>
                  <a:pt x="108802" y="108526"/>
                </a:lnTo>
                <a:lnTo>
                  <a:pt x="108802" y="106976"/>
                </a:lnTo>
                <a:close/>
              </a:path>
              <a:path extrusionOk="0" h="120000" w="120000">
                <a:moveTo>
                  <a:pt x="108615" y="108836"/>
                </a:moveTo>
                <a:lnTo>
                  <a:pt x="108429" y="106665"/>
                </a:lnTo>
                <a:lnTo>
                  <a:pt x="108242" y="106976"/>
                </a:lnTo>
                <a:lnTo>
                  <a:pt x="108242" y="108836"/>
                </a:lnTo>
                <a:lnTo>
                  <a:pt x="108615" y="108836"/>
                </a:lnTo>
                <a:close/>
              </a:path>
              <a:path extrusionOk="0" h="120000" w="120000">
                <a:moveTo>
                  <a:pt x="108242" y="108836"/>
                </a:moveTo>
                <a:lnTo>
                  <a:pt x="108242" y="107906"/>
                </a:lnTo>
                <a:lnTo>
                  <a:pt x="108055" y="108216"/>
                </a:lnTo>
                <a:lnTo>
                  <a:pt x="108055" y="109146"/>
                </a:lnTo>
                <a:lnTo>
                  <a:pt x="108242" y="108836"/>
                </a:lnTo>
                <a:close/>
              </a:path>
              <a:path extrusionOk="0" h="120000" w="120000">
                <a:moveTo>
                  <a:pt x="89206" y="110387"/>
                </a:moveTo>
                <a:lnTo>
                  <a:pt x="89393" y="110387"/>
                </a:lnTo>
                <a:lnTo>
                  <a:pt x="89393" y="110077"/>
                </a:lnTo>
                <a:lnTo>
                  <a:pt x="89766" y="109766"/>
                </a:lnTo>
                <a:lnTo>
                  <a:pt x="89953" y="109456"/>
                </a:lnTo>
                <a:lnTo>
                  <a:pt x="89766" y="109146"/>
                </a:lnTo>
                <a:lnTo>
                  <a:pt x="89206" y="109146"/>
                </a:lnTo>
                <a:lnTo>
                  <a:pt x="89206" y="110387"/>
                </a:lnTo>
                <a:close/>
              </a:path>
              <a:path extrusionOk="0" h="120000" w="120000">
                <a:moveTo>
                  <a:pt x="89527" y="25336"/>
                </a:moveTo>
                <a:lnTo>
                  <a:pt x="89995" y="24452"/>
                </a:lnTo>
                <a:lnTo>
                  <a:pt x="89953" y="13023"/>
                </a:lnTo>
                <a:lnTo>
                  <a:pt x="90326" y="12713"/>
                </a:lnTo>
                <a:lnTo>
                  <a:pt x="90513" y="12713"/>
                </a:lnTo>
                <a:lnTo>
                  <a:pt x="90699" y="12403"/>
                </a:lnTo>
                <a:lnTo>
                  <a:pt x="90621" y="11001"/>
                </a:lnTo>
                <a:lnTo>
                  <a:pt x="90071" y="10558"/>
                </a:lnTo>
                <a:lnTo>
                  <a:pt x="89766" y="10542"/>
                </a:lnTo>
                <a:lnTo>
                  <a:pt x="89527" y="25336"/>
                </a:lnTo>
                <a:close/>
              </a:path>
              <a:path extrusionOk="0" h="120000" w="120000">
                <a:moveTo>
                  <a:pt x="89953" y="13023"/>
                </a:moveTo>
                <a:lnTo>
                  <a:pt x="89995" y="24452"/>
                </a:lnTo>
                <a:lnTo>
                  <a:pt x="90139" y="24186"/>
                </a:lnTo>
                <a:lnTo>
                  <a:pt x="90326" y="24186"/>
                </a:lnTo>
                <a:lnTo>
                  <a:pt x="90326" y="13333"/>
                </a:lnTo>
                <a:lnTo>
                  <a:pt x="90139" y="13643"/>
                </a:lnTo>
                <a:lnTo>
                  <a:pt x="90139" y="13333"/>
                </a:lnTo>
                <a:lnTo>
                  <a:pt x="89953" y="13023"/>
                </a:lnTo>
                <a:close/>
              </a:path>
              <a:path extrusionOk="0" h="120000" w="120000">
                <a:moveTo>
                  <a:pt x="90326" y="44650"/>
                </a:moveTo>
                <a:lnTo>
                  <a:pt x="90139" y="44961"/>
                </a:lnTo>
                <a:lnTo>
                  <a:pt x="90326" y="45271"/>
                </a:lnTo>
                <a:lnTo>
                  <a:pt x="90625" y="44526"/>
                </a:lnTo>
                <a:lnTo>
                  <a:pt x="90575" y="44443"/>
                </a:lnTo>
                <a:lnTo>
                  <a:pt x="90326" y="44650"/>
                </a:lnTo>
                <a:close/>
              </a:path>
              <a:path extrusionOk="0" h="120000" w="120000">
                <a:moveTo>
                  <a:pt x="90625" y="44526"/>
                </a:moveTo>
                <a:lnTo>
                  <a:pt x="90699" y="44650"/>
                </a:lnTo>
                <a:lnTo>
                  <a:pt x="90886" y="44650"/>
                </a:lnTo>
                <a:lnTo>
                  <a:pt x="91072" y="44340"/>
                </a:lnTo>
                <a:lnTo>
                  <a:pt x="91259" y="44650"/>
                </a:lnTo>
                <a:lnTo>
                  <a:pt x="91633" y="40309"/>
                </a:lnTo>
                <a:lnTo>
                  <a:pt x="90699" y="44340"/>
                </a:lnTo>
                <a:lnTo>
                  <a:pt x="90625" y="44526"/>
                </a:lnTo>
                <a:close/>
              </a:path>
              <a:path extrusionOk="0" h="120000" w="120000">
                <a:moveTo>
                  <a:pt x="91072" y="24495"/>
                </a:moveTo>
                <a:lnTo>
                  <a:pt x="90886" y="24806"/>
                </a:lnTo>
                <a:lnTo>
                  <a:pt x="90699" y="25116"/>
                </a:lnTo>
                <a:lnTo>
                  <a:pt x="90513" y="25116"/>
                </a:lnTo>
                <a:lnTo>
                  <a:pt x="90513" y="25736"/>
                </a:lnTo>
                <a:lnTo>
                  <a:pt x="90699" y="25426"/>
                </a:lnTo>
                <a:lnTo>
                  <a:pt x="91445" y="26356"/>
                </a:lnTo>
                <a:lnTo>
                  <a:pt x="91072" y="24495"/>
                </a:lnTo>
                <a:close/>
              </a:path>
              <a:path extrusionOk="0" h="120000" w="120000">
                <a:moveTo>
                  <a:pt x="90886" y="34417"/>
                </a:moveTo>
                <a:lnTo>
                  <a:pt x="90886" y="35348"/>
                </a:lnTo>
                <a:lnTo>
                  <a:pt x="90699" y="35659"/>
                </a:lnTo>
                <a:lnTo>
                  <a:pt x="90513" y="35659"/>
                </a:lnTo>
                <a:lnTo>
                  <a:pt x="90326" y="37519"/>
                </a:lnTo>
                <a:lnTo>
                  <a:pt x="90699" y="37519"/>
                </a:lnTo>
                <a:lnTo>
                  <a:pt x="90886" y="37829"/>
                </a:lnTo>
                <a:lnTo>
                  <a:pt x="91072" y="38759"/>
                </a:lnTo>
                <a:lnTo>
                  <a:pt x="90886" y="34417"/>
                </a:lnTo>
                <a:close/>
              </a:path>
              <a:path extrusionOk="0" h="120000" w="120000">
                <a:moveTo>
                  <a:pt x="90326" y="37519"/>
                </a:moveTo>
                <a:lnTo>
                  <a:pt x="90513" y="35659"/>
                </a:lnTo>
                <a:lnTo>
                  <a:pt x="90139" y="35659"/>
                </a:lnTo>
                <a:lnTo>
                  <a:pt x="89953" y="35968"/>
                </a:lnTo>
                <a:lnTo>
                  <a:pt x="89953" y="36899"/>
                </a:lnTo>
                <a:lnTo>
                  <a:pt x="90326" y="37519"/>
                </a:lnTo>
                <a:close/>
              </a:path>
              <a:path extrusionOk="0" h="120000" w="120000">
                <a:moveTo>
                  <a:pt x="91405" y="13458"/>
                </a:moveTo>
                <a:lnTo>
                  <a:pt x="91309" y="12973"/>
                </a:lnTo>
                <a:lnTo>
                  <a:pt x="91123" y="13021"/>
                </a:lnTo>
                <a:lnTo>
                  <a:pt x="90886" y="13643"/>
                </a:lnTo>
                <a:lnTo>
                  <a:pt x="90699" y="13953"/>
                </a:lnTo>
                <a:lnTo>
                  <a:pt x="90886" y="13953"/>
                </a:lnTo>
                <a:lnTo>
                  <a:pt x="91072" y="24495"/>
                </a:lnTo>
                <a:lnTo>
                  <a:pt x="91445" y="26356"/>
                </a:lnTo>
                <a:lnTo>
                  <a:pt x="91405" y="13458"/>
                </a:lnTo>
                <a:close/>
              </a:path>
              <a:path extrusionOk="0" h="120000" w="120000">
                <a:moveTo>
                  <a:pt x="90699" y="24186"/>
                </a:moveTo>
                <a:lnTo>
                  <a:pt x="90699" y="23566"/>
                </a:lnTo>
                <a:lnTo>
                  <a:pt x="90886" y="23566"/>
                </a:lnTo>
                <a:lnTo>
                  <a:pt x="91072" y="24495"/>
                </a:lnTo>
                <a:lnTo>
                  <a:pt x="90886" y="13953"/>
                </a:lnTo>
                <a:lnTo>
                  <a:pt x="90699" y="14573"/>
                </a:lnTo>
                <a:lnTo>
                  <a:pt x="90699" y="24186"/>
                </a:lnTo>
                <a:close/>
              </a:path>
              <a:path extrusionOk="0" h="120000" w="120000">
                <a:moveTo>
                  <a:pt x="90513" y="14573"/>
                </a:moveTo>
                <a:lnTo>
                  <a:pt x="90326" y="14263"/>
                </a:lnTo>
                <a:lnTo>
                  <a:pt x="90513" y="24495"/>
                </a:lnTo>
                <a:lnTo>
                  <a:pt x="90513" y="24186"/>
                </a:lnTo>
                <a:lnTo>
                  <a:pt x="90699" y="24186"/>
                </a:lnTo>
                <a:lnTo>
                  <a:pt x="90699" y="14573"/>
                </a:lnTo>
                <a:lnTo>
                  <a:pt x="90513" y="14573"/>
                </a:lnTo>
                <a:close/>
              </a:path>
              <a:path extrusionOk="0" h="120000" w="120000">
                <a:moveTo>
                  <a:pt x="90886" y="34417"/>
                </a:moveTo>
                <a:lnTo>
                  <a:pt x="91072" y="38759"/>
                </a:lnTo>
                <a:lnTo>
                  <a:pt x="91445" y="39069"/>
                </a:lnTo>
                <a:lnTo>
                  <a:pt x="91633" y="39689"/>
                </a:lnTo>
                <a:lnTo>
                  <a:pt x="91633" y="40309"/>
                </a:lnTo>
                <a:lnTo>
                  <a:pt x="91819" y="46511"/>
                </a:lnTo>
                <a:lnTo>
                  <a:pt x="91658" y="33556"/>
                </a:lnTo>
                <a:lnTo>
                  <a:pt x="91143" y="34041"/>
                </a:lnTo>
                <a:lnTo>
                  <a:pt x="90886" y="34417"/>
                </a:lnTo>
                <a:close/>
              </a:path>
              <a:path extrusionOk="0" h="120000" w="120000">
                <a:moveTo>
                  <a:pt x="90886" y="37829"/>
                </a:moveTo>
                <a:lnTo>
                  <a:pt x="90699" y="38139"/>
                </a:lnTo>
                <a:lnTo>
                  <a:pt x="90886" y="38449"/>
                </a:lnTo>
                <a:lnTo>
                  <a:pt x="91072" y="38759"/>
                </a:lnTo>
                <a:lnTo>
                  <a:pt x="90886" y="37829"/>
                </a:lnTo>
                <a:close/>
              </a:path>
              <a:path extrusionOk="0" h="120000" w="120000">
                <a:moveTo>
                  <a:pt x="91440" y="14189"/>
                </a:moveTo>
                <a:lnTo>
                  <a:pt x="91445" y="26356"/>
                </a:lnTo>
                <a:lnTo>
                  <a:pt x="91633" y="26666"/>
                </a:lnTo>
                <a:lnTo>
                  <a:pt x="92006" y="27287"/>
                </a:lnTo>
                <a:lnTo>
                  <a:pt x="91633" y="14263"/>
                </a:lnTo>
                <a:lnTo>
                  <a:pt x="91633" y="14573"/>
                </a:lnTo>
                <a:lnTo>
                  <a:pt x="91445" y="14883"/>
                </a:lnTo>
                <a:lnTo>
                  <a:pt x="91440" y="14189"/>
                </a:lnTo>
                <a:close/>
              </a:path>
              <a:path extrusionOk="0" h="120000" w="120000">
                <a:moveTo>
                  <a:pt x="90699" y="26046"/>
                </a:moveTo>
                <a:lnTo>
                  <a:pt x="90699" y="26356"/>
                </a:lnTo>
                <a:lnTo>
                  <a:pt x="91445" y="26356"/>
                </a:lnTo>
                <a:lnTo>
                  <a:pt x="90699" y="25426"/>
                </a:lnTo>
                <a:lnTo>
                  <a:pt x="90699" y="26046"/>
                </a:lnTo>
                <a:close/>
              </a:path>
              <a:path extrusionOk="0" h="120000" w="120000">
                <a:moveTo>
                  <a:pt x="91633" y="46511"/>
                </a:moveTo>
                <a:lnTo>
                  <a:pt x="91819" y="46511"/>
                </a:lnTo>
                <a:lnTo>
                  <a:pt x="91633" y="40309"/>
                </a:lnTo>
                <a:lnTo>
                  <a:pt x="91445" y="44650"/>
                </a:lnTo>
                <a:lnTo>
                  <a:pt x="91445" y="44961"/>
                </a:lnTo>
                <a:lnTo>
                  <a:pt x="91633" y="46511"/>
                </a:lnTo>
                <a:close/>
              </a:path>
              <a:path extrusionOk="0" h="120000" w="120000">
                <a:moveTo>
                  <a:pt x="91445" y="26666"/>
                </a:moveTo>
                <a:lnTo>
                  <a:pt x="91445" y="27287"/>
                </a:lnTo>
                <a:lnTo>
                  <a:pt x="92006" y="27287"/>
                </a:lnTo>
                <a:lnTo>
                  <a:pt x="91633" y="26666"/>
                </a:lnTo>
                <a:lnTo>
                  <a:pt x="91445" y="26666"/>
                </a:lnTo>
                <a:close/>
              </a:path>
              <a:path extrusionOk="0" h="120000" w="120000">
                <a:moveTo>
                  <a:pt x="92006" y="27287"/>
                </a:moveTo>
                <a:lnTo>
                  <a:pt x="91819" y="28216"/>
                </a:lnTo>
                <a:lnTo>
                  <a:pt x="92006" y="29147"/>
                </a:lnTo>
                <a:lnTo>
                  <a:pt x="92192" y="29147"/>
                </a:lnTo>
                <a:lnTo>
                  <a:pt x="92006" y="27287"/>
                </a:lnTo>
                <a:close/>
              </a:path>
              <a:path extrusionOk="0" h="120000" w="120000">
                <a:moveTo>
                  <a:pt x="93567" y="40855"/>
                </a:moveTo>
                <a:lnTo>
                  <a:pt x="93499" y="41860"/>
                </a:lnTo>
                <a:lnTo>
                  <a:pt x="93685" y="42169"/>
                </a:lnTo>
                <a:lnTo>
                  <a:pt x="93685" y="41860"/>
                </a:lnTo>
                <a:lnTo>
                  <a:pt x="93567" y="40855"/>
                </a:lnTo>
                <a:close/>
              </a:path>
              <a:path extrusionOk="0" h="120000" w="120000">
                <a:moveTo>
                  <a:pt x="93126" y="48992"/>
                </a:moveTo>
                <a:lnTo>
                  <a:pt x="92939" y="16123"/>
                </a:lnTo>
                <a:lnTo>
                  <a:pt x="92939" y="16743"/>
                </a:lnTo>
                <a:lnTo>
                  <a:pt x="92752" y="16743"/>
                </a:lnTo>
                <a:lnTo>
                  <a:pt x="92752" y="48681"/>
                </a:lnTo>
                <a:lnTo>
                  <a:pt x="93126" y="48992"/>
                </a:lnTo>
                <a:close/>
              </a:path>
              <a:path extrusionOk="0" h="120000" w="120000">
                <a:moveTo>
                  <a:pt x="92752" y="13023"/>
                </a:moveTo>
                <a:lnTo>
                  <a:pt x="92752" y="16123"/>
                </a:lnTo>
                <a:lnTo>
                  <a:pt x="92939" y="16123"/>
                </a:lnTo>
                <a:lnTo>
                  <a:pt x="92939" y="13023"/>
                </a:lnTo>
                <a:lnTo>
                  <a:pt x="92752" y="13023"/>
                </a:lnTo>
                <a:close/>
              </a:path>
              <a:path extrusionOk="0" h="120000" w="120000">
                <a:moveTo>
                  <a:pt x="92752" y="13023"/>
                </a:moveTo>
                <a:lnTo>
                  <a:pt x="92360" y="13550"/>
                </a:lnTo>
                <a:lnTo>
                  <a:pt x="92377" y="14735"/>
                </a:lnTo>
                <a:lnTo>
                  <a:pt x="92379" y="14883"/>
                </a:lnTo>
                <a:lnTo>
                  <a:pt x="92752" y="13023"/>
                </a:lnTo>
                <a:close/>
              </a:path>
              <a:path extrusionOk="0" h="120000" w="120000">
                <a:moveTo>
                  <a:pt x="92379" y="33177"/>
                </a:moveTo>
                <a:lnTo>
                  <a:pt x="91658" y="33556"/>
                </a:lnTo>
                <a:lnTo>
                  <a:pt x="91819" y="46511"/>
                </a:lnTo>
                <a:lnTo>
                  <a:pt x="92192" y="46511"/>
                </a:lnTo>
                <a:lnTo>
                  <a:pt x="92379" y="33177"/>
                </a:lnTo>
                <a:close/>
              </a:path>
              <a:path extrusionOk="0" h="120000" w="120000">
                <a:moveTo>
                  <a:pt x="91633" y="40309"/>
                </a:moveTo>
                <a:lnTo>
                  <a:pt x="90139" y="40309"/>
                </a:lnTo>
                <a:lnTo>
                  <a:pt x="90326" y="43720"/>
                </a:lnTo>
                <a:lnTo>
                  <a:pt x="90513" y="44340"/>
                </a:lnTo>
                <a:lnTo>
                  <a:pt x="90575" y="44443"/>
                </a:lnTo>
                <a:lnTo>
                  <a:pt x="90699" y="44340"/>
                </a:lnTo>
                <a:lnTo>
                  <a:pt x="91633" y="40309"/>
                </a:lnTo>
                <a:close/>
              </a:path>
              <a:path extrusionOk="0" h="120000" w="120000">
                <a:moveTo>
                  <a:pt x="89953" y="40620"/>
                </a:moveTo>
                <a:lnTo>
                  <a:pt x="89953" y="44340"/>
                </a:lnTo>
                <a:lnTo>
                  <a:pt x="89953" y="43410"/>
                </a:lnTo>
                <a:lnTo>
                  <a:pt x="90326" y="43720"/>
                </a:lnTo>
                <a:lnTo>
                  <a:pt x="90139" y="40309"/>
                </a:lnTo>
                <a:lnTo>
                  <a:pt x="89953" y="40620"/>
                </a:lnTo>
                <a:close/>
              </a:path>
              <a:path extrusionOk="0" h="120000" w="120000">
                <a:moveTo>
                  <a:pt x="92081" y="32993"/>
                </a:moveTo>
                <a:lnTo>
                  <a:pt x="92379" y="31007"/>
                </a:lnTo>
                <a:lnTo>
                  <a:pt x="92006" y="31007"/>
                </a:lnTo>
                <a:lnTo>
                  <a:pt x="92006" y="31317"/>
                </a:lnTo>
                <a:lnTo>
                  <a:pt x="91819" y="31007"/>
                </a:lnTo>
                <a:lnTo>
                  <a:pt x="91656" y="32427"/>
                </a:lnTo>
                <a:lnTo>
                  <a:pt x="92081" y="32993"/>
                </a:lnTo>
                <a:close/>
              </a:path>
              <a:path extrusionOk="0" h="120000" w="120000">
                <a:moveTo>
                  <a:pt x="91819" y="50542"/>
                </a:moveTo>
                <a:lnTo>
                  <a:pt x="91633" y="49922"/>
                </a:lnTo>
                <a:lnTo>
                  <a:pt x="91819" y="89922"/>
                </a:lnTo>
                <a:lnTo>
                  <a:pt x="91819" y="89302"/>
                </a:lnTo>
                <a:lnTo>
                  <a:pt x="92006" y="89302"/>
                </a:lnTo>
                <a:lnTo>
                  <a:pt x="92006" y="50852"/>
                </a:lnTo>
                <a:lnTo>
                  <a:pt x="91819" y="50542"/>
                </a:lnTo>
                <a:close/>
              </a:path>
              <a:path extrusionOk="0" h="120000" w="120000">
                <a:moveTo>
                  <a:pt x="91445" y="77829"/>
                </a:moveTo>
                <a:lnTo>
                  <a:pt x="91259" y="78139"/>
                </a:lnTo>
                <a:lnTo>
                  <a:pt x="91308" y="90063"/>
                </a:lnTo>
                <a:lnTo>
                  <a:pt x="91445" y="89922"/>
                </a:lnTo>
                <a:lnTo>
                  <a:pt x="91819" y="89922"/>
                </a:lnTo>
                <a:lnTo>
                  <a:pt x="91633" y="49922"/>
                </a:lnTo>
                <a:lnTo>
                  <a:pt x="91259" y="49612"/>
                </a:lnTo>
                <a:lnTo>
                  <a:pt x="91259" y="77829"/>
                </a:lnTo>
                <a:lnTo>
                  <a:pt x="91445" y="77829"/>
                </a:lnTo>
                <a:close/>
              </a:path>
              <a:path extrusionOk="0" h="120000" w="120000">
                <a:moveTo>
                  <a:pt x="90886" y="78449"/>
                </a:moveTo>
                <a:lnTo>
                  <a:pt x="90850" y="90866"/>
                </a:lnTo>
                <a:lnTo>
                  <a:pt x="91308" y="90063"/>
                </a:lnTo>
                <a:lnTo>
                  <a:pt x="91259" y="78139"/>
                </a:lnTo>
                <a:lnTo>
                  <a:pt x="90886" y="78449"/>
                </a:lnTo>
                <a:close/>
              </a:path>
              <a:path extrusionOk="0" h="120000" w="120000">
                <a:moveTo>
                  <a:pt x="89953" y="108836"/>
                </a:moveTo>
                <a:lnTo>
                  <a:pt x="90326" y="109146"/>
                </a:lnTo>
                <a:lnTo>
                  <a:pt x="90513" y="75348"/>
                </a:lnTo>
                <a:lnTo>
                  <a:pt x="90699" y="74107"/>
                </a:lnTo>
                <a:lnTo>
                  <a:pt x="91072" y="74107"/>
                </a:lnTo>
                <a:lnTo>
                  <a:pt x="91072" y="77829"/>
                </a:lnTo>
                <a:lnTo>
                  <a:pt x="91259" y="77829"/>
                </a:lnTo>
                <a:lnTo>
                  <a:pt x="91072" y="49922"/>
                </a:lnTo>
                <a:lnTo>
                  <a:pt x="90699" y="49612"/>
                </a:lnTo>
                <a:lnTo>
                  <a:pt x="90699" y="49301"/>
                </a:lnTo>
                <a:lnTo>
                  <a:pt x="90157" y="49849"/>
                </a:lnTo>
                <a:lnTo>
                  <a:pt x="89953" y="108836"/>
                </a:lnTo>
                <a:close/>
              </a:path>
              <a:path extrusionOk="0" h="120000" w="120000">
                <a:moveTo>
                  <a:pt x="89206" y="109146"/>
                </a:moveTo>
                <a:lnTo>
                  <a:pt x="89580" y="109146"/>
                </a:lnTo>
                <a:lnTo>
                  <a:pt x="89766" y="108836"/>
                </a:lnTo>
                <a:lnTo>
                  <a:pt x="89953" y="108836"/>
                </a:lnTo>
                <a:lnTo>
                  <a:pt x="90157" y="49849"/>
                </a:lnTo>
                <a:lnTo>
                  <a:pt x="89509" y="50693"/>
                </a:lnTo>
                <a:lnTo>
                  <a:pt x="89393" y="50852"/>
                </a:lnTo>
                <a:lnTo>
                  <a:pt x="89580" y="72558"/>
                </a:lnTo>
                <a:lnTo>
                  <a:pt x="89766" y="72867"/>
                </a:lnTo>
                <a:lnTo>
                  <a:pt x="89766" y="73178"/>
                </a:lnTo>
                <a:lnTo>
                  <a:pt x="89393" y="108836"/>
                </a:lnTo>
                <a:lnTo>
                  <a:pt x="89206" y="109146"/>
                </a:lnTo>
                <a:close/>
              </a:path>
              <a:path extrusionOk="0" h="120000" w="120000">
                <a:moveTo>
                  <a:pt x="89393" y="50852"/>
                </a:moveTo>
                <a:lnTo>
                  <a:pt x="89020" y="51162"/>
                </a:lnTo>
                <a:lnTo>
                  <a:pt x="89206" y="72247"/>
                </a:lnTo>
                <a:lnTo>
                  <a:pt x="89393" y="72247"/>
                </a:lnTo>
                <a:lnTo>
                  <a:pt x="89580" y="72558"/>
                </a:lnTo>
                <a:lnTo>
                  <a:pt x="89393" y="50852"/>
                </a:lnTo>
                <a:close/>
              </a:path>
              <a:path extrusionOk="0" h="120000" w="120000">
                <a:moveTo>
                  <a:pt x="87915" y="111610"/>
                </a:moveTo>
                <a:lnTo>
                  <a:pt x="88460" y="111007"/>
                </a:lnTo>
                <a:lnTo>
                  <a:pt x="88646" y="72247"/>
                </a:lnTo>
                <a:lnTo>
                  <a:pt x="89206" y="72247"/>
                </a:lnTo>
                <a:lnTo>
                  <a:pt x="89020" y="51162"/>
                </a:lnTo>
                <a:lnTo>
                  <a:pt x="88646" y="50542"/>
                </a:lnTo>
                <a:lnTo>
                  <a:pt x="88460" y="50542"/>
                </a:lnTo>
                <a:lnTo>
                  <a:pt x="87915" y="111610"/>
                </a:lnTo>
                <a:close/>
              </a:path>
              <a:path extrusionOk="0" h="120000" w="120000">
                <a:moveTo>
                  <a:pt x="89020" y="110697"/>
                </a:moveTo>
                <a:lnTo>
                  <a:pt x="89206" y="110387"/>
                </a:lnTo>
                <a:lnTo>
                  <a:pt x="89206" y="109146"/>
                </a:lnTo>
                <a:lnTo>
                  <a:pt x="89393" y="108836"/>
                </a:lnTo>
                <a:lnTo>
                  <a:pt x="89766" y="73178"/>
                </a:lnTo>
                <a:lnTo>
                  <a:pt x="89020" y="73178"/>
                </a:lnTo>
                <a:lnTo>
                  <a:pt x="89020" y="110697"/>
                </a:lnTo>
                <a:close/>
              </a:path>
              <a:path extrusionOk="0" h="120000" w="120000">
                <a:moveTo>
                  <a:pt x="88646" y="72247"/>
                </a:moveTo>
                <a:lnTo>
                  <a:pt x="88460" y="111007"/>
                </a:lnTo>
                <a:lnTo>
                  <a:pt x="89020" y="110697"/>
                </a:lnTo>
                <a:lnTo>
                  <a:pt x="89020" y="73178"/>
                </a:lnTo>
                <a:lnTo>
                  <a:pt x="88646" y="72247"/>
                </a:lnTo>
                <a:close/>
              </a:path>
              <a:path extrusionOk="0" h="120000" w="120000">
                <a:moveTo>
                  <a:pt x="87832" y="50653"/>
                </a:moveTo>
                <a:lnTo>
                  <a:pt x="87227" y="50581"/>
                </a:lnTo>
                <a:lnTo>
                  <a:pt x="87372" y="112234"/>
                </a:lnTo>
                <a:lnTo>
                  <a:pt x="87915" y="111610"/>
                </a:lnTo>
                <a:lnTo>
                  <a:pt x="88460" y="50542"/>
                </a:lnTo>
                <a:lnTo>
                  <a:pt x="87832" y="50653"/>
                </a:lnTo>
                <a:close/>
              </a:path>
              <a:path extrusionOk="0" h="120000" w="120000">
                <a:moveTo>
                  <a:pt x="87153" y="50542"/>
                </a:moveTo>
                <a:lnTo>
                  <a:pt x="86967" y="50232"/>
                </a:lnTo>
                <a:lnTo>
                  <a:pt x="87153" y="112868"/>
                </a:lnTo>
                <a:lnTo>
                  <a:pt x="87153" y="112557"/>
                </a:lnTo>
                <a:lnTo>
                  <a:pt x="87372" y="112234"/>
                </a:lnTo>
                <a:lnTo>
                  <a:pt x="87227" y="50581"/>
                </a:lnTo>
                <a:lnTo>
                  <a:pt x="87153" y="50542"/>
                </a:lnTo>
                <a:close/>
              </a:path>
              <a:path extrusionOk="0" h="120000" w="120000">
                <a:moveTo>
                  <a:pt x="86594" y="113488"/>
                </a:moveTo>
                <a:lnTo>
                  <a:pt x="86780" y="113488"/>
                </a:lnTo>
                <a:lnTo>
                  <a:pt x="86594" y="73178"/>
                </a:lnTo>
                <a:lnTo>
                  <a:pt x="86220" y="73178"/>
                </a:lnTo>
                <a:lnTo>
                  <a:pt x="86594" y="113488"/>
                </a:lnTo>
                <a:close/>
              </a:path>
              <a:path extrusionOk="0" h="120000" w="120000">
                <a:moveTo>
                  <a:pt x="86033" y="74107"/>
                </a:moveTo>
                <a:lnTo>
                  <a:pt x="85660" y="113177"/>
                </a:lnTo>
                <a:lnTo>
                  <a:pt x="85847" y="113177"/>
                </a:lnTo>
                <a:lnTo>
                  <a:pt x="86220" y="113488"/>
                </a:lnTo>
                <a:lnTo>
                  <a:pt x="86033" y="74107"/>
                </a:lnTo>
                <a:close/>
              </a:path>
              <a:path extrusionOk="0" h="120000" w="120000">
                <a:moveTo>
                  <a:pt x="85660" y="113177"/>
                </a:moveTo>
                <a:lnTo>
                  <a:pt x="85474" y="75348"/>
                </a:lnTo>
                <a:lnTo>
                  <a:pt x="85287" y="75658"/>
                </a:lnTo>
                <a:lnTo>
                  <a:pt x="85100" y="75968"/>
                </a:lnTo>
                <a:lnTo>
                  <a:pt x="84727" y="76278"/>
                </a:lnTo>
                <a:lnTo>
                  <a:pt x="84727" y="113177"/>
                </a:lnTo>
                <a:lnTo>
                  <a:pt x="85660" y="113177"/>
                </a:lnTo>
                <a:close/>
              </a:path>
              <a:path extrusionOk="0" h="120000" w="120000">
                <a:moveTo>
                  <a:pt x="103390" y="94263"/>
                </a:moveTo>
                <a:lnTo>
                  <a:pt x="103763" y="95813"/>
                </a:lnTo>
                <a:lnTo>
                  <a:pt x="103949" y="96433"/>
                </a:lnTo>
                <a:lnTo>
                  <a:pt x="104322" y="96433"/>
                </a:lnTo>
                <a:lnTo>
                  <a:pt x="104510" y="96743"/>
                </a:lnTo>
                <a:lnTo>
                  <a:pt x="104883" y="96743"/>
                </a:lnTo>
                <a:lnTo>
                  <a:pt x="104510" y="95193"/>
                </a:lnTo>
                <a:lnTo>
                  <a:pt x="104136" y="94883"/>
                </a:lnTo>
                <a:lnTo>
                  <a:pt x="103763" y="94263"/>
                </a:lnTo>
                <a:lnTo>
                  <a:pt x="103390" y="94263"/>
                </a:lnTo>
                <a:close/>
              </a:path>
              <a:path extrusionOk="0" h="120000" w="120000">
                <a:moveTo>
                  <a:pt x="102830" y="95193"/>
                </a:moveTo>
                <a:lnTo>
                  <a:pt x="103016" y="94883"/>
                </a:lnTo>
                <a:lnTo>
                  <a:pt x="103203" y="95193"/>
                </a:lnTo>
                <a:lnTo>
                  <a:pt x="103763" y="95813"/>
                </a:lnTo>
                <a:lnTo>
                  <a:pt x="103390" y="94263"/>
                </a:lnTo>
                <a:lnTo>
                  <a:pt x="103203" y="93952"/>
                </a:lnTo>
                <a:lnTo>
                  <a:pt x="103016" y="94263"/>
                </a:lnTo>
                <a:lnTo>
                  <a:pt x="102830" y="95193"/>
                </a:lnTo>
                <a:close/>
              </a:path>
              <a:path extrusionOk="0" h="120000" w="120000">
                <a:moveTo>
                  <a:pt x="102643" y="93952"/>
                </a:moveTo>
                <a:lnTo>
                  <a:pt x="102643" y="94883"/>
                </a:lnTo>
                <a:lnTo>
                  <a:pt x="102830" y="95193"/>
                </a:lnTo>
                <a:lnTo>
                  <a:pt x="103016" y="94263"/>
                </a:lnTo>
                <a:lnTo>
                  <a:pt x="102643" y="93952"/>
                </a:lnTo>
                <a:close/>
              </a:path>
              <a:path extrusionOk="0" h="120000" w="120000">
                <a:moveTo>
                  <a:pt x="105256" y="96123"/>
                </a:moveTo>
                <a:lnTo>
                  <a:pt x="105069" y="95193"/>
                </a:lnTo>
                <a:lnTo>
                  <a:pt x="104883" y="95193"/>
                </a:lnTo>
                <a:lnTo>
                  <a:pt x="104883" y="94883"/>
                </a:lnTo>
                <a:lnTo>
                  <a:pt x="104510" y="95193"/>
                </a:lnTo>
                <a:lnTo>
                  <a:pt x="104883" y="96743"/>
                </a:lnTo>
                <a:lnTo>
                  <a:pt x="105256" y="97363"/>
                </a:lnTo>
                <a:lnTo>
                  <a:pt x="105256" y="96123"/>
                </a:lnTo>
                <a:close/>
              </a:path>
              <a:path extrusionOk="0" h="120000" w="120000">
                <a:moveTo>
                  <a:pt x="106189" y="97673"/>
                </a:moveTo>
                <a:lnTo>
                  <a:pt x="106003" y="97363"/>
                </a:lnTo>
                <a:lnTo>
                  <a:pt x="105629" y="96123"/>
                </a:lnTo>
                <a:lnTo>
                  <a:pt x="105442" y="96433"/>
                </a:lnTo>
                <a:lnTo>
                  <a:pt x="105442" y="96123"/>
                </a:lnTo>
                <a:lnTo>
                  <a:pt x="105256" y="96123"/>
                </a:lnTo>
                <a:lnTo>
                  <a:pt x="105442" y="97363"/>
                </a:lnTo>
                <a:lnTo>
                  <a:pt x="105629" y="97363"/>
                </a:lnTo>
                <a:lnTo>
                  <a:pt x="105816" y="97673"/>
                </a:lnTo>
                <a:lnTo>
                  <a:pt x="106189" y="97673"/>
                </a:lnTo>
                <a:close/>
              </a:path>
              <a:path extrusionOk="0" h="120000" w="120000">
                <a:moveTo>
                  <a:pt x="105629" y="67597"/>
                </a:moveTo>
                <a:lnTo>
                  <a:pt x="105629" y="66975"/>
                </a:lnTo>
                <a:lnTo>
                  <a:pt x="105442" y="66975"/>
                </a:lnTo>
                <a:lnTo>
                  <a:pt x="105746" y="68760"/>
                </a:lnTo>
                <a:lnTo>
                  <a:pt x="106003" y="67597"/>
                </a:lnTo>
                <a:lnTo>
                  <a:pt x="105629" y="67597"/>
                </a:lnTo>
                <a:close/>
              </a:path>
              <a:path extrusionOk="0" h="120000" w="120000">
                <a:moveTo>
                  <a:pt x="106562" y="74418"/>
                </a:moveTo>
                <a:lnTo>
                  <a:pt x="106562" y="73178"/>
                </a:lnTo>
                <a:lnTo>
                  <a:pt x="106189" y="73487"/>
                </a:lnTo>
                <a:lnTo>
                  <a:pt x="106189" y="73178"/>
                </a:lnTo>
                <a:lnTo>
                  <a:pt x="106003" y="72867"/>
                </a:lnTo>
                <a:lnTo>
                  <a:pt x="106061" y="72670"/>
                </a:lnTo>
                <a:lnTo>
                  <a:pt x="105646" y="72866"/>
                </a:lnTo>
                <a:lnTo>
                  <a:pt x="106087" y="92486"/>
                </a:lnTo>
                <a:lnTo>
                  <a:pt x="106189" y="92403"/>
                </a:lnTo>
                <a:lnTo>
                  <a:pt x="106376" y="92712"/>
                </a:lnTo>
                <a:lnTo>
                  <a:pt x="106562" y="74418"/>
                </a:lnTo>
                <a:close/>
              </a:path>
              <a:path extrusionOk="0" h="120000" w="120000">
                <a:moveTo>
                  <a:pt x="105629" y="72867"/>
                </a:moveTo>
                <a:lnTo>
                  <a:pt x="105548" y="92805"/>
                </a:lnTo>
                <a:lnTo>
                  <a:pt x="106087" y="92486"/>
                </a:lnTo>
                <a:lnTo>
                  <a:pt x="105646" y="72866"/>
                </a:lnTo>
                <a:lnTo>
                  <a:pt x="105629" y="72867"/>
                </a:lnTo>
                <a:close/>
              </a:path>
              <a:path extrusionOk="0" h="120000" w="120000">
                <a:moveTo>
                  <a:pt x="106189" y="69457"/>
                </a:moveTo>
                <a:lnTo>
                  <a:pt x="106003" y="69457"/>
                </a:lnTo>
                <a:lnTo>
                  <a:pt x="106376" y="71317"/>
                </a:lnTo>
                <a:lnTo>
                  <a:pt x="106562" y="71317"/>
                </a:lnTo>
                <a:lnTo>
                  <a:pt x="106562" y="71007"/>
                </a:lnTo>
                <a:lnTo>
                  <a:pt x="106376" y="70077"/>
                </a:lnTo>
                <a:lnTo>
                  <a:pt x="106189" y="70077"/>
                </a:lnTo>
                <a:lnTo>
                  <a:pt x="106189" y="69457"/>
                </a:lnTo>
                <a:close/>
              </a:path>
              <a:path extrusionOk="0" h="120000" w="120000">
                <a:moveTo>
                  <a:pt x="106749" y="71007"/>
                </a:moveTo>
                <a:lnTo>
                  <a:pt x="106749" y="71317"/>
                </a:lnTo>
                <a:lnTo>
                  <a:pt x="106935" y="71317"/>
                </a:lnTo>
                <a:lnTo>
                  <a:pt x="106935" y="71007"/>
                </a:lnTo>
                <a:lnTo>
                  <a:pt x="106749" y="70697"/>
                </a:lnTo>
                <a:lnTo>
                  <a:pt x="106749" y="70077"/>
                </a:lnTo>
                <a:lnTo>
                  <a:pt x="106562" y="71007"/>
                </a:lnTo>
                <a:lnTo>
                  <a:pt x="106749" y="71007"/>
                </a:lnTo>
                <a:close/>
              </a:path>
              <a:path extrusionOk="0" h="120000" w="120000">
                <a:moveTo>
                  <a:pt x="106376" y="71317"/>
                </a:moveTo>
                <a:lnTo>
                  <a:pt x="106003" y="69457"/>
                </a:lnTo>
                <a:lnTo>
                  <a:pt x="105816" y="69146"/>
                </a:lnTo>
                <a:lnTo>
                  <a:pt x="105629" y="69457"/>
                </a:lnTo>
                <a:lnTo>
                  <a:pt x="105442" y="69457"/>
                </a:lnTo>
                <a:lnTo>
                  <a:pt x="105816" y="71317"/>
                </a:lnTo>
                <a:lnTo>
                  <a:pt x="106003" y="71627"/>
                </a:lnTo>
                <a:lnTo>
                  <a:pt x="106376" y="71317"/>
                </a:lnTo>
                <a:close/>
              </a:path>
              <a:path extrusionOk="0" h="120000" w="120000">
                <a:moveTo>
                  <a:pt x="105442" y="69457"/>
                </a:moveTo>
                <a:lnTo>
                  <a:pt x="105746" y="68760"/>
                </a:lnTo>
                <a:lnTo>
                  <a:pt x="105442" y="66975"/>
                </a:lnTo>
                <a:lnTo>
                  <a:pt x="105442" y="71317"/>
                </a:lnTo>
                <a:lnTo>
                  <a:pt x="105816" y="71317"/>
                </a:lnTo>
                <a:lnTo>
                  <a:pt x="105442" y="69457"/>
                </a:lnTo>
                <a:close/>
              </a:path>
              <a:path extrusionOk="0" h="120000" w="120000">
                <a:moveTo>
                  <a:pt x="107122" y="32248"/>
                </a:moveTo>
                <a:lnTo>
                  <a:pt x="107122" y="31317"/>
                </a:lnTo>
                <a:lnTo>
                  <a:pt x="106935" y="31317"/>
                </a:lnTo>
                <a:lnTo>
                  <a:pt x="107309" y="33177"/>
                </a:lnTo>
                <a:lnTo>
                  <a:pt x="107309" y="32557"/>
                </a:lnTo>
                <a:lnTo>
                  <a:pt x="107122" y="32248"/>
                </a:lnTo>
                <a:close/>
              </a:path>
              <a:path extrusionOk="0" h="120000" w="120000">
                <a:moveTo>
                  <a:pt x="107309" y="104805"/>
                </a:moveTo>
                <a:lnTo>
                  <a:pt x="107495" y="104805"/>
                </a:lnTo>
                <a:lnTo>
                  <a:pt x="107621" y="107375"/>
                </a:lnTo>
                <a:lnTo>
                  <a:pt x="107682" y="106356"/>
                </a:lnTo>
                <a:lnTo>
                  <a:pt x="107682" y="104185"/>
                </a:lnTo>
                <a:lnTo>
                  <a:pt x="107495" y="104495"/>
                </a:lnTo>
                <a:lnTo>
                  <a:pt x="107309" y="104805"/>
                </a:lnTo>
                <a:close/>
              </a:path>
              <a:path extrusionOk="0" h="120000" w="120000">
                <a:moveTo>
                  <a:pt x="108055" y="104805"/>
                </a:moveTo>
                <a:lnTo>
                  <a:pt x="108242" y="104495"/>
                </a:lnTo>
                <a:lnTo>
                  <a:pt x="108055" y="103875"/>
                </a:lnTo>
                <a:lnTo>
                  <a:pt x="107682" y="103875"/>
                </a:lnTo>
                <a:lnTo>
                  <a:pt x="107682" y="106045"/>
                </a:lnTo>
                <a:lnTo>
                  <a:pt x="108055" y="104805"/>
                </a:lnTo>
                <a:close/>
              </a:path>
              <a:path extrusionOk="0" h="120000" w="120000">
                <a:moveTo>
                  <a:pt x="107495" y="105425"/>
                </a:moveTo>
                <a:lnTo>
                  <a:pt x="107309" y="105736"/>
                </a:lnTo>
                <a:lnTo>
                  <a:pt x="107335" y="108147"/>
                </a:lnTo>
                <a:lnTo>
                  <a:pt x="107621" y="107375"/>
                </a:lnTo>
                <a:lnTo>
                  <a:pt x="107495" y="104805"/>
                </a:lnTo>
                <a:lnTo>
                  <a:pt x="107495" y="105425"/>
                </a:lnTo>
                <a:close/>
              </a:path>
              <a:path extrusionOk="0" h="120000" w="120000">
                <a:moveTo>
                  <a:pt x="108242" y="104495"/>
                </a:moveTo>
                <a:lnTo>
                  <a:pt x="108802" y="104495"/>
                </a:lnTo>
                <a:lnTo>
                  <a:pt x="109175" y="103875"/>
                </a:lnTo>
                <a:lnTo>
                  <a:pt x="108988" y="103565"/>
                </a:lnTo>
                <a:lnTo>
                  <a:pt x="108802" y="103875"/>
                </a:lnTo>
                <a:lnTo>
                  <a:pt x="108802" y="104185"/>
                </a:lnTo>
                <a:lnTo>
                  <a:pt x="108242" y="104495"/>
                </a:lnTo>
                <a:close/>
              </a:path>
              <a:path extrusionOk="0" h="120000" w="120000">
                <a:moveTo>
                  <a:pt x="107985" y="106776"/>
                </a:moveTo>
                <a:lnTo>
                  <a:pt x="108055" y="106665"/>
                </a:lnTo>
                <a:lnTo>
                  <a:pt x="108055" y="106356"/>
                </a:lnTo>
                <a:lnTo>
                  <a:pt x="107682" y="106356"/>
                </a:lnTo>
                <a:lnTo>
                  <a:pt x="107621" y="107375"/>
                </a:lnTo>
                <a:lnTo>
                  <a:pt x="107985" y="106776"/>
                </a:lnTo>
                <a:close/>
              </a:path>
              <a:path extrusionOk="0" h="120000" w="120000">
                <a:moveTo>
                  <a:pt x="107495" y="108836"/>
                </a:moveTo>
                <a:lnTo>
                  <a:pt x="107335" y="108147"/>
                </a:lnTo>
                <a:lnTo>
                  <a:pt x="107495" y="109146"/>
                </a:lnTo>
                <a:lnTo>
                  <a:pt x="107682" y="108836"/>
                </a:lnTo>
                <a:lnTo>
                  <a:pt x="107495" y="108836"/>
                </a:lnTo>
                <a:close/>
              </a:path>
              <a:path extrusionOk="0" h="120000" w="120000">
                <a:moveTo>
                  <a:pt x="106935" y="106976"/>
                </a:moveTo>
                <a:lnTo>
                  <a:pt x="106562" y="107285"/>
                </a:lnTo>
                <a:lnTo>
                  <a:pt x="106675" y="108166"/>
                </a:lnTo>
                <a:lnTo>
                  <a:pt x="106880" y="109047"/>
                </a:lnTo>
                <a:lnTo>
                  <a:pt x="106935" y="109146"/>
                </a:lnTo>
                <a:lnTo>
                  <a:pt x="107495" y="109146"/>
                </a:lnTo>
                <a:lnTo>
                  <a:pt x="106935" y="106665"/>
                </a:lnTo>
                <a:lnTo>
                  <a:pt x="106935" y="106976"/>
                </a:lnTo>
                <a:close/>
              </a:path>
              <a:path extrusionOk="0" h="120000" w="120000">
                <a:moveTo>
                  <a:pt x="107309" y="32868"/>
                </a:moveTo>
                <a:lnTo>
                  <a:pt x="107495" y="32868"/>
                </a:lnTo>
                <a:lnTo>
                  <a:pt x="107309" y="32557"/>
                </a:lnTo>
                <a:lnTo>
                  <a:pt x="107309" y="33177"/>
                </a:lnTo>
                <a:lnTo>
                  <a:pt x="107495" y="33488"/>
                </a:lnTo>
                <a:lnTo>
                  <a:pt x="107495" y="33177"/>
                </a:lnTo>
                <a:lnTo>
                  <a:pt x="107309" y="32868"/>
                </a:lnTo>
                <a:close/>
              </a:path>
              <a:path extrusionOk="0" h="120000" w="120000">
                <a:moveTo>
                  <a:pt x="106935" y="31317"/>
                </a:moveTo>
                <a:lnTo>
                  <a:pt x="106562" y="31317"/>
                </a:lnTo>
                <a:lnTo>
                  <a:pt x="106749" y="34417"/>
                </a:lnTo>
                <a:lnTo>
                  <a:pt x="106935" y="33488"/>
                </a:lnTo>
                <a:lnTo>
                  <a:pt x="106935" y="33177"/>
                </a:lnTo>
                <a:lnTo>
                  <a:pt x="107309" y="33177"/>
                </a:lnTo>
                <a:lnTo>
                  <a:pt x="106935" y="31317"/>
                </a:lnTo>
                <a:close/>
              </a:path>
              <a:path extrusionOk="0" h="120000" w="120000">
                <a:moveTo>
                  <a:pt x="106935" y="33488"/>
                </a:moveTo>
                <a:lnTo>
                  <a:pt x="106749" y="34417"/>
                </a:lnTo>
                <a:lnTo>
                  <a:pt x="107122" y="34108"/>
                </a:lnTo>
                <a:lnTo>
                  <a:pt x="107122" y="33488"/>
                </a:lnTo>
                <a:lnTo>
                  <a:pt x="106935" y="33488"/>
                </a:lnTo>
                <a:close/>
              </a:path>
              <a:path extrusionOk="0" h="120000" w="120000">
                <a:moveTo>
                  <a:pt x="106749" y="34417"/>
                </a:moveTo>
                <a:lnTo>
                  <a:pt x="106562" y="31317"/>
                </a:lnTo>
                <a:lnTo>
                  <a:pt x="106562" y="34728"/>
                </a:lnTo>
                <a:lnTo>
                  <a:pt x="107122" y="34728"/>
                </a:lnTo>
                <a:lnTo>
                  <a:pt x="107122" y="34417"/>
                </a:lnTo>
                <a:lnTo>
                  <a:pt x="106749" y="34417"/>
                </a:lnTo>
                <a:close/>
              </a:path>
              <a:path extrusionOk="0" h="120000" w="120000">
                <a:moveTo>
                  <a:pt x="106935" y="93332"/>
                </a:moveTo>
                <a:lnTo>
                  <a:pt x="106935" y="93643"/>
                </a:lnTo>
                <a:lnTo>
                  <a:pt x="107122" y="93332"/>
                </a:lnTo>
                <a:lnTo>
                  <a:pt x="106935" y="74418"/>
                </a:lnTo>
                <a:lnTo>
                  <a:pt x="106562" y="74418"/>
                </a:lnTo>
                <a:lnTo>
                  <a:pt x="106376" y="92712"/>
                </a:lnTo>
                <a:lnTo>
                  <a:pt x="106376" y="93332"/>
                </a:lnTo>
                <a:lnTo>
                  <a:pt x="106935" y="93332"/>
                </a:lnTo>
                <a:close/>
              </a:path>
              <a:path extrusionOk="0" h="120000" w="120000">
                <a:moveTo>
                  <a:pt x="107122" y="93332"/>
                </a:moveTo>
                <a:lnTo>
                  <a:pt x="107122" y="92712"/>
                </a:lnTo>
                <a:lnTo>
                  <a:pt x="107682" y="92712"/>
                </a:lnTo>
                <a:lnTo>
                  <a:pt x="108055" y="93332"/>
                </a:lnTo>
                <a:lnTo>
                  <a:pt x="108055" y="93023"/>
                </a:lnTo>
                <a:lnTo>
                  <a:pt x="108242" y="92712"/>
                </a:lnTo>
                <a:lnTo>
                  <a:pt x="108242" y="92403"/>
                </a:lnTo>
                <a:lnTo>
                  <a:pt x="108988" y="92403"/>
                </a:lnTo>
                <a:lnTo>
                  <a:pt x="108242" y="84030"/>
                </a:lnTo>
                <a:lnTo>
                  <a:pt x="108055" y="83410"/>
                </a:lnTo>
                <a:lnTo>
                  <a:pt x="108055" y="75348"/>
                </a:lnTo>
                <a:lnTo>
                  <a:pt x="107682" y="75348"/>
                </a:lnTo>
                <a:lnTo>
                  <a:pt x="107495" y="74727"/>
                </a:lnTo>
                <a:lnTo>
                  <a:pt x="107122" y="74418"/>
                </a:lnTo>
                <a:lnTo>
                  <a:pt x="107122" y="93332"/>
                </a:lnTo>
                <a:close/>
              </a:path>
              <a:path extrusionOk="0" h="120000" w="120000">
                <a:moveTo>
                  <a:pt x="108055" y="77208"/>
                </a:moveTo>
                <a:lnTo>
                  <a:pt x="108242" y="76898"/>
                </a:lnTo>
                <a:lnTo>
                  <a:pt x="108055" y="76278"/>
                </a:lnTo>
                <a:lnTo>
                  <a:pt x="108055" y="75348"/>
                </a:lnTo>
                <a:lnTo>
                  <a:pt x="108055" y="82790"/>
                </a:lnTo>
                <a:lnTo>
                  <a:pt x="108988" y="82790"/>
                </a:lnTo>
                <a:lnTo>
                  <a:pt x="108615" y="77208"/>
                </a:lnTo>
                <a:lnTo>
                  <a:pt x="108055" y="77208"/>
                </a:lnTo>
                <a:close/>
              </a:path>
              <a:path extrusionOk="0" h="120000" w="120000">
                <a:moveTo>
                  <a:pt x="108055" y="75348"/>
                </a:moveTo>
                <a:lnTo>
                  <a:pt x="108055" y="83410"/>
                </a:lnTo>
                <a:lnTo>
                  <a:pt x="108055" y="75348"/>
                </a:lnTo>
                <a:close/>
              </a:path>
              <a:path extrusionOk="0" h="120000" w="120000">
                <a:moveTo>
                  <a:pt x="109548" y="77519"/>
                </a:moveTo>
                <a:lnTo>
                  <a:pt x="109361" y="77519"/>
                </a:lnTo>
                <a:lnTo>
                  <a:pt x="109175" y="77829"/>
                </a:lnTo>
                <a:lnTo>
                  <a:pt x="109175" y="77519"/>
                </a:lnTo>
                <a:lnTo>
                  <a:pt x="108802" y="77208"/>
                </a:lnTo>
                <a:lnTo>
                  <a:pt x="108615" y="77208"/>
                </a:lnTo>
                <a:lnTo>
                  <a:pt x="108988" y="82790"/>
                </a:lnTo>
                <a:lnTo>
                  <a:pt x="109175" y="82480"/>
                </a:lnTo>
                <a:lnTo>
                  <a:pt x="109735" y="81550"/>
                </a:lnTo>
                <a:lnTo>
                  <a:pt x="109548" y="77519"/>
                </a:lnTo>
                <a:close/>
              </a:path>
              <a:path extrusionOk="0" h="120000" w="120000">
                <a:moveTo>
                  <a:pt x="111415" y="78139"/>
                </a:moveTo>
                <a:lnTo>
                  <a:pt x="111415" y="80619"/>
                </a:lnTo>
                <a:lnTo>
                  <a:pt x="111601" y="80310"/>
                </a:lnTo>
                <a:lnTo>
                  <a:pt x="111788" y="80310"/>
                </a:lnTo>
                <a:lnTo>
                  <a:pt x="111974" y="79689"/>
                </a:lnTo>
                <a:lnTo>
                  <a:pt x="112161" y="79379"/>
                </a:lnTo>
                <a:lnTo>
                  <a:pt x="112161" y="79069"/>
                </a:lnTo>
                <a:lnTo>
                  <a:pt x="111974" y="79379"/>
                </a:lnTo>
                <a:lnTo>
                  <a:pt x="111788" y="79379"/>
                </a:lnTo>
                <a:lnTo>
                  <a:pt x="111601" y="79069"/>
                </a:lnTo>
                <a:lnTo>
                  <a:pt x="111415" y="78759"/>
                </a:lnTo>
                <a:lnTo>
                  <a:pt x="111415" y="78139"/>
                </a:lnTo>
                <a:close/>
              </a:path>
              <a:path extrusionOk="0" h="120000" w="120000">
                <a:moveTo>
                  <a:pt x="111228" y="78449"/>
                </a:moveTo>
                <a:lnTo>
                  <a:pt x="111042" y="78449"/>
                </a:lnTo>
                <a:lnTo>
                  <a:pt x="111228" y="80619"/>
                </a:lnTo>
                <a:lnTo>
                  <a:pt x="111228" y="80310"/>
                </a:lnTo>
                <a:lnTo>
                  <a:pt x="111415" y="80619"/>
                </a:lnTo>
                <a:lnTo>
                  <a:pt x="111415" y="78139"/>
                </a:lnTo>
                <a:lnTo>
                  <a:pt x="111228" y="78449"/>
                </a:lnTo>
                <a:close/>
              </a:path>
              <a:path extrusionOk="0" h="120000" w="120000">
                <a:moveTo>
                  <a:pt x="111042" y="78449"/>
                </a:moveTo>
                <a:lnTo>
                  <a:pt x="111042" y="79069"/>
                </a:lnTo>
                <a:lnTo>
                  <a:pt x="110668" y="80619"/>
                </a:lnTo>
                <a:lnTo>
                  <a:pt x="110668" y="81239"/>
                </a:lnTo>
                <a:lnTo>
                  <a:pt x="111042" y="80930"/>
                </a:lnTo>
                <a:lnTo>
                  <a:pt x="111228" y="80619"/>
                </a:lnTo>
                <a:lnTo>
                  <a:pt x="111042" y="78449"/>
                </a:lnTo>
                <a:close/>
              </a:path>
              <a:path extrusionOk="0" h="120000" w="120000">
                <a:moveTo>
                  <a:pt x="110295" y="81239"/>
                </a:moveTo>
                <a:lnTo>
                  <a:pt x="110295" y="80930"/>
                </a:lnTo>
                <a:lnTo>
                  <a:pt x="110481" y="80930"/>
                </a:lnTo>
                <a:lnTo>
                  <a:pt x="110668" y="80619"/>
                </a:lnTo>
                <a:lnTo>
                  <a:pt x="111042" y="79069"/>
                </a:lnTo>
                <a:lnTo>
                  <a:pt x="110481" y="78759"/>
                </a:lnTo>
                <a:lnTo>
                  <a:pt x="110481" y="79069"/>
                </a:lnTo>
                <a:lnTo>
                  <a:pt x="110295" y="78139"/>
                </a:lnTo>
                <a:lnTo>
                  <a:pt x="110295" y="81239"/>
                </a:lnTo>
                <a:close/>
              </a:path>
              <a:path extrusionOk="0" h="120000" w="120000">
                <a:moveTo>
                  <a:pt x="110295" y="81239"/>
                </a:moveTo>
                <a:lnTo>
                  <a:pt x="110295" y="78139"/>
                </a:lnTo>
                <a:lnTo>
                  <a:pt x="110108" y="78139"/>
                </a:lnTo>
                <a:lnTo>
                  <a:pt x="110108" y="77208"/>
                </a:lnTo>
                <a:lnTo>
                  <a:pt x="109922" y="77208"/>
                </a:lnTo>
                <a:lnTo>
                  <a:pt x="110108" y="81239"/>
                </a:lnTo>
                <a:lnTo>
                  <a:pt x="110295" y="81550"/>
                </a:lnTo>
                <a:lnTo>
                  <a:pt x="110295" y="81239"/>
                </a:lnTo>
                <a:close/>
              </a:path>
              <a:path extrusionOk="0" h="120000" w="120000">
                <a:moveTo>
                  <a:pt x="109922" y="77519"/>
                </a:moveTo>
                <a:lnTo>
                  <a:pt x="109922" y="81550"/>
                </a:lnTo>
                <a:lnTo>
                  <a:pt x="110108" y="81239"/>
                </a:lnTo>
                <a:lnTo>
                  <a:pt x="109922" y="77208"/>
                </a:lnTo>
                <a:lnTo>
                  <a:pt x="109922" y="77519"/>
                </a:lnTo>
                <a:close/>
              </a:path>
              <a:path extrusionOk="0" h="120000" w="120000">
                <a:moveTo>
                  <a:pt x="111415" y="80930"/>
                </a:moveTo>
                <a:lnTo>
                  <a:pt x="111415" y="81550"/>
                </a:lnTo>
                <a:lnTo>
                  <a:pt x="111228" y="81550"/>
                </a:lnTo>
                <a:lnTo>
                  <a:pt x="110855" y="81239"/>
                </a:lnTo>
                <a:lnTo>
                  <a:pt x="110855" y="88682"/>
                </a:lnTo>
                <a:lnTo>
                  <a:pt x="111042" y="88682"/>
                </a:lnTo>
                <a:lnTo>
                  <a:pt x="110855" y="88062"/>
                </a:lnTo>
                <a:lnTo>
                  <a:pt x="111228" y="88062"/>
                </a:lnTo>
                <a:lnTo>
                  <a:pt x="111532" y="88295"/>
                </a:lnTo>
                <a:lnTo>
                  <a:pt x="111415" y="80930"/>
                </a:lnTo>
                <a:close/>
              </a:path>
              <a:path extrusionOk="0" h="120000" w="120000">
                <a:moveTo>
                  <a:pt x="110668" y="81550"/>
                </a:moveTo>
                <a:lnTo>
                  <a:pt x="110153" y="82008"/>
                </a:lnTo>
                <a:lnTo>
                  <a:pt x="110295" y="88991"/>
                </a:lnTo>
                <a:lnTo>
                  <a:pt x="110481" y="88682"/>
                </a:lnTo>
                <a:lnTo>
                  <a:pt x="110855" y="88682"/>
                </a:lnTo>
                <a:lnTo>
                  <a:pt x="110855" y="81239"/>
                </a:lnTo>
                <a:lnTo>
                  <a:pt x="110668" y="81550"/>
                </a:lnTo>
                <a:close/>
              </a:path>
              <a:path extrusionOk="0" h="120000" w="120000">
                <a:moveTo>
                  <a:pt x="110481" y="89302"/>
                </a:moveTo>
                <a:lnTo>
                  <a:pt x="110295" y="88991"/>
                </a:lnTo>
                <a:lnTo>
                  <a:pt x="110153" y="82008"/>
                </a:lnTo>
                <a:lnTo>
                  <a:pt x="109922" y="90232"/>
                </a:lnTo>
                <a:lnTo>
                  <a:pt x="110108" y="89922"/>
                </a:lnTo>
                <a:lnTo>
                  <a:pt x="110108" y="89611"/>
                </a:lnTo>
                <a:lnTo>
                  <a:pt x="110295" y="89611"/>
                </a:lnTo>
                <a:lnTo>
                  <a:pt x="110481" y="89302"/>
                </a:lnTo>
                <a:close/>
              </a:path>
              <a:path extrusionOk="0" h="120000" w="120000">
                <a:moveTo>
                  <a:pt x="109922" y="90232"/>
                </a:moveTo>
                <a:lnTo>
                  <a:pt x="110153" y="82008"/>
                </a:lnTo>
                <a:lnTo>
                  <a:pt x="109603" y="82823"/>
                </a:lnTo>
                <a:lnTo>
                  <a:pt x="109922" y="91472"/>
                </a:lnTo>
                <a:lnTo>
                  <a:pt x="110108" y="90852"/>
                </a:lnTo>
                <a:lnTo>
                  <a:pt x="110295" y="90232"/>
                </a:lnTo>
                <a:lnTo>
                  <a:pt x="109922" y="90232"/>
                </a:lnTo>
                <a:close/>
              </a:path>
              <a:path extrusionOk="0" h="120000" w="120000">
                <a:moveTo>
                  <a:pt x="109175" y="92092"/>
                </a:moveTo>
                <a:lnTo>
                  <a:pt x="109175" y="91472"/>
                </a:lnTo>
                <a:lnTo>
                  <a:pt x="109922" y="91472"/>
                </a:lnTo>
                <a:lnTo>
                  <a:pt x="109603" y="82823"/>
                </a:lnTo>
                <a:lnTo>
                  <a:pt x="109361" y="83100"/>
                </a:lnTo>
                <a:lnTo>
                  <a:pt x="109175" y="83100"/>
                </a:lnTo>
                <a:lnTo>
                  <a:pt x="109175" y="92092"/>
                </a:lnTo>
                <a:close/>
              </a:path>
              <a:path extrusionOk="0" h="120000" w="120000">
                <a:moveTo>
                  <a:pt x="108988" y="82790"/>
                </a:moveTo>
                <a:lnTo>
                  <a:pt x="108802" y="83100"/>
                </a:lnTo>
                <a:lnTo>
                  <a:pt x="108988" y="92403"/>
                </a:lnTo>
                <a:lnTo>
                  <a:pt x="109175" y="92092"/>
                </a:lnTo>
                <a:lnTo>
                  <a:pt x="109175" y="83100"/>
                </a:lnTo>
                <a:lnTo>
                  <a:pt x="108988" y="82790"/>
                </a:lnTo>
                <a:close/>
              </a:path>
              <a:path extrusionOk="0" h="120000" w="120000">
                <a:moveTo>
                  <a:pt x="108988" y="92403"/>
                </a:moveTo>
                <a:lnTo>
                  <a:pt x="108802" y="83100"/>
                </a:lnTo>
                <a:lnTo>
                  <a:pt x="108615" y="83410"/>
                </a:lnTo>
                <a:lnTo>
                  <a:pt x="108615" y="84030"/>
                </a:lnTo>
                <a:lnTo>
                  <a:pt x="108242" y="84030"/>
                </a:lnTo>
                <a:lnTo>
                  <a:pt x="108988" y="92403"/>
                </a:lnTo>
                <a:close/>
              </a:path>
              <a:path extrusionOk="0" h="120000" w="120000">
                <a:moveTo>
                  <a:pt x="113468" y="83100"/>
                </a:moveTo>
                <a:lnTo>
                  <a:pt x="113280" y="82790"/>
                </a:lnTo>
                <a:lnTo>
                  <a:pt x="113094" y="81859"/>
                </a:lnTo>
                <a:lnTo>
                  <a:pt x="112721" y="81859"/>
                </a:lnTo>
                <a:lnTo>
                  <a:pt x="112534" y="81550"/>
                </a:lnTo>
                <a:lnTo>
                  <a:pt x="112534" y="81239"/>
                </a:lnTo>
                <a:lnTo>
                  <a:pt x="112348" y="80930"/>
                </a:lnTo>
                <a:lnTo>
                  <a:pt x="112534" y="88062"/>
                </a:lnTo>
                <a:lnTo>
                  <a:pt x="112721" y="88062"/>
                </a:lnTo>
                <a:lnTo>
                  <a:pt x="112907" y="87131"/>
                </a:lnTo>
                <a:lnTo>
                  <a:pt x="113468" y="87131"/>
                </a:lnTo>
                <a:lnTo>
                  <a:pt x="113468" y="83100"/>
                </a:lnTo>
                <a:close/>
              </a:path>
              <a:path extrusionOk="0" h="120000" w="120000">
                <a:moveTo>
                  <a:pt x="111415" y="80930"/>
                </a:moveTo>
                <a:lnTo>
                  <a:pt x="111532" y="88295"/>
                </a:lnTo>
                <a:lnTo>
                  <a:pt x="111815" y="87877"/>
                </a:lnTo>
                <a:lnTo>
                  <a:pt x="112257" y="87720"/>
                </a:lnTo>
                <a:lnTo>
                  <a:pt x="112348" y="87751"/>
                </a:lnTo>
                <a:lnTo>
                  <a:pt x="112534" y="88062"/>
                </a:lnTo>
                <a:lnTo>
                  <a:pt x="112348" y="80930"/>
                </a:lnTo>
                <a:lnTo>
                  <a:pt x="111974" y="80619"/>
                </a:lnTo>
                <a:lnTo>
                  <a:pt x="111601" y="80930"/>
                </a:lnTo>
                <a:lnTo>
                  <a:pt x="111415" y="80930"/>
                </a:lnTo>
                <a:close/>
              </a:path>
              <a:path extrusionOk="0" h="120000" w="120000">
                <a:moveTo>
                  <a:pt x="111228" y="88062"/>
                </a:moveTo>
                <a:lnTo>
                  <a:pt x="110855" y="88062"/>
                </a:lnTo>
                <a:lnTo>
                  <a:pt x="111042" y="88371"/>
                </a:lnTo>
                <a:lnTo>
                  <a:pt x="111532" y="88295"/>
                </a:lnTo>
                <a:lnTo>
                  <a:pt x="111228" y="88062"/>
                </a:lnTo>
                <a:close/>
              </a:path>
              <a:path extrusionOk="0" h="120000" w="120000">
                <a:moveTo>
                  <a:pt x="113468" y="82170"/>
                </a:moveTo>
                <a:lnTo>
                  <a:pt x="113094" y="81859"/>
                </a:lnTo>
                <a:lnTo>
                  <a:pt x="113280" y="82790"/>
                </a:lnTo>
                <a:lnTo>
                  <a:pt x="113468" y="82480"/>
                </a:lnTo>
                <a:lnTo>
                  <a:pt x="113468" y="82170"/>
                </a:lnTo>
                <a:close/>
              </a:path>
              <a:path extrusionOk="0" h="120000" w="120000">
                <a:moveTo>
                  <a:pt x="114214" y="83100"/>
                </a:moveTo>
                <a:lnTo>
                  <a:pt x="114214" y="82790"/>
                </a:lnTo>
                <a:lnTo>
                  <a:pt x="114027" y="82480"/>
                </a:lnTo>
                <a:lnTo>
                  <a:pt x="114027" y="82170"/>
                </a:lnTo>
                <a:lnTo>
                  <a:pt x="114027" y="84650"/>
                </a:lnTo>
                <a:lnTo>
                  <a:pt x="114214" y="84650"/>
                </a:lnTo>
                <a:lnTo>
                  <a:pt x="114027" y="84340"/>
                </a:lnTo>
                <a:lnTo>
                  <a:pt x="114027" y="84030"/>
                </a:lnTo>
                <a:lnTo>
                  <a:pt x="114214" y="83720"/>
                </a:lnTo>
                <a:lnTo>
                  <a:pt x="114214" y="83100"/>
                </a:lnTo>
                <a:close/>
              </a:path>
              <a:path extrusionOk="0" h="120000" w="120000">
                <a:moveTo>
                  <a:pt x="114027" y="85891"/>
                </a:moveTo>
                <a:lnTo>
                  <a:pt x="114400" y="85271"/>
                </a:lnTo>
                <a:lnTo>
                  <a:pt x="114214" y="85271"/>
                </a:lnTo>
                <a:lnTo>
                  <a:pt x="114027" y="84650"/>
                </a:lnTo>
                <a:lnTo>
                  <a:pt x="114027" y="82170"/>
                </a:lnTo>
                <a:lnTo>
                  <a:pt x="113841" y="82480"/>
                </a:lnTo>
                <a:lnTo>
                  <a:pt x="113841" y="86200"/>
                </a:lnTo>
                <a:lnTo>
                  <a:pt x="114027" y="85891"/>
                </a:lnTo>
                <a:close/>
              </a:path>
              <a:path extrusionOk="0" h="120000" w="120000">
                <a:moveTo>
                  <a:pt x="113841" y="86511"/>
                </a:moveTo>
                <a:lnTo>
                  <a:pt x="113841" y="82480"/>
                </a:lnTo>
                <a:lnTo>
                  <a:pt x="113654" y="82170"/>
                </a:lnTo>
                <a:lnTo>
                  <a:pt x="113654" y="86511"/>
                </a:lnTo>
                <a:lnTo>
                  <a:pt x="113841" y="86511"/>
                </a:lnTo>
                <a:close/>
              </a:path>
              <a:path extrusionOk="0" h="120000" w="120000">
                <a:moveTo>
                  <a:pt x="113468" y="83100"/>
                </a:moveTo>
                <a:lnTo>
                  <a:pt x="113468" y="87131"/>
                </a:lnTo>
                <a:lnTo>
                  <a:pt x="113468" y="86511"/>
                </a:lnTo>
                <a:lnTo>
                  <a:pt x="113654" y="86511"/>
                </a:lnTo>
                <a:lnTo>
                  <a:pt x="113654" y="83100"/>
                </a:lnTo>
                <a:lnTo>
                  <a:pt x="113468" y="83100"/>
                </a:lnTo>
                <a:close/>
              </a:path>
              <a:path extrusionOk="0" h="120000" w="120000">
                <a:moveTo>
                  <a:pt x="105442" y="37519"/>
                </a:moveTo>
                <a:lnTo>
                  <a:pt x="105629" y="37829"/>
                </a:lnTo>
                <a:lnTo>
                  <a:pt x="105442" y="37208"/>
                </a:lnTo>
                <a:lnTo>
                  <a:pt x="105256" y="36899"/>
                </a:lnTo>
                <a:lnTo>
                  <a:pt x="105256" y="37519"/>
                </a:lnTo>
                <a:lnTo>
                  <a:pt x="104696" y="37519"/>
                </a:lnTo>
                <a:lnTo>
                  <a:pt x="104696" y="37829"/>
                </a:lnTo>
                <a:lnTo>
                  <a:pt x="105442" y="37519"/>
                </a:lnTo>
                <a:close/>
              </a:path>
              <a:path extrusionOk="0" h="120000" w="120000">
                <a:moveTo>
                  <a:pt x="105629" y="36899"/>
                </a:moveTo>
                <a:lnTo>
                  <a:pt x="105442" y="37208"/>
                </a:lnTo>
                <a:lnTo>
                  <a:pt x="105629" y="37829"/>
                </a:lnTo>
                <a:lnTo>
                  <a:pt x="105629" y="36899"/>
                </a:lnTo>
                <a:close/>
              </a:path>
              <a:path extrusionOk="0" h="120000" w="120000">
                <a:moveTo>
                  <a:pt x="112161" y="96433"/>
                </a:moveTo>
                <a:lnTo>
                  <a:pt x="111788" y="96743"/>
                </a:lnTo>
                <a:lnTo>
                  <a:pt x="111601" y="96743"/>
                </a:lnTo>
                <a:lnTo>
                  <a:pt x="111601" y="96123"/>
                </a:lnTo>
                <a:lnTo>
                  <a:pt x="111228" y="96123"/>
                </a:lnTo>
                <a:lnTo>
                  <a:pt x="111228" y="96433"/>
                </a:lnTo>
                <a:lnTo>
                  <a:pt x="111297" y="97205"/>
                </a:lnTo>
                <a:lnTo>
                  <a:pt x="111415" y="97984"/>
                </a:lnTo>
                <a:lnTo>
                  <a:pt x="112534" y="100464"/>
                </a:lnTo>
                <a:lnTo>
                  <a:pt x="112161" y="96433"/>
                </a:lnTo>
                <a:close/>
              </a:path>
              <a:path extrusionOk="0" h="120000" w="120000">
                <a:moveTo>
                  <a:pt x="111042" y="97053"/>
                </a:moveTo>
                <a:lnTo>
                  <a:pt x="111297" y="97205"/>
                </a:lnTo>
                <a:lnTo>
                  <a:pt x="111228" y="96743"/>
                </a:lnTo>
                <a:lnTo>
                  <a:pt x="111297" y="97205"/>
                </a:lnTo>
                <a:lnTo>
                  <a:pt x="111228" y="96433"/>
                </a:lnTo>
                <a:lnTo>
                  <a:pt x="111042" y="96743"/>
                </a:lnTo>
                <a:lnTo>
                  <a:pt x="111042" y="97053"/>
                </a:lnTo>
                <a:close/>
              </a:path>
              <a:path extrusionOk="0" h="120000" w="120000">
                <a:moveTo>
                  <a:pt x="111974" y="96123"/>
                </a:moveTo>
                <a:lnTo>
                  <a:pt x="112161" y="96433"/>
                </a:lnTo>
                <a:lnTo>
                  <a:pt x="112534" y="100464"/>
                </a:lnTo>
                <a:lnTo>
                  <a:pt x="112348" y="90542"/>
                </a:lnTo>
                <a:lnTo>
                  <a:pt x="112161" y="90542"/>
                </a:lnTo>
                <a:lnTo>
                  <a:pt x="112348" y="95813"/>
                </a:lnTo>
                <a:lnTo>
                  <a:pt x="112161" y="96123"/>
                </a:lnTo>
                <a:lnTo>
                  <a:pt x="111974" y="96123"/>
                </a:lnTo>
                <a:close/>
              </a:path>
              <a:path extrusionOk="0" h="120000" w="120000">
                <a:moveTo>
                  <a:pt x="112161" y="92092"/>
                </a:moveTo>
                <a:lnTo>
                  <a:pt x="111974" y="92403"/>
                </a:lnTo>
                <a:lnTo>
                  <a:pt x="112039" y="93532"/>
                </a:lnTo>
                <a:lnTo>
                  <a:pt x="112161" y="95503"/>
                </a:lnTo>
                <a:lnTo>
                  <a:pt x="112348" y="95813"/>
                </a:lnTo>
                <a:lnTo>
                  <a:pt x="112161" y="90542"/>
                </a:lnTo>
                <a:lnTo>
                  <a:pt x="112161" y="92092"/>
                </a:lnTo>
                <a:close/>
              </a:path>
              <a:path extrusionOk="0" h="120000" w="120000">
                <a:moveTo>
                  <a:pt x="112907" y="93332"/>
                </a:moveTo>
                <a:lnTo>
                  <a:pt x="113094" y="93023"/>
                </a:lnTo>
                <a:lnTo>
                  <a:pt x="113468" y="92712"/>
                </a:lnTo>
                <a:lnTo>
                  <a:pt x="113468" y="92403"/>
                </a:lnTo>
                <a:lnTo>
                  <a:pt x="113654" y="91782"/>
                </a:lnTo>
                <a:lnTo>
                  <a:pt x="113468" y="91162"/>
                </a:lnTo>
                <a:lnTo>
                  <a:pt x="113468" y="90852"/>
                </a:lnTo>
                <a:lnTo>
                  <a:pt x="113280" y="88371"/>
                </a:lnTo>
                <a:lnTo>
                  <a:pt x="112907" y="93332"/>
                </a:lnTo>
                <a:close/>
              </a:path>
              <a:path extrusionOk="0" h="120000" w="120000">
                <a:moveTo>
                  <a:pt x="112907" y="94572"/>
                </a:moveTo>
                <a:lnTo>
                  <a:pt x="113094" y="93952"/>
                </a:lnTo>
                <a:lnTo>
                  <a:pt x="112907" y="93643"/>
                </a:lnTo>
                <a:lnTo>
                  <a:pt x="112907" y="93332"/>
                </a:lnTo>
                <a:lnTo>
                  <a:pt x="112907" y="95193"/>
                </a:lnTo>
                <a:lnTo>
                  <a:pt x="113156" y="94986"/>
                </a:lnTo>
                <a:lnTo>
                  <a:pt x="113280" y="94572"/>
                </a:lnTo>
                <a:lnTo>
                  <a:pt x="112907" y="94572"/>
                </a:lnTo>
                <a:close/>
              </a:path>
              <a:path extrusionOk="0" h="120000" w="120000">
                <a:moveTo>
                  <a:pt x="113841" y="89302"/>
                </a:moveTo>
                <a:lnTo>
                  <a:pt x="114214" y="89302"/>
                </a:lnTo>
                <a:lnTo>
                  <a:pt x="114400" y="88991"/>
                </a:lnTo>
                <a:lnTo>
                  <a:pt x="114587" y="88991"/>
                </a:lnTo>
                <a:lnTo>
                  <a:pt x="114587" y="88682"/>
                </a:lnTo>
                <a:lnTo>
                  <a:pt x="114400" y="88682"/>
                </a:lnTo>
                <a:lnTo>
                  <a:pt x="114400" y="88371"/>
                </a:lnTo>
                <a:lnTo>
                  <a:pt x="114027" y="88682"/>
                </a:lnTo>
                <a:lnTo>
                  <a:pt x="113841" y="89302"/>
                </a:lnTo>
                <a:close/>
              </a:path>
              <a:path extrusionOk="0" h="120000" w="120000">
                <a:moveTo>
                  <a:pt x="113654" y="88371"/>
                </a:moveTo>
                <a:lnTo>
                  <a:pt x="113280" y="88371"/>
                </a:lnTo>
                <a:lnTo>
                  <a:pt x="113468" y="90852"/>
                </a:lnTo>
                <a:lnTo>
                  <a:pt x="113654" y="90852"/>
                </a:lnTo>
                <a:lnTo>
                  <a:pt x="113841" y="89922"/>
                </a:lnTo>
                <a:lnTo>
                  <a:pt x="113841" y="89302"/>
                </a:lnTo>
                <a:lnTo>
                  <a:pt x="114027" y="88682"/>
                </a:lnTo>
                <a:lnTo>
                  <a:pt x="113654" y="88371"/>
                </a:lnTo>
                <a:close/>
              </a:path>
              <a:path extrusionOk="0" h="120000" w="120000">
                <a:moveTo>
                  <a:pt x="114774" y="95503"/>
                </a:moveTo>
                <a:lnTo>
                  <a:pt x="114774" y="95193"/>
                </a:lnTo>
                <a:lnTo>
                  <a:pt x="114027" y="95193"/>
                </a:lnTo>
                <a:lnTo>
                  <a:pt x="114027" y="100775"/>
                </a:lnTo>
                <a:lnTo>
                  <a:pt x="114689" y="100765"/>
                </a:lnTo>
                <a:lnTo>
                  <a:pt x="114400" y="95813"/>
                </a:lnTo>
                <a:lnTo>
                  <a:pt x="114774" y="95503"/>
                </a:lnTo>
                <a:close/>
              </a:path>
              <a:path extrusionOk="0" h="120000" w="120000">
                <a:moveTo>
                  <a:pt x="116411" y="95291"/>
                </a:moveTo>
                <a:lnTo>
                  <a:pt x="116283" y="94601"/>
                </a:lnTo>
                <a:lnTo>
                  <a:pt x="116267" y="94572"/>
                </a:lnTo>
                <a:lnTo>
                  <a:pt x="115971" y="95048"/>
                </a:lnTo>
                <a:lnTo>
                  <a:pt x="115945" y="95233"/>
                </a:lnTo>
                <a:lnTo>
                  <a:pt x="115637" y="95195"/>
                </a:lnTo>
                <a:lnTo>
                  <a:pt x="115960" y="100512"/>
                </a:lnTo>
                <a:lnTo>
                  <a:pt x="116080" y="100464"/>
                </a:lnTo>
                <a:lnTo>
                  <a:pt x="116453" y="101395"/>
                </a:lnTo>
                <a:lnTo>
                  <a:pt x="116411" y="95291"/>
                </a:lnTo>
                <a:close/>
              </a:path>
              <a:path extrusionOk="0" h="120000" w="120000">
                <a:moveTo>
                  <a:pt x="115960" y="100512"/>
                </a:moveTo>
                <a:lnTo>
                  <a:pt x="115637" y="95195"/>
                </a:lnTo>
                <a:lnTo>
                  <a:pt x="115520" y="95193"/>
                </a:lnTo>
                <a:lnTo>
                  <a:pt x="115520" y="96123"/>
                </a:lnTo>
                <a:lnTo>
                  <a:pt x="115334" y="95813"/>
                </a:lnTo>
                <a:lnTo>
                  <a:pt x="115310" y="100697"/>
                </a:lnTo>
                <a:lnTo>
                  <a:pt x="115960" y="100512"/>
                </a:lnTo>
                <a:close/>
              </a:path>
              <a:path extrusionOk="0" h="120000" w="120000">
                <a:moveTo>
                  <a:pt x="115334" y="95813"/>
                </a:moveTo>
                <a:lnTo>
                  <a:pt x="115147" y="95503"/>
                </a:lnTo>
                <a:lnTo>
                  <a:pt x="114774" y="95813"/>
                </a:lnTo>
                <a:lnTo>
                  <a:pt x="114400" y="95813"/>
                </a:lnTo>
                <a:lnTo>
                  <a:pt x="114689" y="100765"/>
                </a:lnTo>
                <a:lnTo>
                  <a:pt x="115310" y="100697"/>
                </a:lnTo>
                <a:lnTo>
                  <a:pt x="115334" y="95813"/>
                </a:lnTo>
                <a:close/>
              </a:path>
              <a:path extrusionOk="0" h="120000" w="120000">
                <a:moveTo>
                  <a:pt x="116453" y="101395"/>
                </a:moveTo>
                <a:lnTo>
                  <a:pt x="116267" y="101704"/>
                </a:lnTo>
                <a:lnTo>
                  <a:pt x="116453" y="102015"/>
                </a:lnTo>
                <a:lnTo>
                  <a:pt x="116640" y="102324"/>
                </a:lnTo>
                <a:lnTo>
                  <a:pt x="116640" y="102015"/>
                </a:lnTo>
                <a:lnTo>
                  <a:pt x="116827" y="101084"/>
                </a:lnTo>
                <a:lnTo>
                  <a:pt x="116453" y="101395"/>
                </a:lnTo>
                <a:close/>
              </a:path>
              <a:path extrusionOk="0" h="120000" w="120000">
                <a:moveTo>
                  <a:pt x="117013" y="101395"/>
                </a:moveTo>
                <a:lnTo>
                  <a:pt x="117200" y="101084"/>
                </a:lnTo>
                <a:lnTo>
                  <a:pt x="117013" y="100464"/>
                </a:lnTo>
                <a:lnTo>
                  <a:pt x="116827" y="95503"/>
                </a:lnTo>
                <a:lnTo>
                  <a:pt x="116453" y="101084"/>
                </a:lnTo>
                <a:lnTo>
                  <a:pt x="116640" y="100775"/>
                </a:lnTo>
                <a:lnTo>
                  <a:pt x="116640" y="100464"/>
                </a:lnTo>
                <a:lnTo>
                  <a:pt x="116827" y="100464"/>
                </a:lnTo>
                <a:lnTo>
                  <a:pt x="117013" y="100775"/>
                </a:lnTo>
                <a:lnTo>
                  <a:pt x="117013" y="101395"/>
                </a:lnTo>
                <a:close/>
              </a:path>
              <a:path extrusionOk="0" h="120000" w="120000">
                <a:moveTo>
                  <a:pt x="117013" y="94883"/>
                </a:moveTo>
                <a:lnTo>
                  <a:pt x="117013" y="100464"/>
                </a:lnTo>
                <a:lnTo>
                  <a:pt x="117200" y="101084"/>
                </a:lnTo>
                <a:lnTo>
                  <a:pt x="117200" y="97673"/>
                </a:lnTo>
                <a:lnTo>
                  <a:pt x="117387" y="97363"/>
                </a:lnTo>
                <a:lnTo>
                  <a:pt x="117200" y="97053"/>
                </a:lnTo>
                <a:lnTo>
                  <a:pt x="117013" y="97053"/>
                </a:lnTo>
                <a:lnTo>
                  <a:pt x="117013" y="94883"/>
                </a:lnTo>
                <a:close/>
              </a:path>
              <a:path extrusionOk="0" h="120000" w="120000">
                <a:moveTo>
                  <a:pt x="116827" y="101084"/>
                </a:moveTo>
                <a:lnTo>
                  <a:pt x="116640" y="102015"/>
                </a:lnTo>
                <a:lnTo>
                  <a:pt x="117013" y="101395"/>
                </a:lnTo>
                <a:lnTo>
                  <a:pt x="117013" y="100775"/>
                </a:lnTo>
                <a:lnTo>
                  <a:pt x="116827" y="101084"/>
                </a:lnTo>
                <a:close/>
              </a:path>
              <a:path extrusionOk="0" h="120000" w="120000">
                <a:moveTo>
                  <a:pt x="116640" y="102324"/>
                </a:moveTo>
                <a:lnTo>
                  <a:pt x="116453" y="102015"/>
                </a:lnTo>
                <a:lnTo>
                  <a:pt x="116267" y="102324"/>
                </a:lnTo>
                <a:lnTo>
                  <a:pt x="115893" y="102635"/>
                </a:lnTo>
                <a:lnTo>
                  <a:pt x="115893" y="103255"/>
                </a:lnTo>
                <a:lnTo>
                  <a:pt x="116080" y="103255"/>
                </a:lnTo>
                <a:lnTo>
                  <a:pt x="116453" y="102945"/>
                </a:lnTo>
                <a:lnTo>
                  <a:pt x="116640" y="102324"/>
                </a:lnTo>
                <a:close/>
              </a:path>
              <a:path extrusionOk="0" h="120000" w="120000">
                <a:moveTo>
                  <a:pt x="117573" y="97673"/>
                </a:moveTo>
                <a:lnTo>
                  <a:pt x="117200" y="97673"/>
                </a:lnTo>
                <a:lnTo>
                  <a:pt x="117387" y="101395"/>
                </a:lnTo>
                <a:lnTo>
                  <a:pt x="117573" y="101084"/>
                </a:lnTo>
                <a:lnTo>
                  <a:pt x="117573" y="98293"/>
                </a:lnTo>
                <a:lnTo>
                  <a:pt x="117760" y="97984"/>
                </a:lnTo>
                <a:lnTo>
                  <a:pt x="117760" y="97673"/>
                </a:lnTo>
                <a:lnTo>
                  <a:pt x="117573" y="97673"/>
                </a:lnTo>
                <a:close/>
              </a:path>
              <a:path extrusionOk="0" h="120000" w="120000">
                <a:moveTo>
                  <a:pt x="118693" y="99844"/>
                </a:moveTo>
                <a:lnTo>
                  <a:pt x="118507" y="99844"/>
                </a:lnTo>
                <a:lnTo>
                  <a:pt x="118319" y="99533"/>
                </a:lnTo>
                <a:lnTo>
                  <a:pt x="118319" y="98293"/>
                </a:lnTo>
                <a:lnTo>
                  <a:pt x="118133" y="98293"/>
                </a:lnTo>
                <a:lnTo>
                  <a:pt x="117760" y="98913"/>
                </a:lnTo>
                <a:lnTo>
                  <a:pt x="117573" y="98913"/>
                </a:lnTo>
                <a:lnTo>
                  <a:pt x="117573" y="100464"/>
                </a:lnTo>
                <a:lnTo>
                  <a:pt x="117946" y="100464"/>
                </a:lnTo>
                <a:lnTo>
                  <a:pt x="118319" y="101084"/>
                </a:lnTo>
                <a:lnTo>
                  <a:pt x="118319" y="100464"/>
                </a:lnTo>
                <a:lnTo>
                  <a:pt x="118693" y="100464"/>
                </a:lnTo>
                <a:lnTo>
                  <a:pt x="118693" y="99844"/>
                </a:lnTo>
                <a:close/>
              </a:path>
              <a:path extrusionOk="0" h="120000" w="120000">
                <a:moveTo>
                  <a:pt x="118693" y="97984"/>
                </a:moveTo>
                <a:lnTo>
                  <a:pt x="118507" y="97984"/>
                </a:lnTo>
                <a:lnTo>
                  <a:pt x="118507" y="98604"/>
                </a:lnTo>
                <a:lnTo>
                  <a:pt x="118319" y="98604"/>
                </a:lnTo>
                <a:lnTo>
                  <a:pt x="118319" y="98293"/>
                </a:lnTo>
                <a:lnTo>
                  <a:pt x="118319" y="99533"/>
                </a:lnTo>
                <a:lnTo>
                  <a:pt x="118319" y="99224"/>
                </a:lnTo>
                <a:lnTo>
                  <a:pt x="118507" y="99224"/>
                </a:lnTo>
                <a:lnTo>
                  <a:pt x="118693" y="98913"/>
                </a:lnTo>
                <a:lnTo>
                  <a:pt x="118693" y="97984"/>
                </a:lnTo>
                <a:close/>
              </a:path>
              <a:path extrusionOk="0" h="120000" w="120000">
                <a:moveTo>
                  <a:pt x="118693" y="97984"/>
                </a:moveTo>
                <a:lnTo>
                  <a:pt x="118693" y="98913"/>
                </a:lnTo>
                <a:lnTo>
                  <a:pt x="118880" y="98604"/>
                </a:lnTo>
                <a:lnTo>
                  <a:pt x="118880" y="98293"/>
                </a:lnTo>
                <a:lnTo>
                  <a:pt x="119066" y="97673"/>
                </a:lnTo>
                <a:lnTo>
                  <a:pt x="118693" y="97984"/>
                </a:lnTo>
                <a:close/>
              </a:path>
              <a:path extrusionOk="0" h="120000" w="120000">
                <a:moveTo>
                  <a:pt x="119626" y="99844"/>
                </a:moveTo>
                <a:lnTo>
                  <a:pt x="119813" y="99533"/>
                </a:lnTo>
                <a:lnTo>
                  <a:pt x="119626" y="99224"/>
                </a:lnTo>
                <a:lnTo>
                  <a:pt x="119439" y="99224"/>
                </a:lnTo>
                <a:lnTo>
                  <a:pt x="119439" y="99844"/>
                </a:lnTo>
                <a:lnTo>
                  <a:pt x="119253" y="99844"/>
                </a:lnTo>
                <a:lnTo>
                  <a:pt x="119253" y="100464"/>
                </a:lnTo>
                <a:lnTo>
                  <a:pt x="119626" y="99844"/>
                </a:lnTo>
                <a:close/>
              </a:path>
              <a:path extrusionOk="0" h="120000" w="120000">
                <a:moveTo>
                  <a:pt x="119253" y="100464"/>
                </a:moveTo>
                <a:lnTo>
                  <a:pt x="119253" y="99844"/>
                </a:lnTo>
                <a:lnTo>
                  <a:pt x="119066" y="99844"/>
                </a:lnTo>
                <a:lnTo>
                  <a:pt x="119066" y="101395"/>
                </a:lnTo>
                <a:lnTo>
                  <a:pt x="118880" y="101395"/>
                </a:lnTo>
                <a:lnTo>
                  <a:pt x="118765" y="103278"/>
                </a:lnTo>
                <a:lnTo>
                  <a:pt x="118693" y="103875"/>
                </a:lnTo>
                <a:lnTo>
                  <a:pt x="118880" y="103565"/>
                </a:lnTo>
                <a:lnTo>
                  <a:pt x="119439" y="103565"/>
                </a:lnTo>
                <a:lnTo>
                  <a:pt x="119223" y="101170"/>
                </a:lnTo>
                <a:lnTo>
                  <a:pt x="119253" y="100464"/>
                </a:lnTo>
                <a:close/>
              </a:path>
              <a:path extrusionOk="0" h="120000" w="120000">
                <a:moveTo>
                  <a:pt x="119813" y="101395"/>
                </a:moveTo>
                <a:lnTo>
                  <a:pt x="119484" y="101513"/>
                </a:lnTo>
                <a:lnTo>
                  <a:pt x="119626" y="102324"/>
                </a:lnTo>
                <a:lnTo>
                  <a:pt x="120000" y="101395"/>
                </a:lnTo>
                <a:lnTo>
                  <a:pt x="119813" y="100775"/>
                </a:lnTo>
                <a:lnTo>
                  <a:pt x="119626" y="101084"/>
                </a:lnTo>
                <a:lnTo>
                  <a:pt x="119813" y="101395"/>
                </a:lnTo>
                <a:close/>
              </a:path>
              <a:path extrusionOk="0" h="120000" w="120000">
                <a:moveTo>
                  <a:pt x="119626" y="102635"/>
                </a:moveTo>
                <a:lnTo>
                  <a:pt x="119626" y="102324"/>
                </a:lnTo>
                <a:lnTo>
                  <a:pt x="119484" y="101513"/>
                </a:lnTo>
                <a:lnTo>
                  <a:pt x="119223" y="101170"/>
                </a:lnTo>
                <a:lnTo>
                  <a:pt x="119439" y="103565"/>
                </a:lnTo>
                <a:lnTo>
                  <a:pt x="119439" y="103255"/>
                </a:lnTo>
                <a:lnTo>
                  <a:pt x="119626" y="103255"/>
                </a:lnTo>
                <a:lnTo>
                  <a:pt x="119626" y="102635"/>
                </a:lnTo>
                <a:close/>
              </a:path>
              <a:path extrusionOk="0" h="120000" w="120000">
                <a:moveTo>
                  <a:pt x="118758" y="102572"/>
                </a:moveTo>
                <a:lnTo>
                  <a:pt x="118765" y="103278"/>
                </a:lnTo>
                <a:lnTo>
                  <a:pt x="118880" y="101395"/>
                </a:lnTo>
                <a:lnTo>
                  <a:pt x="118693" y="101084"/>
                </a:lnTo>
                <a:lnTo>
                  <a:pt x="118319" y="101084"/>
                </a:lnTo>
                <a:lnTo>
                  <a:pt x="118319" y="102324"/>
                </a:lnTo>
                <a:lnTo>
                  <a:pt x="118758" y="102572"/>
                </a:lnTo>
                <a:close/>
              </a:path>
              <a:path extrusionOk="0" h="120000" w="120000">
                <a:moveTo>
                  <a:pt x="118319" y="102015"/>
                </a:moveTo>
                <a:lnTo>
                  <a:pt x="117946" y="102015"/>
                </a:lnTo>
                <a:lnTo>
                  <a:pt x="118133" y="103255"/>
                </a:lnTo>
                <a:lnTo>
                  <a:pt x="118319" y="103255"/>
                </a:lnTo>
                <a:lnTo>
                  <a:pt x="118319" y="102015"/>
                </a:lnTo>
                <a:close/>
              </a:path>
              <a:path extrusionOk="0" h="120000" w="120000">
                <a:moveTo>
                  <a:pt x="118693" y="99844"/>
                </a:moveTo>
                <a:lnTo>
                  <a:pt x="118693" y="100464"/>
                </a:lnTo>
                <a:lnTo>
                  <a:pt x="118880" y="100155"/>
                </a:lnTo>
                <a:lnTo>
                  <a:pt x="118880" y="99844"/>
                </a:lnTo>
                <a:lnTo>
                  <a:pt x="118693" y="99844"/>
                </a:lnTo>
                <a:close/>
              </a:path>
              <a:path extrusionOk="0" h="120000" w="120000">
                <a:moveTo>
                  <a:pt x="117013" y="94883"/>
                </a:moveTo>
                <a:lnTo>
                  <a:pt x="117200" y="96743"/>
                </a:lnTo>
                <a:lnTo>
                  <a:pt x="117387" y="96743"/>
                </a:lnTo>
                <a:lnTo>
                  <a:pt x="117573" y="95813"/>
                </a:lnTo>
                <a:lnTo>
                  <a:pt x="117573" y="95503"/>
                </a:lnTo>
                <a:lnTo>
                  <a:pt x="117387" y="95193"/>
                </a:lnTo>
                <a:lnTo>
                  <a:pt x="117200" y="94883"/>
                </a:lnTo>
                <a:lnTo>
                  <a:pt x="117013" y="94883"/>
                </a:lnTo>
                <a:close/>
              </a:path>
              <a:path extrusionOk="0" h="120000" w="120000">
                <a:moveTo>
                  <a:pt x="116411" y="95291"/>
                </a:moveTo>
                <a:lnTo>
                  <a:pt x="116453" y="101395"/>
                </a:lnTo>
                <a:lnTo>
                  <a:pt x="116453" y="101084"/>
                </a:lnTo>
                <a:lnTo>
                  <a:pt x="116827" y="95503"/>
                </a:lnTo>
                <a:lnTo>
                  <a:pt x="116411" y="95291"/>
                </a:lnTo>
                <a:close/>
              </a:path>
              <a:path extrusionOk="0" h="120000" w="120000">
                <a:moveTo>
                  <a:pt x="116080" y="100464"/>
                </a:moveTo>
                <a:lnTo>
                  <a:pt x="115920" y="101219"/>
                </a:lnTo>
                <a:lnTo>
                  <a:pt x="116046" y="101292"/>
                </a:lnTo>
                <a:lnTo>
                  <a:pt x="116453" y="101395"/>
                </a:lnTo>
                <a:lnTo>
                  <a:pt x="116080" y="100464"/>
                </a:lnTo>
                <a:close/>
              </a:path>
              <a:path extrusionOk="0" h="120000" w="120000">
                <a:moveTo>
                  <a:pt x="113654" y="90852"/>
                </a:moveTo>
                <a:lnTo>
                  <a:pt x="114027" y="90852"/>
                </a:lnTo>
                <a:lnTo>
                  <a:pt x="114027" y="90542"/>
                </a:lnTo>
                <a:lnTo>
                  <a:pt x="114214" y="90232"/>
                </a:lnTo>
                <a:lnTo>
                  <a:pt x="114400" y="89922"/>
                </a:lnTo>
                <a:lnTo>
                  <a:pt x="113841" y="89922"/>
                </a:lnTo>
                <a:lnTo>
                  <a:pt x="113654" y="90852"/>
                </a:lnTo>
                <a:close/>
              </a:path>
              <a:path extrusionOk="0" h="120000" w="120000">
                <a:moveTo>
                  <a:pt x="112907" y="100464"/>
                </a:moveTo>
                <a:lnTo>
                  <a:pt x="113280" y="100775"/>
                </a:lnTo>
                <a:lnTo>
                  <a:pt x="112907" y="95193"/>
                </a:lnTo>
                <a:lnTo>
                  <a:pt x="112907" y="93332"/>
                </a:lnTo>
                <a:lnTo>
                  <a:pt x="112721" y="89302"/>
                </a:lnTo>
                <a:lnTo>
                  <a:pt x="112721" y="100464"/>
                </a:lnTo>
                <a:lnTo>
                  <a:pt x="112907" y="100464"/>
                </a:lnTo>
                <a:close/>
              </a:path>
              <a:path extrusionOk="0" h="120000" w="120000">
                <a:moveTo>
                  <a:pt x="112721" y="90542"/>
                </a:moveTo>
                <a:lnTo>
                  <a:pt x="112348" y="90542"/>
                </a:lnTo>
                <a:lnTo>
                  <a:pt x="112534" y="100464"/>
                </a:lnTo>
                <a:lnTo>
                  <a:pt x="112721" y="100464"/>
                </a:lnTo>
                <a:lnTo>
                  <a:pt x="112721" y="90542"/>
                </a:lnTo>
                <a:close/>
              </a:path>
              <a:path extrusionOk="0" h="120000" w="120000">
                <a:moveTo>
                  <a:pt x="111228" y="97984"/>
                </a:moveTo>
                <a:lnTo>
                  <a:pt x="111042" y="98293"/>
                </a:lnTo>
                <a:lnTo>
                  <a:pt x="111228" y="98604"/>
                </a:lnTo>
                <a:lnTo>
                  <a:pt x="112534" y="100464"/>
                </a:lnTo>
                <a:lnTo>
                  <a:pt x="111415" y="97984"/>
                </a:lnTo>
                <a:lnTo>
                  <a:pt x="111297" y="97205"/>
                </a:lnTo>
                <a:lnTo>
                  <a:pt x="110888" y="97363"/>
                </a:lnTo>
                <a:lnTo>
                  <a:pt x="110855" y="97363"/>
                </a:lnTo>
                <a:lnTo>
                  <a:pt x="110855" y="97984"/>
                </a:lnTo>
                <a:lnTo>
                  <a:pt x="111228" y="97984"/>
                </a:lnTo>
                <a:close/>
              </a:path>
              <a:path extrusionOk="0" h="120000" w="120000">
                <a:moveTo>
                  <a:pt x="112534" y="100464"/>
                </a:moveTo>
                <a:lnTo>
                  <a:pt x="111228" y="98604"/>
                </a:lnTo>
                <a:lnTo>
                  <a:pt x="111042" y="98293"/>
                </a:lnTo>
                <a:lnTo>
                  <a:pt x="110855" y="98293"/>
                </a:lnTo>
                <a:lnTo>
                  <a:pt x="110855" y="98913"/>
                </a:lnTo>
                <a:lnTo>
                  <a:pt x="111042" y="100775"/>
                </a:lnTo>
                <a:lnTo>
                  <a:pt x="111042" y="100464"/>
                </a:lnTo>
                <a:lnTo>
                  <a:pt x="112534" y="100464"/>
                </a:lnTo>
                <a:close/>
              </a:path>
              <a:path extrusionOk="0" h="120000" w="120000">
                <a:moveTo>
                  <a:pt x="110855" y="98913"/>
                </a:moveTo>
                <a:lnTo>
                  <a:pt x="110295" y="99533"/>
                </a:lnTo>
                <a:lnTo>
                  <a:pt x="110626" y="100870"/>
                </a:lnTo>
                <a:lnTo>
                  <a:pt x="110855" y="100775"/>
                </a:lnTo>
                <a:lnTo>
                  <a:pt x="111042" y="100775"/>
                </a:lnTo>
                <a:lnTo>
                  <a:pt x="110855" y="98913"/>
                </a:lnTo>
                <a:close/>
              </a:path>
              <a:path extrusionOk="0" h="120000" w="120000">
                <a:moveTo>
                  <a:pt x="110295" y="99844"/>
                </a:moveTo>
                <a:lnTo>
                  <a:pt x="110108" y="99844"/>
                </a:lnTo>
                <a:lnTo>
                  <a:pt x="110249" y="100841"/>
                </a:lnTo>
                <a:lnTo>
                  <a:pt x="110626" y="100870"/>
                </a:lnTo>
                <a:lnTo>
                  <a:pt x="110295" y="99533"/>
                </a:lnTo>
                <a:lnTo>
                  <a:pt x="110295" y="99844"/>
                </a:lnTo>
                <a:close/>
              </a:path>
              <a:path extrusionOk="0" h="120000" w="120000">
                <a:moveTo>
                  <a:pt x="113841" y="100464"/>
                </a:moveTo>
                <a:lnTo>
                  <a:pt x="114027" y="100464"/>
                </a:lnTo>
                <a:lnTo>
                  <a:pt x="113841" y="93643"/>
                </a:lnTo>
                <a:lnTo>
                  <a:pt x="113654" y="93643"/>
                </a:lnTo>
                <a:lnTo>
                  <a:pt x="113468" y="94263"/>
                </a:lnTo>
                <a:lnTo>
                  <a:pt x="113280" y="94883"/>
                </a:lnTo>
                <a:lnTo>
                  <a:pt x="113156" y="94986"/>
                </a:lnTo>
                <a:lnTo>
                  <a:pt x="113094" y="95193"/>
                </a:lnTo>
                <a:lnTo>
                  <a:pt x="113280" y="100775"/>
                </a:lnTo>
                <a:lnTo>
                  <a:pt x="113468" y="101084"/>
                </a:lnTo>
                <a:lnTo>
                  <a:pt x="113654" y="101084"/>
                </a:lnTo>
                <a:lnTo>
                  <a:pt x="113841" y="100464"/>
                </a:lnTo>
                <a:lnTo>
                  <a:pt x="113841" y="93952"/>
                </a:lnTo>
                <a:lnTo>
                  <a:pt x="113841" y="100464"/>
                </a:lnTo>
                <a:close/>
              </a:path>
              <a:path extrusionOk="0" h="120000" w="120000">
                <a:moveTo>
                  <a:pt x="113841" y="93643"/>
                </a:moveTo>
                <a:lnTo>
                  <a:pt x="114027" y="100464"/>
                </a:lnTo>
                <a:lnTo>
                  <a:pt x="114027" y="95193"/>
                </a:lnTo>
                <a:lnTo>
                  <a:pt x="114552" y="94596"/>
                </a:lnTo>
                <a:lnTo>
                  <a:pt x="114612" y="94190"/>
                </a:lnTo>
                <a:lnTo>
                  <a:pt x="114254" y="93739"/>
                </a:lnTo>
                <a:lnTo>
                  <a:pt x="113841" y="93332"/>
                </a:lnTo>
                <a:lnTo>
                  <a:pt x="113841" y="93643"/>
                </a:lnTo>
                <a:close/>
              </a:path>
              <a:path extrusionOk="0" h="120000" w="120000">
                <a:moveTo>
                  <a:pt x="111974" y="94572"/>
                </a:moveTo>
                <a:lnTo>
                  <a:pt x="111601" y="95193"/>
                </a:lnTo>
                <a:lnTo>
                  <a:pt x="111974" y="95503"/>
                </a:lnTo>
                <a:lnTo>
                  <a:pt x="112161" y="95503"/>
                </a:lnTo>
                <a:lnTo>
                  <a:pt x="112039" y="93532"/>
                </a:lnTo>
                <a:lnTo>
                  <a:pt x="112007" y="94445"/>
                </a:lnTo>
                <a:lnTo>
                  <a:pt x="111974" y="94572"/>
                </a:lnTo>
                <a:lnTo>
                  <a:pt x="111788" y="95193"/>
                </a:lnTo>
                <a:lnTo>
                  <a:pt x="111974" y="94572"/>
                </a:lnTo>
                <a:close/>
              </a:path>
              <a:path extrusionOk="0" h="120000" w="120000">
                <a:moveTo>
                  <a:pt x="110668" y="97673"/>
                </a:moveTo>
                <a:lnTo>
                  <a:pt x="110855" y="97984"/>
                </a:lnTo>
                <a:lnTo>
                  <a:pt x="110855" y="97363"/>
                </a:lnTo>
                <a:lnTo>
                  <a:pt x="110481" y="97363"/>
                </a:lnTo>
                <a:lnTo>
                  <a:pt x="110481" y="97984"/>
                </a:lnTo>
                <a:lnTo>
                  <a:pt x="110855" y="97984"/>
                </a:lnTo>
                <a:lnTo>
                  <a:pt x="110668" y="97673"/>
                </a:lnTo>
                <a:close/>
              </a:path>
              <a:path extrusionOk="0" h="120000" w="120000">
                <a:moveTo>
                  <a:pt x="22581" y="10852"/>
                </a:moveTo>
                <a:lnTo>
                  <a:pt x="22768" y="11162"/>
                </a:lnTo>
                <a:lnTo>
                  <a:pt x="22954" y="11782"/>
                </a:lnTo>
                <a:lnTo>
                  <a:pt x="23141" y="12092"/>
                </a:lnTo>
                <a:lnTo>
                  <a:pt x="23327" y="12713"/>
                </a:lnTo>
                <a:lnTo>
                  <a:pt x="23141" y="9922"/>
                </a:lnTo>
                <a:lnTo>
                  <a:pt x="22768" y="10232"/>
                </a:lnTo>
                <a:lnTo>
                  <a:pt x="22581" y="10852"/>
                </a:lnTo>
                <a:close/>
              </a:path>
              <a:path extrusionOk="0" h="120000" w="120000">
                <a:moveTo>
                  <a:pt x="23141" y="5891"/>
                </a:moveTo>
                <a:lnTo>
                  <a:pt x="23327" y="6201"/>
                </a:lnTo>
                <a:lnTo>
                  <a:pt x="23514" y="6821"/>
                </a:lnTo>
                <a:lnTo>
                  <a:pt x="23701" y="13023"/>
                </a:lnTo>
                <a:lnTo>
                  <a:pt x="23514" y="2170"/>
                </a:lnTo>
                <a:lnTo>
                  <a:pt x="23141" y="2481"/>
                </a:lnTo>
                <a:lnTo>
                  <a:pt x="23514" y="3721"/>
                </a:lnTo>
                <a:lnTo>
                  <a:pt x="23514" y="4341"/>
                </a:lnTo>
                <a:lnTo>
                  <a:pt x="23327" y="4961"/>
                </a:lnTo>
                <a:lnTo>
                  <a:pt x="23141" y="5891"/>
                </a:lnTo>
                <a:close/>
              </a:path>
              <a:path extrusionOk="0" h="120000" w="120000">
                <a:moveTo>
                  <a:pt x="27433" y="0"/>
                </a:moveTo>
                <a:lnTo>
                  <a:pt x="27060" y="0"/>
                </a:lnTo>
                <a:lnTo>
                  <a:pt x="26687" y="619"/>
                </a:lnTo>
                <a:lnTo>
                  <a:pt x="26500" y="619"/>
                </a:lnTo>
                <a:lnTo>
                  <a:pt x="26360" y="13299"/>
                </a:lnTo>
                <a:lnTo>
                  <a:pt x="26500" y="13023"/>
                </a:lnTo>
                <a:lnTo>
                  <a:pt x="26687" y="12713"/>
                </a:lnTo>
                <a:lnTo>
                  <a:pt x="26873" y="13023"/>
                </a:lnTo>
                <a:lnTo>
                  <a:pt x="27623" y="13445"/>
                </a:lnTo>
                <a:lnTo>
                  <a:pt x="27433" y="0"/>
                </a:lnTo>
                <a:close/>
              </a:path>
              <a:path extrusionOk="0" h="120000" w="120000">
                <a:moveTo>
                  <a:pt x="26360" y="13299"/>
                </a:moveTo>
                <a:lnTo>
                  <a:pt x="26500" y="619"/>
                </a:lnTo>
                <a:lnTo>
                  <a:pt x="25885" y="774"/>
                </a:lnTo>
                <a:lnTo>
                  <a:pt x="25306" y="813"/>
                </a:lnTo>
                <a:lnTo>
                  <a:pt x="25008" y="930"/>
                </a:lnTo>
                <a:lnTo>
                  <a:pt x="24820" y="1240"/>
                </a:lnTo>
                <a:lnTo>
                  <a:pt x="25111" y="15243"/>
                </a:lnTo>
                <a:lnTo>
                  <a:pt x="25634" y="14758"/>
                </a:lnTo>
                <a:lnTo>
                  <a:pt x="26043" y="14016"/>
                </a:lnTo>
                <a:lnTo>
                  <a:pt x="26360" y="13299"/>
                </a:lnTo>
                <a:close/>
              </a:path>
              <a:path extrusionOk="0" h="120000" w="120000">
                <a:moveTo>
                  <a:pt x="24287" y="14989"/>
                </a:moveTo>
                <a:lnTo>
                  <a:pt x="24447" y="15194"/>
                </a:lnTo>
                <a:lnTo>
                  <a:pt x="25111" y="15243"/>
                </a:lnTo>
                <a:lnTo>
                  <a:pt x="24820" y="1240"/>
                </a:lnTo>
                <a:lnTo>
                  <a:pt x="24634" y="1550"/>
                </a:lnTo>
                <a:lnTo>
                  <a:pt x="24447" y="1240"/>
                </a:lnTo>
                <a:lnTo>
                  <a:pt x="24287" y="14989"/>
                </a:lnTo>
                <a:close/>
              </a:path>
              <a:path extrusionOk="0" h="120000" w="120000">
                <a:moveTo>
                  <a:pt x="23514" y="2170"/>
                </a:moveTo>
                <a:lnTo>
                  <a:pt x="23701" y="13023"/>
                </a:lnTo>
                <a:lnTo>
                  <a:pt x="23952" y="14024"/>
                </a:lnTo>
                <a:lnTo>
                  <a:pt x="24287" y="14989"/>
                </a:lnTo>
                <a:lnTo>
                  <a:pt x="24447" y="1240"/>
                </a:lnTo>
                <a:lnTo>
                  <a:pt x="24074" y="1550"/>
                </a:lnTo>
                <a:lnTo>
                  <a:pt x="23888" y="1550"/>
                </a:lnTo>
                <a:lnTo>
                  <a:pt x="23514" y="2170"/>
                </a:lnTo>
                <a:close/>
              </a:path>
              <a:path extrusionOk="0" h="120000" w="120000">
                <a:moveTo>
                  <a:pt x="23514" y="7131"/>
                </a:moveTo>
                <a:lnTo>
                  <a:pt x="22954" y="7131"/>
                </a:lnTo>
                <a:lnTo>
                  <a:pt x="23167" y="8055"/>
                </a:lnTo>
                <a:lnTo>
                  <a:pt x="23299" y="8978"/>
                </a:lnTo>
                <a:lnTo>
                  <a:pt x="23327" y="12713"/>
                </a:lnTo>
                <a:lnTo>
                  <a:pt x="23514" y="13023"/>
                </a:lnTo>
                <a:lnTo>
                  <a:pt x="23701" y="13023"/>
                </a:lnTo>
                <a:lnTo>
                  <a:pt x="23514" y="6821"/>
                </a:lnTo>
                <a:lnTo>
                  <a:pt x="23514" y="7131"/>
                </a:lnTo>
                <a:close/>
              </a:path>
              <a:path extrusionOk="0" h="120000" w="120000">
                <a:moveTo>
                  <a:pt x="33405" y="5581"/>
                </a:moveTo>
                <a:lnTo>
                  <a:pt x="33592" y="5891"/>
                </a:lnTo>
                <a:lnTo>
                  <a:pt x="33966" y="5271"/>
                </a:lnTo>
                <a:lnTo>
                  <a:pt x="34152" y="5271"/>
                </a:lnTo>
                <a:lnTo>
                  <a:pt x="34152" y="2790"/>
                </a:lnTo>
                <a:lnTo>
                  <a:pt x="33966" y="2790"/>
                </a:lnTo>
                <a:lnTo>
                  <a:pt x="33598" y="2495"/>
                </a:lnTo>
                <a:lnTo>
                  <a:pt x="33405" y="5581"/>
                </a:lnTo>
                <a:close/>
              </a:path>
              <a:path extrusionOk="0" h="120000" w="120000">
                <a:moveTo>
                  <a:pt x="32472" y="6511"/>
                </a:moveTo>
                <a:lnTo>
                  <a:pt x="32846" y="5581"/>
                </a:lnTo>
                <a:lnTo>
                  <a:pt x="33405" y="5581"/>
                </a:lnTo>
                <a:lnTo>
                  <a:pt x="33598" y="2495"/>
                </a:lnTo>
                <a:lnTo>
                  <a:pt x="32909" y="2140"/>
                </a:lnTo>
                <a:lnTo>
                  <a:pt x="32472" y="6511"/>
                </a:lnTo>
                <a:close/>
              </a:path>
              <a:path extrusionOk="0" h="120000" w="120000">
                <a:moveTo>
                  <a:pt x="31726" y="6821"/>
                </a:moveTo>
                <a:lnTo>
                  <a:pt x="31912" y="6821"/>
                </a:lnTo>
                <a:lnTo>
                  <a:pt x="32285" y="6511"/>
                </a:lnTo>
                <a:lnTo>
                  <a:pt x="32472" y="6511"/>
                </a:lnTo>
                <a:lnTo>
                  <a:pt x="32909" y="2140"/>
                </a:lnTo>
                <a:lnTo>
                  <a:pt x="32127" y="1865"/>
                </a:lnTo>
                <a:lnTo>
                  <a:pt x="31726" y="6821"/>
                </a:lnTo>
                <a:close/>
              </a:path>
              <a:path extrusionOk="0" h="120000" w="120000">
                <a:moveTo>
                  <a:pt x="32127" y="1865"/>
                </a:moveTo>
                <a:lnTo>
                  <a:pt x="31480" y="1814"/>
                </a:lnTo>
                <a:lnTo>
                  <a:pt x="31353" y="1860"/>
                </a:lnTo>
                <a:lnTo>
                  <a:pt x="31166" y="2170"/>
                </a:lnTo>
                <a:lnTo>
                  <a:pt x="31166" y="2481"/>
                </a:lnTo>
                <a:lnTo>
                  <a:pt x="31353" y="6821"/>
                </a:lnTo>
                <a:lnTo>
                  <a:pt x="31726" y="6821"/>
                </a:lnTo>
                <a:lnTo>
                  <a:pt x="32127" y="1865"/>
                </a:lnTo>
                <a:close/>
              </a:path>
              <a:path extrusionOk="0" h="120000" w="120000">
                <a:moveTo>
                  <a:pt x="30419" y="8682"/>
                </a:moveTo>
                <a:lnTo>
                  <a:pt x="30606" y="8371"/>
                </a:lnTo>
                <a:lnTo>
                  <a:pt x="30606" y="8062"/>
                </a:lnTo>
                <a:lnTo>
                  <a:pt x="31353" y="6821"/>
                </a:lnTo>
                <a:lnTo>
                  <a:pt x="31166" y="2481"/>
                </a:lnTo>
                <a:lnTo>
                  <a:pt x="30565" y="2161"/>
                </a:lnTo>
                <a:lnTo>
                  <a:pt x="30419" y="8682"/>
                </a:lnTo>
                <a:close/>
              </a:path>
              <a:path extrusionOk="0" h="120000" w="120000">
                <a:moveTo>
                  <a:pt x="29859" y="9302"/>
                </a:moveTo>
                <a:lnTo>
                  <a:pt x="30046" y="8991"/>
                </a:lnTo>
                <a:lnTo>
                  <a:pt x="30046" y="8682"/>
                </a:lnTo>
                <a:lnTo>
                  <a:pt x="30419" y="8682"/>
                </a:lnTo>
                <a:lnTo>
                  <a:pt x="30565" y="2161"/>
                </a:lnTo>
                <a:lnTo>
                  <a:pt x="29936" y="1918"/>
                </a:lnTo>
                <a:lnTo>
                  <a:pt x="29859" y="9302"/>
                </a:lnTo>
                <a:close/>
              </a:path>
              <a:path extrusionOk="0" h="120000" w="120000">
                <a:moveTo>
                  <a:pt x="29673" y="9922"/>
                </a:moveTo>
                <a:lnTo>
                  <a:pt x="29859" y="9922"/>
                </a:lnTo>
                <a:lnTo>
                  <a:pt x="29859" y="9302"/>
                </a:lnTo>
                <a:lnTo>
                  <a:pt x="29936" y="1918"/>
                </a:lnTo>
                <a:lnTo>
                  <a:pt x="29486" y="9922"/>
                </a:lnTo>
                <a:lnTo>
                  <a:pt x="29486" y="10232"/>
                </a:lnTo>
                <a:lnTo>
                  <a:pt x="29673" y="9922"/>
                </a:lnTo>
                <a:close/>
              </a:path>
              <a:path extrusionOk="0" h="120000" w="120000">
                <a:moveTo>
                  <a:pt x="29300" y="10232"/>
                </a:moveTo>
                <a:lnTo>
                  <a:pt x="29486" y="9922"/>
                </a:lnTo>
                <a:lnTo>
                  <a:pt x="29936" y="1918"/>
                </a:lnTo>
                <a:lnTo>
                  <a:pt x="29299" y="1670"/>
                </a:lnTo>
                <a:lnTo>
                  <a:pt x="29300" y="11782"/>
                </a:lnTo>
                <a:lnTo>
                  <a:pt x="29300" y="10232"/>
                </a:lnTo>
                <a:close/>
              </a:path>
              <a:path extrusionOk="0" h="120000" w="120000">
                <a:moveTo>
                  <a:pt x="28927" y="11782"/>
                </a:moveTo>
                <a:lnTo>
                  <a:pt x="29300" y="11782"/>
                </a:lnTo>
                <a:lnTo>
                  <a:pt x="29299" y="1670"/>
                </a:lnTo>
                <a:lnTo>
                  <a:pt x="28674" y="1333"/>
                </a:lnTo>
                <a:lnTo>
                  <a:pt x="28927" y="13023"/>
                </a:lnTo>
                <a:lnTo>
                  <a:pt x="28927" y="11782"/>
                </a:lnTo>
                <a:close/>
              </a:path>
              <a:path extrusionOk="0" h="120000" w="120000">
                <a:moveTo>
                  <a:pt x="27433" y="0"/>
                </a:moveTo>
                <a:lnTo>
                  <a:pt x="27623" y="13445"/>
                </a:lnTo>
                <a:lnTo>
                  <a:pt x="28154" y="13193"/>
                </a:lnTo>
                <a:lnTo>
                  <a:pt x="28366" y="13023"/>
                </a:lnTo>
                <a:lnTo>
                  <a:pt x="28927" y="13023"/>
                </a:lnTo>
                <a:lnTo>
                  <a:pt x="28674" y="1333"/>
                </a:lnTo>
                <a:lnTo>
                  <a:pt x="28180" y="930"/>
                </a:lnTo>
                <a:lnTo>
                  <a:pt x="27807" y="930"/>
                </a:lnTo>
                <a:lnTo>
                  <a:pt x="27433" y="0"/>
                </a:lnTo>
                <a:close/>
              </a:path>
              <a:path extrusionOk="0" h="120000" w="120000">
                <a:moveTo>
                  <a:pt x="34898" y="4030"/>
                </a:moveTo>
                <a:lnTo>
                  <a:pt x="34525" y="4030"/>
                </a:lnTo>
                <a:lnTo>
                  <a:pt x="34712" y="5271"/>
                </a:lnTo>
                <a:lnTo>
                  <a:pt x="34898" y="5271"/>
                </a:lnTo>
                <a:lnTo>
                  <a:pt x="35085" y="4961"/>
                </a:lnTo>
                <a:lnTo>
                  <a:pt x="35272" y="4341"/>
                </a:lnTo>
                <a:lnTo>
                  <a:pt x="34898" y="4030"/>
                </a:lnTo>
                <a:close/>
              </a:path>
              <a:path extrusionOk="0" h="120000" w="120000">
                <a:moveTo>
                  <a:pt x="34525" y="5581"/>
                </a:moveTo>
                <a:lnTo>
                  <a:pt x="34712" y="5271"/>
                </a:lnTo>
                <a:lnTo>
                  <a:pt x="34525" y="4030"/>
                </a:lnTo>
                <a:lnTo>
                  <a:pt x="34339" y="3721"/>
                </a:lnTo>
                <a:lnTo>
                  <a:pt x="34152" y="3410"/>
                </a:lnTo>
                <a:lnTo>
                  <a:pt x="34152" y="5271"/>
                </a:lnTo>
                <a:lnTo>
                  <a:pt x="34525" y="5581"/>
                </a:lnTo>
                <a:close/>
              </a:path>
              <a:path extrusionOk="0" h="120000" w="120000">
                <a:moveTo>
                  <a:pt x="36205" y="26666"/>
                </a:moveTo>
                <a:lnTo>
                  <a:pt x="36391" y="26666"/>
                </a:lnTo>
                <a:lnTo>
                  <a:pt x="36205" y="26046"/>
                </a:lnTo>
                <a:lnTo>
                  <a:pt x="35645" y="25426"/>
                </a:lnTo>
                <a:lnTo>
                  <a:pt x="36578" y="27596"/>
                </a:lnTo>
                <a:lnTo>
                  <a:pt x="36391" y="26976"/>
                </a:lnTo>
                <a:lnTo>
                  <a:pt x="36205" y="26666"/>
                </a:lnTo>
                <a:close/>
              </a:path>
              <a:path extrusionOk="0" h="120000" w="120000">
                <a:moveTo>
                  <a:pt x="39191" y="29456"/>
                </a:moveTo>
                <a:lnTo>
                  <a:pt x="38817" y="29767"/>
                </a:lnTo>
                <a:lnTo>
                  <a:pt x="38631" y="29767"/>
                </a:lnTo>
                <a:lnTo>
                  <a:pt x="38444" y="30077"/>
                </a:lnTo>
                <a:lnTo>
                  <a:pt x="38444" y="29767"/>
                </a:lnTo>
                <a:lnTo>
                  <a:pt x="38071" y="30077"/>
                </a:lnTo>
                <a:lnTo>
                  <a:pt x="38611" y="49580"/>
                </a:lnTo>
                <a:lnTo>
                  <a:pt x="39004" y="49612"/>
                </a:lnTo>
                <a:lnTo>
                  <a:pt x="39191" y="29456"/>
                </a:lnTo>
                <a:close/>
              </a:path>
              <a:path extrusionOk="0" h="120000" w="120000">
                <a:moveTo>
                  <a:pt x="41243" y="7751"/>
                </a:moveTo>
                <a:lnTo>
                  <a:pt x="40781" y="7161"/>
                </a:lnTo>
                <a:lnTo>
                  <a:pt x="41617" y="25736"/>
                </a:lnTo>
                <a:lnTo>
                  <a:pt x="41617" y="25426"/>
                </a:lnTo>
                <a:lnTo>
                  <a:pt x="41804" y="25426"/>
                </a:lnTo>
                <a:lnTo>
                  <a:pt x="41617" y="8682"/>
                </a:lnTo>
                <a:lnTo>
                  <a:pt x="41243" y="8682"/>
                </a:lnTo>
                <a:lnTo>
                  <a:pt x="41243" y="7751"/>
                </a:lnTo>
                <a:close/>
              </a:path>
              <a:path extrusionOk="0" h="120000" w="120000">
                <a:moveTo>
                  <a:pt x="42363" y="30077"/>
                </a:moveTo>
                <a:lnTo>
                  <a:pt x="42177" y="29767"/>
                </a:lnTo>
                <a:lnTo>
                  <a:pt x="42363" y="32248"/>
                </a:lnTo>
                <a:lnTo>
                  <a:pt x="42363" y="30697"/>
                </a:lnTo>
                <a:lnTo>
                  <a:pt x="42550" y="30697"/>
                </a:lnTo>
                <a:lnTo>
                  <a:pt x="42363" y="30077"/>
                </a:lnTo>
                <a:close/>
              </a:path>
              <a:path extrusionOk="0" h="120000" w="120000">
                <a:moveTo>
                  <a:pt x="42924" y="59534"/>
                </a:moveTo>
                <a:lnTo>
                  <a:pt x="43110" y="59224"/>
                </a:lnTo>
                <a:lnTo>
                  <a:pt x="42924" y="46511"/>
                </a:lnTo>
                <a:lnTo>
                  <a:pt x="42550" y="46201"/>
                </a:lnTo>
                <a:lnTo>
                  <a:pt x="42363" y="46201"/>
                </a:lnTo>
                <a:lnTo>
                  <a:pt x="42363" y="46511"/>
                </a:lnTo>
                <a:lnTo>
                  <a:pt x="42550" y="46821"/>
                </a:lnTo>
                <a:lnTo>
                  <a:pt x="42736" y="47131"/>
                </a:lnTo>
                <a:lnTo>
                  <a:pt x="42924" y="59224"/>
                </a:lnTo>
                <a:lnTo>
                  <a:pt x="42924" y="59534"/>
                </a:lnTo>
                <a:close/>
              </a:path>
              <a:path extrusionOk="0" h="120000" w="120000">
                <a:moveTo>
                  <a:pt x="42736" y="45891"/>
                </a:moveTo>
                <a:lnTo>
                  <a:pt x="42736" y="46201"/>
                </a:lnTo>
                <a:lnTo>
                  <a:pt x="43110" y="46201"/>
                </a:lnTo>
                <a:lnTo>
                  <a:pt x="42736" y="31937"/>
                </a:lnTo>
                <a:lnTo>
                  <a:pt x="42363" y="32248"/>
                </a:lnTo>
                <a:lnTo>
                  <a:pt x="42177" y="29767"/>
                </a:lnTo>
                <a:lnTo>
                  <a:pt x="42177" y="45891"/>
                </a:lnTo>
                <a:lnTo>
                  <a:pt x="42736" y="45891"/>
                </a:lnTo>
                <a:close/>
              </a:path>
              <a:path extrusionOk="0" h="120000" w="120000">
                <a:moveTo>
                  <a:pt x="41990" y="46201"/>
                </a:moveTo>
                <a:lnTo>
                  <a:pt x="42177" y="45891"/>
                </a:lnTo>
                <a:lnTo>
                  <a:pt x="42177" y="29767"/>
                </a:lnTo>
                <a:lnTo>
                  <a:pt x="41804" y="29767"/>
                </a:lnTo>
                <a:lnTo>
                  <a:pt x="41430" y="29456"/>
                </a:lnTo>
                <a:lnTo>
                  <a:pt x="41243" y="29147"/>
                </a:lnTo>
                <a:lnTo>
                  <a:pt x="41243" y="46201"/>
                </a:lnTo>
                <a:lnTo>
                  <a:pt x="41990" y="46201"/>
                </a:lnTo>
                <a:close/>
              </a:path>
              <a:path extrusionOk="0" h="120000" w="120000">
                <a:moveTo>
                  <a:pt x="40684" y="47441"/>
                </a:moveTo>
                <a:lnTo>
                  <a:pt x="40870" y="47131"/>
                </a:lnTo>
                <a:lnTo>
                  <a:pt x="41057" y="46511"/>
                </a:lnTo>
                <a:lnTo>
                  <a:pt x="41243" y="46201"/>
                </a:lnTo>
                <a:lnTo>
                  <a:pt x="41243" y="29147"/>
                </a:lnTo>
                <a:lnTo>
                  <a:pt x="41057" y="28527"/>
                </a:lnTo>
                <a:lnTo>
                  <a:pt x="40870" y="28527"/>
                </a:lnTo>
                <a:lnTo>
                  <a:pt x="40684" y="47441"/>
                </a:lnTo>
                <a:close/>
              </a:path>
              <a:path extrusionOk="0" h="120000" w="120000">
                <a:moveTo>
                  <a:pt x="40497" y="28527"/>
                </a:moveTo>
                <a:lnTo>
                  <a:pt x="40311" y="28836"/>
                </a:lnTo>
                <a:lnTo>
                  <a:pt x="40497" y="47752"/>
                </a:lnTo>
                <a:lnTo>
                  <a:pt x="40684" y="47441"/>
                </a:lnTo>
                <a:lnTo>
                  <a:pt x="40870" y="28527"/>
                </a:lnTo>
                <a:lnTo>
                  <a:pt x="40497" y="28527"/>
                </a:lnTo>
                <a:close/>
              </a:path>
              <a:path extrusionOk="0" h="120000" w="120000">
                <a:moveTo>
                  <a:pt x="40124" y="29456"/>
                </a:moveTo>
                <a:lnTo>
                  <a:pt x="39377" y="29456"/>
                </a:lnTo>
                <a:lnTo>
                  <a:pt x="39419" y="48824"/>
                </a:lnTo>
                <a:lnTo>
                  <a:pt x="39807" y="47905"/>
                </a:lnTo>
                <a:lnTo>
                  <a:pt x="39937" y="47752"/>
                </a:lnTo>
                <a:lnTo>
                  <a:pt x="40124" y="47441"/>
                </a:lnTo>
                <a:lnTo>
                  <a:pt x="40497" y="47752"/>
                </a:lnTo>
                <a:lnTo>
                  <a:pt x="40311" y="28836"/>
                </a:lnTo>
                <a:lnTo>
                  <a:pt x="40124" y="29456"/>
                </a:lnTo>
                <a:close/>
              </a:path>
              <a:path extrusionOk="0" h="120000" w="120000">
                <a:moveTo>
                  <a:pt x="39191" y="29456"/>
                </a:moveTo>
                <a:lnTo>
                  <a:pt x="39004" y="49612"/>
                </a:lnTo>
                <a:lnTo>
                  <a:pt x="39419" y="48824"/>
                </a:lnTo>
                <a:lnTo>
                  <a:pt x="39377" y="29456"/>
                </a:lnTo>
                <a:lnTo>
                  <a:pt x="39191" y="29456"/>
                </a:lnTo>
                <a:close/>
              </a:path>
              <a:path extrusionOk="0" h="120000" w="120000">
                <a:moveTo>
                  <a:pt x="36466" y="48763"/>
                </a:moveTo>
                <a:lnTo>
                  <a:pt x="36578" y="49301"/>
                </a:lnTo>
                <a:lnTo>
                  <a:pt x="37238" y="49356"/>
                </a:lnTo>
                <a:lnTo>
                  <a:pt x="37951" y="49472"/>
                </a:lnTo>
                <a:lnTo>
                  <a:pt x="38611" y="49580"/>
                </a:lnTo>
                <a:lnTo>
                  <a:pt x="38071" y="30077"/>
                </a:lnTo>
                <a:lnTo>
                  <a:pt x="37412" y="30237"/>
                </a:lnTo>
                <a:lnTo>
                  <a:pt x="36735" y="30278"/>
                </a:lnTo>
                <a:lnTo>
                  <a:pt x="36466" y="48763"/>
                </a:lnTo>
                <a:close/>
              </a:path>
              <a:path extrusionOk="0" h="120000" w="120000">
                <a:moveTo>
                  <a:pt x="36466" y="48763"/>
                </a:moveTo>
                <a:lnTo>
                  <a:pt x="36735" y="30278"/>
                </a:lnTo>
                <a:lnTo>
                  <a:pt x="36078" y="30180"/>
                </a:lnTo>
                <a:lnTo>
                  <a:pt x="35831" y="47131"/>
                </a:lnTo>
                <a:lnTo>
                  <a:pt x="36018" y="47131"/>
                </a:lnTo>
                <a:lnTo>
                  <a:pt x="36018" y="46821"/>
                </a:lnTo>
                <a:lnTo>
                  <a:pt x="36391" y="46821"/>
                </a:lnTo>
                <a:lnTo>
                  <a:pt x="36466" y="48763"/>
                </a:lnTo>
                <a:close/>
              </a:path>
              <a:path extrusionOk="0" h="120000" w="120000">
                <a:moveTo>
                  <a:pt x="35645" y="46511"/>
                </a:moveTo>
                <a:lnTo>
                  <a:pt x="35831" y="47131"/>
                </a:lnTo>
                <a:lnTo>
                  <a:pt x="36078" y="30180"/>
                </a:lnTo>
                <a:lnTo>
                  <a:pt x="35483" y="29920"/>
                </a:lnTo>
                <a:lnTo>
                  <a:pt x="35272" y="29767"/>
                </a:lnTo>
                <a:lnTo>
                  <a:pt x="35272" y="46201"/>
                </a:lnTo>
                <a:lnTo>
                  <a:pt x="35645" y="46511"/>
                </a:lnTo>
                <a:close/>
              </a:path>
              <a:path extrusionOk="0" h="120000" w="120000">
                <a:moveTo>
                  <a:pt x="43110" y="46201"/>
                </a:moveTo>
                <a:lnTo>
                  <a:pt x="43110" y="46511"/>
                </a:lnTo>
                <a:lnTo>
                  <a:pt x="43297" y="59224"/>
                </a:lnTo>
                <a:lnTo>
                  <a:pt x="43189" y="32681"/>
                </a:lnTo>
                <a:lnTo>
                  <a:pt x="43051" y="31709"/>
                </a:lnTo>
                <a:lnTo>
                  <a:pt x="42937" y="30523"/>
                </a:lnTo>
                <a:lnTo>
                  <a:pt x="42924" y="30387"/>
                </a:lnTo>
                <a:lnTo>
                  <a:pt x="42924" y="30697"/>
                </a:lnTo>
                <a:lnTo>
                  <a:pt x="42736" y="31317"/>
                </a:lnTo>
                <a:lnTo>
                  <a:pt x="42736" y="31937"/>
                </a:lnTo>
                <a:lnTo>
                  <a:pt x="43110" y="46201"/>
                </a:lnTo>
                <a:close/>
              </a:path>
              <a:path extrusionOk="0" h="120000" w="120000">
                <a:moveTo>
                  <a:pt x="44603" y="28527"/>
                </a:moveTo>
                <a:lnTo>
                  <a:pt x="44603" y="28836"/>
                </a:lnTo>
                <a:lnTo>
                  <a:pt x="44416" y="29147"/>
                </a:lnTo>
                <a:lnTo>
                  <a:pt x="44230" y="28836"/>
                </a:lnTo>
                <a:lnTo>
                  <a:pt x="44043" y="29147"/>
                </a:lnTo>
                <a:lnTo>
                  <a:pt x="44043" y="29456"/>
                </a:lnTo>
                <a:lnTo>
                  <a:pt x="44230" y="31627"/>
                </a:lnTo>
                <a:lnTo>
                  <a:pt x="44416" y="32557"/>
                </a:lnTo>
                <a:lnTo>
                  <a:pt x="45536" y="59534"/>
                </a:lnTo>
                <a:lnTo>
                  <a:pt x="44603" y="28527"/>
                </a:lnTo>
                <a:close/>
              </a:path>
              <a:path extrusionOk="0" h="120000" w="120000">
                <a:moveTo>
                  <a:pt x="44043" y="29767"/>
                </a:moveTo>
                <a:lnTo>
                  <a:pt x="43670" y="29767"/>
                </a:lnTo>
                <a:lnTo>
                  <a:pt x="43856" y="30387"/>
                </a:lnTo>
                <a:lnTo>
                  <a:pt x="44043" y="31317"/>
                </a:lnTo>
                <a:lnTo>
                  <a:pt x="44230" y="31627"/>
                </a:lnTo>
                <a:lnTo>
                  <a:pt x="44043" y="29456"/>
                </a:lnTo>
                <a:lnTo>
                  <a:pt x="44043" y="29767"/>
                </a:lnTo>
                <a:close/>
              </a:path>
              <a:path extrusionOk="0" h="120000" w="120000">
                <a:moveTo>
                  <a:pt x="44230" y="25116"/>
                </a:moveTo>
                <a:lnTo>
                  <a:pt x="43856" y="25116"/>
                </a:lnTo>
                <a:lnTo>
                  <a:pt x="44043" y="28216"/>
                </a:lnTo>
                <a:lnTo>
                  <a:pt x="44230" y="27907"/>
                </a:lnTo>
                <a:lnTo>
                  <a:pt x="44230" y="27596"/>
                </a:lnTo>
                <a:lnTo>
                  <a:pt x="44043" y="27907"/>
                </a:lnTo>
                <a:lnTo>
                  <a:pt x="44043" y="27287"/>
                </a:lnTo>
                <a:lnTo>
                  <a:pt x="44230" y="25116"/>
                </a:lnTo>
                <a:close/>
              </a:path>
              <a:path extrusionOk="0" h="120000" w="120000">
                <a:moveTo>
                  <a:pt x="44043" y="33488"/>
                </a:moveTo>
                <a:lnTo>
                  <a:pt x="43856" y="34108"/>
                </a:lnTo>
                <a:lnTo>
                  <a:pt x="43856" y="34417"/>
                </a:lnTo>
                <a:lnTo>
                  <a:pt x="43483" y="59534"/>
                </a:lnTo>
                <a:lnTo>
                  <a:pt x="43483" y="59845"/>
                </a:lnTo>
                <a:lnTo>
                  <a:pt x="43670" y="60154"/>
                </a:lnTo>
                <a:lnTo>
                  <a:pt x="44230" y="59845"/>
                </a:lnTo>
                <a:lnTo>
                  <a:pt x="44043" y="33488"/>
                </a:lnTo>
                <a:close/>
              </a:path>
              <a:path extrusionOk="0" h="120000" w="120000">
                <a:moveTo>
                  <a:pt x="42924" y="59224"/>
                </a:moveTo>
                <a:lnTo>
                  <a:pt x="42736" y="47131"/>
                </a:lnTo>
                <a:lnTo>
                  <a:pt x="42550" y="47441"/>
                </a:lnTo>
                <a:lnTo>
                  <a:pt x="42337" y="60852"/>
                </a:lnTo>
                <a:lnTo>
                  <a:pt x="42363" y="60774"/>
                </a:lnTo>
                <a:lnTo>
                  <a:pt x="42363" y="59845"/>
                </a:lnTo>
                <a:lnTo>
                  <a:pt x="42736" y="59534"/>
                </a:lnTo>
                <a:lnTo>
                  <a:pt x="42924" y="59224"/>
                </a:lnTo>
                <a:close/>
              </a:path>
              <a:path extrusionOk="0" h="120000" w="120000">
                <a:moveTo>
                  <a:pt x="42337" y="60852"/>
                </a:moveTo>
                <a:lnTo>
                  <a:pt x="42550" y="47441"/>
                </a:lnTo>
                <a:lnTo>
                  <a:pt x="42177" y="47131"/>
                </a:lnTo>
                <a:lnTo>
                  <a:pt x="41990" y="47131"/>
                </a:lnTo>
                <a:lnTo>
                  <a:pt x="41990" y="48061"/>
                </a:lnTo>
                <a:lnTo>
                  <a:pt x="41846" y="61535"/>
                </a:lnTo>
                <a:lnTo>
                  <a:pt x="42337" y="60852"/>
                </a:lnTo>
                <a:close/>
              </a:path>
              <a:path extrusionOk="0" h="120000" w="120000">
                <a:moveTo>
                  <a:pt x="41846" y="61535"/>
                </a:moveTo>
                <a:lnTo>
                  <a:pt x="41990" y="48061"/>
                </a:lnTo>
                <a:lnTo>
                  <a:pt x="41617" y="48061"/>
                </a:lnTo>
                <a:lnTo>
                  <a:pt x="41430" y="48681"/>
                </a:lnTo>
                <a:lnTo>
                  <a:pt x="41243" y="49301"/>
                </a:lnTo>
                <a:lnTo>
                  <a:pt x="41243" y="62014"/>
                </a:lnTo>
                <a:lnTo>
                  <a:pt x="41846" y="61535"/>
                </a:lnTo>
                <a:close/>
              </a:path>
              <a:path extrusionOk="0" h="120000" w="120000">
                <a:moveTo>
                  <a:pt x="40311" y="64495"/>
                </a:moveTo>
                <a:lnTo>
                  <a:pt x="40311" y="63875"/>
                </a:lnTo>
                <a:lnTo>
                  <a:pt x="40497" y="63565"/>
                </a:lnTo>
                <a:lnTo>
                  <a:pt x="40684" y="63565"/>
                </a:lnTo>
                <a:lnTo>
                  <a:pt x="40870" y="63255"/>
                </a:lnTo>
                <a:lnTo>
                  <a:pt x="41057" y="62325"/>
                </a:lnTo>
                <a:lnTo>
                  <a:pt x="41243" y="62014"/>
                </a:lnTo>
                <a:lnTo>
                  <a:pt x="41243" y="49301"/>
                </a:lnTo>
                <a:lnTo>
                  <a:pt x="40870" y="49612"/>
                </a:lnTo>
                <a:lnTo>
                  <a:pt x="40684" y="49922"/>
                </a:lnTo>
                <a:lnTo>
                  <a:pt x="40684" y="49301"/>
                </a:lnTo>
                <a:lnTo>
                  <a:pt x="40311" y="49612"/>
                </a:lnTo>
                <a:lnTo>
                  <a:pt x="40311" y="64495"/>
                </a:lnTo>
                <a:close/>
              </a:path>
              <a:path extrusionOk="0" h="120000" w="120000">
                <a:moveTo>
                  <a:pt x="41990" y="8682"/>
                </a:moveTo>
                <a:lnTo>
                  <a:pt x="41617" y="8682"/>
                </a:lnTo>
                <a:lnTo>
                  <a:pt x="41804" y="25426"/>
                </a:lnTo>
                <a:lnTo>
                  <a:pt x="42363" y="25116"/>
                </a:lnTo>
                <a:lnTo>
                  <a:pt x="41990" y="8062"/>
                </a:lnTo>
                <a:lnTo>
                  <a:pt x="41804" y="8062"/>
                </a:lnTo>
                <a:lnTo>
                  <a:pt x="41990" y="8682"/>
                </a:lnTo>
                <a:close/>
              </a:path>
              <a:path extrusionOk="0" h="120000" w="120000">
                <a:moveTo>
                  <a:pt x="44107" y="11712"/>
                </a:moveTo>
                <a:lnTo>
                  <a:pt x="44222" y="10883"/>
                </a:lnTo>
                <a:lnTo>
                  <a:pt x="44475" y="10060"/>
                </a:lnTo>
                <a:lnTo>
                  <a:pt x="44768" y="9079"/>
                </a:lnTo>
                <a:lnTo>
                  <a:pt x="44789" y="8991"/>
                </a:lnTo>
                <a:lnTo>
                  <a:pt x="44416" y="8991"/>
                </a:lnTo>
                <a:lnTo>
                  <a:pt x="44107" y="11712"/>
                </a:lnTo>
                <a:close/>
              </a:path>
              <a:path extrusionOk="0" h="120000" w="120000">
                <a:moveTo>
                  <a:pt x="43856" y="7751"/>
                </a:moveTo>
                <a:lnTo>
                  <a:pt x="43670" y="7442"/>
                </a:lnTo>
                <a:lnTo>
                  <a:pt x="43856" y="24495"/>
                </a:lnTo>
                <a:lnTo>
                  <a:pt x="44416" y="23566"/>
                </a:lnTo>
                <a:lnTo>
                  <a:pt x="44107" y="11712"/>
                </a:lnTo>
                <a:lnTo>
                  <a:pt x="44416" y="8991"/>
                </a:lnTo>
                <a:lnTo>
                  <a:pt x="43856" y="7751"/>
                </a:lnTo>
                <a:close/>
              </a:path>
              <a:path extrusionOk="0" h="120000" w="120000">
                <a:moveTo>
                  <a:pt x="44043" y="31937"/>
                </a:moveTo>
                <a:lnTo>
                  <a:pt x="43856" y="32248"/>
                </a:lnTo>
                <a:lnTo>
                  <a:pt x="44043" y="32557"/>
                </a:lnTo>
                <a:lnTo>
                  <a:pt x="44416" y="32557"/>
                </a:lnTo>
                <a:lnTo>
                  <a:pt x="44230" y="31627"/>
                </a:lnTo>
                <a:lnTo>
                  <a:pt x="44043" y="31937"/>
                </a:lnTo>
                <a:close/>
              </a:path>
              <a:path extrusionOk="0" h="120000" w="120000">
                <a:moveTo>
                  <a:pt x="46294" y="59956"/>
                </a:moveTo>
                <a:lnTo>
                  <a:pt x="46096" y="60154"/>
                </a:lnTo>
                <a:lnTo>
                  <a:pt x="54867" y="86820"/>
                </a:lnTo>
                <a:lnTo>
                  <a:pt x="50388" y="72247"/>
                </a:lnTo>
                <a:lnTo>
                  <a:pt x="46469" y="27287"/>
                </a:lnTo>
                <a:lnTo>
                  <a:pt x="46096" y="27287"/>
                </a:lnTo>
                <a:lnTo>
                  <a:pt x="45909" y="26976"/>
                </a:lnTo>
                <a:lnTo>
                  <a:pt x="45909" y="27287"/>
                </a:lnTo>
                <a:lnTo>
                  <a:pt x="45897" y="59677"/>
                </a:lnTo>
                <a:lnTo>
                  <a:pt x="46294" y="59956"/>
                </a:lnTo>
                <a:close/>
              </a:path>
              <a:path extrusionOk="0" h="120000" w="120000">
                <a:moveTo>
                  <a:pt x="45909" y="27287"/>
                </a:moveTo>
                <a:lnTo>
                  <a:pt x="45723" y="27287"/>
                </a:lnTo>
                <a:lnTo>
                  <a:pt x="45723" y="27596"/>
                </a:lnTo>
                <a:lnTo>
                  <a:pt x="45349" y="27907"/>
                </a:lnTo>
                <a:lnTo>
                  <a:pt x="45349" y="28216"/>
                </a:lnTo>
                <a:lnTo>
                  <a:pt x="45536" y="59534"/>
                </a:lnTo>
                <a:lnTo>
                  <a:pt x="45897" y="59677"/>
                </a:lnTo>
                <a:lnTo>
                  <a:pt x="45909" y="27287"/>
                </a:lnTo>
                <a:close/>
              </a:path>
              <a:path extrusionOk="0" h="120000" w="120000">
                <a:moveTo>
                  <a:pt x="45536" y="59534"/>
                </a:moveTo>
                <a:lnTo>
                  <a:pt x="45349" y="28216"/>
                </a:lnTo>
                <a:lnTo>
                  <a:pt x="45163" y="28527"/>
                </a:lnTo>
                <a:lnTo>
                  <a:pt x="44976" y="28216"/>
                </a:lnTo>
                <a:lnTo>
                  <a:pt x="44789" y="28527"/>
                </a:lnTo>
                <a:lnTo>
                  <a:pt x="44603" y="28527"/>
                </a:lnTo>
                <a:lnTo>
                  <a:pt x="45536" y="59534"/>
                </a:lnTo>
                <a:close/>
              </a:path>
              <a:path extrusionOk="0" h="120000" w="120000">
                <a:moveTo>
                  <a:pt x="45536" y="59534"/>
                </a:moveTo>
                <a:lnTo>
                  <a:pt x="44416" y="32557"/>
                </a:lnTo>
                <a:lnTo>
                  <a:pt x="44416" y="59534"/>
                </a:lnTo>
                <a:lnTo>
                  <a:pt x="45536" y="59534"/>
                </a:lnTo>
                <a:close/>
              </a:path>
              <a:path extrusionOk="0" h="120000" w="120000">
                <a:moveTo>
                  <a:pt x="44230" y="59845"/>
                </a:moveTo>
                <a:lnTo>
                  <a:pt x="44416" y="59534"/>
                </a:lnTo>
                <a:lnTo>
                  <a:pt x="44416" y="33488"/>
                </a:lnTo>
                <a:lnTo>
                  <a:pt x="44043" y="33177"/>
                </a:lnTo>
                <a:lnTo>
                  <a:pt x="44043" y="33488"/>
                </a:lnTo>
                <a:lnTo>
                  <a:pt x="44230" y="59845"/>
                </a:lnTo>
                <a:close/>
              </a:path>
              <a:path extrusionOk="0" h="120000" w="120000">
                <a:moveTo>
                  <a:pt x="43430" y="33548"/>
                </a:moveTo>
                <a:lnTo>
                  <a:pt x="43189" y="32681"/>
                </a:lnTo>
                <a:lnTo>
                  <a:pt x="43297" y="59224"/>
                </a:lnTo>
                <a:lnTo>
                  <a:pt x="43483" y="59534"/>
                </a:lnTo>
                <a:lnTo>
                  <a:pt x="43856" y="34417"/>
                </a:lnTo>
                <a:lnTo>
                  <a:pt x="43430" y="33548"/>
                </a:lnTo>
                <a:close/>
              </a:path>
              <a:path extrusionOk="0" h="120000" w="120000">
                <a:moveTo>
                  <a:pt x="43110" y="46511"/>
                </a:moveTo>
                <a:lnTo>
                  <a:pt x="42924" y="46511"/>
                </a:lnTo>
                <a:lnTo>
                  <a:pt x="43110" y="59224"/>
                </a:lnTo>
                <a:lnTo>
                  <a:pt x="43297" y="59224"/>
                </a:lnTo>
                <a:lnTo>
                  <a:pt x="43110" y="46511"/>
                </a:lnTo>
                <a:close/>
              </a:path>
              <a:path extrusionOk="0" h="120000" w="120000">
                <a:moveTo>
                  <a:pt x="46655" y="25736"/>
                </a:moveTo>
                <a:lnTo>
                  <a:pt x="46843" y="26046"/>
                </a:lnTo>
                <a:lnTo>
                  <a:pt x="47029" y="26046"/>
                </a:lnTo>
                <a:lnTo>
                  <a:pt x="47083" y="26453"/>
                </a:lnTo>
                <a:lnTo>
                  <a:pt x="46636" y="26567"/>
                </a:lnTo>
                <a:lnTo>
                  <a:pt x="46469" y="26666"/>
                </a:lnTo>
                <a:lnTo>
                  <a:pt x="50388" y="72247"/>
                </a:lnTo>
                <a:lnTo>
                  <a:pt x="47402" y="25116"/>
                </a:lnTo>
                <a:lnTo>
                  <a:pt x="46866" y="24845"/>
                </a:lnTo>
                <a:lnTo>
                  <a:pt x="46655" y="25736"/>
                </a:lnTo>
                <a:close/>
              </a:path>
              <a:path extrusionOk="0" h="120000" w="120000">
                <a:moveTo>
                  <a:pt x="46340" y="25042"/>
                </a:moveTo>
                <a:lnTo>
                  <a:pt x="45909" y="25116"/>
                </a:lnTo>
                <a:lnTo>
                  <a:pt x="46096" y="26046"/>
                </a:lnTo>
                <a:lnTo>
                  <a:pt x="46282" y="25426"/>
                </a:lnTo>
                <a:lnTo>
                  <a:pt x="46655" y="25736"/>
                </a:lnTo>
                <a:lnTo>
                  <a:pt x="46866" y="24845"/>
                </a:lnTo>
                <a:lnTo>
                  <a:pt x="46340" y="25042"/>
                </a:lnTo>
                <a:close/>
              </a:path>
              <a:path extrusionOk="0" h="120000" w="120000">
                <a:moveTo>
                  <a:pt x="46096" y="26046"/>
                </a:moveTo>
                <a:lnTo>
                  <a:pt x="45909" y="25116"/>
                </a:lnTo>
                <a:lnTo>
                  <a:pt x="45536" y="24806"/>
                </a:lnTo>
                <a:lnTo>
                  <a:pt x="45349" y="24806"/>
                </a:lnTo>
                <a:lnTo>
                  <a:pt x="45163" y="25426"/>
                </a:lnTo>
                <a:lnTo>
                  <a:pt x="44976" y="25426"/>
                </a:lnTo>
                <a:lnTo>
                  <a:pt x="45245" y="26928"/>
                </a:lnTo>
                <a:lnTo>
                  <a:pt x="45531" y="26772"/>
                </a:lnTo>
                <a:lnTo>
                  <a:pt x="45926" y="26753"/>
                </a:lnTo>
                <a:lnTo>
                  <a:pt x="46096" y="26046"/>
                </a:lnTo>
                <a:close/>
              </a:path>
              <a:path extrusionOk="0" h="120000" w="120000">
                <a:moveTo>
                  <a:pt x="44789" y="25426"/>
                </a:moveTo>
                <a:lnTo>
                  <a:pt x="44230" y="25116"/>
                </a:lnTo>
                <a:lnTo>
                  <a:pt x="44416" y="26976"/>
                </a:lnTo>
                <a:lnTo>
                  <a:pt x="44603" y="27287"/>
                </a:lnTo>
                <a:lnTo>
                  <a:pt x="44789" y="27596"/>
                </a:lnTo>
                <a:lnTo>
                  <a:pt x="45245" y="26928"/>
                </a:lnTo>
                <a:lnTo>
                  <a:pt x="44976" y="25426"/>
                </a:lnTo>
                <a:lnTo>
                  <a:pt x="44789" y="25426"/>
                </a:lnTo>
                <a:close/>
              </a:path>
              <a:path extrusionOk="0" h="120000" w="120000">
                <a:moveTo>
                  <a:pt x="43856" y="27907"/>
                </a:moveTo>
                <a:lnTo>
                  <a:pt x="44043" y="28216"/>
                </a:lnTo>
                <a:lnTo>
                  <a:pt x="43856" y="25116"/>
                </a:lnTo>
                <a:lnTo>
                  <a:pt x="43696" y="26747"/>
                </a:lnTo>
                <a:lnTo>
                  <a:pt x="43670" y="27249"/>
                </a:lnTo>
                <a:lnTo>
                  <a:pt x="43670" y="27287"/>
                </a:lnTo>
                <a:lnTo>
                  <a:pt x="43483" y="27907"/>
                </a:lnTo>
                <a:lnTo>
                  <a:pt x="43856" y="27907"/>
                </a:lnTo>
                <a:close/>
              </a:path>
              <a:path extrusionOk="0" h="120000" w="120000">
                <a:moveTo>
                  <a:pt x="43297" y="27287"/>
                </a:moveTo>
                <a:lnTo>
                  <a:pt x="43110" y="27596"/>
                </a:lnTo>
                <a:lnTo>
                  <a:pt x="43297" y="27907"/>
                </a:lnTo>
                <a:lnTo>
                  <a:pt x="43483" y="27907"/>
                </a:lnTo>
                <a:lnTo>
                  <a:pt x="43670" y="27287"/>
                </a:lnTo>
                <a:lnTo>
                  <a:pt x="43297" y="27287"/>
                </a:lnTo>
                <a:close/>
              </a:path>
              <a:path extrusionOk="0" h="120000" w="120000">
                <a:moveTo>
                  <a:pt x="46282" y="26666"/>
                </a:moveTo>
                <a:lnTo>
                  <a:pt x="46469" y="26356"/>
                </a:lnTo>
                <a:lnTo>
                  <a:pt x="46469" y="26046"/>
                </a:lnTo>
                <a:lnTo>
                  <a:pt x="46096" y="26046"/>
                </a:lnTo>
                <a:lnTo>
                  <a:pt x="45926" y="26753"/>
                </a:lnTo>
                <a:lnTo>
                  <a:pt x="46282" y="26666"/>
                </a:lnTo>
                <a:close/>
              </a:path>
              <a:path extrusionOk="0" h="120000" w="120000">
                <a:moveTo>
                  <a:pt x="44416" y="26976"/>
                </a:moveTo>
                <a:lnTo>
                  <a:pt x="44230" y="27287"/>
                </a:lnTo>
                <a:lnTo>
                  <a:pt x="44603" y="27287"/>
                </a:lnTo>
                <a:lnTo>
                  <a:pt x="44416" y="26976"/>
                </a:lnTo>
                <a:close/>
              </a:path>
              <a:path extrusionOk="0" h="120000" w="120000">
                <a:moveTo>
                  <a:pt x="47402" y="21084"/>
                </a:moveTo>
                <a:lnTo>
                  <a:pt x="47402" y="20775"/>
                </a:lnTo>
                <a:lnTo>
                  <a:pt x="47775" y="20775"/>
                </a:lnTo>
                <a:lnTo>
                  <a:pt x="48149" y="21084"/>
                </a:lnTo>
                <a:lnTo>
                  <a:pt x="48335" y="23255"/>
                </a:lnTo>
                <a:lnTo>
                  <a:pt x="48335" y="10852"/>
                </a:lnTo>
                <a:lnTo>
                  <a:pt x="48149" y="10542"/>
                </a:lnTo>
                <a:lnTo>
                  <a:pt x="48149" y="10232"/>
                </a:lnTo>
                <a:lnTo>
                  <a:pt x="47402" y="10232"/>
                </a:lnTo>
                <a:lnTo>
                  <a:pt x="47402" y="21084"/>
                </a:lnTo>
                <a:close/>
              </a:path>
              <a:path extrusionOk="0" h="120000" w="120000">
                <a:moveTo>
                  <a:pt x="47589" y="22635"/>
                </a:moveTo>
                <a:lnTo>
                  <a:pt x="47775" y="22946"/>
                </a:lnTo>
                <a:lnTo>
                  <a:pt x="48335" y="23255"/>
                </a:lnTo>
                <a:lnTo>
                  <a:pt x="48149" y="21084"/>
                </a:lnTo>
                <a:lnTo>
                  <a:pt x="47962" y="21704"/>
                </a:lnTo>
                <a:lnTo>
                  <a:pt x="47775" y="22015"/>
                </a:lnTo>
                <a:lnTo>
                  <a:pt x="47589" y="22635"/>
                </a:lnTo>
                <a:close/>
              </a:path>
              <a:path extrusionOk="0" h="120000" w="120000">
                <a:moveTo>
                  <a:pt x="48335" y="23255"/>
                </a:moveTo>
                <a:lnTo>
                  <a:pt x="48522" y="22946"/>
                </a:lnTo>
                <a:lnTo>
                  <a:pt x="48522" y="12713"/>
                </a:lnTo>
                <a:lnTo>
                  <a:pt x="48709" y="12092"/>
                </a:lnTo>
                <a:lnTo>
                  <a:pt x="48709" y="11473"/>
                </a:lnTo>
                <a:lnTo>
                  <a:pt x="48335" y="11162"/>
                </a:lnTo>
                <a:lnTo>
                  <a:pt x="48335" y="23255"/>
                </a:lnTo>
                <a:close/>
              </a:path>
              <a:path extrusionOk="0" h="120000" w="120000">
                <a:moveTo>
                  <a:pt x="47402" y="10232"/>
                </a:moveTo>
                <a:lnTo>
                  <a:pt x="47216" y="10232"/>
                </a:lnTo>
                <a:lnTo>
                  <a:pt x="46843" y="9922"/>
                </a:lnTo>
                <a:lnTo>
                  <a:pt x="46469" y="9922"/>
                </a:lnTo>
                <a:lnTo>
                  <a:pt x="46469" y="10232"/>
                </a:lnTo>
                <a:lnTo>
                  <a:pt x="46843" y="22015"/>
                </a:lnTo>
                <a:lnTo>
                  <a:pt x="47402" y="21084"/>
                </a:lnTo>
                <a:lnTo>
                  <a:pt x="47402" y="10232"/>
                </a:lnTo>
                <a:close/>
              </a:path>
              <a:path extrusionOk="0" h="120000" w="120000">
                <a:moveTo>
                  <a:pt x="46096" y="22015"/>
                </a:moveTo>
                <a:lnTo>
                  <a:pt x="46843" y="22015"/>
                </a:lnTo>
                <a:lnTo>
                  <a:pt x="46469" y="10232"/>
                </a:lnTo>
                <a:lnTo>
                  <a:pt x="46282" y="10232"/>
                </a:lnTo>
                <a:lnTo>
                  <a:pt x="46282" y="10542"/>
                </a:lnTo>
                <a:lnTo>
                  <a:pt x="46096" y="22015"/>
                </a:lnTo>
                <a:close/>
              </a:path>
              <a:path extrusionOk="0" h="120000" w="120000">
                <a:moveTo>
                  <a:pt x="45909" y="10542"/>
                </a:moveTo>
                <a:lnTo>
                  <a:pt x="45723" y="9922"/>
                </a:lnTo>
                <a:lnTo>
                  <a:pt x="45909" y="23255"/>
                </a:lnTo>
                <a:lnTo>
                  <a:pt x="45909" y="22946"/>
                </a:lnTo>
                <a:lnTo>
                  <a:pt x="46096" y="22015"/>
                </a:lnTo>
                <a:lnTo>
                  <a:pt x="46282" y="10542"/>
                </a:lnTo>
                <a:lnTo>
                  <a:pt x="45909" y="10542"/>
                </a:lnTo>
                <a:close/>
              </a:path>
              <a:path extrusionOk="0" h="120000" w="120000">
                <a:moveTo>
                  <a:pt x="45349" y="23255"/>
                </a:moveTo>
                <a:lnTo>
                  <a:pt x="45536" y="23566"/>
                </a:lnTo>
                <a:lnTo>
                  <a:pt x="45909" y="23255"/>
                </a:lnTo>
                <a:lnTo>
                  <a:pt x="45723" y="9922"/>
                </a:lnTo>
                <a:lnTo>
                  <a:pt x="45536" y="9922"/>
                </a:lnTo>
                <a:lnTo>
                  <a:pt x="45536" y="10232"/>
                </a:lnTo>
                <a:lnTo>
                  <a:pt x="45349" y="23255"/>
                </a:lnTo>
                <a:close/>
              </a:path>
              <a:path extrusionOk="0" h="120000" w="120000">
                <a:moveTo>
                  <a:pt x="45163" y="11782"/>
                </a:moveTo>
                <a:lnTo>
                  <a:pt x="44976" y="12092"/>
                </a:lnTo>
                <a:lnTo>
                  <a:pt x="45349" y="23255"/>
                </a:lnTo>
                <a:lnTo>
                  <a:pt x="45536" y="10232"/>
                </a:lnTo>
                <a:lnTo>
                  <a:pt x="44976" y="11162"/>
                </a:lnTo>
                <a:lnTo>
                  <a:pt x="44976" y="11473"/>
                </a:lnTo>
                <a:lnTo>
                  <a:pt x="45163" y="11782"/>
                </a:lnTo>
                <a:close/>
              </a:path>
              <a:path extrusionOk="0" h="120000" w="120000">
                <a:moveTo>
                  <a:pt x="44230" y="12713"/>
                </a:moveTo>
                <a:lnTo>
                  <a:pt x="44416" y="23566"/>
                </a:lnTo>
                <a:lnTo>
                  <a:pt x="44789" y="23566"/>
                </a:lnTo>
                <a:lnTo>
                  <a:pt x="45349" y="23255"/>
                </a:lnTo>
                <a:lnTo>
                  <a:pt x="44976" y="12092"/>
                </a:lnTo>
                <a:lnTo>
                  <a:pt x="44976" y="12403"/>
                </a:lnTo>
                <a:lnTo>
                  <a:pt x="44416" y="12403"/>
                </a:lnTo>
                <a:lnTo>
                  <a:pt x="44230" y="12713"/>
                </a:lnTo>
                <a:close/>
              </a:path>
              <a:path extrusionOk="0" h="120000" w="120000">
                <a:moveTo>
                  <a:pt x="43856" y="24495"/>
                </a:moveTo>
                <a:lnTo>
                  <a:pt x="43670" y="7442"/>
                </a:lnTo>
                <a:lnTo>
                  <a:pt x="43670" y="7131"/>
                </a:lnTo>
                <a:lnTo>
                  <a:pt x="43297" y="6821"/>
                </a:lnTo>
                <a:lnTo>
                  <a:pt x="43297" y="24495"/>
                </a:lnTo>
                <a:lnTo>
                  <a:pt x="43670" y="24495"/>
                </a:lnTo>
                <a:lnTo>
                  <a:pt x="43483" y="7131"/>
                </a:lnTo>
                <a:lnTo>
                  <a:pt x="43670" y="24495"/>
                </a:lnTo>
                <a:lnTo>
                  <a:pt x="43856" y="24495"/>
                </a:lnTo>
                <a:close/>
              </a:path>
              <a:path extrusionOk="0" h="120000" w="120000">
                <a:moveTo>
                  <a:pt x="43110" y="6511"/>
                </a:moveTo>
                <a:lnTo>
                  <a:pt x="42924" y="6511"/>
                </a:lnTo>
                <a:lnTo>
                  <a:pt x="43110" y="25116"/>
                </a:lnTo>
                <a:lnTo>
                  <a:pt x="43110" y="24186"/>
                </a:lnTo>
                <a:lnTo>
                  <a:pt x="43297" y="24186"/>
                </a:lnTo>
                <a:lnTo>
                  <a:pt x="43297" y="6821"/>
                </a:lnTo>
                <a:lnTo>
                  <a:pt x="43110" y="6511"/>
                </a:lnTo>
                <a:close/>
              </a:path>
              <a:path extrusionOk="0" h="120000" w="120000">
                <a:moveTo>
                  <a:pt x="42924" y="6511"/>
                </a:moveTo>
                <a:lnTo>
                  <a:pt x="42550" y="6511"/>
                </a:lnTo>
                <a:lnTo>
                  <a:pt x="42736" y="24806"/>
                </a:lnTo>
                <a:lnTo>
                  <a:pt x="42924" y="25116"/>
                </a:lnTo>
                <a:lnTo>
                  <a:pt x="43110" y="25116"/>
                </a:lnTo>
                <a:lnTo>
                  <a:pt x="42924" y="6511"/>
                </a:lnTo>
                <a:close/>
              </a:path>
              <a:path extrusionOk="0" h="120000" w="120000">
                <a:moveTo>
                  <a:pt x="41990" y="7751"/>
                </a:moveTo>
                <a:lnTo>
                  <a:pt x="42363" y="25116"/>
                </a:lnTo>
                <a:lnTo>
                  <a:pt x="42550" y="25116"/>
                </a:lnTo>
                <a:lnTo>
                  <a:pt x="42736" y="24806"/>
                </a:lnTo>
                <a:lnTo>
                  <a:pt x="42550" y="6511"/>
                </a:lnTo>
                <a:lnTo>
                  <a:pt x="42550" y="7131"/>
                </a:lnTo>
                <a:lnTo>
                  <a:pt x="42363" y="7442"/>
                </a:lnTo>
                <a:lnTo>
                  <a:pt x="41990" y="7751"/>
                </a:lnTo>
                <a:close/>
              </a:path>
              <a:path extrusionOk="0" h="120000" w="120000">
                <a:moveTo>
                  <a:pt x="40311" y="16743"/>
                </a:moveTo>
                <a:lnTo>
                  <a:pt x="40311" y="17054"/>
                </a:lnTo>
                <a:lnTo>
                  <a:pt x="41617" y="25736"/>
                </a:lnTo>
                <a:lnTo>
                  <a:pt x="40781" y="7161"/>
                </a:lnTo>
                <a:lnTo>
                  <a:pt x="40173" y="6553"/>
                </a:lnTo>
                <a:lnTo>
                  <a:pt x="40124" y="6511"/>
                </a:lnTo>
                <a:lnTo>
                  <a:pt x="40124" y="16743"/>
                </a:lnTo>
                <a:lnTo>
                  <a:pt x="40311" y="16743"/>
                </a:lnTo>
                <a:close/>
              </a:path>
              <a:path extrusionOk="0" h="120000" w="120000">
                <a:moveTo>
                  <a:pt x="40311" y="17364"/>
                </a:moveTo>
                <a:lnTo>
                  <a:pt x="39937" y="17054"/>
                </a:lnTo>
                <a:lnTo>
                  <a:pt x="40124" y="25736"/>
                </a:lnTo>
                <a:lnTo>
                  <a:pt x="41617" y="25736"/>
                </a:lnTo>
                <a:lnTo>
                  <a:pt x="40311" y="17054"/>
                </a:lnTo>
                <a:lnTo>
                  <a:pt x="40311" y="17364"/>
                </a:lnTo>
                <a:close/>
              </a:path>
              <a:path extrusionOk="0" h="120000" w="120000">
                <a:moveTo>
                  <a:pt x="39377" y="26046"/>
                </a:moveTo>
                <a:lnTo>
                  <a:pt x="39377" y="25736"/>
                </a:lnTo>
                <a:lnTo>
                  <a:pt x="39564" y="25736"/>
                </a:lnTo>
                <a:lnTo>
                  <a:pt x="39751" y="25426"/>
                </a:lnTo>
                <a:lnTo>
                  <a:pt x="39937" y="25426"/>
                </a:lnTo>
                <a:lnTo>
                  <a:pt x="40124" y="25736"/>
                </a:lnTo>
                <a:lnTo>
                  <a:pt x="39937" y="17054"/>
                </a:lnTo>
                <a:lnTo>
                  <a:pt x="39828" y="17816"/>
                </a:lnTo>
                <a:lnTo>
                  <a:pt x="39694" y="17998"/>
                </a:lnTo>
                <a:lnTo>
                  <a:pt x="39377" y="18294"/>
                </a:lnTo>
                <a:lnTo>
                  <a:pt x="39377" y="26046"/>
                </a:lnTo>
                <a:close/>
              </a:path>
              <a:path extrusionOk="0" h="120000" w="120000">
                <a:moveTo>
                  <a:pt x="37885" y="26046"/>
                </a:moveTo>
                <a:lnTo>
                  <a:pt x="38071" y="26046"/>
                </a:lnTo>
                <a:lnTo>
                  <a:pt x="38713" y="26319"/>
                </a:lnTo>
                <a:lnTo>
                  <a:pt x="39360" y="26060"/>
                </a:lnTo>
                <a:lnTo>
                  <a:pt x="39377" y="26046"/>
                </a:lnTo>
                <a:lnTo>
                  <a:pt x="39377" y="18294"/>
                </a:lnTo>
                <a:lnTo>
                  <a:pt x="39191" y="18604"/>
                </a:lnTo>
                <a:lnTo>
                  <a:pt x="38590" y="18822"/>
                </a:lnTo>
                <a:lnTo>
                  <a:pt x="37885" y="26046"/>
                </a:lnTo>
                <a:close/>
              </a:path>
              <a:path extrusionOk="0" h="120000" w="120000">
                <a:moveTo>
                  <a:pt x="39377" y="6511"/>
                </a:moveTo>
                <a:lnTo>
                  <a:pt x="39004" y="7751"/>
                </a:lnTo>
                <a:lnTo>
                  <a:pt x="39191" y="8682"/>
                </a:lnTo>
                <a:lnTo>
                  <a:pt x="39377" y="9302"/>
                </a:lnTo>
                <a:lnTo>
                  <a:pt x="39564" y="17054"/>
                </a:lnTo>
                <a:lnTo>
                  <a:pt x="39751" y="6201"/>
                </a:lnTo>
                <a:lnTo>
                  <a:pt x="39191" y="6201"/>
                </a:lnTo>
                <a:lnTo>
                  <a:pt x="39377" y="6511"/>
                </a:lnTo>
                <a:close/>
              </a:path>
              <a:path extrusionOk="0" h="120000" w="120000">
                <a:moveTo>
                  <a:pt x="39004" y="8062"/>
                </a:moveTo>
                <a:lnTo>
                  <a:pt x="39004" y="8682"/>
                </a:lnTo>
                <a:lnTo>
                  <a:pt x="39191" y="8682"/>
                </a:lnTo>
                <a:lnTo>
                  <a:pt x="39004" y="7751"/>
                </a:lnTo>
                <a:lnTo>
                  <a:pt x="39004" y="8062"/>
                </a:lnTo>
                <a:close/>
              </a:path>
              <a:path extrusionOk="0" h="120000" w="120000">
                <a:moveTo>
                  <a:pt x="39564" y="17054"/>
                </a:moveTo>
                <a:lnTo>
                  <a:pt x="39751" y="16434"/>
                </a:lnTo>
                <a:lnTo>
                  <a:pt x="40124" y="16434"/>
                </a:lnTo>
                <a:lnTo>
                  <a:pt x="40124" y="6511"/>
                </a:lnTo>
                <a:lnTo>
                  <a:pt x="39937" y="6201"/>
                </a:lnTo>
                <a:lnTo>
                  <a:pt x="39751" y="6201"/>
                </a:lnTo>
                <a:lnTo>
                  <a:pt x="39564" y="17054"/>
                </a:lnTo>
                <a:close/>
              </a:path>
              <a:path extrusionOk="0" h="120000" w="120000">
                <a:moveTo>
                  <a:pt x="39377" y="17364"/>
                </a:moveTo>
                <a:lnTo>
                  <a:pt x="39564" y="17054"/>
                </a:lnTo>
                <a:lnTo>
                  <a:pt x="39377" y="9302"/>
                </a:lnTo>
                <a:lnTo>
                  <a:pt x="39191" y="9611"/>
                </a:lnTo>
                <a:lnTo>
                  <a:pt x="39191" y="17054"/>
                </a:lnTo>
                <a:lnTo>
                  <a:pt x="39377" y="17364"/>
                </a:lnTo>
                <a:close/>
              </a:path>
              <a:path extrusionOk="0" h="120000" w="120000">
                <a:moveTo>
                  <a:pt x="39191" y="17054"/>
                </a:moveTo>
                <a:lnTo>
                  <a:pt x="39191" y="10232"/>
                </a:lnTo>
                <a:lnTo>
                  <a:pt x="38817" y="10542"/>
                </a:lnTo>
                <a:lnTo>
                  <a:pt x="38817" y="10232"/>
                </a:lnTo>
                <a:lnTo>
                  <a:pt x="38631" y="10232"/>
                </a:lnTo>
                <a:lnTo>
                  <a:pt x="38817" y="16434"/>
                </a:lnTo>
                <a:lnTo>
                  <a:pt x="39004" y="16743"/>
                </a:lnTo>
                <a:lnTo>
                  <a:pt x="39191" y="17054"/>
                </a:lnTo>
                <a:close/>
              </a:path>
              <a:path extrusionOk="0" h="120000" w="120000">
                <a:moveTo>
                  <a:pt x="35645" y="25426"/>
                </a:moveTo>
                <a:lnTo>
                  <a:pt x="35272" y="25116"/>
                </a:lnTo>
                <a:lnTo>
                  <a:pt x="35458" y="25736"/>
                </a:lnTo>
                <a:lnTo>
                  <a:pt x="35645" y="28216"/>
                </a:lnTo>
                <a:lnTo>
                  <a:pt x="35645" y="27596"/>
                </a:lnTo>
                <a:lnTo>
                  <a:pt x="36578" y="27596"/>
                </a:lnTo>
                <a:lnTo>
                  <a:pt x="35645" y="25426"/>
                </a:lnTo>
                <a:close/>
              </a:path>
              <a:path extrusionOk="0" h="120000" w="120000">
                <a:moveTo>
                  <a:pt x="23149" y="9901"/>
                </a:moveTo>
                <a:lnTo>
                  <a:pt x="23141" y="9922"/>
                </a:lnTo>
                <a:lnTo>
                  <a:pt x="23327" y="12713"/>
                </a:lnTo>
                <a:lnTo>
                  <a:pt x="23299" y="8978"/>
                </a:lnTo>
                <a:lnTo>
                  <a:pt x="23149" y="9901"/>
                </a:lnTo>
                <a:close/>
              </a:path>
              <a:path extrusionOk="0" h="120000" w="120000">
                <a:moveTo>
                  <a:pt x="22768" y="11162"/>
                </a:moveTo>
                <a:lnTo>
                  <a:pt x="22581" y="11782"/>
                </a:lnTo>
                <a:lnTo>
                  <a:pt x="22768" y="12092"/>
                </a:lnTo>
                <a:lnTo>
                  <a:pt x="22954" y="11782"/>
                </a:lnTo>
                <a:lnTo>
                  <a:pt x="22768" y="11162"/>
                </a:lnTo>
                <a:close/>
              </a:path>
              <a:path extrusionOk="0" h="120000" w="120000">
                <a:moveTo>
                  <a:pt x="50201" y="16743"/>
                </a:moveTo>
                <a:lnTo>
                  <a:pt x="50015" y="16123"/>
                </a:lnTo>
                <a:lnTo>
                  <a:pt x="49642" y="15814"/>
                </a:lnTo>
                <a:lnTo>
                  <a:pt x="49455" y="15194"/>
                </a:lnTo>
                <a:lnTo>
                  <a:pt x="49455" y="13953"/>
                </a:lnTo>
                <a:lnTo>
                  <a:pt x="49269" y="13643"/>
                </a:lnTo>
                <a:lnTo>
                  <a:pt x="49269" y="13333"/>
                </a:lnTo>
                <a:lnTo>
                  <a:pt x="48709" y="13333"/>
                </a:lnTo>
                <a:lnTo>
                  <a:pt x="48709" y="13023"/>
                </a:lnTo>
                <a:lnTo>
                  <a:pt x="48522" y="12713"/>
                </a:lnTo>
                <a:lnTo>
                  <a:pt x="48895" y="23255"/>
                </a:lnTo>
                <a:lnTo>
                  <a:pt x="49269" y="24186"/>
                </a:lnTo>
                <a:lnTo>
                  <a:pt x="49455" y="24186"/>
                </a:lnTo>
                <a:lnTo>
                  <a:pt x="49455" y="23566"/>
                </a:lnTo>
                <a:lnTo>
                  <a:pt x="49642" y="23875"/>
                </a:lnTo>
                <a:lnTo>
                  <a:pt x="50201" y="24495"/>
                </a:lnTo>
                <a:lnTo>
                  <a:pt x="50201" y="16743"/>
                </a:lnTo>
                <a:close/>
              </a:path>
              <a:path extrusionOk="0" h="120000" w="120000">
                <a:moveTo>
                  <a:pt x="48095" y="27767"/>
                </a:moveTo>
                <a:lnTo>
                  <a:pt x="50388" y="72247"/>
                </a:lnTo>
                <a:lnTo>
                  <a:pt x="49082" y="28836"/>
                </a:lnTo>
                <a:lnTo>
                  <a:pt x="49335" y="28077"/>
                </a:lnTo>
                <a:lnTo>
                  <a:pt x="49321" y="27806"/>
                </a:lnTo>
                <a:lnTo>
                  <a:pt x="49082" y="27287"/>
                </a:lnTo>
                <a:lnTo>
                  <a:pt x="48588" y="27744"/>
                </a:lnTo>
                <a:lnTo>
                  <a:pt x="48095" y="27767"/>
                </a:lnTo>
                <a:close/>
              </a:path>
              <a:path extrusionOk="0" h="120000" w="120000">
                <a:moveTo>
                  <a:pt x="50015" y="28216"/>
                </a:moveTo>
                <a:lnTo>
                  <a:pt x="50201" y="28527"/>
                </a:lnTo>
                <a:lnTo>
                  <a:pt x="50388" y="72247"/>
                </a:lnTo>
                <a:lnTo>
                  <a:pt x="50575" y="71627"/>
                </a:lnTo>
                <a:lnTo>
                  <a:pt x="50762" y="71317"/>
                </a:lnTo>
                <a:lnTo>
                  <a:pt x="50762" y="64495"/>
                </a:lnTo>
                <a:lnTo>
                  <a:pt x="50948" y="64185"/>
                </a:lnTo>
                <a:lnTo>
                  <a:pt x="51135" y="63875"/>
                </a:lnTo>
                <a:lnTo>
                  <a:pt x="51321" y="63875"/>
                </a:lnTo>
                <a:lnTo>
                  <a:pt x="51471" y="64467"/>
                </a:lnTo>
                <a:lnTo>
                  <a:pt x="51508" y="67906"/>
                </a:lnTo>
                <a:lnTo>
                  <a:pt x="51941" y="66925"/>
                </a:lnTo>
                <a:lnTo>
                  <a:pt x="51508" y="29456"/>
                </a:lnTo>
                <a:lnTo>
                  <a:pt x="51135" y="29456"/>
                </a:lnTo>
                <a:lnTo>
                  <a:pt x="51135" y="28836"/>
                </a:lnTo>
                <a:lnTo>
                  <a:pt x="50762" y="28836"/>
                </a:lnTo>
                <a:lnTo>
                  <a:pt x="50762" y="28216"/>
                </a:lnTo>
                <a:lnTo>
                  <a:pt x="50575" y="28216"/>
                </a:lnTo>
                <a:lnTo>
                  <a:pt x="50388" y="28527"/>
                </a:lnTo>
                <a:lnTo>
                  <a:pt x="50388" y="27907"/>
                </a:lnTo>
                <a:lnTo>
                  <a:pt x="50015" y="28216"/>
                </a:lnTo>
                <a:close/>
              </a:path>
              <a:path extrusionOk="0" h="120000" w="120000">
                <a:moveTo>
                  <a:pt x="51508" y="22015"/>
                </a:moveTo>
                <a:lnTo>
                  <a:pt x="51321" y="21704"/>
                </a:lnTo>
                <a:lnTo>
                  <a:pt x="50948" y="21395"/>
                </a:lnTo>
                <a:lnTo>
                  <a:pt x="50948" y="17364"/>
                </a:lnTo>
                <a:lnTo>
                  <a:pt x="50575" y="17674"/>
                </a:lnTo>
                <a:lnTo>
                  <a:pt x="50388" y="17364"/>
                </a:lnTo>
                <a:lnTo>
                  <a:pt x="50201" y="17364"/>
                </a:lnTo>
                <a:lnTo>
                  <a:pt x="50201" y="16743"/>
                </a:lnTo>
                <a:lnTo>
                  <a:pt x="50201" y="24495"/>
                </a:lnTo>
                <a:lnTo>
                  <a:pt x="50388" y="24495"/>
                </a:lnTo>
                <a:lnTo>
                  <a:pt x="50575" y="24186"/>
                </a:lnTo>
                <a:lnTo>
                  <a:pt x="50948" y="24186"/>
                </a:lnTo>
                <a:lnTo>
                  <a:pt x="51508" y="24806"/>
                </a:lnTo>
                <a:lnTo>
                  <a:pt x="51508" y="22015"/>
                </a:lnTo>
                <a:close/>
              </a:path>
              <a:path extrusionOk="0" h="120000" w="120000">
                <a:moveTo>
                  <a:pt x="51784" y="22663"/>
                </a:moveTo>
                <a:lnTo>
                  <a:pt x="51694" y="22635"/>
                </a:lnTo>
                <a:lnTo>
                  <a:pt x="51508" y="22325"/>
                </a:lnTo>
                <a:lnTo>
                  <a:pt x="51508" y="22015"/>
                </a:lnTo>
                <a:lnTo>
                  <a:pt x="51508" y="24806"/>
                </a:lnTo>
                <a:lnTo>
                  <a:pt x="51508" y="24186"/>
                </a:lnTo>
                <a:lnTo>
                  <a:pt x="52441" y="24186"/>
                </a:lnTo>
                <a:lnTo>
                  <a:pt x="51784" y="22663"/>
                </a:lnTo>
                <a:close/>
              </a:path>
              <a:path extrusionOk="0" h="120000" w="120000">
                <a:moveTo>
                  <a:pt x="53188" y="22015"/>
                </a:moveTo>
                <a:lnTo>
                  <a:pt x="52441" y="22015"/>
                </a:lnTo>
                <a:lnTo>
                  <a:pt x="52628" y="23875"/>
                </a:lnTo>
                <a:lnTo>
                  <a:pt x="53001" y="23566"/>
                </a:lnTo>
                <a:lnTo>
                  <a:pt x="53188" y="23566"/>
                </a:lnTo>
                <a:lnTo>
                  <a:pt x="53188" y="22015"/>
                </a:lnTo>
                <a:close/>
              </a:path>
              <a:path extrusionOk="0" h="120000" w="120000">
                <a:moveTo>
                  <a:pt x="52441" y="24186"/>
                </a:moveTo>
                <a:lnTo>
                  <a:pt x="52628" y="23875"/>
                </a:lnTo>
                <a:lnTo>
                  <a:pt x="52441" y="22015"/>
                </a:lnTo>
                <a:lnTo>
                  <a:pt x="52290" y="22370"/>
                </a:lnTo>
                <a:lnTo>
                  <a:pt x="52233" y="22669"/>
                </a:lnTo>
                <a:lnTo>
                  <a:pt x="51784" y="22663"/>
                </a:lnTo>
                <a:lnTo>
                  <a:pt x="52441" y="24186"/>
                </a:lnTo>
                <a:close/>
              </a:path>
              <a:path extrusionOk="0" h="120000" w="120000">
                <a:moveTo>
                  <a:pt x="51694" y="20775"/>
                </a:moveTo>
                <a:lnTo>
                  <a:pt x="51694" y="21084"/>
                </a:lnTo>
                <a:lnTo>
                  <a:pt x="51882" y="21395"/>
                </a:lnTo>
                <a:lnTo>
                  <a:pt x="51974" y="17856"/>
                </a:lnTo>
                <a:lnTo>
                  <a:pt x="51650" y="16972"/>
                </a:lnTo>
                <a:lnTo>
                  <a:pt x="51508" y="16434"/>
                </a:lnTo>
                <a:lnTo>
                  <a:pt x="51321" y="16434"/>
                </a:lnTo>
                <a:lnTo>
                  <a:pt x="51321" y="17674"/>
                </a:lnTo>
                <a:lnTo>
                  <a:pt x="51135" y="17364"/>
                </a:lnTo>
                <a:lnTo>
                  <a:pt x="51135" y="20775"/>
                </a:lnTo>
                <a:lnTo>
                  <a:pt x="51694" y="20775"/>
                </a:lnTo>
                <a:close/>
              </a:path>
              <a:path extrusionOk="0" h="120000" w="120000">
                <a:moveTo>
                  <a:pt x="50948" y="17364"/>
                </a:moveTo>
                <a:lnTo>
                  <a:pt x="50948" y="21395"/>
                </a:lnTo>
                <a:lnTo>
                  <a:pt x="51135" y="20775"/>
                </a:lnTo>
                <a:lnTo>
                  <a:pt x="51135" y="17364"/>
                </a:lnTo>
                <a:lnTo>
                  <a:pt x="50948" y="17364"/>
                </a:lnTo>
                <a:close/>
              </a:path>
              <a:path extrusionOk="0" h="120000" w="120000">
                <a:moveTo>
                  <a:pt x="46843" y="6201"/>
                </a:moveTo>
                <a:lnTo>
                  <a:pt x="45909" y="4651"/>
                </a:lnTo>
                <a:lnTo>
                  <a:pt x="46469" y="8991"/>
                </a:lnTo>
                <a:lnTo>
                  <a:pt x="46655" y="9302"/>
                </a:lnTo>
                <a:lnTo>
                  <a:pt x="46843" y="9611"/>
                </a:lnTo>
                <a:lnTo>
                  <a:pt x="46843" y="7131"/>
                </a:lnTo>
                <a:lnTo>
                  <a:pt x="47029" y="6511"/>
                </a:lnTo>
                <a:lnTo>
                  <a:pt x="46843" y="6201"/>
                </a:lnTo>
                <a:close/>
              </a:path>
              <a:path extrusionOk="0" h="120000" w="120000">
                <a:moveTo>
                  <a:pt x="45506" y="8748"/>
                </a:moveTo>
                <a:lnTo>
                  <a:pt x="45536" y="8991"/>
                </a:lnTo>
                <a:lnTo>
                  <a:pt x="46469" y="8991"/>
                </a:lnTo>
                <a:lnTo>
                  <a:pt x="45909" y="4651"/>
                </a:lnTo>
                <a:lnTo>
                  <a:pt x="45723" y="4651"/>
                </a:lnTo>
                <a:lnTo>
                  <a:pt x="45536" y="4961"/>
                </a:lnTo>
                <a:lnTo>
                  <a:pt x="45506" y="8748"/>
                </a:lnTo>
                <a:close/>
              </a:path>
              <a:path extrusionOk="0" h="120000" w="120000">
                <a:moveTo>
                  <a:pt x="45274" y="5836"/>
                </a:moveTo>
                <a:lnTo>
                  <a:pt x="45295" y="6832"/>
                </a:lnTo>
                <a:lnTo>
                  <a:pt x="45383" y="7761"/>
                </a:lnTo>
                <a:lnTo>
                  <a:pt x="45506" y="8748"/>
                </a:lnTo>
                <a:lnTo>
                  <a:pt x="45536" y="4961"/>
                </a:lnTo>
                <a:lnTo>
                  <a:pt x="45349" y="4651"/>
                </a:lnTo>
                <a:lnTo>
                  <a:pt x="45274" y="5836"/>
                </a:lnTo>
                <a:close/>
              </a:path>
              <a:path extrusionOk="0" h="120000" w="120000">
                <a:moveTo>
                  <a:pt x="47775" y="8991"/>
                </a:moveTo>
                <a:lnTo>
                  <a:pt x="47775" y="8682"/>
                </a:lnTo>
                <a:lnTo>
                  <a:pt x="47589" y="8371"/>
                </a:lnTo>
                <a:lnTo>
                  <a:pt x="47589" y="8062"/>
                </a:lnTo>
                <a:lnTo>
                  <a:pt x="47216" y="7751"/>
                </a:lnTo>
                <a:lnTo>
                  <a:pt x="47029" y="7442"/>
                </a:lnTo>
                <a:lnTo>
                  <a:pt x="46843" y="7131"/>
                </a:lnTo>
                <a:lnTo>
                  <a:pt x="46843" y="9611"/>
                </a:lnTo>
                <a:lnTo>
                  <a:pt x="47029" y="9611"/>
                </a:lnTo>
                <a:lnTo>
                  <a:pt x="47216" y="9922"/>
                </a:lnTo>
                <a:lnTo>
                  <a:pt x="47402" y="9611"/>
                </a:lnTo>
                <a:lnTo>
                  <a:pt x="47589" y="9922"/>
                </a:lnTo>
                <a:lnTo>
                  <a:pt x="47775" y="9611"/>
                </a:lnTo>
                <a:lnTo>
                  <a:pt x="47775" y="8991"/>
                </a:lnTo>
                <a:close/>
              </a:path>
              <a:path extrusionOk="0" h="120000" w="120000">
                <a:moveTo>
                  <a:pt x="54681" y="17054"/>
                </a:moveTo>
                <a:lnTo>
                  <a:pt x="54290" y="17452"/>
                </a:lnTo>
                <a:lnTo>
                  <a:pt x="54327" y="17721"/>
                </a:lnTo>
                <a:lnTo>
                  <a:pt x="54494" y="17984"/>
                </a:lnTo>
                <a:lnTo>
                  <a:pt x="54681" y="17984"/>
                </a:lnTo>
                <a:lnTo>
                  <a:pt x="54681" y="17674"/>
                </a:lnTo>
                <a:lnTo>
                  <a:pt x="54867" y="16434"/>
                </a:lnTo>
                <a:lnTo>
                  <a:pt x="54681" y="16743"/>
                </a:lnTo>
                <a:lnTo>
                  <a:pt x="54681" y="17054"/>
                </a:lnTo>
                <a:close/>
              </a:path>
              <a:path extrusionOk="0" h="120000" w="120000">
                <a:moveTo>
                  <a:pt x="56920" y="24186"/>
                </a:moveTo>
                <a:lnTo>
                  <a:pt x="57107" y="24806"/>
                </a:lnTo>
                <a:lnTo>
                  <a:pt x="57293" y="24806"/>
                </a:lnTo>
                <a:lnTo>
                  <a:pt x="57480" y="24186"/>
                </a:lnTo>
                <a:lnTo>
                  <a:pt x="57853" y="24186"/>
                </a:lnTo>
                <a:lnTo>
                  <a:pt x="57667" y="21395"/>
                </a:lnTo>
                <a:lnTo>
                  <a:pt x="57667" y="21084"/>
                </a:lnTo>
                <a:lnTo>
                  <a:pt x="57480" y="21084"/>
                </a:lnTo>
                <a:lnTo>
                  <a:pt x="57480" y="21395"/>
                </a:lnTo>
                <a:lnTo>
                  <a:pt x="57293" y="21395"/>
                </a:lnTo>
                <a:lnTo>
                  <a:pt x="57182" y="22585"/>
                </a:lnTo>
                <a:lnTo>
                  <a:pt x="56920" y="24186"/>
                </a:lnTo>
                <a:close/>
              </a:path>
              <a:path extrusionOk="0" h="120000" w="120000">
                <a:moveTo>
                  <a:pt x="56360" y="24186"/>
                </a:moveTo>
                <a:lnTo>
                  <a:pt x="56547" y="24495"/>
                </a:lnTo>
                <a:lnTo>
                  <a:pt x="56733" y="24495"/>
                </a:lnTo>
                <a:lnTo>
                  <a:pt x="56920" y="24186"/>
                </a:lnTo>
                <a:lnTo>
                  <a:pt x="57182" y="22585"/>
                </a:lnTo>
                <a:lnTo>
                  <a:pt x="56847" y="23444"/>
                </a:lnTo>
                <a:lnTo>
                  <a:pt x="56733" y="23566"/>
                </a:lnTo>
                <a:lnTo>
                  <a:pt x="56547" y="24186"/>
                </a:lnTo>
                <a:lnTo>
                  <a:pt x="56360" y="24186"/>
                </a:lnTo>
                <a:close/>
              </a:path>
              <a:path extrusionOk="0" h="120000" w="120000">
                <a:moveTo>
                  <a:pt x="56360" y="23566"/>
                </a:moveTo>
                <a:lnTo>
                  <a:pt x="56360" y="24186"/>
                </a:lnTo>
                <a:lnTo>
                  <a:pt x="56547" y="24186"/>
                </a:lnTo>
                <a:lnTo>
                  <a:pt x="56733" y="23566"/>
                </a:lnTo>
                <a:lnTo>
                  <a:pt x="56360" y="23566"/>
                </a:lnTo>
                <a:close/>
              </a:path>
              <a:path extrusionOk="0" h="120000" w="120000">
                <a:moveTo>
                  <a:pt x="57667" y="21395"/>
                </a:moveTo>
                <a:lnTo>
                  <a:pt x="57853" y="24186"/>
                </a:lnTo>
                <a:lnTo>
                  <a:pt x="58083" y="25634"/>
                </a:lnTo>
                <a:lnTo>
                  <a:pt x="58040" y="20464"/>
                </a:lnTo>
                <a:lnTo>
                  <a:pt x="57853" y="20775"/>
                </a:lnTo>
                <a:lnTo>
                  <a:pt x="58040" y="21395"/>
                </a:lnTo>
                <a:lnTo>
                  <a:pt x="57853" y="21704"/>
                </a:lnTo>
                <a:lnTo>
                  <a:pt x="57667" y="21395"/>
                </a:lnTo>
                <a:close/>
              </a:path>
              <a:path extrusionOk="0" h="120000" w="120000">
                <a:moveTo>
                  <a:pt x="54307" y="22325"/>
                </a:moveTo>
                <a:lnTo>
                  <a:pt x="54307" y="22946"/>
                </a:lnTo>
                <a:lnTo>
                  <a:pt x="54681" y="23255"/>
                </a:lnTo>
                <a:lnTo>
                  <a:pt x="54494" y="22635"/>
                </a:lnTo>
                <a:lnTo>
                  <a:pt x="54307" y="22325"/>
                </a:lnTo>
                <a:close/>
              </a:path>
              <a:path extrusionOk="0" h="120000" w="120000">
                <a:moveTo>
                  <a:pt x="54494" y="23875"/>
                </a:moveTo>
                <a:lnTo>
                  <a:pt x="54867" y="24806"/>
                </a:lnTo>
                <a:lnTo>
                  <a:pt x="55054" y="24495"/>
                </a:lnTo>
                <a:lnTo>
                  <a:pt x="55427" y="24186"/>
                </a:lnTo>
                <a:lnTo>
                  <a:pt x="55054" y="23255"/>
                </a:lnTo>
                <a:lnTo>
                  <a:pt x="55054" y="23566"/>
                </a:lnTo>
                <a:lnTo>
                  <a:pt x="54867" y="23875"/>
                </a:lnTo>
                <a:lnTo>
                  <a:pt x="54494" y="23875"/>
                </a:lnTo>
                <a:close/>
              </a:path>
              <a:path extrusionOk="0" h="120000" w="120000">
                <a:moveTo>
                  <a:pt x="53188" y="24495"/>
                </a:moveTo>
                <a:lnTo>
                  <a:pt x="52799" y="24913"/>
                </a:lnTo>
                <a:lnTo>
                  <a:pt x="53001" y="25426"/>
                </a:lnTo>
                <a:lnTo>
                  <a:pt x="53309" y="25007"/>
                </a:lnTo>
                <a:lnTo>
                  <a:pt x="53400" y="24472"/>
                </a:lnTo>
                <a:lnTo>
                  <a:pt x="53188" y="24495"/>
                </a:lnTo>
                <a:close/>
              </a:path>
              <a:path extrusionOk="0" h="120000" w="120000">
                <a:moveTo>
                  <a:pt x="52628" y="29456"/>
                </a:moveTo>
                <a:lnTo>
                  <a:pt x="52441" y="29456"/>
                </a:lnTo>
                <a:lnTo>
                  <a:pt x="52628" y="65735"/>
                </a:lnTo>
                <a:lnTo>
                  <a:pt x="53188" y="66046"/>
                </a:lnTo>
                <a:lnTo>
                  <a:pt x="52814" y="30387"/>
                </a:lnTo>
                <a:lnTo>
                  <a:pt x="52814" y="30077"/>
                </a:lnTo>
                <a:lnTo>
                  <a:pt x="52628" y="29456"/>
                </a:lnTo>
                <a:close/>
              </a:path>
              <a:path extrusionOk="0" h="120000" w="120000">
                <a:moveTo>
                  <a:pt x="53934" y="18914"/>
                </a:moveTo>
                <a:lnTo>
                  <a:pt x="54121" y="21084"/>
                </a:lnTo>
                <a:lnTo>
                  <a:pt x="54307" y="22015"/>
                </a:lnTo>
                <a:lnTo>
                  <a:pt x="54494" y="21704"/>
                </a:lnTo>
                <a:lnTo>
                  <a:pt x="54494" y="20775"/>
                </a:lnTo>
                <a:lnTo>
                  <a:pt x="54644" y="20053"/>
                </a:lnTo>
                <a:lnTo>
                  <a:pt x="54494" y="18914"/>
                </a:lnTo>
                <a:lnTo>
                  <a:pt x="54307" y="18604"/>
                </a:lnTo>
                <a:lnTo>
                  <a:pt x="54121" y="18604"/>
                </a:lnTo>
                <a:lnTo>
                  <a:pt x="53934" y="18914"/>
                </a:lnTo>
                <a:close/>
              </a:path>
              <a:path extrusionOk="0" h="120000" w="120000">
                <a:moveTo>
                  <a:pt x="53747" y="18914"/>
                </a:moveTo>
                <a:lnTo>
                  <a:pt x="52987" y="18907"/>
                </a:lnTo>
                <a:lnTo>
                  <a:pt x="53001" y="20464"/>
                </a:lnTo>
                <a:lnTo>
                  <a:pt x="53374" y="20155"/>
                </a:lnTo>
                <a:lnTo>
                  <a:pt x="53561" y="20464"/>
                </a:lnTo>
                <a:lnTo>
                  <a:pt x="53747" y="20775"/>
                </a:lnTo>
                <a:lnTo>
                  <a:pt x="54121" y="21084"/>
                </a:lnTo>
                <a:lnTo>
                  <a:pt x="53934" y="18914"/>
                </a:lnTo>
                <a:lnTo>
                  <a:pt x="53747" y="18914"/>
                </a:lnTo>
                <a:close/>
              </a:path>
              <a:path extrusionOk="0" h="120000" w="120000">
                <a:moveTo>
                  <a:pt x="54681" y="18914"/>
                </a:moveTo>
                <a:lnTo>
                  <a:pt x="54494" y="18914"/>
                </a:lnTo>
                <a:lnTo>
                  <a:pt x="54644" y="20053"/>
                </a:lnTo>
                <a:lnTo>
                  <a:pt x="54680" y="19404"/>
                </a:lnTo>
                <a:lnTo>
                  <a:pt x="54681" y="18914"/>
                </a:lnTo>
                <a:close/>
              </a:path>
              <a:path extrusionOk="0" h="120000" w="120000">
                <a:moveTo>
                  <a:pt x="54494" y="21704"/>
                </a:moveTo>
                <a:lnTo>
                  <a:pt x="54681" y="22015"/>
                </a:lnTo>
                <a:lnTo>
                  <a:pt x="54681" y="21704"/>
                </a:lnTo>
                <a:lnTo>
                  <a:pt x="54867" y="21704"/>
                </a:lnTo>
                <a:lnTo>
                  <a:pt x="54867" y="21084"/>
                </a:lnTo>
                <a:lnTo>
                  <a:pt x="54494" y="20775"/>
                </a:lnTo>
                <a:lnTo>
                  <a:pt x="54494" y="21704"/>
                </a:lnTo>
                <a:close/>
              </a:path>
              <a:path extrusionOk="0" h="120000" w="120000">
                <a:moveTo>
                  <a:pt x="53001" y="20464"/>
                </a:moveTo>
                <a:lnTo>
                  <a:pt x="52987" y="18907"/>
                </a:lnTo>
                <a:lnTo>
                  <a:pt x="52663" y="20812"/>
                </a:lnTo>
                <a:lnTo>
                  <a:pt x="53066" y="20590"/>
                </a:lnTo>
                <a:lnTo>
                  <a:pt x="53188" y="20464"/>
                </a:lnTo>
                <a:lnTo>
                  <a:pt x="53001" y="20464"/>
                </a:lnTo>
                <a:close/>
              </a:path>
              <a:path extrusionOk="0" h="120000" w="120000">
                <a:moveTo>
                  <a:pt x="52663" y="20812"/>
                </a:moveTo>
                <a:lnTo>
                  <a:pt x="52987" y="18907"/>
                </a:lnTo>
                <a:lnTo>
                  <a:pt x="52408" y="18527"/>
                </a:lnTo>
                <a:lnTo>
                  <a:pt x="51974" y="17856"/>
                </a:lnTo>
                <a:lnTo>
                  <a:pt x="51882" y="21395"/>
                </a:lnTo>
                <a:lnTo>
                  <a:pt x="52814" y="21084"/>
                </a:lnTo>
                <a:lnTo>
                  <a:pt x="52663" y="20812"/>
                </a:lnTo>
                <a:close/>
              </a:path>
              <a:path extrusionOk="0" h="120000" w="120000">
                <a:moveTo>
                  <a:pt x="55032" y="29560"/>
                </a:moveTo>
                <a:lnTo>
                  <a:pt x="54476" y="29401"/>
                </a:lnTo>
                <a:lnTo>
                  <a:pt x="54017" y="29416"/>
                </a:lnTo>
                <a:lnTo>
                  <a:pt x="53543" y="29731"/>
                </a:lnTo>
                <a:lnTo>
                  <a:pt x="53001" y="30387"/>
                </a:lnTo>
                <a:lnTo>
                  <a:pt x="52814" y="30387"/>
                </a:lnTo>
                <a:lnTo>
                  <a:pt x="53188" y="66046"/>
                </a:lnTo>
                <a:lnTo>
                  <a:pt x="53934" y="83100"/>
                </a:lnTo>
                <a:lnTo>
                  <a:pt x="54681" y="82170"/>
                </a:lnTo>
                <a:lnTo>
                  <a:pt x="55032" y="29560"/>
                </a:lnTo>
                <a:close/>
              </a:path>
              <a:path extrusionOk="0" h="120000" w="120000">
                <a:moveTo>
                  <a:pt x="53374" y="21704"/>
                </a:moveTo>
                <a:lnTo>
                  <a:pt x="53374" y="21084"/>
                </a:lnTo>
                <a:lnTo>
                  <a:pt x="52814" y="21084"/>
                </a:lnTo>
                <a:lnTo>
                  <a:pt x="51882" y="21395"/>
                </a:lnTo>
                <a:lnTo>
                  <a:pt x="51882" y="21704"/>
                </a:lnTo>
                <a:lnTo>
                  <a:pt x="53374" y="21704"/>
                </a:lnTo>
                <a:close/>
              </a:path>
              <a:path extrusionOk="0" h="120000" w="120000">
                <a:moveTo>
                  <a:pt x="48709" y="26046"/>
                </a:moveTo>
                <a:lnTo>
                  <a:pt x="48895" y="26356"/>
                </a:lnTo>
                <a:lnTo>
                  <a:pt x="49082" y="26356"/>
                </a:lnTo>
                <a:lnTo>
                  <a:pt x="49082" y="25736"/>
                </a:lnTo>
                <a:lnTo>
                  <a:pt x="49269" y="25426"/>
                </a:lnTo>
                <a:lnTo>
                  <a:pt x="49082" y="25426"/>
                </a:lnTo>
                <a:lnTo>
                  <a:pt x="48895" y="25736"/>
                </a:lnTo>
                <a:lnTo>
                  <a:pt x="48709" y="26046"/>
                </a:lnTo>
                <a:close/>
              </a:path>
              <a:path extrusionOk="0" h="120000" w="120000">
                <a:moveTo>
                  <a:pt x="48895" y="25736"/>
                </a:moveTo>
                <a:lnTo>
                  <a:pt x="48466" y="25789"/>
                </a:lnTo>
                <a:lnTo>
                  <a:pt x="48522" y="26046"/>
                </a:lnTo>
                <a:lnTo>
                  <a:pt x="48709" y="26046"/>
                </a:lnTo>
                <a:lnTo>
                  <a:pt x="48895" y="25736"/>
                </a:lnTo>
                <a:close/>
              </a:path>
              <a:path extrusionOk="0" h="120000" w="120000">
                <a:moveTo>
                  <a:pt x="49082" y="25736"/>
                </a:moveTo>
                <a:lnTo>
                  <a:pt x="49082" y="26356"/>
                </a:lnTo>
                <a:lnTo>
                  <a:pt x="49642" y="26356"/>
                </a:lnTo>
                <a:lnTo>
                  <a:pt x="49269" y="25736"/>
                </a:lnTo>
                <a:lnTo>
                  <a:pt x="49082" y="25736"/>
                </a:lnTo>
                <a:close/>
              </a:path>
              <a:path extrusionOk="0" h="120000" w="120000">
                <a:moveTo>
                  <a:pt x="55801" y="26976"/>
                </a:moveTo>
                <a:lnTo>
                  <a:pt x="55613" y="26976"/>
                </a:lnTo>
                <a:lnTo>
                  <a:pt x="55746" y="27740"/>
                </a:lnTo>
                <a:lnTo>
                  <a:pt x="55794" y="27866"/>
                </a:lnTo>
                <a:lnTo>
                  <a:pt x="55801" y="26976"/>
                </a:lnTo>
                <a:close/>
              </a:path>
              <a:path extrusionOk="0" h="120000" w="120000">
                <a:moveTo>
                  <a:pt x="56174" y="27907"/>
                </a:moveTo>
                <a:lnTo>
                  <a:pt x="56174" y="28216"/>
                </a:lnTo>
                <a:lnTo>
                  <a:pt x="56360" y="28527"/>
                </a:lnTo>
                <a:lnTo>
                  <a:pt x="56547" y="28527"/>
                </a:lnTo>
                <a:lnTo>
                  <a:pt x="56174" y="27907"/>
                </a:lnTo>
                <a:close/>
              </a:path>
              <a:path extrusionOk="0" h="120000" w="120000">
                <a:moveTo>
                  <a:pt x="58413" y="27907"/>
                </a:moveTo>
                <a:lnTo>
                  <a:pt x="58600" y="27907"/>
                </a:lnTo>
                <a:lnTo>
                  <a:pt x="58413" y="27596"/>
                </a:lnTo>
                <a:lnTo>
                  <a:pt x="58413" y="27287"/>
                </a:lnTo>
                <a:lnTo>
                  <a:pt x="58413" y="82790"/>
                </a:lnTo>
                <a:lnTo>
                  <a:pt x="58600" y="83720"/>
                </a:lnTo>
                <a:lnTo>
                  <a:pt x="59159" y="28216"/>
                </a:lnTo>
                <a:lnTo>
                  <a:pt x="58413" y="27907"/>
                </a:lnTo>
                <a:close/>
              </a:path>
              <a:path extrusionOk="0" h="120000" w="120000">
                <a:moveTo>
                  <a:pt x="58226" y="82480"/>
                </a:moveTo>
                <a:lnTo>
                  <a:pt x="58226" y="82790"/>
                </a:lnTo>
                <a:lnTo>
                  <a:pt x="58413" y="82790"/>
                </a:lnTo>
                <a:lnTo>
                  <a:pt x="58413" y="27287"/>
                </a:lnTo>
                <a:lnTo>
                  <a:pt x="58040" y="27287"/>
                </a:lnTo>
                <a:lnTo>
                  <a:pt x="58040" y="82170"/>
                </a:lnTo>
                <a:lnTo>
                  <a:pt x="58226" y="82480"/>
                </a:lnTo>
                <a:close/>
              </a:path>
              <a:path extrusionOk="0" h="120000" w="120000">
                <a:moveTo>
                  <a:pt x="57293" y="26356"/>
                </a:moveTo>
                <a:lnTo>
                  <a:pt x="57480" y="27287"/>
                </a:lnTo>
                <a:lnTo>
                  <a:pt x="57667" y="78759"/>
                </a:lnTo>
                <a:lnTo>
                  <a:pt x="57853" y="79379"/>
                </a:lnTo>
                <a:lnTo>
                  <a:pt x="57863" y="80422"/>
                </a:lnTo>
                <a:lnTo>
                  <a:pt x="57931" y="81465"/>
                </a:lnTo>
                <a:lnTo>
                  <a:pt x="58040" y="82170"/>
                </a:lnTo>
                <a:lnTo>
                  <a:pt x="58040" y="27287"/>
                </a:lnTo>
                <a:lnTo>
                  <a:pt x="57853" y="26976"/>
                </a:lnTo>
                <a:lnTo>
                  <a:pt x="57667" y="26666"/>
                </a:lnTo>
                <a:lnTo>
                  <a:pt x="57480" y="26356"/>
                </a:lnTo>
                <a:lnTo>
                  <a:pt x="57293" y="26356"/>
                </a:lnTo>
                <a:close/>
              </a:path>
              <a:path extrusionOk="0" h="120000" w="120000">
                <a:moveTo>
                  <a:pt x="58973" y="20775"/>
                </a:moveTo>
                <a:lnTo>
                  <a:pt x="58786" y="20775"/>
                </a:lnTo>
                <a:lnTo>
                  <a:pt x="58786" y="21084"/>
                </a:lnTo>
                <a:lnTo>
                  <a:pt x="58600" y="21084"/>
                </a:lnTo>
                <a:lnTo>
                  <a:pt x="58600" y="20464"/>
                </a:lnTo>
                <a:lnTo>
                  <a:pt x="58413" y="20155"/>
                </a:lnTo>
                <a:lnTo>
                  <a:pt x="58786" y="26356"/>
                </a:lnTo>
                <a:lnTo>
                  <a:pt x="58973" y="26666"/>
                </a:lnTo>
                <a:lnTo>
                  <a:pt x="58973" y="20775"/>
                </a:lnTo>
                <a:close/>
              </a:path>
              <a:path extrusionOk="0" h="120000" w="120000">
                <a:moveTo>
                  <a:pt x="57667" y="14573"/>
                </a:moveTo>
                <a:lnTo>
                  <a:pt x="57853" y="13643"/>
                </a:lnTo>
                <a:lnTo>
                  <a:pt x="57853" y="5581"/>
                </a:lnTo>
                <a:lnTo>
                  <a:pt x="58498" y="5544"/>
                </a:lnTo>
                <a:lnTo>
                  <a:pt x="59134" y="5285"/>
                </a:lnTo>
                <a:lnTo>
                  <a:pt x="58973" y="4651"/>
                </a:lnTo>
                <a:lnTo>
                  <a:pt x="59159" y="4341"/>
                </a:lnTo>
                <a:lnTo>
                  <a:pt x="59159" y="3721"/>
                </a:lnTo>
                <a:lnTo>
                  <a:pt x="58786" y="4030"/>
                </a:lnTo>
                <a:lnTo>
                  <a:pt x="58600" y="3410"/>
                </a:lnTo>
                <a:lnTo>
                  <a:pt x="58226" y="3101"/>
                </a:lnTo>
                <a:lnTo>
                  <a:pt x="57667" y="3101"/>
                </a:lnTo>
                <a:lnTo>
                  <a:pt x="57667" y="14573"/>
                </a:lnTo>
                <a:close/>
              </a:path>
              <a:path extrusionOk="0" h="120000" w="120000">
                <a:moveTo>
                  <a:pt x="59159" y="8682"/>
                </a:moveTo>
                <a:lnTo>
                  <a:pt x="59159" y="7751"/>
                </a:lnTo>
                <a:lnTo>
                  <a:pt x="58973" y="6821"/>
                </a:lnTo>
                <a:lnTo>
                  <a:pt x="59528" y="12413"/>
                </a:lnTo>
                <a:lnTo>
                  <a:pt x="59720" y="8371"/>
                </a:lnTo>
                <a:lnTo>
                  <a:pt x="59159" y="8682"/>
                </a:lnTo>
                <a:close/>
              </a:path>
              <a:path extrusionOk="0" h="120000" w="120000">
                <a:moveTo>
                  <a:pt x="60279" y="8682"/>
                </a:moveTo>
                <a:lnTo>
                  <a:pt x="60466" y="8682"/>
                </a:lnTo>
                <a:lnTo>
                  <a:pt x="60466" y="8062"/>
                </a:lnTo>
                <a:lnTo>
                  <a:pt x="60093" y="7751"/>
                </a:lnTo>
                <a:lnTo>
                  <a:pt x="60204" y="12133"/>
                </a:lnTo>
                <a:lnTo>
                  <a:pt x="60279" y="12092"/>
                </a:lnTo>
                <a:lnTo>
                  <a:pt x="60279" y="8682"/>
                </a:lnTo>
                <a:close/>
              </a:path>
              <a:path extrusionOk="0" h="120000" w="120000">
                <a:moveTo>
                  <a:pt x="59720" y="8371"/>
                </a:moveTo>
                <a:lnTo>
                  <a:pt x="59528" y="12413"/>
                </a:lnTo>
                <a:lnTo>
                  <a:pt x="60204" y="12133"/>
                </a:lnTo>
                <a:lnTo>
                  <a:pt x="60093" y="7751"/>
                </a:lnTo>
                <a:lnTo>
                  <a:pt x="59720" y="8371"/>
                </a:lnTo>
                <a:close/>
              </a:path>
              <a:path extrusionOk="0" h="120000" w="120000">
                <a:moveTo>
                  <a:pt x="58973" y="6821"/>
                </a:moveTo>
                <a:lnTo>
                  <a:pt x="58412" y="7205"/>
                </a:lnTo>
                <a:lnTo>
                  <a:pt x="58413" y="13333"/>
                </a:lnTo>
                <a:lnTo>
                  <a:pt x="58600" y="13333"/>
                </a:lnTo>
                <a:lnTo>
                  <a:pt x="58786" y="12713"/>
                </a:lnTo>
                <a:lnTo>
                  <a:pt x="58973" y="12713"/>
                </a:lnTo>
                <a:lnTo>
                  <a:pt x="59528" y="12413"/>
                </a:lnTo>
                <a:lnTo>
                  <a:pt x="58973" y="6821"/>
                </a:lnTo>
                <a:close/>
              </a:path>
              <a:path extrusionOk="0" h="120000" w="120000">
                <a:moveTo>
                  <a:pt x="58249" y="7090"/>
                </a:moveTo>
                <a:lnTo>
                  <a:pt x="58084" y="6356"/>
                </a:lnTo>
                <a:lnTo>
                  <a:pt x="58226" y="13023"/>
                </a:lnTo>
                <a:lnTo>
                  <a:pt x="58413" y="13333"/>
                </a:lnTo>
                <a:lnTo>
                  <a:pt x="58412" y="7205"/>
                </a:lnTo>
                <a:lnTo>
                  <a:pt x="58249" y="7090"/>
                </a:lnTo>
                <a:close/>
              </a:path>
              <a:path extrusionOk="0" h="120000" w="120000">
                <a:moveTo>
                  <a:pt x="57853" y="5581"/>
                </a:moveTo>
                <a:lnTo>
                  <a:pt x="57853" y="13643"/>
                </a:lnTo>
                <a:lnTo>
                  <a:pt x="58040" y="13333"/>
                </a:lnTo>
                <a:lnTo>
                  <a:pt x="58226" y="13023"/>
                </a:lnTo>
                <a:lnTo>
                  <a:pt x="58084" y="6356"/>
                </a:lnTo>
                <a:lnTo>
                  <a:pt x="58040" y="6201"/>
                </a:lnTo>
                <a:lnTo>
                  <a:pt x="57853" y="6201"/>
                </a:lnTo>
                <a:lnTo>
                  <a:pt x="57853" y="5581"/>
                </a:lnTo>
                <a:close/>
              </a:path>
              <a:path extrusionOk="0" h="120000" w="120000">
                <a:moveTo>
                  <a:pt x="60279" y="11473"/>
                </a:moveTo>
                <a:lnTo>
                  <a:pt x="60466" y="11162"/>
                </a:lnTo>
                <a:lnTo>
                  <a:pt x="60466" y="10852"/>
                </a:lnTo>
                <a:lnTo>
                  <a:pt x="60652" y="9922"/>
                </a:lnTo>
                <a:lnTo>
                  <a:pt x="60652" y="9611"/>
                </a:lnTo>
                <a:lnTo>
                  <a:pt x="60279" y="9302"/>
                </a:lnTo>
                <a:lnTo>
                  <a:pt x="60279" y="11473"/>
                </a:lnTo>
                <a:close/>
              </a:path>
              <a:path extrusionOk="0" h="120000" w="120000">
                <a:moveTo>
                  <a:pt x="59159" y="4651"/>
                </a:moveTo>
                <a:lnTo>
                  <a:pt x="58973" y="4651"/>
                </a:lnTo>
                <a:lnTo>
                  <a:pt x="59134" y="5285"/>
                </a:lnTo>
                <a:lnTo>
                  <a:pt x="59159" y="5271"/>
                </a:lnTo>
                <a:lnTo>
                  <a:pt x="59159" y="4651"/>
                </a:lnTo>
                <a:close/>
              </a:path>
              <a:path extrusionOk="0" h="120000" w="120000">
                <a:moveTo>
                  <a:pt x="56360" y="14263"/>
                </a:moveTo>
                <a:lnTo>
                  <a:pt x="56547" y="14883"/>
                </a:lnTo>
                <a:lnTo>
                  <a:pt x="57293" y="14883"/>
                </a:lnTo>
                <a:lnTo>
                  <a:pt x="57667" y="14573"/>
                </a:lnTo>
                <a:lnTo>
                  <a:pt x="57667" y="3101"/>
                </a:lnTo>
                <a:lnTo>
                  <a:pt x="57480" y="3410"/>
                </a:lnTo>
                <a:lnTo>
                  <a:pt x="57293" y="3721"/>
                </a:lnTo>
                <a:lnTo>
                  <a:pt x="56733" y="3721"/>
                </a:lnTo>
                <a:lnTo>
                  <a:pt x="56360" y="14263"/>
                </a:lnTo>
                <a:close/>
              </a:path>
              <a:path extrusionOk="0" h="120000" w="120000">
                <a:moveTo>
                  <a:pt x="60840" y="22635"/>
                </a:moveTo>
                <a:lnTo>
                  <a:pt x="59720" y="21084"/>
                </a:lnTo>
                <a:lnTo>
                  <a:pt x="59906" y="25736"/>
                </a:lnTo>
                <a:lnTo>
                  <a:pt x="60466" y="25426"/>
                </a:lnTo>
                <a:lnTo>
                  <a:pt x="60840" y="24495"/>
                </a:lnTo>
                <a:lnTo>
                  <a:pt x="60840" y="24186"/>
                </a:lnTo>
                <a:lnTo>
                  <a:pt x="61026" y="23255"/>
                </a:lnTo>
                <a:lnTo>
                  <a:pt x="60840" y="22635"/>
                </a:lnTo>
                <a:close/>
              </a:path>
              <a:path extrusionOk="0" h="120000" w="120000">
                <a:moveTo>
                  <a:pt x="59159" y="26356"/>
                </a:moveTo>
                <a:lnTo>
                  <a:pt x="59346" y="26046"/>
                </a:lnTo>
                <a:lnTo>
                  <a:pt x="59346" y="25426"/>
                </a:lnTo>
                <a:lnTo>
                  <a:pt x="59906" y="25736"/>
                </a:lnTo>
                <a:lnTo>
                  <a:pt x="59720" y="21084"/>
                </a:lnTo>
                <a:lnTo>
                  <a:pt x="59159" y="21084"/>
                </a:lnTo>
                <a:lnTo>
                  <a:pt x="59159" y="26356"/>
                </a:lnTo>
                <a:close/>
              </a:path>
              <a:path extrusionOk="0" h="120000" w="120000">
                <a:moveTo>
                  <a:pt x="58973" y="20775"/>
                </a:moveTo>
                <a:lnTo>
                  <a:pt x="58973" y="26666"/>
                </a:lnTo>
                <a:lnTo>
                  <a:pt x="59159" y="26356"/>
                </a:lnTo>
                <a:lnTo>
                  <a:pt x="59159" y="21084"/>
                </a:lnTo>
                <a:lnTo>
                  <a:pt x="58973" y="20775"/>
                </a:lnTo>
                <a:close/>
              </a:path>
              <a:path extrusionOk="0" h="120000" w="120000">
                <a:moveTo>
                  <a:pt x="61213" y="25426"/>
                </a:moveTo>
                <a:lnTo>
                  <a:pt x="61399" y="24806"/>
                </a:lnTo>
                <a:lnTo>
                  <a:pt x="61026" y="24806"/>
                </a:lnTo>
                <a:lnTo>
                  <a:pt x="60840" y="24495"/>
                </a:lnTo>
                <a:lnTo>
                  <a:pt x="60466" y="25426"/>
                </a:lnTo>
                <a:lnTo>
                  <a:pt x="61213" y="25426"/>
                </a:lnTo>
                <a:close/>
              </a:path>
              <a:path extrusionOk="0" h="120000" w="120000">
                <a:moveTo>
                  <a:pt x="58040" y="20464"/>
                </a:moveTo>
                <a:lnTo>
                  <a:pt x="58083" y="25634"/>
                </a:lnTo>
                <a:lnTo>
                  <a:pt x="58301" y="26073"/>
                </a:lnTo>
                <a:lnTo>
                  <a:pt x="58413" y="26356"/>
                </a:lnTo>
                <a:lnTo>
                  <a:pt x="58973" y="26666"/>
                </a:lnTo>
                <a:lnTo>
                  <a:pt x="58786" y="26356"/>
                </a:lnTo>
                <a:lnTo>
                  <a:pt x="58413" y="20155"/>
                </a:lnTo>
                <a:lnTo>
                  <a:pt x="58226" y="20464"/>
                </a:lnTo>
                <a:lnTo>
                  <a:pt x="58040" y="20464"/>
                </a:lnTo>
                <a:close/>
              </a:path>
              <a:path extrusionOk="0" h="120000" w="120000">
                <a:moveTo>
                  <a:pt x="58083" y="25634"/>
                </a:moveTo>
                <a:lnTo>
                  <a:pt x="57853" y="24186"/>
                </a:lnTo>
                <a:lnTo>
                  <a:pt x="57853" y="24495"/>
                </a:lnTo>
                <a:lnTo>
                  <a:pt x="57667" y="25116"/>
                </a:lnTo>
                <a:lnTo>
                  <a:pt x="57667" y="25426"/>
                </a:lnTo>
                <a:lnTo>
                  <a:pt x="58083" y="25634"/>
                </a:lnTo>
                <a:close/>
              </a:path>
              <a:path extrusionOk="0" h="120000" w="120000">
                <a:moveTo>
                  <a:pt x="52441" y="6821"/>
                </a:moveTo>
                <a:lnTo>
                  <a:pt x="52255" y="6821"/>
                </a:lnTo>
                <a:lnTo>
                  <a:pt x="52068" y="7131"/>
                </a:lnTo>
                <a:lnTo>
                  <a:pt x="51882" y="7442"/>
                </a:lnTo>
                <a:lnTo>
                  <a:pt x="51882" y="7131"/>
                </a:lnTo>
                <a:lnTo>
                  <a:pt x="51694" y="7131"/>
                </a:lnTo>
                <a:lnTo>
                  <a:pt x="52068" y="9611"/>
                </a:lnTo>
                <a:lnTo>
                  <a:pt x="52441" y="10542"/>
                </a:lnTo>
                <a:lnTo>
                  <a:pt x="52441" y="6821"/>
                </a:lnTo>
                <a:close/>
              </a:path>
              <a:path extrusionOk="0" h="120000" w="120000">
                <a:moveTo>
                  <a:pt x="52814" y="8062"/>
                </a:moveTo>
                <a:lnTo>
                  <a:pt x="52441" y="7442"/>
                </a:lnTo>
                <a:lnTo>
                  <a:pt x="53001" y="10542"/>
                </a:lnTo>
                <a:lnTo>
                  <a:pt x="53374" y="11162"/>
                </a:lnTo>
                <a:lnTo>
                  <a:pt x="53561" y="10232"/>
                </a:lnTo>
                <a:lnTo>
                  <a:pt x="54121" y="10232"/>
                </a:lnTo>
                <a:lnTo>
                  <a:pt x="53899" y="8446"/>
                </a:lnTo>
                <a:lnTo>
                  <a:pt x="53138" y="8389"/>
                </a:lnTo>
                <a:lnTo>
                  <a:pt x="52814" y="8371"/>
                </a:lnTo>
                <a:lnTo>
                  <a:pt x="52814" y="8062"/>
                </a:lnTo>
                <a:close/>
              </a:path>
              <a:path extrusionOk="0" h="120000" w="120000">
                <a:moveTo>
                  <a:pt x="53561" y="5271"/>
                </a:moveTo>
                <a:lnTo>
                  <a:pt x="53747" y="5581"/>
                </a:lnTo>
                <a:lnTo>
                  <a:pt x="53934" y="5891"/>
                </a:lnTo>
                <a:lnTo>
                  <a:pt x="54307" y="5891"/>
                </a:lnTo>
                <a:lnTo>
                  <a:pt x="54494" y="6201"/>
                </a:lnTo>
                <a:lnTo>
                  <a:pt x="54681" y="6201"/>
                </a:lnTo>
                <a:lnTo>
                  <a:pt x="54681" y="3101"/>
                </a:lnTo>
                <a:lnTo>
                  <a:pt x="54283" y="3641"/>
                </a:lnTo>
                <a:lnTo>
                  <a:pt x="53753" y="4451"/>
                </a:lnTo>
                <a:lnTo>
                  <a:pt x="53561" y="5271"/>
                </a:lnTo>
                <a:close/>
              </a:path>
              <a:path extrusionOk="0" h="120000" w="120000">
                <a:moveTo>
                  <a:pt x="55427" y="12092"/>
                </a:moveTo>
                <a:lnTo>
                  <a:pt x="55987" y="12713"/>
                </a:lnTo>
                <a:lnTo>
                  <a:pt x="55427" y="4030"/>
                </a:lnTo>
                <a:lnTo>
                  <a:pt x="55054" y="3721"/>
                </a:lnTo>
                <a:lnTo>
                  <a:pt x="54867" y="3721"/>
                </a:lnTo>
                <a:lnTo>
                  <a:pt x="54867" y="3101"/>
                </a:lnTo>
                <a:lnTo>
                  <a:pt x="54681" y="3101"/>
                </a:lnTo>
                <a:lnTo>
                  <a:pt x="54867" y="6201"/>
                </a:lnTo>
                <a:lnTo>
                  <a:pt x="55054" y="6511"/>
                </a:lnTo>
                <a:lnTo>
                  <a:pt x="55240" y="7131"/>
                </a:lnTo>
                <a:lnTo>
                  <a:pt x="55427" y="11782"/>
                </a:lnTo>
                <a:lnTo>
                  <a:pt x="55427" y="12092"/>
                </a:lnTo>
                <a:close/>
              </a:path>
              <a:path extrusionOk="0" h="120000" w="120000">
                <a:moveTo>
                  <a:pt x="55613" y="4030"/>
                </a:moveTo>
                <a:lnTo>
                  <a:pt x="55987" y="12713"/>
                </a:lnTo>
                <a:lnTo>
                  <a:pt x="56174" y="13023"/>
                </a:lnTo>
                <a:lnTo>
                  <a:pt x="56360" y="14263"/>
                </a:lnTo>
                <a:lnTo>
                  <a:pt x="56279" y="2923"/>
                </a:lnTo>
                <a:lnTo>
                  <a:pt x="55897" y="3066"/>
                </a:lnTo>
                <a:lnTo>
                  <a:pt x="56174" y="3410"/>
                </a:lnTo>
                <a:lnTo>
                  <a:pt x="56174" y="3721"/>
                </a:lnTo>
                <a:lnTo>
                  <a:pt x="55987" y="4030"/>
                </a:lnTo>
                <a:lnTo>
                  <a:pt x="55613" y="4030"/>
                </a:lnTo>
                <a:close/>
              </a:path>
              <a:path extrusionOk="0" h="120000" w="120000">
                <a:moveTo>
                  <a:pt x="57480" y="2790"/>
                </a:moveTo>
                <a:lnTo>
                  <a:pt x="58040" y="2790"/>
                </a:lnTo>
                <a:lnTo>
                  <a:pt x="58230" y="1988"/>
                </a:lnTo>
                <a:lnTo>
                  <a:pt x="57946" y="1497"/>
                </a:lnTo>
                <a:lnTo>
                  <a:pt x="57667" y="1550"/>
                </a:lnTo>
                <a:lnTo>
                  <a:pt x="57480" y="2790"/>
                </a:lnTo>
                <a:close/>
              </a:path>
              <a:path extrusionOk="0" h="120000" w="120000">
                <a:moveTo>
                  <a:pt x="56920" y="3410"/>
                </a:moveTo>
                <a:lnTo>
                  <a:pt x="57293" y="3410"/>
                </a:lnTo>
                <a:lnTo>
                  <a:pt x="57480" y="2790"/>
                </a:lnTo>
                <a:lnTo>
                  <a:pt x="57667" y="1550"/>
                </a:lnTo>
                <a:lnTo>
                  <a:pt x="57293" y="2481"/>
                </a:lnTo>
                <a:lnTo>
                  <a:pt x="57107" y="2790"/>
                </a:lnTo>
                <a:lnTo>
                  <a:pt x="56920" y="3410"/>
                </a:lnTo>
                <a:close/>
              </a:path>
              <a:path extrusionOk="0" h="120000" w="120000">
                <a:moveTo>
                  <a:pt x="56752" y="2826"/>
                </a:moveTo>
                <a:lnTo>
                  <a:pt x="56279" y="2923"/>
                </a:lnTo>
                <a:lnTo>
                  <a:pt x="56360" y="14263"/>
                </a:lnTo>
                <a:lnTo>
                  <a:pt x="56733" y="3721"/>
                </a:lnTo>
                <a:lnTo>
                  <a:pt x="56920" y="3410"/>
                </a:lnTo>
                <a:lnTo>
                  <a:pt x="57107" y="2790"/>
                </a:lnTo>
                <a:lnTo>
                  <a:pt x="56752" y="2826"/>
                </a:lnTo>
                <a:close/>
              </a:path>
              <a:path extrusionOk="0" h="120000" w="120000">
                <a:moveTo>
                  <a:pt x="56174" y="13953"/>
                </a:moveTo>
                <a:lnTo>
                  <a:pt x="56360" y="14263"/>
                </a:lnTo>
                <a:lnTo>
                  <a:pt x="56174" y="13023"/>
                </a:lnTo>
                <a:lnTo>
                  <a:pt x="55987" y="13333"/>
                </a:lnTo>
                <a:lnTo>
                  <a:pt x="55987" y="13643"/>
                </a:lnTo>
                <a:lnTo>
                  <a:pt x="56174" y="13953"/>
                </a:lnTo>
                <a:close/>
              </a:path>
              <a:path extrusionOk="0" h="120000" w="120000">
                <a:moveTo>
                  <a:pt x="58786" y="3410"/>
                </a:moveTo>
                <a:lnTo>
                  <a:pt x="58600" y="3410"/>
                </a:lnTo>
                <a:lnTo>
                  <a:pt x="58786" y="4030"/>
                </a:lnTo>
                <a:lnTo>
                  <a:pt x="58786" y="3410"/>
                </a:lnTo>
                <a:close/>
              </a:path>
              <a:path extrusionOk="0" h="120000" w="120000">
                <a:moveTo>
                  <a:pt x="55240" y="11782"/>
                </a:moveTo>
                <a:lnTo>
                  <a:pt x="55427" y="11782"/>
                </a:lnTo>
                <a:lnTo>
                  <a:pt x="55240" y="7131"/>
                </a:lnTo>
                <a:lnTo>
                  <a:pt x="55054" y="7131"/>
                </a:lnTo>
                <a:lnTo>
                  <a:pt x="55054" y="12092"/>
                </a:lnTo>
                <a:lnTo>
                  <a:pt x="55240" y="11782"/>
                </a:lnTo>
                <a:close/>
              </a:path>
              <a:path extrusionOk="0" h="120000" w="120000">
                <a:moveTo>
                  <a:pt x="54307" y="10542"/>
                </a:moveTo>
                <a:lnTo>
                  <a:pt x="54494" y="11162"/>
                </a:lnTo>
                <a:lnTo>
                  <a:pt x="54681" y="11162"/>
                </a:lnTo>
                <a:lnTo>
                  <a:pt x="54867" y="11782"/>
                </a:lnTo>
                <a:lnTo>
                  <a:pt x="55054" y="12092"/>
                </a:lnTo>
                <a:lnTo>
                  <a:pt x="55054" y="8062"/>
                </a:lnTo>
                <a:lnTo>
                  <a:pt x="54637" y="8392"/>
                </a:lnTo>
                <a:lnTo>
                  <a:pt x="54307" y="10542"/>
                </a:lnTo>
                <a:close/>
              </a:path>
              <a:path extrusionOk="0" h="120000" w="120000">
                <a:moveTo>
                  <a:pt x="54637" y="8392"/>
                </a:moveTo>
                <a:lnTo>
                  <a:pt x="53899" y="8446"/>
                </a:lnTo>
                <a:lnTo>
                  <a:pt x="54121" y="10232"/>
                </a:lnTo>
                <a:lnTo>
                  <a:pt x="54307" y="10542"/>
                </a:lnTo>
                <a:lnTo>
                  <a:pt x="54637" y="8392"/>
                </a:lnTo>
                <a:close/>
              </a:path>
              <a:path extrusionOk="0" h="120000" w="120000">
                <a:moveTo>
                  <a:pt x="52441" y="7442"/>
                </a:moveTo>
                <a:lnTo>
                  <a:pt x="52441" y="6821"/>
                </a:lnTo>
                <a:lnTo>
                  <a:pt x="52441" y="10542"/>
                </a:lnTo>
                <a:lnTo>
                  <a:pt x="53001" y="10542"/>
                </a:lnTo>
                <a:lnTo>
                  <a:pt x="52441" y="7442"/>
                </a:lnTo>
                <a:close/>
              </a:path>
              <a:path extrusionOk="0" h="120000" w="120000">
                <a:moveTo>
                  <a:pt x="51694" y="7442"/>
                </a:moveTo>
                <a:lnTo>
                  <a:pt x="51508" y="7442"/>
                </a:lnTo>
                <a:lnTo>
                  <a:pt x="51694" y="8371"/>
                </a:lnTo>
                <a:lnTo>
                  <a:pt x="52068" y="9611"/>
                </a:lnTo>
                <a:lnTo>
                  <a:pt x="51694" y="7131"/>
                </a:lnTo>
                <a:lnTo>
                  <a:pt x="51694" y="7442"/>
                </a:lnTo>
                <a:close/>
              </a:path>
              <a:path extrusionOk="0" h="120000" w="120000">
                <a:moveTo>
                  <a:pt x="59533" y="5271"/>
                </a:moveTo>
                <a:lnTo>
                  <a:pt x="59533" y="5891"/>
                </a:lnTo>
                <a:lnTo>
                  <a:pt x="59906" y="5891"/>
                </a:lnTo>
                <a:lnTo>
                  <a:pt x="59906" y="5271"/>
                </a:lnTo>
                <a:lnTo>
                  <a:pt x="59533" y="5271"/>
                </a:lnTo>
                <a:close/>
              </a:path>
              <a:path extrusionOk="0" h="120000" w="120000">
                <a:moveTo>
                  <a:pt x="68491" y="26046"/>
                </a:moveTo>
                <a:lnTo>
                  <a:pt x="68304" y="25736"/>
                </a:lnTo>
                <a:lnTo>
                  <a:pt x="68491" y="39069"/>
                </a:lnTo>
                <a:lnTo>
                  <a:pt x="68491" y="27596"/>
                </a:lnTo>
                <a:lnTo>
                  <a:pt x="68678" y="26976"/>
                </a:lnTo>
                <a:lnTo>
                  <a:pt x="68678" y="26666"/>
                </a:lnTo>
                <a:lnTo>
                  <a:pt x="68491" y="26046"/>
                </a:lnTo>
                <a:close/>
              </a:path>
              <a:path extrusionOk="0" h="120000" w="120000">
                <a:moveTo>
                  <a:pt x="69424" y="26666"/>
                </a:moveTo>
                <a:lnTo>
                  <a:pt x="69237" y="26976"/>
                </a:lnTo>
                <a:lnTo>
                  <a:pt x="69424" y="38449"/>
                </a:lnTo>
                <a:lnTo>
                  <a:pt x="69424" y="37519"/>
                </a:lnTo>
                <a:lnTo>
                  <a:pt x="69893" y="38041"/>
                </a:lnTo>
                <a:lnTo>
                  <a:pt x="69610" y="26666"/>
                </a:lnTo>
                <a:lnTo>
                  <a:pt x="69610" y="26356"/>
                </a:lnTo>
                <a:lnTo>
                  <a:pt x="69424" y="26666"/>
                </a:lnTo>
                <a:close/>
              </a:path>
              <a:path extrusionOk="0" h="120000" w="120000">
                <a:moveTo>
                  <a:pt x="69865" y="23413"/>
                </a:moveTo>
                <a:lnTo>
                  <a:pt x="69798" y="23566"/>
                </a:lnTo>
                <a:lnTo>
                  <a:pt x="69798" y="24806"/>
                </a:lnTo>
                <a:lnTo>
                  <a:pt x="69610" y="25116"/>
                </a:lnTo>
                <a:lnTo>
                  <a:pt x="69798" y="25116"/>
                </a:lnTo>
                <a:lnTo>
                  <a:pt x="69893" y="38041"/>
                </a:lnTo>
                <a:lnTo>
                  <a:pt x="69865" y="23413"/>
                </a:lnTo>
                <a:close/>
              </a:path>
              <a:path extrusionOk="0" h="120000" w="120000">
                <a:moveTo>
                  <a:pt x="71477" y="25736"/>
                </a:moveTo>
                <a:lnTo>
                  <a:pt x="71477" y="25426"/>
                </a:lnTo>
                <a:lnTo>
                  <a:pt x="71663" y="25116"/>
                </a:lnTo>
                <a:lnTo>
                  <a:pt x="71850" y="24806"/>
                </a:lnTo>
                <a:lnTo>
                  <a:pt x="71663" y="24186"/>
                </a:lnTo>
                <a:lnTo>
                  <a:pt x="71477" y="23566"/>
                </a:lnTo>
                <a:lnTo>
                  <a:pt x="71477" y="25736"/>
                </a:lnTo>
                <a:close/>
              </a:path>
              <a:path extrusionOk="0" h="120000" w="120000">
                <a:moveTo>
                  <a:pt x="71104" y="27596"/>
                </a:moveTo>
                <a:lnTo>
                  <a:pt x="71104" y="26666"/>
                </a:lnTo>
                <a:lnTo>
                  <a:pt x="71290" y="26046"/>
                </a:lnTo>
                <a:lnTo>
                  <a:pt x="71477" y="25736"/>
                </a:lnTo>
                <a:lnTo>
                  <a:pt x="71477" y="23566"/>
                </a:lnTo>
                <a:lnTo>
                  <a:pt x="71290" y="23255"/>
                </a:lnTo>
                <a:lnTo>
                  <a:pt x="71104" y="22635"/>
                </a:lnTo>
                <a:lnTo>
                  <a:pt x="71104" y="27596"/>
                </a:lnTo>
                <a:close/>
              </a:path>
              <a:path extrusionOk="0" h="120000" w="120000">
                <a:moveTo>
                  <a:pt x="71104" y="22635"/>
                </a:moveTo>
                <a:lnTo>
                  <a:pt x="70526" y="22954"/>
                </a:lnTo>
                <a:lnTo>
                  <a:pt x="70544" y="28527"/>
                </a:lnTo>
                <a:lnTo>
                  <a:pt x="70730" y="28216"/>
                </a:lnTo>
                <a:lnTo>
                  <a:pt x="70917" y="27596"/>
                </a:lnTo>
                <a:lnTo>
                  <a:pt x="71104" y="27596"/>
                </a:lnTo>
                <a:lnTo>
                  <a:pt x="71104" y="22635"/>
                </a:lnTo>
                <a:close/>
              </a:path>
              <a:path extrusionOk="0" h="120000" w="120000">
                <a:moveTo>
                  <a:pt x="69893" y="38041"/>
                </a:moveTo>
                <a:lnTo>
                  <a:pt x="70473" y="38174"/>
                </a:lnTo>
                <a:lnTo>
                  <a:pt x="70544" y="38139"/>
                </a:lnTo>
                <a:lnTo>
                  <a:pt x="70544" y="37829"/>
                </a:lnTo>
                <a:lnTo>
                  <a:pt x="70917" y="37829"/>
                </a:lnTo>
                <a:lnTo>
                  <a:pt x="70544" y="28527"/>
                </a:lnTo>
                <a:lnTo>
                  <a:pt x="70526" y="22954"/>
                </a:lnTo>
                <a:lnTo>
                  <a:pt x="69893" y="38041"/>
                </a:lnTo>
                <a:close/>
              </a:path>
              <a:path extrusionOk="0" h="120000" w="120000">
                <a:moveTo>
                  <a:pt x="69893" y="38041"/>
                </a:moveTo>
                <a:lnTo>
                  <a:pt x="69798" y="25116"/>
                </a:lnTo>
                <a:lnTo>
                  <a:pt x="69798" y="26356"/>
                </a:lnTo>
                <a:lnTo>
                  <a:pt x="69610" y="26666"/>
                </a:lnTo>
                <a:lnTo>
                  <a:pt x="69893" y="38041"/>
                </a:lnTo>
                <a:close/>
              </a:path>
              <a:path extrusionOk="0" h="120000" w="120000">
                <a:moveTo>
                  <a:pt x="69237" y="38139"/>
                </a:moveTo>
                <a:lnTo>
                  <a:pt x="69424" y="38449"/>
                </a:lnTo>
                <a:lnTo>
                  <a:pt x="69237" y="26976"/>
                </a:lnTo>
                <a:lnTo>
                  <a:pt x="69169" y="27894"/>
                </a:lnTo>
                <a:lnTo>
                  <a:pt x="69073" y="28016"/>
                </a:lnTo>
                <a:lnTo>
                  <a:pt x="69051" y="39069"/>
                </a:lnTo>
                <a:lnTo>
                  <a:pt x="69424" y="39069"/>
                </a:lnTo>
                <a:lnTo>
                  <a:pt x="69424" y="38449"/>
                </a:lnTo>
                <a:lnTo>
                  <a:pt x="69237" y="38139"/>
                </a:lnTo>
                <a:close/>
              </a:path>
              <a:path extrusionOk="0" h="120000" w="120000">
                <a:moveTo>
                  <a:pt x="71104" y="26666"/>
                </a:moveTo>
                <a:lnTo>
                  <a:pt x="71104" y="27596"/>
                </a:lnTo>
                <a:lnTo>
                  <a:pt x="71290" y="27596"/>
                </a:lnTo>
                <a:lnTo>
                  <a:pt x="71290" y="26976"/>
                </a:lnTo>
                <a:lnTo>
                  <a:pt x="71104" y="26666"/>
                </a:lnTo>
                <a:close/>
              </a:path>
              <a:path extrusionOk="0" h="120000" w="120000">
                <a:moveTo>
                  <a:pt x="69424" y="38449"/>
                </a:moveTo>
                <a:lnTo>
                  <a:pt x="69424" y="39069"/>
                </a:lnTo>
                <a:lnTo>
                  <a:pt x="69610" y="39069"/>
                </a:lnTo>
                <a:lnTo>
                  <a:pt x="69610" y="38449"/>
                </a:lnTo>
                <a:lnTo>
                  <a:pt x="69424" y="38449"/>
                </a:lnTo>
                <a:close/>
              </a:path>
              <a:path extrusionOk="0" h="120000" w="120000">
                <a:moveTo>
                  <a:pt x="69073" y="28016"/>
                </a:moveTo>
                <a:lnTo>
                  <a:pt x="68570" y="27908"/>
                </a:lnTo>
                <a:lnTo>
                  <a:pt x="68678" y="39379"/>
                </a:lnTo>
                <a:lnTo>
                  <a:pt x="68864" y="39379"/>
                </a:lnTo>
                <a:lnTo>
                  <a:pt x="69051" y="39069"/>
                </a:lnTo>
                <a:lnTo>
                  <a:pt x="69073" y="28016"/>
                </a:lnTo>
                <a:close/>
              </a:path>
              <a:path extrusionOk="0" h="120000" w="120000">
                <a:moveTo>
                  <a:pt x="68491" y="27907"/>
                </a:moveTo>
                <a:lnTo>
                  <a:pt x="68491" y="39069"/>
                </a:lnTo>
                <a:lnTo>
                  <a:pt x="68678" y="39379"/>
                </a:lnTo>
                <a:lnTo>
                  <a:pt x="68570" y="27908"/>
                </a:lnTo>
                <a:lnTo>
                  <a:pt x="68491" y="27907"/>
                </a:lnTo>
                <a:close/>
              </a:path>
              <a:path extrusionOk="0" h="120000" w="120000">
                <a:moveTo>
                  <a:pt x="69980" y="14530"/>
                </a:moveTo>
                <a:lnTo>
                  <a:pt x="69984" y="14573"/>
                </a:lnTo>
                <a:lnTo>
                  <a:pt x="70607" y="14711"/>
                </a:lnTo>
                <a:lnTo>
                  <a:pt x="71272" y="14637"/>
                </a:lnTo>
                <a:lnTo>
                  <a:pt x="71104" y="4651"/>
                </a:lnTo>
                <a:lnTo>
                  <a:pt x="70730" y="4961"/>
                </a:lnTo>
                <a:lnTo>
                  <a:pt x="70917" y="4961"/>
                </a:lnTo>
                <a:lnTo>
                  <a:pt x="70917" y="5891"/>
                </a:lnTo>
                <a:lnTo>
                  <a:pt x="70357" y="7131"/>
                </a:lnTo>
                <a:lnTo>
                  <a:pt x="69980" y="14530"/>
                </a:lnTo>
                <a:close/>
              </a:path>
              <a:path extrusionOk="0" h="120000" w="120000">
                <a:moveTo>
                  <a:pt x="69955" y="7882"/>
                </a:moveTo>
                <a:lnTo>
                  <a:pt x="69383" y="8771"/>
                </a:lnTo>
                <a:lnTo>
                  <a:pt x="69424" y="9922"/>
                </a:lnTo>
                <a:lnTo>
                  <a:pt x="69610" y="13023"/>
                </a:lnTo>
                <a:lnTo>
                  <a:pt x="69640" y="13802"/>
                </a:lnTo>
                <a:lnTo>
                  <a:pt x="69980" y="14530"/>
                </a:lnTo>
                <a:lnTo>
                  <a:pt x="70357" y="7131"/>
                </a:lnTo>
                <a:lnTo>
                  <a:pt x="69955" y="7882"/>
                </a:lnTo>
                <a:close/>
              </a:path>
              <a:path extrusionOk="0" h="120000" w="120000">
                <a:moveTo>
                  <a:pt x="69424" y="9922"/>
                </a:moveTo>
                <a:lnTo>
                  <a:pt x="69383" y="8771"/>
                </a:lnTo>
                <a:lnTo>
                  <a:pt x="69054" y="9548"/>
                </a:lnTo>
                <a:lnTo>
                  <a:pt x="69051" y="9922"/>
                </a:lnTo>
                <a:lnTo>
                  <a:pt x="69424" y="9922"/>
                </a:lnTo>
                <a:close/>
              </a:path>
              <a:path extrusionOk="0" h="120000" w="120000">
                <a:moveTo>
                  <a:pt x="69237" y="10542"/>
                </a:moveTo>
                <a:lnTo>
                  <a:pt x="68864" y="11162"/>
                </a:lnTo>
                <a:lnTo>
                  <a:pt x="69051" y="12403"/>
                </a:lnTo>
                <a:lnTo>
                  <a:pt x="69237" y="12713"/>
                </a:lnTo>
                <a:lnTo>
                  <a:pt x="69610" y="13023"/>
                </a:lnTo>
                <a:lnTo>
                  <a:pt x="69424" y="9922"/>
                </a:lnTo>
                <a:lnTo>
                  <a:pt x="69237" y="10542"/>
                </a:lnTo>
                <a:close/>
              </a:path>
              <a:path extrusionOk="0" h="120000" w="120000">
                <a:moveTo>
                  <a:pt x="68678" y="11473"/>
                </a:moveTo>
                <a:lnTo>
                  <a:pt x="68678" y="12092"/>
                </a:lnTo>
                <a:lnTo>
                  <a:pt x="69051" y="12403"/>
                </a:lnTo>
                <a:lnTo>
                  <a:pt x="68864" y="11162"/>
                </a:lnTo>
                <a:lnTo>
                  <a:pt x="68678" y="11473"/>
                </a:lnTo>
                <a:close/>
              </a:path>
              <a:path extrusionOk="0" h="120000" w="120000">
                <a:moveTo>
                  <a:pt x="70730" y="43720"/>
                </a:moveTo>
                <a:lnTo>
                  <a:pt x="70730" y="44031"/>
                </a:lnTo>
                <a:lnTo>
                  <a:pt x="70917" y="44031"/>
                </a:lnTo>
                <a:lnTo>
                  <a:pt x="70730" y="43410"/>
                </a:lnTo>
                <a:lnTo>
                  <a:pt x="70730" y="43720"/>
                </a:lnTo>
                <a:close/>
              </a:path>
              <a:path extrusionOk="0" h="120000" w="120000">
                <a:moveTo>
                  <a:pt x="59346" y="27596"/>
                </a:moveTo>
                <a:lnTo>
                  <a:pt x="59159" y="27596"/>
                </a:lnTo>
                <a:lnTo>
                  <a:pt x="59346" y="28527"/>
                </a:lnTo>
                <a:lnTo>
                  <a:pt x="59346" y="28216"/>
                </a:lnTo>
                <a:lnTo>
                  <a:pt x="59533" y="28216"/>
                </a:lnTo>
                <a:lnTo>
                  <a:pt x="59533" y="27287"/>
                </a:lnTo>
                <a:lnTo>
                  <a:pt x="59346" y="27596"/>
                </a:lnTo>
                <a:close/>
              </a:path>
              <a:path extrusionOk="0" h="120000" w="120000">
                <a:moveTo>
                  <a:pt x="59159" y="27596"/>
                </a:moveTo>
                <a:lnTo>
                  <a:pt x="59159" y="85580"/>
                </a:lnTo>
                <a:lnTo>
                  <a:pt x="58973" y="85580"/>
                </a:lnTo>
                <a:lnTo>
                  <a:pt x="59244" y="86780"/>
                </a:lnTo>
                <a:lnTo>
                  <a:pt x="59159" y="29147"/>
                </a:lnTo>
                <a:lnTo>
                  <a:pt x="59346" y="28527"/>
                </a:lnTo>
                <a:lnTo>
                  <a:pt x="59159" y="27596"/>
                </a:lnTo>
                <a:close/>
              </a:path>
              <a:path extrusionOk="0" h="120000" w="120000">
                <a:moveTo>
                  <a:pt x="59159" y="28216"/>
                </a:moveTo>
                <a:lnTo>
                  <a:pt x="58600" y="83720"/>
                </a:lnTo>
                <a:lnTo>
                  <a:pt x="58786" y="84340"/>
                </a:lnTo>
                <a:lnTo>
                  <a:pt x="58973" y="84960"/>
                </a:lnTo>
                <a:lnTo>
                  <a:pt x="59159" y="85271"/>
                </a:lnTo>
                <a:lnTo>
                  <a:pt x="59159" y="28216"/>
                </a:lnTo>
                <a:close/>
              </a:path>
              <a:path extrusionOk="0" h="120000" w="120000">
                <a:moveTo>
                  <a:pt x="58413" y="83410"/>
                </a:moveTo>
                <a:lnTo>
                  <a:pt x="58600" y="83720"/>
                </a:lnTo>
                <a:lnTo>
                  <a:pt x="58413" y="82790"/>
                </a:lnTo>
                <a:lnTo>
                  <a:pt x="58226" y="83100"/>
                </a:lnTo>
                <a:lnTo>
                  <a:pt x="58226" y="83410"/>
                </a:lnTo>
                <a:lnTo>
                  <a:pt x="58413" y="83410"/>
                </a:lnTo>
                <a:close/>
              </a:path>
              <a:path extrusionOk="0" h="120000" w="120000">
                <a:moveTo>
                  <a:pt x="60652" y="88371"/>
                </a:moveTo>
                <a:lnTo>
                  <a:pt x="60401" y="89426"/>
                </a:lnTo>
                <a:lnTo>
                  <a:pt x="60452" y="91378"/>
                </a:lnTo>
                <a:lnTo>
                  <a:pt x="60466" y="91472"/>
                </a:lnTo>
                <a:lnTo>
                  <a:pt x="61959" y="97984"/>
                </a:lnTo>
                <a:lnTo>
                  <a:pt x="61026" y="33177"/>
                </a:lnTo>
                <a:lnTo>
                  <a:pt x="60466" y="32557"/>
                </a:lnTo>
                <a:lnTo>
                  <a:pt x="60279" y="32557"/>
                </a:lnTo>
                <a:lnTo>
                  <a:pt x="59906" y="31937"/>
                </a:lnTo>
                <a:lnTo>
                  <a:pt x="59906" y="88371"/>
                </a:lnTo>
                <a:lnTo>
                  <a:pt x="60652" y="88371"/>
                </a:lnTo>
                <a:close/>
              </a:path>
              <a:path extrusionOk="0" h="120000" w="120000">
                <a:moveTo>
                  <a:pt x="60840" y="17674"/>
                </a:moveTo>
                <a:lnTo>
                  <a:pt x="59906" y="17674"/>
                </a:lnTo>
                <a:lnTo>
                  <a:pt x="60093" y="18604"/>
                </a:lnTo>
                <a:lnTo>
                  <a:pt x="60652" y="19844"/>
                </a:lnTo>
                <a:lnTo>
                  <a:pt x="60840" y="19534"/>
                </a:lnTo>
                <a:lnTo>
                  <a:pt x="61026" y="19844"/>
                </a:lnTo>
                <a:lnTo>
                  <a:pt x="60840" y="14573"/>
                </a:lnTo>
                <a:lnTo>
                  <a:pt x="60652" y="15814"/>
                </a:lnTo>
                <a:lnTo>
                  <a:pt x="60652" y="17233"/>
                </a:lnTo>
                <a:lnTo>
                  <a:pt x="60840" y="17674"/>
                </a:lnTo>
                <a:close/>
              </a:path>
              <a:path extrusionOk="0" h="120000" w="120000">
                <a:moveTo>
                  <a:pt x="60466" y="14883"/>
                </a:moveTo>
                <a:lnTo>
                  <a:pt x="60279" y="14883"/>
                </a:lnTo>
                <a:lnTo>
                  <a:pt x="60466" y="15194"/>
                </a:lnTo>
                <a:lnTo>
                  <a:pt x="60652" y="15814"/>
                </a:lnTo>
                <a:lnTo>
                  <a:pt x="60840" y="14573"/>
                </a:lnTo>
                <a:lnTo>
                  <a:pt x="60466" y="14883"/>
                </a:lnTo>
                <a:close/>
              </a:path>
              <a:path extrusionOk="0" h="120000" w="120000">
                <a:moveTo>
                  <a:pt x="60652" y="13953"/>
                </a:moveTo>
                <a:lnTo>
                  <a:pt x="60840" y="14263"/>
                </a:lnTo>
                <a:lnTo>
                  <a:pt x="61026" y="19844"/>
                </a:lnTo>
                <a:lnTo>
                  <a:pt x="61213" y="21084"/>
                </a:lnTo>
                <a:lnTo>
                  <a:pt x="61399" y="21084"/>
                </a:lnTo>
                <a:lnTo>
                  <a:pt x="61399" y="20155"/>
                </a:lnTo>
                <a:lnTo>
                  <a:pt x="61586" y="20155"/>
                </a:lnTo>
                <a:lnTo>
                  <a:pt x="61399" y="14263"/>
                </a:lnTo>
                <a:lnTo>
                  <a:pt x="61213" y="13953"/>
                </a:lnTo>
                <a:lnTo>
                  <a:pt x="60652" y="13953"/>
                </a:lnTo>
                <a:close/>
              </a:path>
              <a:path extrusionOk="0" h="120000" w="120000">
                <a:moveTo>
                  <a:pt x="61026" y="31007"/>
                </a:moveTo>
                <a:lnTo>
                  <a:pt x="61026" y="31317"/>
                </a:lnTo>
                <a:lnTo>
                  <a:pt x="61213" y="31627"/>
                </a:lnTo>
                <a:lnTo>
                  <a:pt x="61026" y="30387"/>
                </a:lnTo>
                <a:lnTo>
                  <a:pt x="60652" y="30697"/>
                </a:lnTo>
                <a:lnTo>
                  <a:pt x="60652" y="31317"/>
                </a:lnTo>
                <a:lnTo>
                  <a:pt x="61026" y="31007"/>
                </a:lnTo>
                <a:close/>
              </a:path>
              <a:path extrusionOk="0" h="120000" w="120000">
                <a:moveTo>
                  <a:pt x="60840" y="29767"/>
                </a:moveTo>
                <a:lnTo>
                  <a:pt x="61026" y="30077"/>
                </a:lnTo>
                <a:lnTo>
                  <a:pt x="61213" y="31627"/>
                </a:lnTo>
                <a:lnTo>
                  <a:pt x="61399" y="32557"/>
                </a:lnTo>
                <a:lnTo>
                  <a:pt x="61586" y="32557"/>
                </a:lnTo>
                <a:lnTo>
                  <a:pt x="61772" y="60154"/>
                </a:lnTo>
                <a:lnTo>
                  <a:pt x="62146" y="59845"/>
                </a:lnTo>
                <a:lnTo>
                  <a:pt x="62146" y="59534"/>
                </a:lnTo>
                <a:lnTo>
                  <a:pt x="61959" y="58604"/>
                </a:lnTo>
                <a:lnTo>
                  <a:pt x="61772" y="29147"/>
                </a:lnTo>
                <a:lnTo>
                  <a:pt x="61399" y="29147"/>
                </a:lnTo>
                <a:lnTo>
                  <a:pt x="61213" y="29456"/>
                </a:lnTo>
                <a:lnTo>
                  <a:pt x="61026" y="29767"/>
                </a:lnTo>
                <a:lnTo>
                  <a:pt x="60840" y="29767"/>
                </a:lnTo>
                <a:close/>
              </a:path>
              <a:path extrusionOk="0" h="120000" w="120000">
                <a:moveTo>
                  <a:pt x="60652" y="15814"/>
                </a:moveTo>
                <a:lnTo>
                  <a:pt x="60279" y="15814"/>
                </a:lnTo>
                <a:lnTo>
                  <a:pt x="60448" y="16733"/>
                </a:lnTo>
                <a:lnTo>
                  <a:pt x="60652" y="17233"/>
                </a:lnTo>
                <a:lnTo>
                  <a:pt x="60652" y="15814"/>
                </a:lnTo>
                <a:close/>
              </a:path>
              <a:path extrusionOk="0" h="120000" w="120000">
                <a:moveTo>
                  <a:pt x="60279" y="31937"/>
                </a:moveTo>
                <a:lnTo>
                  <a:pt x="59906" y="31937"/>
                </a:lnTo>
                <a:lnTo>
                  <a:pt x="60279" y="32557"/>
                </a:lnTo>
                <a:lnTo>
                  <a:pt x="60466" y="32557"/>
                </a:lnTo>
                <a:lnTo>
                  <a:pt x="60279" y="31937"/>
                </a:lnTo>
                <a:close/>
              </a:path>
              <a:path extrusionOk="0" h="120000" w="120000">
                <a:moveTo>
                  <a:pt x="60840" y="21395"/>
                </a:moveTo>
                <a:lnTo>
                  <a:pt x="61088" y="21188"/>
                </a:lnTo>
                <a:lnTo>
                  <a:pt x="61026" y="21084"/>
                </a:lnTo>
                <a:lnTo>
                  <a:pt x="61026" y="20155"/>
                </a:lnTo>
                <a:lnTo>
                  <a:pt x="60652" y="20464"/>
                </a:lnTo>
                <a:lnTo>
                  <a:pt x="60652" y="21084"/>
                </a:lnTo>
                <a:lnTo>
                  <a:pt x="60466" y="21704"/>
                </a:lnTo>
                <a:lnTo>
                  <a:pt x="60840" y="21395"/>
                </a:lnTo>
                <a:close/>
              </a:path>
              <a:path extrusionOk="0" h="120000" w="120000">
                <a:moveTo>
                  <a:pt x="59906" y="17984"/>
                </a:moveTo>
                <a:lnTo>
                  <a:pt x="59906" y="18604"/>
                </a:lnTo>
                <a:lnTo>
                  <a:pt x="60093" y="18604"/>
                </a:lnTo>
                <a:lnTo>
                  <a:pt x="59906" y="17674"/>
                </a:lnTo>
                <a:lnTo>
                  <a:pt x="59906" y="17984"/>
                </a:lnTo>
                <a:close/>
              </a:path>
              <a:path extrusionOk="0" h="120000" w="120000">
                <a:moveTo>
                  <a:pt x="61213" y="21395"/>
                </a:moveTo>
                <a:lnTo>
                  <a:pt x="61026" y="21395"/>
                </a:lnTo>
                <a:lnTo>
                  <a:pt x="61213" y="21704"/>
                </a:lnTo>
                <a:lnTo>
                  <a:pt x="61586" y="21084"/>
                </a:lnTo>
                <a:lnTo>
                  <a:pt x="61213" y="21084"/>
                </a:lnTo>
                <a:lnTo>
                  <a:pt x="61088" y="21188"/>
                </a:lnTo>
                <a:lnTo>
                  <a:pt x="61213" y="21395"/>
                </a:lnTo>
                <a:close/>
              </a:path>
              <a:path extrusionOk="0" h="120000" w="120000">
                <a:moveTo>
                  <a:pt x="61026" y="20155"/>
                </a:moveTo>
                <a:lnTo>
                  <a:pt x="61026" y="21084"/>
                </a:lnTo>
                <a:lnTo>
                  <a:pt x="61213" y="21084"/>
                </a:lnTo>
                <a:lnTo>
                  <a:pt x="61026" y="19844"/>
                </a:lnTo>
                <a:lnTo>
                  <a:pt x="61026" y="20155"/>
                </a:lnTo>
                <a:close/>
              </a:path>
              <a:path extrusionOk="0" h="120000" w="120000">
                <a:moveTo>
                  <a:pt x="61213" y="32557"/>
                </a:moveTo>
                <a:lnTo>
                  <a:pt x="61399" y="32557"/>
                </a:lnTo>
                <a:lnTo>
                  <a:pt x="61213" y="31627"/>
                </a:lnTo>
                <a:lnTo>
                  <a:pt x="61026" y="31937"/>
                </a:lnTo>
                <a:lnTo>
                  <a:pt x="61026" y="32248"/>
                </a:lnTo>
                <a:lnTo>
                  <a:pt x="61213" y="32557"/>
                </a:lnTo>
                <a:close/>
              </a:path>
              <a:path extrusionOk="0" h="120000" w="120000">
                <a:moveTo>
                  <a:pt x="61959" y="9611"/>
                </a:moveTo>
                <a:lnTo>
                  <a:pt x="61980" y="10577"/>
                </a:lnTo>
                <a:lnTo>
                  <a:pt x="61992" y="2518"/>
                </a:lnTo>
                <a:lnTo>
                  <a:pt x="61636" y="3743"/>
                </a:lnTo>
                <a:lnTo>
                  <a:pt x="61522" y="3917"/>
                </a:lnTo>
                <a:lnTo>
                  <a:pt x="61213" y="4961"/>
                </a:lnTo>
                <a:lnTo>
                  <a:pt x="61213" y="5271"/>
                </a:lnTo>
                <a:lnTo>
                  <a:pt x="61399" y="6201"/>
                </a:lnTo>
                <a:lnTo>
                  <a:pt x="61586" y="6201"/>
                </a:lnTo>
                <a:lnTo>
                  <a:pt x="61772" y="7751"/>
                </a:lnTo>
                <a:lnTo>
                  <a:pt x="61959" y="9302"/>
                </a:lnTo>
                <a:lnTo>
                  <a:pt x="61959" y="9611"/>
                </a:lnTo>
                <a:close/>
              </a:path>
              <a:path extrusionOk="0" h="120000" w="120000">
                <a:moveTo>
                  <a:pt x="61772" y="14573"/>
                </a:moveTo>
                <a:lnTo>
                  <a:pt x="62206" y="20563"/>
                </a:lnTo>
                <a:lnTo>
                  <a:pt x="61772" y="12403"/>
                </a:lnTo>
                <a:lnTo>
                  <a:pt x="61586" y="12092"/>
                </a:lnTo>
                <a:lnTo>
                  <a:pt x="61399" y="12403"/>
                </a:lnTo>
                <a:lnTo>
                  <a:pt x="61213" y="12403"/>
                </a:lnTo>
                <a:lnTo>
                  <a:pt x="61213" y="13023"/>
                </a:lnTo>
                <a:lnTo>
                  <a:pt x="61399" y="13643"/>
                </a:lnTo>
                <a:lnTo>
                  <a:pt x="61586" y="13953"/>
                </a:lnTo>
                <a:lnTo>
                  <a:pt x="61710" y="14366"/>
                </a:lnTo>
                <a:lnTo>
                  <a:pt x="61772" y="14263"/>
                </a:lnTo>
                <a:lnTo>
                  <a:pt x="61772" y="14573"/>
                </a:lnTo>
                <a:close/>
              </a:path>
              <a:path extrusionOk="0" h="120000" w="120000">
                <a:moveTo>
                  <a:pt x="61959" y="9302"/>
                </a:moveTo>
                <a:lnTo>
                  <a:pt x="61772" y="7751"/>
                </a:lnTo>
                <a:lnTo>
                  <a:pt x="61772" y="8371"/>
                </a:lnTo>
                <a:lnTo>
                  <a:pt x="61586" y="8682"/>
                </a:lnTo>
                <a:lnTo>
                  <a:pt x="61586" y="9302"/>
                </a:lnTo>
                <a:lnTo>
                  <a:pt x="61959" y="9302"/>
                </a:lnTo>
                <a:close/>
              </a:path>
              <a:path extrusionOk="0" h="120000" w="120000">
                <a:moveTo>
                  <a:pt x="61959" y="11782"/>
                </a:moveTo>
                <a:lnTo>
                  <a:pt x="61772" y="12092"/>
                </a:lnTo>
                <a:lnTo>
                  <a:pt x="61959" y="12092"/>
                </a:lnTo>
                <a:lnTo>
                  <a:pt x="62206" y="20563"/>
                </a:lnTo>
                <a:lnTo>
                  <a:pt x="61980" y="10577"/>
                </a:lnTo>
                <a:lnTo>
                  <a:pt x="61908" y="11660"/>
                </a:lnTo>
                <a:lnTo>
                  <a:pt x="61959" y="11782"/>
                </a:lnTo>
                <a:close/>
              </a:path>
              <a:path extrusionOk="0" h="120000" w="120000">
                <a:moveTo>
                  <a:pt x="61417" y="2776"/>
                </a:moveTo>
                <a:lnTo>
                  <a:pt x="61399" y="2790"/>
                </a:lnTo>
                <a:lnTo>
                  <a:pt x="61636" y="3743"/>
                </a:lnTo>
                <a:lnTo>
                  <a:pt x="61992" y="2518"/>
                </a:lnTo>
                <a:lnTo>
                  <a:pt x="61417" y="2776"/>
                </a:lnTo>
                <a:close/>
              </a:path>
              <a:path extrusionOk="0" h="120000" w="120000">
                <a:moveTo>
                  <a:pt x="63079" y="12403"/>
                </a:moveTo>
                <a:lnTo>
                  <a:pt x="62892" y="12403"/>
                </a:lnTo>
                <a:lnTo>
                  <a:pt x="62705" y="12092"/>
                </a:lnTo>
                <a:lnTo>
                  <a:pt x="62705" y="12713"/>
                </a:lnTo>
                <a:lnTo>
                  <a:pt x="62519" y="12403"/>
                </a:lnTo>
                <a:lnTo>
                  <a:pt x="62519" y="11782"/>
                </a:lnTo>
                <a:lnTo>
                  <a:pt x="62705" y="2790"/>
                </a:lnTo>
                <a:lnTo>
                  <a:pt x="62705" y="2481"/>
                </a:lnTo>
                <a:lnTo>
                  <a:pt x="62206" y="20563"/>
                </a:lnTo>
                <a:lnTo>
                  <a:pt x="62667" y="21230"/>
                </a:lnTo>
                <a:lnTo>
                  <a:pt x="63045" y="22217"/>
                </a:lnTo>
                <a:lnTo>
                  <a:pt x="62892" y="13023"/>
                </a:lnTo>
                <a:lnTo>
                  <a:pt x="63079" y="12403"/>
                </a:lnTo>
                <a:close/>
              </a:path>
              <a:path extrusionOk="0" h="120000" w="120000">
                <a:moveTo>
                  <a:pt x="61992" y="2518"/>
                </a:moveTo>
                <a:lnTo>
                  <a:pt x="61980" y="10577"/>
                </a:lnTo>
                <a:lnTo>
                  <a:pt x="62206" y="20563"/>
                </a:lnTo>
                <a:lnTo>
                  <a:pt x="62705" y="2481"/>
                </a:lnTo>
                <a:lnTo>
                  <a:pt x="61992" y="2518"/>
                </a:lnTo>
                <a:close/>
              </a:path>
              <a:path extrusionOk="0" h="120000" w="120000">
                <a:moveTo>
                  <a:pt x="61399" y="14263"/>
                </a:moveTo>
                <a:lnTo>
                  <a:pt x="61586" y="20155"/>
                </a:lnTo>
                <a:lnTo>
                  <a:pt x="62206" y="20563"/>
                </a:lnTo>
                <a:lnTo>
                  <a:pt x="61772" y="14573"/>
                </a:lnTo>
                <a:lnTo>
                  <a:pt x="61710" y="14366"/>
                </a:lnTo>
                <a:lnTo>
                  <a:pt x="61586" y="14573"/>
                </a:lnTo>
                <a:lnTo>
                  <a:pt x="61399" y="14263"/>
                </a:lnTo>
                <a:close/>
              </a:path>
              <a:path extrusionOk="0" h="120000" w="120000">
                <a:moveTo>
                  <a:pt x="63079" y="9302"/>
                </a:moveTo>
                <a:lnTo>
                  <a:pt x="62892" y="8682"/>
                </a:lnTo>
                <a:lnTo>
                  <a:pt x="63079" y="10542"/>
                </a:lnTo>
                <a:lnTo>
                  <a:pt x="63265" y="10542"/>
                </a:lnTo>
                <a:lnTo>
                  <a:pt x="63452" y="10232"/>
                </a:lnTo>
                <a:lnTo>
                  <a:pt x="63825" y="9922"/>
                </a:lnTo>
                <a:lnTo>
                  <a:pt x="63079" y="9302"/>
                </a:lnTo>
                <a:close/>
              </a:path>
              <a:path extrusionOk="0" h="120000" w="120000">
                <a:moveTo>
                  <a:pt x="63265" y="8062"/>
                </a:moveTo>
                <a:lnTo>
                  <a:pt x="63265" y="2170"/>
                </a:lnTo>
                <a:lnTo>
                  <a:pt x="63079" y="2481"/>
                </a:lnTo>
                <a:lnTo>
                  <a:pt x="62892" y="3101"/>
                </a:lnTo>
                <a:lnTo>
                  <a:pt x="62892" y="10542"/>
                </a:lnTo>
                <a:lnTo>
                  <a:pt x="63079" y="10542"/>
                </a:lnTo>
                <a:lnTo>
                  <a:pt x="62892" y="8682"/>
                </a:lnTo>
                <a:lnTo>
                  <a:pt x="63079" y="8371"/>
                </a:lnTo>
                <a:lnTo>
                  <a:pt x="63265" y="8371"/>
                </a:lnTo>
                <a:lnTo>
                  <a:pt x="63265" y="8062"/>
                </a:lnTo>
                <a:close/>
              </a:path>
              <a:path extrusionOk="0" h="120000" w="120000">
                <a:moveTo>
                  <a:pt x="63825" y="26046"/>
                </a:moveTo>
                <a:lnTo>
                  <a:pt x="64012" y="26356"/>
                </a:lnTo>
                <a:lnTo>
                  <a:pt x="64012" y="23566"/>
                </a:lnTo>
                <a:lnTo>
                  <a:pt x="63265" y="22946"/>
                </a:lnTo>
                <a:lnTo>
                  <a:pt x="63079" y="23255"/>
                </a:lnTo>
                <a:lnTo>
                  <a:pt x="62892" y="23566"/>
                </a:lnTo>
                <a:lnTo>
                  <a:pt x="62705" y="23566"/>
                </a:lnTo>
                <a:lnTo>
                  <a:pt x="63079" y="24806"/>
                </a:lnTo>
                <a:lnTo>
                  <a:pt x="63265" y="26046"/>
                </a:lnTo>
                <a:lnTo>
                  <a:pt x="63452" y="26046"/>
                </a:lnTo>
                <a:lnTo>
                  <a:pt x="63825" y="25426"/>
                </a:lnTo>
                <a:lnTo>
                  <a:pt x="63825" y="26046"/>
                </a:lnTo>
                <a:close/>
              </a:path>
              <a:path extrusionOk="0" h="120000" w="120000">
                <a:moveTo>
                  <a:pt x="63079" y="24806"/>
                </a:moveTo>
                <a:lnTo>
                  <a:pt x="62696" y="25413"/>
                </a:lnTo>
                <a:lnTo>
                  <a:pt x="62838" y="26023"/>
                </a:lnTo>
                <a:lnTo>
                  <a:pt x="63265" y="26046"/>
                </a:lnTo>
                <a:lnTo>
                  <a:pt x="63079" y="24806"/>
                </a:lnTo>
                <a:close/>
              </a:path>
              <a:path extrusionOk="0" h="120000" w="120000">
                <a:moveTo>
                  <a:pt x="64385" y="14263"/>
                </a:moveTo>
                <a:lnTo>
                  <a:pt x="64012" y="14263"/>
                </a:lnTo>
                <a:lnTo>
                  <a:pt x="64012" y="13953"/>
                </a:lnTo>
                <a:lnTo>
                  <a:pt x="63452" y="22015"/>
                </a:lnTo>
                <a:lnTo>
                  <a:pt x="63825" y="22015"/>
                </a:lnTo>
                <a:lnTo>
                  <a:pt x="64012" y="21704"/>
                </a:lnTo>
                <a:lnTo>
                  <a:pt x="64385" y="21084"/>
                </a:lnTo>
                <a:lnTo>
                  <a:pt x="64385" y="14263"/>
                </a:lnTo>
                <a:close/>
              </a:path>
              <a:path extrusionOk="0" h="120000" w="120000">
                <a:moveTo>
                  <a:pt x="63045" y="22217"/>
                </a:moveTo>
                <a:lnTo>
                  <a:pt x="63079" y="22325"/>
                </a:lnTo>
                <a:lnTo>
                  <a:pt x="63265" y="22015"/>
                </a:lnTo>
                <a:lnTo>
                  <a:pt x="63452" y="22015"/>
                </a:lnTo>
                <a:lnTo>
                  <a:pt x="64012" y="13953"/>
                </a:lnTo>
                <a:lnTo>
                  <a:pt x="63265" y="13023"/>
                </a:lnTo>
                <a:lnTo>
                  <a:pt x="63079" y="13023"/>
                </a:lnTo>
                <a:lnTo>
                  <a:pt x="63045" y="22217"/>
                </a:lnTo>
                <a:close/>
              </a:path>
              <a:path extrusionOk="0" h="120000" w="120000">
                <a:moveTo>
                  <a:pt x="64198" y="53022"/>
                </a:moveTo>
                <a:lnTo>
                  <a:pt x="64198" y="52713"/>
                </a:lnTo>
                <a:lnTo>
                  <a:pt x="64759" y="52713"/>
                </a:lnTo>
                <a:lnTo>
                  <a:pt x="64198" y="22015"/>
                </a:lnTo>
                <a:lnTo>
                  <a:pt x="64012" y="22325"/>
                </a:lnTo>
                <a:lnTo>
                  <a:pt x="64198" y="23255"/>
                </a:lnTo>
                <a:lnTo>
                  <a:pt x="64198" y="53022"/>
                </a:lnTo>
                <a:close/>
              </a:path>
              <a:path extrusionOk="0" h="120000" w="120000">
                <a:moveTo>
                  <a:pt x="64759" y="14883"/>
                </a:moveTo>
                <a:lnTo>
                  <a:pt x="64759" y="20775"/>
                </a:lnTo>
                <a:lnTo>
                  <a:pt x="64945" y="20775"/>
                </a:lnTo>
                <a:lnTo>
                  <a:pt x="65132" y="21084"/>
                </a:lnTo>
                <a:lnTo>
                  <a:pt x="65318" y="51162"/>
                </a:lnTo>
                <a:lnTo>
                  <a:pt x="65318" y="50542"/>
                </a:lnTo>
                <a:lnTo>
                  <a:pt x="65505" y="50542"/>
                </a:lnTo>
                <a:lnTo>
                  <a:pt x="65318" y="15194"/>
                </a:lnTo>
                <a:lnTo>
                  <a:pt x="65132" y="14883"/>
                </a:lnTo>
                <a:lnTo>
                  <a:pt x="64945" y="15194"/>
                </a:lnTo>
                <a:lnTo>
                  <a:pt x="64759" y="15194"/>
                </a:lnTo>
                <a:lnTo>
                  <a:pt x="64759" y="14883"/>
                </a:lnTo>
                <a:close/>
              </a:path>
              <a:path extrusionOk="0" h="120000" w="120000">
                <a:moveTo>
                  <a:pt x="64759" y="20775"/>
                </a:moveTo>
                <a:lnTo>
                  <a:pt x="64759" y="14883"/>
                </a:lnTo>
                <a:lnTo>
                  <a:pt x="64571" y="14883"/>
                </a:lnTo>
                <a:lnTo>
                  <a:pt x="64385" y="14263"/>
                </a:lnTo>
                <a:lnTo>
                  <a:pt x="64385" y="21084"/>
                </a:lnTo>
                <a:lnTo>
                  <a:pt x="64759" y="20775"/>
                </a:lnTo>
                <a:close/>
              </a:path>
              <a:path extrusionOk="0" h="120000" w="120000">
                <a:moveTo>
                  <a:pt x="67371" y="17054"/>
                </a:moveTo>
                <a:lnTo>
                  <a:pt x="67184" y="17054"/>
                </a:lnTo>
                <a:lnTo>
                  <a:pt x="66998" y="17364"/>
                </a:lnTo>
                <a:lnTo>
                  <a:pt x="66625" y="16434"/>
                </a:lnTo>
                <a:lnTo>
                  <a:pt x="66438" y="16123"/>
                </a:lnTo>
                <a:lnTo>
                  <a:pt x="66625" y="18294"/>
                </a:lnTo>
                <a:lnTo>
                  <a:pt x="67371" y="18294"/>
                </a:lnTo>
                <a:lnTo>
                  <a:pt x="67371" y="17054"/>
                </a:lnTo>
                <a:close/>
              </a:path>
              <a:path extrusionOk="0" h="120000" w="120000">
                <a:moveTo>
                  <a:pt x="66065" y="18914"/>
                </a:moveTo>
                <a:lnTo>
                  <a:pt x="66065" y="18294"/>
                </a:lnTo>
                <a:lnTo>
                  <a:pt x="66251" y="17674"/>
                </a:lnTo>
                <a:lnTo>
                  <a:pt x="66438" y="17984"/>
                </a:lnTo>
                <a:lnTo>
                  <a:pt x="66625" y="18294"/>
                </a:lnTo>
                <a:lnTo>
                  <a:pt x="66438" y="16123"/>
                </a:lnTo>
                <a:lnTo>
                  <a:pt x="66065" y="16434"/>
                </a:lnTo>
                <a:lnTo>
                  <a:pt x="66065" y="18914"/>
                </a:lnTo>
                <a:close/>
              </a:path>
              <a:path extrusionOk="0" h="120000" w="120000">
                <a:moveTo>
                  <a:pt x="65878" y="16123"/>
                </a:moveTo>
                <a:lnTo>
                  <a:pt x="65691" y="15194"/>
                </a:lnTo>
                <a:lnTo>
                  <a:pt x="65878" y="20464"/>
                </a:lnTo>
                <a:lnTo>
                  <a:pt x="65878" y="19224"/>
                </a:lnTo>
                <a:lnTo>
                  <a:pt x="66065" y="18914"/>
                </a:lnTo>
                <a:lnTo>
                  <a:pt x="66065" y="16434"/>
                </a:lnTo>
                <a:lnTo>
                  <a:pt x="65878" y="16123"/>
                </a:lnTo>
                <a:close/>
              </a:path>
              <a:path extrusionOk="0" h="120000" w="120000">
                <a:moveTo>
                  <a:pt x="65691" y="15194"/>
                </a:moveTo>
                <a:lnTo>
                  <a:pt x="65318" y="15194"/>
                </a:lnTo>
                <a:lnTo>
                  <a:pt x="65505" y="21084"/>
                </a:lnTo>
                <a:lnTo>
                  <a:pt x="65691" y="20464"/>
                </a:lnTo>
                <a:lnTo>
                  <a:pt x="65878" y="20464"/>
                </a:lnTo>
                <a:lnTo>
                  <a:pt x="65691" y="15194"/>
                </a:lnTo>
                <a:close/>
              </a:path>
              <a:path extrusionOk="0" h="120000" w="120000">
                <a:moveTo>
                  <a:pt x="66455" y="22340"/>
                </a:moveTo>
                <a:lnTo>
                  <a:pt x="66438" y="22325"/>
                </a:lnTo>
                <a:lnTo>
                  <a:pt x="66251" y="22325"/>
                </a:lnTo>
                <a:lnTo>
                  <a:pt x="66251" y="21704"/>
                </a:lnTo>
                <a:lnTo>
                  <a:pt x="65691" y="21704"/>
                </a:lnTo>
                <a:lnTo>
                  <a:pt x="65505" y="21084"/>
                </a:lnTo>
                <a:lnTo>
                  <a:pt x="65318" y="15194"/>
                </a:lnTo>
                <a:lnTo>
                  <a:pt x="65505" y="50542"/>
                </a:lnTo>
                <a:lnTo>
                  <a:pt x="65878" y="50232"/>
                </a:lnTo>
                <a:lnTo>
                  <a:pt x="65878" y="49922"/>
                </a:lnTo>
                <a:lnTo>
                  <a:pt x="66251" y="49612"/>
                </a:lnTo>
                <a:lnTo>
                  <a:pt x="66251" y="48992"/>
                </a:lnTo>
                <a:lnTo>
                  <a:pt x="66901" y="49192"/>
                </a:lnTo>
                <a:lnTo>
                  <a:pt x="66455" y="22340"/>
                </a:lnTo>
                <a:close/>
              </a:path>
              <a:path extrusionOk="0" h="120000" w="120000">
                <a:moveTo>
                  <a:pt x="65132" y="21395"/>
                </a:moveTo>
                <a:lnTo>
                  <a:pt x="64385" y="21395"/>
                </a:lnTo>
                <a:lnTo>
                  <a:pt x="64759" y="52713"/>
                </a:lnTo>
                <a:lnTo>
                  <a:pt x="64945" y="51162"/>
                </a:lnTo>
                <a:lnTo>
                  <a:pt x="65318" y="51162"/>
                </a:lnTo>
                <a:lnTo>
                  <a:pt x="65132" y="21084"/>
                </a:lnTo>
                <a:lnTo>
                  <a:pt x="65132" y="21395"/>
                </a:lnTo>
                <a:close/>
              </a:path>
              <a:path extrusionOk="0" h="120000" w="120000">
                <a:moveTo>
                  <a:pt x="64759" y="52713"/>
                </a:moveTo>
                <a:lnTo>
                  <a:pt x="64385" y="21395"/>
                </a:lnTo>
                <a:lnTo>
                  <a:pt x="64385" y="21704"/>
                </a:lnTo>
                <a:lnTo>
                  <a:pt x="64198" y="21704"/>
                </a:lnTo>
                <a:lnTo>
                  <a:pt x="64198" y="22015"/>
                </a:lnTo>
                <a:lnTo>
                  <a:pt x="64759" y="52713"/>
                </a:lnTo>
                <a:close/>
              </a:path>
              <a:path extrusionOk="0" h="120000" w="120000">
                <a:moveTo>
                  <a:pt x="64198" y="23566"/>
                </a:moveTo>
                <a:lnTo>
                  <a:pt x="64012" y="23566"/>
                </a:lnTo>
                <a:lnTo>
                  <a:pt x="64012" y="26356"/>
                </a:lnTo>
                <a:lnTo>
                  <a:pt x="63639" y="26666"/>
                </a:lnTo>
                <a:lnTo>
                  <a:pt x="63265" y="26976"/>
                </a:lnTo>
                <a:lnTo>
                  <a:pt x="64012" y="53022"/>
                </a:lnTo>
                <a:lnTo>
                  <a:pt x="64198" y="53022"/>
                </a:lnTo>
                <a:lnTo>
                  <a:pt x="64198" y="23566"/>
                </a:lnTo>
                <a:close/>
              </a:path>
              <a:path extrusionOk="0" h="120000" w="120000">
                <a:moveTo>
                  <a:pt x="66625" y="19844"/>
                </a:moveTo>
                <a:lnTo>
                  <a:pt x="66625" y="18914"/>
                </a:lnTo>
                <a:lnTo>
                  <a:pt x="66438" y="18914"/>
                </a:lnTo>
                <a:lnTo>
                  <a:pt x="66251" y="19224"/>
                </a:lnTo>
                <a:lnTo>
                  <a:pt x="66065" y="19224"/>
                </a:lnTo>
                <a:lnTo>
                  <a:pt x="66065" y="20464"/>
                </a:lnTo>
                <a:lnTo>
                  <a:pt x="66625" y="19844"/>
                </a:lnTo>
                <a:close/>
              </a:path>
              <a:path extrusionOk="0" h="120000" w="120000">
                <a:moveTo>
                  <a:pt x="65878" y="19224"/>
                </a:moveTo>
                <a:lnTo>
                  <a:pt x="65878" y="20155"/>
                </a:lnTo>
                <a:lnTo>
                  <a:pt x="66065" y="20464"/>
                </a:lnTo>
                <a:lnTo>
                  <a:pt x="66065" y="19224"/>
                </a:lnTo>
                <a:lnTo>
                  <a:pt x="65878" y="19224"/>
                </a:lnTo>
                <a:close/>
              </a:path>
              <a:path extrusionOk="0" h="120000" w="120000">
                <a:moveTo>
                  <a:pt x="65318" y="66666"/>
                </a:moveTo>
                <a:lnTo>
                  <a:pt x="65132" y="66356"/>
                </a:lnTo>
                <a:lnTo>
                  <a:pt x="65318" y="99224"/>
                </a:lnTo>
                <a:lnTo>
                  <a:pt x="65878" y="99844"/>
                </a:lnTo>
                <a:lnTo>
                  <a:pt x="65505" y="67286"/>
                </a:lnTo>
                <a:lnTo>
                  <a:pt x="65505" y="66975"/>
                </a:lnTo>
                <a:lnTo>
                  <a:pt x="65318" y="66666"/>
                </a:lnTo>
                <a:close/>
              </a:path>
              <a:path extrusionOk="0" h="120000" w="120000">
                <a:moveTo>
                  <a:pt x="65691" y="21084"/>
                </a:moveTo>
                <a:lnTo>
                  <a:pt x="65505" y="21084"/>
                </a:lnTo>
                <a:lnTo>
                  <a:pt x="65691" y="21704"/>
                </a:lnTo>
                <a:lnTo>
                  <a:pt x="65691" y="21084"/>
                </a:lnTo>
                <a:close/>
              </a:path>
              <a:path extrusionOk="0" h="120000" w="120000">
                <a:moveTo>
                  <a:pt x="67055" y="2886"/>
                </a:moveTo>
                <a:lnTo>
                  <a:pt x="66397" y="2793"/>
                </a:lnTo>
                <a:lnTo>
                  <a:pt x="66251" y="2790"/>
                </a:lnTo>
                <a:lnTo>
                  <a:pt x="66065" y="3101"/>
                </a:lnTo>
                <a:lnTo>
                  <a:pt x="65878" y="3101"/>
                </a:lnTo>
                <a:lnTo>
                  <a:pt x="65878" y="2481"/>
                </a:lnTo>
                <a:lnTo>
                  <a:pt x="65394" y="2238"/>
                </a:lnTo>
                <a:lnTo>
                  <a:pt x="66090" y="7776"/>
                </a:lnTo>
                <a:lnTo>
                  <a:pt x="66251" y="3101"/>
                </a:lnTo>
                <a:lnTo>
                  <a:pt x="66725" y="7503"/>
                </a:lnTo>
                <a:lnTo>
                  <a:pt x="67055" y="2886"/>
                </a:lnTo>
                <a:close/>
              </a:path>
              <a:path extrusionOk="0" h="120000" w="120000">
                <a:moveTo>
                  <a:pt x="68117" y="47131"/>
                </a:moveTo>
                <a:lnTo>
                  <a:pt x="67744" y="47131"/>
                </a:lnTo>
                <a:lnTo>
                  <a:pt x="67931" y="48681"/>
                </a:lnTo>
                <a:lnTo>
                  <a:pt x="68117" y="48681"/>
                </a:lnTo>
                <a:lnTo>
                  <a:pt x="68117" y="47131"/>
                </a:lnTo>
                <a:close/>
              </a:path>
              <a:path extrusionOk="0" h="120000" w="120000">
                <a:moveTo>
                  <a:pt x="66251" y="49612"/>
                </a:moveTo>
                <a:lnTo>
                  <a:pt x="65878" y="49922"/>
                </a:lnTo>
                <a:lnTo>
                  <a:pt x="66438" y="49922"/>
                </a:lnTo>
                <a:lnTo>
                  <a:pt x="66625" y="49301"/>
                </a:lnTo>
                <a:lnTo>
                  <a:pt x="66251" y="49612"/>
                </a:lnTo>
                <a:close/>
              </a:path>
              <a:path extrusionOk="0" h="120000" w="120000">
                <a:moveTo>
                  <a:pt x="68304" y="3101"/>
                </a:moveTo>
                <a:lnTo>
                  <a:pt x="67597" y="3027"/>
                </a:lnTo>
                <a:lnTo>
                  <a:pt x="67744" y="5271"/>
                </a:lnTo>
                <a:lnTo>
                  <a:pt x="67931" y="4961"/>
                </a:lnTo>
                <a:lnTo>
                  <a:pt x="68117" y="4651"/>
                </a:lnTo>
                <a:lnTo>
                  <a:pt x="68304" y="4341"/>
                </a:lnTo>
                <a:lnTo>
                  <a:pt x="68304" y="3101"/>
                </a:lnTo>
                <a:close/>
              </a:path>
              <a:path extrusionOk="0" h="120000" w="120000">
                <a:moveTo>
                  <a:pt x="67597" y="3027"/>
                </a:moveTo>
                <a:lnTo>
                  <a:pt x="67055" y="2886"/>
                </a:lnTo>
                <a:lnTo>
                  <a:pt x="67184" y="6511"/>
                </a:lnTo>
                <a:lnTo>
                  <a:pt x="67371" y="6201"/>
                </a:lnTo>
                <a:lnTo>
                  <a:pt x="67558" y="5891"/>
                </a:lnTo>
                <a:lnTo>
                  <a:pt x="67744" y="5891"/>
                </a:lnTo>
                <a:lnTo>
                  <a:pt x="67744" y="5271"/>
                </a:lnTo>
                <a:lnTo>
                  <a:pt x="67597" y="3027"/>
                </a:lnTo>
                <a:close/>
              </a:path>
              <a:path extrusionOk="0" h="120000" w="120000">
                <a:moveTo>
                  <a:pt x="67055" y="2886"/>
                </a:moveTo>
                <a:lnTo>
                  <a:pt x="66725" y="7503"/>
                </a:lnTo>
                <a:lnTo>
                  <a:pt x="66811" y="7442"/>
                </a:lnTo>
                <a:lnTo>
                  <a:pt x="67184" y="7131"/>
                </a:lnTo>
                <a:lnTo>
                  <a:pt x="67184" y="6511"/>
                </a:lnTo>
                <a:lnTo>
                  <a:pt x="67055" y="2886"/>
                </a:lnTo>
                <a:close/>
              </a:path>
              <a:path extrusionOk="0" h="120000" w="120000">
                <a:moveTo>
                  <a:pt x="63452" y="1550"/>
                </a:moveTo>
                <a:lnTo>
                  <a:pt x="63823" y="7930"/>
                </a:lnTo>
                <a:lnTo>
                  <a:pt x="64495" y="8042"/>
                </a:lnTo>
                <a:lnTo>
                  <a:pt x="64759" y="8062"/>
                </a:lnTo>
                <a:lnTo>
                  <a:pt x="65322" y="7981"/>
                </a:lnTo>
                <a:lnTo>
                  <a:pt x="66090" y="7776"/>
                </a:lnTo>
                <a:lnTo>
                  <a:pt x="65394" y="2238"/>
                </a:lnTo>
                <a:lnTo>
                  <a:pt x="64672" y="1995"/>
                </a:lnTo>
                <a:lnTo>
                  <a:pt x="63930" y="1753"/>
                </a:lnTo>
                <a:lnTo>
                  <a:pt x="63452" y="1550"/>
                </a:lnTo>
                <a:close/>
              </a:path>
              <a:path extrusionOk="0" h="120000" w="120000">
                <a:moveTo>
                  <a:pt x="63265" y="2170"/>
                </a:moveTo>
                <a:lnTo>
                  <a:pt x="63265" y="8062"/>
                </a:lnTo>
                <a:lnTo>
                  <a:pt x="63823" y="7930"/>
                </a:lnTo>
                <a:lnTo>
                  <a:pt x="63452" y="1550"/>
                </a:lnTo>
                <a:lnTo>
                  <a:pt x="63265" y="2170"/>
                </a:lnTo>
                <a:close/>
              </a:path>
              <a:path extrusionOk="0" h="120000" w="120000">
                <a:moveTo>
                  <a:pt x="67744" y="5271"/>
                </a:moveTo>
                <a:lnTo>
                  <a:pt x="67744" y="5891"/>
                </a:lnTo>
                <a:lnTo>
                  <a:pt x="67931" y="5891"/>
                </a:lnTo>
                <a:lnTo>
                  <a:pt x="67931" y="5581"/>
                </a:lnTo>
                <a:lnTo>
                  <a:pt x="67744" y="5271"/>
                </a:lnTo>
                <a:close/>
              </a:path>
              <a:path extrusionOk="0" h="120000" w="120000">
                <a:moveTo>
                  <a:pt x="65878" y="50232"/>
                </a:moveTo>
                <a:lnTo>
                  <a:pt x="65505" y="50542"/>
                </a:lnTo>
                <a:lnTo>
                  <a:pt x="66065" y="50542"/>
                </a:lnTo>
                <a:lnTo>
                  <a:pt x="66065" y="50232"/>
                </a:lnTo>
                <a:lnTo>
                  <a:pt x="65878" y="50232"/>
                </a:lnTo>
                <a:close/>
              </a:path>
              <a:path extrusionOk="0" h="120000" w="120000">
                <a:moveTo>
                  <a:pt x="70357" y="94572"/>
                </a:moveTo>
                <a:lnTo>
                  <a:pt x="70544" y="95193"/>
                </a:lnTo>
                <a:lnTo>
                  <a:pt x="70730" y="97984"/>
                </a:lnTo>
                <a:lnTo>
                  <a:pt x="70917" y="97984"/>
                </a:lnTo>
                <a:lnTo>
                  <a:pt x="71104" y="97673"/>
                </a:lnTo>
                <a:lnTo>
                  <a:pt x="71290" y="97363"/>
                </a:lnTo>
                <a:lnTo>
                  <a:pt x="71104" y="95503"/>
                </a:lnTo>
                <a:lnTo>
                  <a:pt x="70730" y="95503"/>
                </a:lnTo>
                <a:lnTo>
                  <a:pt x="70730" y="94572"/>
                </a:lnTo>
                <a:lnTo>
                  <a:pt x="70357" y="94572"/>
                </a:lnTo>
                <a:close/>
              </a:path>
              <a:path extrusionOk="0" h="120000" w="120000">
                <a:moveTo>
                  <a:pt x="70357" y="94572"/>
                </a:moveTo>
                <a:lnTo>
                  <a:pt x="70357" y="93643"/>
                </a:lnTo>
                <a:lnTo>
                  <a:pt x="70544" y="93332"/>
                </a:lnTo>
                <a:lnTo>
                  <a:pt x="70917" y="93332"/>
                </a:lnTo>
                <a:lnTo>
                  <a:pt x="71104" y="93023"/>
                </a:lnTo>
                <a:lnTo>
                  <a:pt x="71407" y="93935"/>
                </a:lnTo>
                <a:lnTo>
                  <a:pt x="71477" y="71937"/>
                </a:lnTo>
                <a:lnTo>
                  <a:pt x="71477" y="71317"/>
                </a:lnTo>
                <a:lnTo>
                  <a:pt x="71290" y="71007"/>
                </a:lnTo>
                <a:lnTo>
                  <a:pt x="70917" y="71317"/>
                </a:lnTo>
                <a:lnTo>
                  <a:pt x="70544" y="71007"/>
                </a:lnTo>
                <a:lnTo>
                  <a:pt x="70357" y="70387"/>
                </a:lnTo>
                <a:lnTo>
                  <a:pt x="70357" y="94572"/>
                </a:lnTo>
                <a:close/>
              </a:path>
              <a:path extrusionOk="0" h="120000" w="120000">
                <a:moveTo>
                  <a:pt x="69984" y="70077"/>
                </a:moveTo>
                <a:lnTo>
                  <a:pt x="70171" y="99224"/>
                </a:lnTo>
                <a:lnTo>
                  <a:pt x="70357" y="98913"/>
                </a:lnTo>
                <a:lnTo>
                  <a:pt x="70357" y="70387"/>
                </a:lnTo>
                <a:lnTo>
                  <a:pt x="70171" y="70077"/>
                </a:lnTo>
                <a:lnTo>
                  <a:pt x="69984" y="70077"/>
                </a:lnTo>
                <a:close/>
              </a:path>
              <a:path extrusionOk="0" h="120000" w="120000">
                <a:moveTo>
                  <a:pt x="69424" y="100464"/>
                </a:moveTo>
                <a:lnTo>
                  <a:pt x="69424" y="100155"/>
                </a:lnTo>
                <a:lnTo>
                  <a:pt x="69610" y="99224"/>
                </a:lnTo>
                <a:lnTo>
                  <a:pt x="70171" y="99224"/>
                </a:lnTo>
                <a:lnTo>
                  <a:pt x="69984" y="70077"/>
                </a:lnTo>
                <a:lnTo>
                  <a:pt x="69798" y="70387"/>
                </a:lnTo>
                <a:lnTo>
                  <a:pt x="69610" y="70077"/>
                </a:lnTo>
                <a:lnTo>
                  <a:pt x="69424" y="70077"/>
                </a:lnTo>
                <a:lnTo>
                  <a:pt x="69424" y="100464"/>
                </a:lnTo>
                <a:close/>
              </a:path>
              <a:path extrusionOk="0" h="120000" w="120000">
                <a:moveTo>
                  <a:pt x="68117" y="100155"/>
                </a:moveTo>
                <a:lnTo>
                  <a:pt x="68304" y="99844"/>
                </a:lnTo>
                <a:lnTo>
                  <a:pt x="68491" y="100155"/>
                </a:lnTo>
                <a:lnTo>
                  <a:pt x="68678" y="100775"/>
                </a:lnTo>
                <a:lnTo>
                  <a:pt x="69051" y="100775"/>
                </a:lnTo>
                <a:lnTo>
                  <a:pt x="69424" y="100464"/>
                </a:lnTo>
                <a:lnTo>
                  <a:pt x="69424" y="70077"/>
                </a:lnTo>
                <a:lnTo>
                  <a:pt x="69237" y="69457"/>
                </a:lnTo>
                <a:lnTo>
                  <a:pt x="69051" y="69457"/>
                </a:lnTo>
                <a:lnTo>
                  <a:pt x="68864" y="69146"/>
                </a:lnTo>
                <a:lnTo>
                  <a:pt x="68678" y="69457"/>
                </a:lnTo>
                <a:lnTo>
                  <a:pt x="68491" y="69457"/>
                </a:lnTo>
                <a:lnTo>
                  <a:pt x="68304" y="69146"/>
                </a:lnTo>
                <a:lnTo>
                  <a:pt x="68117" y="100155"/>
                </a:lnTo>
                <a:close/>
              </a:path>
              <a:path extrusionOk="0" h="120000" w="120000">
                <a:moveTo>
                  <a:pt x="67371" y="100155"/>
                </a:moveTo>
                <a:lnTo>
                  <a:pt x="68117" y="100155"/>
                </a:lnTo>
                <a:lnTo>
                  <a:pt x="68304" y="69146"/>
                </a:lnTo>
                <a:lnTo>
                  <a:pt x="67931" y="68526"/>
                </a:lnTo>
                <a:lnTo>
                  <a:pt x="67744" y="68217"/>
                </a:lnTo>
                <a:lnTo>
                  <a:pt x="67371" y="100155"/>
                </a:lnTo>
                <a:close/>
              </a:path>
              <a:path extrusionOk="0" h="120000" w="120000">
                <a:moveTo>
                  <a:pt x="66625" y="100155"/>
                </a:moveTo>
                <a:lnTo>
                  <a:pt x="66998" y="99844"/>
                </a:lnTo>
                <a:lnTo>
                  <a:pt x="67184" y="99844"/>
                </a:lnTo>
                <a:lnTo>
                  <a:pt x="67371" y="100155"/>
                </a:lnTo>
                <a:lnTo>
                  <a:pt x="67744" y="68217"/>
                </a:lnTo>
                <a:lnTo>
                  <a:pt x="67096" y="68388"/>
                </a:lnTo>
                <a:lnTo>
                  <a:pt x="66625" y="100155"/>
                </a:lnTo>
                <a:close/>
              </a:path>
              <a:path extrusionOk="0" h="120000" w="120000">
                <a:moveTo>
                  <a:pt x="66625" y="100155"/>
                </a:moveTo>
                <a:lnTo>
                  <a:pt x="67096" y="68388"/>
                </a:lnTo>
                <a:lnTo>
                  <a:pt x="66406" y="68766"/>
                </a:lnTo>
                <a:lnTo>
                  <a:pt x="65878" y="69146"/>
                </a:lnTo>
                <a:lnTo>
                  <a:pt x="65765" y="68265"/>
                </a:lnTo>
                <a:lnTo>
                  <a:pt x="65560" y="67385"/>
                </a:lnTo>
                <a:lnTo>
                  <a:pt x="65878" y="99844"/>
                </a:lnTo>
                <a:lnTo>
                  <a:pt x="66438" y="99844"/>
                </a:lnTo>
                <a:lnTo>
                  <a:pt x="66625" y="100155"/>
                </a:lnTo>
                <a:close/>
              </a:path>
              <a:path extrusionOk="0" h="120000" w="120000">
                <a:moveTo>
                  <a:pt x="65318" y="65735"/>
                </a:moveTo>
                <a:lnTo>
                  <a:pt x="65132" y="65426"/>
                </a:lnTo>
                <a:lnTo>
                  <a:pt x="65132" y="65115"/>
                </a:lnTo>
                <a:lnTo>
                  <a:pt x="65132" y="98913"/>
                </a:lnTo>
                <a:lnTo>
                  <a:pt x="65318" y="99224"/>
                </a:lnTo>
                <a:lnTo>
                  <a:pt x="65132" y="66356"/>
                </a:lnTo>
                <a:lnTo>
                  <a:pt x="65132" y="66046"/>
                </a:lnTo>
                <a:lnTo>
                  <a:pt x="65318" y="65735"/>
                </a:lnTo>
                <a:close/>
              </a:path>
              <a:path extrusionOk="0" h="120000" w="120000">
                <a:moveTo>
                  <a:pt x="71850" y="72247"/>
                </a:moveTo>
                <a:lnTo>
                  <a:pt x="71477" y="71937"/>
                </a:lnTo>
                <a:lnTo>
                  <a:pt x="71567" y="94844"/>
                </a:lnTo>
                <a:lnTo>
                  <a:pt x="71663" y="95503"/>
                </a:lnTo>
                <a:lnTo>
                  <a:pt x="71850" y="97673"/>
                </a:lnTo>
                <a:lnTo>
                  <a:pt x="71850" y="72247"/>
                </a:lnTo>
                <a:close/>
              </a:path>
              <a:path extrusionOk="0" h="120000" w="120000">
                <a:moveTo>
                  <a:pt x="74276" y="74727"/>
                </a:moveTo>
                <a:lnTo>
                  <a:pt x="73903" y="74418"/>
                </a:lnTo>
                <a:lnTo>
                  <a:pt x="73717" y="75038"/>
                </a:lnTo>
                <a:lnTo>
                  <a:pt x="73343" y="74727"/>
                </a:lnTo>
                <a:lnTo>
                  <a:pt x="72970" y="74418"/>
                </a:lnTo>
                <a:lnTo>
                  <a:pt x="72783" y="73798"/>
                </a:lnTo>
                <a:lnTo>
                  <a:pt x="72783" y="73487"/>
                </a:lnTo>
                <a:lnTo>
                  <a:pt x="72410" y="73178"/>
                </a:lnTo>
                <a:lnTo>
                  <a:pt x="72223" y="73487"/>
                </a:lnTo>
                <a:lnTo>
                  <a:pt x="71850" y="73487"/>
                </a:lnTo>
                <a:lnTo>
                  <a:pt x="71850" y="97673"/>
                </a:lnTo>
                <a:lnTo>
                  <a:pt x="72223" y="97363"/>
                </a:lnTo>
                <a:lnTo>
                  <a:pt x="72410" y="97363"/>
                </a:lnTo>
                <a:lnTo>
                  <a:pt x="72783" y="97984"/>
                </a:lnTo>
                <a:lnTo>
                  <a:pt x="72783" y="97673"/>
                </a:lnTo>
                <a:lnTo>
                  <a:pt x="72970" y="97673"/>
                </a:lnTo>
                <a:lnTo>
                  <a:pt x="73257" y="98560"/>
                </a:lnTo>
                <a:lnTo>
                  <a:pt x="73580" y="99622"/>
                </a:lnTo>
                <a:lnTo>
                  <a:pt x="73974" y="100563"/>
                </a:lnTo>
                <a:lnTo>
                  <a:pt x="74276" y="74727"/>
                </a:lnTo>
                <a:close/>
              </a:path>
              <a:path extrusionOk="0" h="120000" w="120000">
                <a:moveTo>
                  <a:pt x="74836" y="75348"/>
                </a:moveTo>
                <a:lnTo>
                  <a:pt x="74649" y="75658"/>
                </a:lnTo>
                <a:lnTo>
                  <a:pt x="74463" y="75348"/>
                </a:lnTo>
                <a:lnTo>
                  <a:pt x="74276" y="75348"/>
                </a:lnTo>
                <a:lnTo>
                  <a:pt x="74276" y="74727"/>
                </a:lnTo>
                <a:lnTo>
                  <a:pt x="73974" y="100563"/>
                </a:lnTo>
                <a:lnTo>
                  <a:pt x="74463" y="101084"/>
                </a:lnTo>
                <a:lnTo>
                  <a:pt x="74836" y="101084"/>
                </a:lnTo>
                <a:lnTo>
                  <a:pt x="74836" y="75348"/>
                </a:lnTo>
                <a:close/>
              </a:path>
              <a:path extrusionOk="0" h="120000" w="120000">
                <a:moveTo>
                  <a:pt x="75023" y="75348"/>
                </a:moveTo>
                <a:lnTo>
                  <a:pt x="75023" y="100775"/>
                </a:lnTo>
                <a:lnTo>
                  <a:pt x="75210" y="100775"/>
                </a:lnTo>
                <a:lnTo>
                  <a:pt x="75396" y="101084"/>
                </a:lnTo>
                <a:lnTo>
                  <a:pt x="75542" y="102665"/>
                </a:lnTo>
                <a:lnTo>
                  <a:pt x="75769" y="102945"/>
                </a:lnTo>
                <a:lnTo>
                  <a:pt x="75583" y="76278"/>
                </a:lnTo>
                <a:lnTo>
                  <a:pt x="75210" y="75968"/>
                </a:lnTo>
                <a:lnTo>
                  <a:pt x="75023" y="75968"/>
                </a:lnTo>
                <a:lnTo>
                  <a:pt x="75023" y="75348"/>
                </a:lnTo>
                <a:close/>
              </a:path>
              <a:path extrusionOk="0" h="120000" w="120000">
                <a:moveTo>
                  <a:pt x="74836" y="75348"/>
                </a:moveTo>
                <a:lnTo>
                  <a:pt x="74836" y="101084"/>
                </a:lnTo>
                <a:lnTo>
                  <a:pt x="74836" y="100775"/>
                </a:lnTo>
                <a:lnTo>
                  <a:pt x="75023" y="100775"/>
                </a:lnTo>
                <a:lnTo>
                  <a:pt x="75023" y="75348"/>
                </a:lnTo>
                <a:lnTo>
                  <a:pt x="74836" y="75348"/>
                </a:lnTo>
                <a:close/>
              </a:path>
              <a:path extrusionOk="0" h="120000" w="120000">
                <a:moveTo>
                  <a:pt x="77075" y="106665"/>
                </a:moveTo>
                <a:lnTo>
                  <a:pt x="78382" y="106665"/>
                </a:lnTo>
                <a:lnTo>
                  <a:pt x="78195" y="76588"/>
                </a:lnTo>
                <a:lnTo>
                  <a:pt x="77822" y="76278"/>
                </a:lnTo>
                <a:lnTo>
                  <a:pt x="78009" y="76898"/>
                </a:lnTo>
                <a:lnTo>
                  <a:pt x="77636" y="76588"/>
                </a:lnTo>
                <a:lnTo>
                  <a:pt x="77262" y="76278"/>
                </a:lnTo>
                <a:lnTo>
                  <a:pt x="77075" y="106665"/>
                </a:lnTo>
                <a:close/>
              </a:path>
              <a:path extrusionOk="0" h="120000" w="120000">
                <a:moveTo>
                  <a:pt x="79315" y="78139"/>
                </a:moveTo>
                <a:lnTo>
                  <a:pt x="79129" y="77829"/>
                </a:lnTo>
                <a:lnTo>
                  <a:pt x="79129" y="77208"/>
                </a:lnTo>
                <a:lnTo>
                  <a:pt x="78942" y="77208"/>
                </a:lnTo>
                <a:lnTo>
                  <a:pt x="78942" y="80310"/>
                </a:lnTo>
                <a:lnTo>
                  <a:pt x="78942" y="79689"/>
                </a:lnTo>
                <a:lnTo>
                  <a:pt x="79129" y="79069"/>
                </a:lnTo>
                <a:lnTo>
                  <a:pt x="79129" y="78759"/>
                </a:lnTo>
                <a:lnTo>
                  <a:pt x="79315" y="78139"/>
                </a:lnTo>
                <a:close/>
              </a:path>
              <a:path extrusionOk="0" h="120000" w="120000">
                <a:moveTo>
                  <a:pt x="78382" y="106665"/>
                </a:moveTo>
                <a:lnTo>
                  <a:pt x="78568" y="107285"/>
                </a:lnTo>
                <a:lnTo>
                  <a:pt x="78942" y="107285"/>
                </a:lnTo>
                <a:lnTo>
                  <a:pt x="79129" y="106976"/>
                </a:lnTo>
                <a:lnTo>
                  <a:pt x="79129" y="84650"/>
                </a:lnTo>
                <a:lnTo>
                  <a:pt x="79156" y="83813"/>
                </a:lnTo>
                <a:lnTo>
                  <a:pt x="79129" y="80619"/>
                </a:lnTo>
                <a:lnTo>
                  <a:pt x="78942" y="80310"/>
                </a:lnTo>
                <a:lnTo>
                  <a:pt x="78942" y="77208"/>
                </a:lnTo>
                <a:lnTo>
                  <a:pt x="78382" y="106665"/>
                </a:lnTo>
                <a:close/>
              </a:path>
              <a:path extrusionOk="0" h="120000" w="120000">
                <a:moveTo>
                  <a:pt x="75872" y="105152"/>
                </a:moveTo>
                <a:lnTo>
                  <a:pt x="75956" y="105736"/>
                </a:lnTo>
                <a:lnTo>
                  <a:pt x="76516" y="105736"/>
                </a:lnTo>
                <a:lnTo>
                  <a:pt x="76702" y="106045"/>
                </a:lnTo>
                <a:lnTo>
                  <a:pt x="77075" y="106665"/>
                </a:lnTo>
                <a:lnTo>
                  <a:pt x="77262" y="76278"/>
                </a:lnTo>
                <a:lnTo>
                  <a:pt x="76671" y="76215"/>
                </a:lnTo>
                <a:lnTo>
                  <a:pt x="76080" y="76357"/>
                </a:lnTo>
                <a:lnTo>
                  <a:pt x="75872" y="105152"/>
                </a:lnTo>
                <a:close/>
              </a:path>
              <a:path extrusionOk="0" h="120000" w="120000">
                <a:moveTo>
                  <a:pt x="75583" y="103255"/>
                </a:moveTo>
                <a:lnTo>
                  <a:pt x="75744" y="104195"/>
                </a:lnTo>
                <a:lnTo>
                  <a:pt x="75872" y="105152"/>
                </a:lnTo>
                <a:lnTo>
                  <a:pt x="76080" y="76357"/>
                </a:lnTo>
                <a:lnTo>
                  <a:pt x="75583" y="76278"/>
                </a:lnTo>
                <a:lnTo>
                  <a:pt x="75769" y="102945"/>
                </a:lnTo>
                <a:lnTo>
                  <a:pt x="75769" y="103255"/>
                </a:lnTo>
                <a:lnTo>
                  <a:pt x="75583" y="103255"/>
                </a:lnTo>
                <a:close/>
              </a:path>
              <a:path extrusionOk="0" h="120000" w="120000">
                <a:moveTo>
                  <a:pt x="79205" y="81329"/>
                </a:moveTo>
                <a:lnTo>
                  <a:pt x="79129" y="80619"/>
                </a:lnTo>
                <a:lnTo>
                  <a:pt x="79156" y="83813"/>
                </a:lnTo>
                <a:lnTo>
                  <a:pt x="79201" y="82559"/>
                </a:lnTo>
                <a:lnTo>
                  <a:pt x="79205" y="81329"/>
                </a:lnTo>
                <a:close/>
              </a:path>
              <a:path extrusionOk="0" h="120000" w="120000">
                <a:moveTo>
                  <a:pt x="78755" y="116588"/>
                </a:moveTo>
                <a:lnTo>
                  <a:pt x="78844" y="119675"/>
                </a:lnTo>
                <a:lnTo>
                  <a:pt x="79129" y="119378"/>
                </a:lnTo>
                <a:lnTo>
                  <a:pt x="79315" y="119069"/>
                </a:lnTo>
                <a:lnTo>
                  <a:pt x="79315" y="116278"/>
                </a:lnTo>
                <a:lnTo>
                  <a:pt x="78942" y="116278"/>
                </a:lnTo>
                <a:lnTo>
                  <a:pt x="78755" y="116588"/>
                </a:lnTo>
                <a:close/>
              </a:path>
              <a:path extrusionOk="0" h="120000" w="120000">
                <a:moveTo>
                  <a:pt x="78844" y="119675"/>
                </a:moveTo>
                <a:lnTo>
                  <a:pt x="78755" y="116588"/>
                </a:lnTo>
                <a:lnTo>
                  <a:pt x="78568" y="117518"/>
                </a:lnTo>
                <a:lnTo>
                  <a:pt x="78568" y="118758"/>
                </a:lnTo>
                <a:lnTo>
                  <a:pt x="78553" y="119828"/>
                </a:lnTo>
                <a:lnTo>
                  <a:pt x="78844" y="119675"/>
                </a:lnTo>
                <a:close/>
              </a:path>
              <a:path extrusionOk="0" h="120000" w="120000">
                <a:moveTo>
                  <a:pt x="78553" y="119828"/>
                </a:moveTo>
                <a:lnTo>
                  <a:pt x="78568" y="118758"/>
                </a:lnTo>
                <a:lnTo>
                  <a:pt x="78195" y="118758"/>
                </a:lnTo>
                <a:lnTo>
                  <a:pt x="78009" y="119069"/>
                </a:lnTo>
                <a:lnTo>
                  <a:pt x="78009" y="120000"/>
                </a:lnTo>
                <a:lnTo>
                  <a:pt x="78553" y="119828"/>
                </a:lnTo>
                <a:close/>
              </a:path>
              <a:path extrusionOk="0" h="120000" w="120000">
                <a:moveTo>
                  <a:pt x="79315" y="84650"/>
                </a:moveTo>
                <a:lnTo>
                  <a:pt x="79129" y="84650"/>
                </a:lnTo>
                <a:lnTo>
                  <a:pt x="79315" y="107285"/>
                </a:lnTo>
                <a:lnTo>
                  <a:pt x="79502" y="107285"/>
                </a:lnTo>
                <a:lnTo>
                  <a:pt x="79348" y="84663"/>
                </a:lnTo>
                <a:lnTo>
                  <a:pt x="79315" y="84650"/>
                </a:lnTo>
                <a:close/>
              </a:path>
              <a:path extrusionOk="0" h="120000" w="120000">
                <a:moveTo>
                  <a:pt x="79688" y="19534"/>
                </a:moveTo>
                <a:lnTo>
                  <a:pt x="79875" y="19224"/>
                </a:lnTo>
                <a:lnTo>
                  <a:pt x="79688" y="18914"/>
                </a:lnTo>
                <a:lnTo>
                  <a:pt x="79688" y="20464"/>
                </a:lnTo>
                <a:lnTo>
                  <a:pt x="80204" y="20261"/>
                </a:lnTo>
                <a:lnTo>
                  <a:pt x="79875" y="19534"/>
                </a:lnTo>
                <a:lnTo>
                  <a:pt x="79688" y="19534"/>
                </a:lnTo>
                <a:close/>
              </a:path>
              <a:path extrusionOk="0" h="120000" w="120000">
                <a:moveTo>
                  <a:pt x="75338" y="101980"/>
                </a:moveTo>
                <a:lnTo>
                  <a:pt x="75312" y="102321"/>
                </a:lnTo>
                <a:lnTo>
                  <a:pt x="75542" y="102665"/>
                </a:lnTo>
                <a:lnTo>
                  <a:pt x="75396" y="101084"/>
                </a:lnTo>
                <a:lnTo>
                  <a:pt x="75338" y="101980"/>
                </a:lnTo>
                <a:close/>
              </a:path>
              <a:path extrusionOk="0" h="120000" w="120000">
                <a:moveTo>
                  <a:pt x="71104" y="95503"/>
                </a:moveTo>
                <a:lnTo>
                  <a:pt x="71290" y="97363"/>
                </a:lnTo>
                <a:lnTo>
                  <a:pt x="71477" y="97363"/>
                </a:lnTo>
                <a:lnTo>
                  <a:pt x="71663" y="97673"/>
                </a:lnTo>
                <a:lnTo>
                  <a:pt x="71850" y="97673"/>
                </a:lnTo>
                <a:lnTo>
                  <a:pt x="71663" y="95503"/>
                </a:lnTo>
                <a:lnTo>
                  <a:pt x="71104" y="95503"/>
                </a:lnTo>
                <a:close/>
              </a:path>
              <a:path extrusionOk="0" h="120000" w="120000">
                <a:moveTo>
                  <a:pt x="70917" y="97984"/>
                </a:moveTo>
                <a:lnTo>
                  <a:pt x="70730" y="98293"/>
                </a:lnTo>
                <a:lnTo>
                  <a:pt x="70917" y="98604"/>
                </a:lnTo>
                <a:lnTo>
                  <a:pt x="71104" y="98604"/>
                </a:lnTo>
                <a:lnTo>
                  <a:pt x="71104" y="98293"/>
                </a:lnTo>
                <a:lnTo>
                  <a:pt x="70917" y="97984"/>
                </a:lnTo>
                <a:close/>
              </a:path>
              <a:path extrusionOk="0" h="120000" w="120000">
                <a:moveTo>
                  <a:pt x="70544" y="95193"/>
                </a:moveTo>
                <a:lnTo>
                  <a:pt x="70357" y="95193"/>
                </a:lnTo>
                <a:lnTo>
                  <a:pt x="70544" y="98913"/>
                </a:lnTo>
                <a:lnTo>
                  <a:pt x="70544" y="98293"/>
                </a:lnTo>
                <a:lnTo>
                  <a:pt x="70730" y="97984"/>
                </a:lnTo>
                <a:lnTo>
                  <a:pt x="70544" y="95193"/>
                </a:lnTo>
                <a:close/>
              </a:path>
              <a:path extrusionOk="0" h="120000" w="120000">
                <a:moveTo>
                  <a:pt x="64759" y="64805"/>
                </a:moveTo>
                <a:lnTo>
                  <a:pt x="64945" y="64495"/>
                </a:lnTo>
                <a:lnTo>
                  <a:pt x="64759" y="64185"/>
                </a:lnTo>
                <a:lnTo>
                  <a:pt x="64571" y="63255"/>
                </a:lnTo>
                <a:lnTo>
                  <a:pt x="64945" y="98604"/>
                </a:lnTo>
                <a:lnTo>
                  <a:pt x="64945" y="64805"/>
                </a:lnTo>
                <a:lnTo>
                  <a:pt x="64759" y="64805"/>
                </a:lnTo>
                <a:close/>
              </a:path>
              <a:path extrusionOk="0" h="120000" w="120000">
                <a:moveTo>
                  <a:pt x="64945" y="65115"/>
                </a:moveTo>
                <a:lnTo>
                  <a:pt x="64945" y="64805"/>
                </a:lnTo>
                <a:lnTo>
                  <a:pt x="64945" y="98604"/>
                </a:lnTo>
                <a:lnTo>
                  <a:pt x="65132" y="98913"/>
                </a:lnTo>
                <a:lnTo>
                  <a:pt x="65132" y="65115"/>
                </a:lnTo>
                <a:lnTo>
                  <a:pt x="64945" y="65115"/>
                </a:lnTo>
                <a:close/>
              </a:path>
              <a:path extrusionOk="0" h="120000" w="120000">
                <a:moveTo>
                  <a:pt x="64571" y="63255"/>
                </a:moveTo>
                <a:lnTo>
                  <a:pt x="64385" y="62945"/>
                </a:lnTo>
                <a:lnTo>
                  <a:pt x="64554" y="99584"/>
                </a:lnTo>
                <a:lnTo>
                  <a:pt x="64571" y="99533"/>
                </a:lnTo>
                <a:lnTo>
                  <a:pt x="64571" y="98913"/>
                </a:lnTo>
                <a:lnTo>
                  <a:pt x="64945" y="98604"/>
                </a:lnTo>
                <a:lnTo>
                  <a:pt x="64571" y="63255"/>
                </a:lnTo>
                <a:close/>
              </a:path>
              <a:path extrusionOk="0" h="120000" w="120000">
                <a:moveTo>
                  <a:pt x="62886" y="98844"/>
                </a:moveTo>
                <a:lnTo>
                  <a:pt x="62892" y="98913"/>
                </a:lnTo>
                <a:lnTo>
                  <a:pt x="63079" y="99224"/>
                </a:lnTo>
                <a:lnTo>
                  <a:pt x="63639" y="99224"/>
                </a:lnTo>
                <a:lnTo>
                  <a:pt x="64161" y="99598"/>
                </a:lnTo>
                <a:lnTo>
                  <a:pt x="64554" y="99584"/>
                </a:lnTo>
                <a:lnTo>
                  <a:pt x="64385" y="62945"/>
                </a:lnTo>
                <a:lnTo>
                  <a:pt x="63635" y="62996"/>
                </a:lnTo>
                <a:lnTo>
                  <a:pt x="62900" y="63010"/>
                </a:lnTo>
                <a:lnTo>
                  <a:pt x="62886" y="98844"/>
                </a:lnTo>
                <a:close/>
              </a:path>
              <a:path extrusionOk="0" h="120000" w="120000">
                <a:moveTo>
                  <a:pt x="62720" y="97654"/>
                </a:moveTo>
                <a:lnTo>
                  <a:pt x="62886" y="98844"/>
                </a:lnTo>
                <a:lnTo>
                  <a:pt x="62900" y="63010"/>
                </a:lnTo>
                <a:lnTo>
                  <a:pt x="62400" y="62775"/>
                </a:lnTo>
                <a:lnTo>
                  <a:pt x="62332" y="62635"/>
                </a:lnTo>
                <a:lnTo>
                  <a:pt x="62332" y="96743"/>
                </a:lnTo>
                <a:lnTo>
                  <a:pt x="62720" y="97654"/>
                </a:lnTo>
                <a:close/>
              </a:path>
              <a:path extrusionOk="0" h="120000" w="120000">
                <a:moveTo>
                  <a:pt x="62146" y="62014"/>
                </a:moveTo>
                <a:lnTo>
                  <a:pt x="62332" y="61394"/>
                </a:lnTo>
                <a:lnTo>
                  <a:pt x="62146" y="60774"/>
                </a:lnTo>
                <a:lnTo>
                  <a:pt x="61959" y="96743"/>
                </a:lnTo>
                <a:lnTo>
                  <a:pt x="62332" y="96743"/>
                </a:lnTo>
                <a:lnTo>
                  <a:pt x="62332" y="62635"/>
                </a:lnTo>
                <a:lnTo>
                  <a:pt x="62146" y="62014"/>
                </a:lnTo>
                <a:close/>
              </a:path>
              <a:path extrusionOk="0" h="120000" w="120000">
                <a:moveTo>
                  <a:pt x="62892" y="27287"/>
                </a:moveTo>
                <a:lnTo>
                  <a:pt x="63079" y="55193"/>
                </a:lnTo>
                <a:lnTo>
                  <a:pt x="63265" y="54883"/>
                </a:lnTo>
                <a:lnTo>
                  <a:pt x="63265" y="54573"/>
                </a:lnTo>
                <a:lnTo>
                  <a:pt x="64198" y="53642"/>
                </a:lnTo>
                <a:lnTo>
                  <a:pt x="64198" y="53333"/>
                </a:lnTo>
                <a:lnTo>
                  <a:pt x="64012" y="53022"/>
                </a:lnTo>
                <a:lnTo>
                  <a:pt x="63265" y="26976"/>
                </a:lnTo>
                <a:lnTo>
                  <a:pt x="63079" y="27287"/>
                </a:lnTo>
                <a:lnTo>
                  <a:pt x="62892" y="27287"/>
                </a:lnTo>
                <a:close/>
              </a:path>
              <a:path extrusionOk="0" h="120000" w="120000">
                <a:moveTo>
                  <a:pt x="62892" y="3101"/>
                </a:moveTo>
                <a:lnTo>
                  <a:pt x="62705" y="2790"/>
                </a:lnTo>
                <a:lnTo>
                  <a:pt x="62892" y="11782"/>
                </a:lnTo>
                <a:lnTo>
                  <a:pt x="62892" y="3101"/>
                </a:lnTo>
                <a:close/>
              </a:path>
              <a:path extrusionOk="0" h="120000" w="120000">
                <a:moveTo>
                  <a:pt x="61959" y="58604"/>
                </a:moveTo>
                <a:lnTo>
                  <a:pt x="62146" y="57984"/>
                </a:lnTo>
                <a:lnTo>
                  <a:pt x="62332" y="56433"/>
                </a:lnTo>
                <a:lnTo>
                  <a:pt x="62519" y="55813"/>
                </a:lnTo>
                <a:lnTo>
                  <a:pt x="63452" y="55813"/>
                </a:lnTo>
                <a:lnTo>
                  <a:pt x="63452" y="55504"/>
                </a:lnTo>
                <a:lnTo>
                  <a:pt x="63079" y="55193"/>
                </a:lnTo>
                <a:lnTo>
                  <a:pt x="62705" y="27287"/>
                </a:lnTo>
                <a:lnTo>
                  <a:pt x="62214" y="28073"/>
                </a:lnTo>
                <a:lnTo>
                  <a:pt x="61959" y="58604"/>
                </a:lnTo>
                <a:close/>
              </a:path>
              <a:path extrusionOk="0" h="120000" w="120000">
                <a:moveTo>
                  <a:pt x="62705" y="26976"/>
                </a:moveTo>
                <a:lnTo>
                  <a:pt x="62705" y="27287"/>
                </a:lnTo>
                <a:lnTo>
                  <a:pt x="63079" y="55193"/>
                </a:lnTo>
                <a:lnTo>
                  <a:pt x="62892" y="27287"/>
                </a:lnTo>
                <a:lnTo>
                  <a:pt x="62705" y="26976"/>
                </a:lnTo>
                <a:close/>
              </a:path>
              <a:path extrusionOk="0" h="120000" w="120000">
                <a:moveTo>
                  <a:pt x="62705" y="57364"/>
                </a:moveTo>
                <a:lnTo>
                  <a:pt x="62705" y="56744"/>
                </a:lnTo>
                <a:lnTo>
                  <a:pt x="62519" y="56433"/>
                </a:lnTo>
                <a:lnTo>
                  <a:pt x="62519" y="56744"/>
                </a:lnTo>
                <a:lnTo>
                  <a:pt x="62332" y="56433"/>
                </a:lnTo>
                <a:lnTo>
                  <a:pt x="62146" y="57984"/>
                </a:lnTo>
                <a:lnTo>
                  <a:pt x="62705" y="57364"/>
                </a:lnTo>
                <a:close/>
              </a:path>
              <a:path extrusionOk="0" h="120000" w="120000">
                <a:moveTo>
                  <a:pt x="61959" y="58604"/>
                </a:moveTo>
                <a:lnTo>
                  <a:pt x="62214" y="28073"/>
                </a:lnTo>
                <a:lnTo>
                  <a:pt x="61895" y="28993"/>
                </a:lnTo>
                <a:lnTo>
                  <a:pt x="61772" y="29147"/>
                </a:lnTo>
                <a:lnTo>
                  <a:pt x="61959" y="58604"/>
                </a:lnTo>
                <a:close/>
              </a:path>
              <a:path extrusionOk="0" h="120000" w="120000">
                <a:moveTo>
                  <a:pt x="61213" y="28836"/>
                </a:moveTo>
                <a:lnTo>
                  <a:pt x="61213" y="29147"/>
                </a:lnTo>
                <a:lnTo>
                  <a:pt x="61772" y="29147"/>
                </a:lnTo>
                <a:lnTo>
                  <a:pt x="61213" y="28836"/>
                </a:lnTo>
                <a:close/>
              </a:path>
              <a:path extrusionOk="0" h="120000" w="120000">
                <a:moveTo>
                  <a:pt x="61772" y="60154"/>
                </a:moveTo>
                <a:lnTo>
                  <a:pt x="61586" y="32557"/>
                </a:lnTo>
                <a:lnTo>
                  <a:pt x="61959" y="97984"/>
                </a:lnTo>
                <a:lnTo>
                  <a:pt x="61959" y="96743"/>
                </a:lnTo>
                <a:lnTo>
                  <a:pt x="62146" y="60774"/>
                </a:lnTo>
                <a:lnTo>
                  <a:pt x="61772" y="60154"/>
                </a:lnTo>
                <a:close/>
              </a:path>
              <a:path extrusionOk="0" h="120000" w="120000">
                <a:moveTo>
                  <a:pt x="61959" y="97984"/>
                </a:moveTo>
                <a:lnTo>
                  <a:pt x="61586" y="32557"/>
                </a:lnTo>
                <a:lnTo>
                  <a:pt x="61586" y="32868"/>
                </a:lnTo>
                <a:lnTo>
                  <a:pt x="61399" y="32868"/>
                </a:lnTo>
                <a:lnTo>
                  <a:pt x="61213" y="33177"/>
                </a:lnTo>
                <a:lnTo>
                  <a:pt x="61026" y="33177"/>
                </a:lnTo>
                <a:lnTo>
                  <a:pt x="61959" y="97984"/>
                </a:lnTo>
                <a:close/>
              </a:path>
              <a:path extrusionOk="0" h="120000" w="120000">
                <a:moveTo>
                  <a:pt x="61959" y="97984"/>
                </a:moveTo>
                <a:lnTo>
                  <a:pt x="60466" y="91472"/>
                </a:lnTo>
                <a:lnTo>
                  <a:pt x="59906" y="91472"/>
                </a:lnTo>
                <a:lnTo>
                  <a:pt x="59906" y="92092"/>
                </a:lnTo>
                <a:lnTo>
                  <a:pt x="59720" y="91782"/>
                </a:lnTo>
                <a:lnTo>
                  <a:pt x="59533" y="92092"/>
                </a:lnTo>
                <a:lnTo>
                  <a:pt x="57853" y="91782"/>
                </a:lnTo>
                <a:lnTo>
                  <a:pt x="57853" y="92403"/>
                </a:lnTo>
                <a:lnTo>
                  <a:pt x="57667" y="92712"/>
                </a:lnTo>
                <a:lnTo>
                  <a:pt x="57107" y="92712"/>
                </a:lnTo>
                <a:lnTo>
                  <a:pt x="25381" y="96743"/>
                </a:lnTo>
                <a:lnTo>
                  <a:pt x="25381" y="97053"/>
                </a:lnTo>
                <a:lnTo>
                  <a:pt x="61959" y="97984"/>
                </a:lnTo>
                <a:close/>
              </a:path>
              <a:path extrusionOk="0" h="120000" w="120000">
                <a:moveTo>
                  <a:pt x="59448" y="91073"/>
                </a:moveTo>
                <a:lnTo>
                  <a:pt x="59439" y="90054"/>
                </a:lnTo>
                <a:lnTo>
                  <a:pt x="59415" y="89034"/>
                </a:lnTo>
                <a:lnTo>
                  <a:pt x="59346" y="88371"/>
                </a:lnTo>
                <a:lnTo>
                  <a:pt x="58973" y="88371"/>
                </a:lnTo>
                <a:lnTo>
                  <a:pt x="59533" y="92092"/>
                </a:lnTo>
                <a:lnTo>
                  <a:pt x="59448" y="91073"/>
                </a:lnTo>
                <a:close/>
              </a:path>
              <a:path extrusionOk="0" h="120000" w="120000">
                <a:moveTo>
                  <a:pt x="58226" y="87441"/>
                </a:moveTo>
                <a:lnTo>
                  <a:pt x="58333" y="86739"/>
                </a:lnTo>
                <a:lnTo>
                  <a:pt x="58226" y="85580"/>
                </a:lnTo>
                <a:lnTo>
                  <a:pt x="58226" y="85271"/>
                </a:lnTo>
                <a:lnTo>
                  <a:pt x="58040" y="85891"/>
                </a:lnTo>
                <a:lnTo>
                  <a:pt x="57853" y="85580"/>
                </a:lnTo>
                <a:lnTo>
                  <a:pt x="57853" y="91782"/>
                </a:lnTo>
                <a:lnTo>
                  <a:pt x="59533" y="92092"/>
                </a:lnTo>
                <a:lnTo>
                  <a:pt x="58973" y="88371"/>
                </a:lnTo>
                <a:lnTo>
                  <a:pt x="58973" y="87441"/>
                </a:lnTo>
                <a:lnTo>
                  <a:pt x="58226" y="87441"/>
                </a:lnTo>
                <a:close/>
              </a:path>
              <a:path extrusionOk="0" h="120000" w="120000">
                <a:moveTo>
                  <a:pt x="57107" y="92712"/>
                </a:moveTo>
                <a:lnTo>
                  <a:pt x="57093" y="91563"/>
                </a:lnTo>
                <a:lnTo>
                  <a:pt x="56996" y="90553"/>
                </a:lnTo>
                <a:lnTo>
                  <a:pt x="56920" y="90232"/>
                </a:lnTo>
                <a:lnTo>
                  <a:pt x="56547" y="89922"/>
                </a:lnTo>
                <a:lnTo>
                  <a:pt x="55801" y="88682"/>
                </a:lnTo>
                <a:lnTo>
                  <a:pt x="55054" y="87131"/>
                </a:lnTo>
                <a:lnTo>
                  <a:pt x="54867" y="86820"/>
                </a:lnTo>
                <a:lnTo>
                  <a:pt x="44789" y="60465"/>
                </a:lnTo>
                <a:lnTo>
                  <a:pt x="44416" y="60774"/>
                </a:lnTo>
                <a:lnTo>
                  <a:pt x="44230" y="60465"/>
                </a:lnTo>
                <a:lnTo>
                  <a:pt x="44043" y="60774"/>
                </a:lnTo>
                <a:lnTo>
                  <a:pt x="43670" y="60774"/>
                </a:lnTo>
                <a:lnTo>
                  <a:pt x="43483" y="61394"/>
                </a:lnTo>
                <a:lnTo>
                  <a:pt x="43297" y="61394"/>
                </a:lnTo>
                <a:lnTo>
                  <a:pt x="42782" y="62030"/>
                </a:lnTo>
                <a:lnTo>
                  <a:pt x="42231" y="62608"/>
                </a:lnTo>
                <a:lnTo>
                  <a:pt x="41990" y="62945"/>
                </a:lnTo>
                <a:lnTo>
                  <a:pt x="41430" y="63875"/>
                </a:lnTo>
                <a:lnTo>
                  <a:pt x="41430" y="64495"/>
                </a:lnTo>
                <a:lnTo>
                  <a:pt x="41243" y="64495"/>
                </a:lnTo>
                <a:lnTo>
                  <a:pt x="40870" y="64805"/>
                </a:lnTo>
                <a:lnTo>
                  <a:pt x="40684" y="64495"/>
                </a:lnTo>
                <a:lnTo>
                  <a:pt x="40311" y="64495"/>
                </a:lnTo>
                <a:lnTo>
                  <a:pt x="34339" y="54883"/>
                </a:lnTo>
                <a:lnTo>
                  <a:pt x="34152" y="54883"/>
                </a:lnTo>
                <a:lnTo>
                  <a:pt x="33778" y="54573"/>
                </a:lnTo>
                <a:lnTo>
                  <a:pt x="32846" y="53333"/>
                </a:lnTo>
                <a:lnTo>
                  <a:pt x="32659" y="53333"/>
                </a:lnTo>
                <a:lnTo>
                  <a:pt x="28366" y="46511"/>
                </a:lnTo>
                <a:lnTo>
                  <a:pt x="28180" y="46511"/>
                </a:lnTo>
                <a:lnTo>
                  <a:pt x="25381" y="96743"/>
                </a:lnTo>
                <a:lnTo>
                  <a:pt x="57107" y="92712"/>
                </a:lnTo>
                <a:close/>
              </a:path>
              <a:path extrusionOk="0" h="120000" w="120000">
                <a:moveTo>
                  <a:pt x="54681" y="82170"/>
                </a:moveTo>
                <a:lnTo>
                  <a:pt x="55427" y="82170"/>
                </a:lnTo>
                <a:lnTo>
                  <a:pt x="55613" y="83720"/>
                </a:lnTo>
                <a:lnTo>
                  <a:pt x="55613" y="87131"/>
                </a:lnTo>
                <a:lnTo>
                  <a:pt x="55054" y="87131"/>
                </a:lnTo>
                <a:lnTo>
                  <a:pt x="55801" y="88682"/>
                </a:lnTo>
                <a:lnTo>
                  <a:pt x="55801" y="29767"/>
                </a:lnTo>
                <a:lnTo>
                  <a:pt x="55032" y="29560"/>
                </a:lnTo>
                <a:lnTo>
                  <a:pt x="54681" y="82170"/>
                </a:lnTo>
                <a:close/>
              </a:path>
              <a:path extrusionOk="0" h="120000" w="120000">
                <a:moveTo>
                  <a:pt x="54867" y="86820"/>
                </a:moveTo>
                <a:lnTo>
                  <a:pt x="54867" y="86200"/>
                </a:lnTo>
                <a:lnTo>
                  <a:pt x="54672" y="84074"/>
                </a:lnTo>
                <a:lnTo>
                  <a:pt x="54189" y="83393"/>
                </a:lnTo>
                <a:lnTo>
                  <a:pt x="53934" y="83100"/>
                </a:lnTo>
                <a:lnTo>
                  <a:pt x="50977" y="72197"/>
                </a:lnTo>
                <a:lnTo>
                  <a:pt x="50948" y="72247"/>
                </a:lnTo>
                <a:lnTo>
                  <a:pt x="50388" y="72247"/>
                </a:lnTo>
                <a:lnTo>
                  <a:pt x="54867" y="86820"/>
                </a:lnTo>
                <a:close/>
              </a:path>
              <a:path extrusionOk="0" h="120000" w="120000">
                <a:moveTo>
                  <a:pt x="53934" y="83100"/>
                </a:moveTo>
                <a:lnTo>
                  <a:pt x="53188" y="66046"/>
                </a:lnTo>
                <a:lnTo>
                  <a:pt x="53001" y="66356"/>
                </a:lnTo>
                <a:lnTo>
                  <a:pt x="53001" y="66666"/>
                </a:lnTo>
                <a:lnTo>
                  <a:pt x="52814" y="67286"/>
                </a:lnTo>
                <a:lnTo>
                  <a:pt x="52814" y="68837"/>
                </a:lnTo>
                <a:lnTo>
                  <a:pt x="52441" y="68837"/>
                </a:lnTo>
                <a:lnTo>
                  <a:pt x="52292" y="69831"/>
                </a:lnTo>
                <a:lnTo>
                  <a:pt x="52245" y="70441"/>
                </a:lnTo>
                <a:lnTo>
                  <a:pt x="52008" y="70805"/>
                </a:lnTo>
                <a:lnTo>
                  <a:pt x="51508" y="71007"/>
                </a:lnTo>
                <a:lnTo>
                  <a:pt x="51148" y="71741"/>
                </a:lnTo>
                <a:lnTo>
                  <a:pt x="50977" y="72197"/>
                </a:lnTo>
                <a:lnTo>
                  <a:pt x="53934" y="83100"/>
                </a:lnTo>
                <a:close/>
              </a:path>
              <a:path extrusionOk="0" h="120000" w="120000">
                <a:moveTo>
                  <a:pt x="51508" y="69767"/>
                </a:moveTo>
                <a:lnTo>
                  <a:pt x="51349" y="69032"/>
                </a:lnTo>
                <a:lnTo>
                  <a:pt x="51295" y="68706"/>
                </a:lnTo>
                <a:lnTo>
                  <a:pt x="51440" y="65177"/>
                </a:lnTo>
                <a:lnTo>
                  <a:pt x="51135" y="65426"/>
                </a:lnTo>
                <a:lnTo>
                  <a:pt x="51148" y="71741"/>
                </a:lnTo>
                <a:lnTo>
                  <a:pt x="51508" y="71007"/>
                </a:lnTo>
                <a:lnTo>
                  <a:pt x="51508" y="69767"/>
                </a:lnTo>
                <a:close/>
              </a:path>
              <a:path extrusionOk="0" h="120000" w="120000">
                <a:moveTo>
                  <a:pt x="50388" y="72247"/>
                </a:moveTo>
                <a:lnTo>
                  <a:pt x="50201" y="28527"/>
                </a:lnTo>
                <a:lnTo>
                  <a:pt x="49828" y="28836"/>
                </a:lnTo>
                <a:lnTo>
                  <a:pt x="49269" y="28527"/>
                </a:lnTo>
                <a:lnTo>
                  <a:pt x="49082" y="28836"/>
                </a:lnTo>
                <a:lnTo>
                  <a:pt x="50388" y="72247"/>
                </a:lnTo>
                <a:close/>
              </a:path>
              <a:path extrusionOk="0" h="120000" w="120000">
                <a:moveTo>
                  <a:pt x="50388" y="72247"/>
                </a:moveTo>
                <a:lnTo>
                  <a:pt x="48095" y="27767"/>
                </a:lnTo>
                <a:lnTo>
                  <a:pt x="47962" y="27596"/>
                </a:lnTo>
                <a:lnTo>
                  <a:pt x="47853" y="26799"/>
                </a:lnTo>
                <a:lnTo>
                  <a:pt x="47719" y="25664"/>
                </a:lnTo>
                <a:lnTo>
                  <a:pt x="47402" y="25116"/>
                </a:lnTo>
                <a:lnTo>
                  <a:pt x="50388" y="72247"/>
                </a:lnTo>
                <a:close/>
              </a:path>
              <a:path extrusionOk="0" h="120000" w="120000">
                <a:moveTo>
                  <a:pt x="54867" y="86820"/>
                </a:moveTo>
                <a:lnTo>
                  <a:pt x="46096" y="60154"/>
                </a:lnTo>
                <a:lnTo>
                  <a:pt x="45536" y="60154"/>
                </a:lnTo>
                <a:lnTo>
                  <a:pt x="44976" y="59845"/>
                </a:lnTo>
                <a:lnTo>
                  <a:pt x="44789" y="60154"/>
                </a:lnTo>
                <a:lnTo>
                  <a:pt x="44789" y="60465"/>
                </a:lnTo>
                <a:lnTo>
                  <a:pt x="54867" y="86820"/>
                </a:lnTo>
                <a:close/>
              </a:path>
              <a:path extrusionOk="0" h="120000" w="120000">
                <a:moveTo>
                  <a:pt x="40311" y="64495"/>
                </a:moveTo>
                <a:lnTo>
                  <a:pt x="40311" y="49612"/>
                </a:lnTo>
                <a:lnTo>
                  <a:pt x="39496" y="50966"/>
                </a:lnTo>
                <a:lnTo>
                  <a:pt x="39161" y="51522"/>
                </a:lnTo>
                <a:lnTo>
                  <a:pt x="39004" y="51782"/>
                </a:lnTo>
                <a:lnTo>
                  <a:pt x="39004" y="52402"/>
                </a:lnTo>
                <a:lnTo>
                  <a:pt x="38817" y="52713"/>
                </a:lnTo>
                <a:lnTo>
                  <a:pt x="38444" y="52713"/>
                </a:lnTo>
                <a:lnTo>
                  <a:pt x="38071" y="53022"/>
                </a:lnTo>
                <a:lnTo>
                  <a:pt x="37885" y="52402"/>
                </a:lnTo>
                <a:lnTo>
                  <a:pt x="37511" y="52402"/>
                </a:lnTo>
                <a:lnTo>
                  <a:pt x="37113" y="53290"/>
                </a:lnTo>
                <a:lnTo>
                  <a:pt x="36663" y="54197"/>
                </a:lnTo>
                <a:lnTo>
                  <a:pt x="36578" y="54262"/>
                </a:lnTo>
                <a:lnTo>
                  <a:pt x="36391" y="54573"/>
                </a:lnTo>
                <a:lnTo>
                  <a:pt x="36018" y="54262"/>
                </a:lnTo>
                <a:lnTo>
                  <a:pt x="35831" y="54262"/>
                </a:lnTo>
                <a:lnTo>
                  <a:pt x="35137" y="54405"/>
                </a:lnTo>
                <a:lnTo>
                  <a:pt x="34527" y="54739"/>
                </a:lnTo>
                <a:lnTo>
                  <a:pt x="34339" y="54883"/>
                </a:lnTo>
                <a:lnTo>
                  <a:pt x="40311" y="64495"/>
                </a:lnTo>
                <a:close/>
              </a:path>
              <a:path extrusionOk="0" h="120000" w="120000">
                <a:moveTo>
                  <a:pt x="33592" y="54262"/>
                </a:moveTo>
                <a:lnTo>
                  <a:pt x="33778" y="53642"/>
                </a:lnTo>
                <a:lnTo>
                  <a:pt x="33592" y="53333"/>
                </a:lnTo>
                <a:lnTo>
                  <a:pt x="33219" y="53022"/>
                </a:lnTo>
                <a:lnTo>
                  <a:pt x="32846" y="53333"/>
                </a:lnTo>
                <a:lnTo>
                  <a:pt x="33778" y="54573"/>
                </a:lnTo>
                <a:lnTo>
                  <a:pt x="33592" y="54262"/>
                </a:lnTo>
                <a:close/>
              </a:path>
              <a:path extrusionOk="0" h="120000" w="120000">
                <a:moveTo>
                  <a:pt x="32081" y="52237"/>
                </a:moveTo>
                <a:lnTo>
                  <a:pt x="32254" y="52155"/>
                </a:lnTo>
                <a:lnTo>
                  <a:pt x="32099" y="35968"/>
                </a:lnTo>
                <a:lnTo>
                  <a:pt x="31912" y="37829"/>
                </a:lnTo>
                <a:lnTo>
                  <a:pt x="31726" y="45581"/>
                </a:lnTo>
                <a:lnTo>
                  <a:pt x="31539" y="46201"/>
                </a:lnTo>
                <a:lnTo>
                  <a:pt x="30979" y="46511"/>
                </a:lnTo>
                <a:lnTo>
                  <a:pt x="30606" y="46821"/>
                </a:lnTo>
                <a:lnTo>
                  <a:pt x="30419" y="46821"/>
                </a:lnTo>
                <a:lnTo>
                  <a:pt x="29704" y="46583"/>
                </a:lnTo>
                <a:lnTo>
                  <a:pt x="29166" y="46242"/>
                </a:lnTo>
                <a:lnTo>
                  <a:pt x="32285" y="52713"/>
                </a:lnTo>
                <a:lnTo>
                  <a:pt x="32081" y="52237"/>
                </a:lnTo>
                <a:close/>
              </a:path>
              <a:path extrusionOk="0" h="120000" w="120000">
                <a:moveTo>
                  <a:pt x="32285" y="52713"/>
                </a:moveTo>
                <a:lnTo>
                  <a:pt x="29166" y="46242"/>
                </a:lnTo>
                <a:lnTo>
                  <a:pt x="28927" y="46201"/>
                </a:lnTo>
                <a:lnTo>
                  <a:pt x="28740" y="46201"/>
                </a:lnTo>
                <a:lnTo>
                  <a:pt x="28740" y="46511"/>
                </a:lnTo>
                <a:lnTo>
                  <a:pt x="28366" y="46511"/>
                </a:lnTo>
                <a:lnTo>
                  <a:pt x="32472" y="53022"/>
                </a:lnTo>
                <a:lnTo>
                  <a:pt x="32285" y="52713"/>
                </a:lnTo>
                <a:close/>
              </a:path>
              <a:path extrusionOk="0" h="120000" w="120000">
                <a:moveTo>
                  <a:pt x="27993" y="45891"/>
                </a:moveTo>
                <a:lnTo>
                  <a:pt x="28180" y="45891"/>
                </a:lnTo>
                <a:lnTo>
                  <a:pt x="27993" y="40309"/>
                </a:lnTo>
                <a:lnTo>
                  <a:pt x="27807" y="40620"/>
                </a:lnTo>
                <a:lnTo>
                  <a:pt x="27620" y="41549"/>
                </a:lnTo>
                <a:lnTo>
                  <a:pt x="27060" y="41549"/>
                </a:lnTo>
                <a:lnTo>
                  <a:pt x="26687" y="41240"/>
                </a:lnTo>
                <a:lnTo>
                  <a:pt x="26018" y="40995"/>
                </a:lnTo>
                <a:lnTo>
                  <a:pt x="28180" y="46511"/>
                </a:lnTo>
                <a:lnTo>
                  <a:pt x="27993" y="45891"/>
                </a:lnTo>
                <a:close/>
              </a:path>
              <a:path extrusionOk="0" h="120000" w="120000">
                <a:moveTo>
                  <a:pt x="24820" y="96433"/>
                </a:moveTo>
                <a:lnTo>
                  <a:pt x="25008" y="96433"/>
                </a:lnTo>
                <a:lnTo>
                  <a:pt x="25381" y="96743"/>
                </a:lnTo>
                <a:lnTo>
                  <a:pt x="28180" y="46511"/>
                </a:lnTo>
                <a:lnTo>
                  <a:pt x="26018" y="40995"/>
                </a:lnTo>
                <a:lnTo>
                  <a:pt x="25427" y="40695"/>
                </a:lnTo>
                <a:lnTo>
                  <a:pt x="25008" y="95813"/>
                </a:lnTo>
                <a:lnTo>
                  <a:pt x="24820" y="96433"/>
                </a:lnTo>
                <a:close/>
              </a:path>
              <a:path extrusionOk="0" h="120000" w="120000">
                <a:moveTo>
                  <a:pt x="61026" y="4030"/>
                </a:moveTo>
                <a:lnTo>
                  <a:pt x="61026" y="4651"/>
                </a:lnTo>
                <a:lnTo>
                  <a:pt x="61213" y="4961"/>
                </a:lnTo>
                <a:lnTo>
                  <a:pt x="61522" y="3917"/>
                </a:lnTo>
                <a:lnTo>
                  <a:pt x="61026" y="4030"/>
                </a:lnTo>
                <a:close/>
              </a:path>
              <a:path extrusionOk="0" h="120000" w="120000">
                <a:moveTo>
                  <a:pt x="61586" y="6511"/>
                </a:moveTo>
                <a:lnTo>
                  <a:pt x="61399" y="6821"/>
                </a:lnTo>
                <a:lnTo>
                  <a:pt x="61586" y="7751"/>
                </a:lnTo>
                <a:lnTo>
                  <a:pt x="61772" y="7751"/>
                </a:lnTo>
                <a:lnTo>
                  <a:pt x="61586" y="6201"/>
                </a:lnTo>
                <a:lnTo>
                  <a:pt x="61586" y="6511"/>
                </a:lnTo>
                <a:close/>
              </a:path>
              <a:path extrusionOk="0" h="120000" w="120000">
                <a:moveTo>
                  <a:pt x="59543" y="30061"/>
                </a:moveTo>
                <a:lnTo>
                  <a:pt x="59684" y="29089"/>
                </a:lnTo>
                <a:lnTo>
                  <a:pt x="59720" y="28216"/>
                </a:lnTo>
                <a:lnTo>
                  <a:pt x="59533" y="28527"/>
                </a:lnTo>
                <a:lnTo>
                  <a:pt x="59533" y="28836"/>
                </a:lnTo>
                <a:lnTo>
                  <a:pt x="59346" y="31007"/>
                </a:lnTo>
                <a:lnTo>
                  <a:pt x="59543" y="30061"/>
                </a:lnTo>
                <a:close/>
              </a:path>
              <a:path extrusionOk="0" h="120000" w="120000">
                <a:moveTo>
                  <a:pt x="59346" y="31007"/>
                </a:moveTo>
                <a:lnTo>
                  <a:pt x="59533" y="28836"/>
                </a:lnTo>
                <a:lnTo>
                  <a:pt x="59159" y="29147"/>
                </a:lnTo>
                <a:lnTo>
                  <a:pt x="59244" y="86780"/>
                </a:lnTo>
                <a:lnTo>
                  <a:pt x="59731" y="87855"/>
                </a:lnTo>
                <a:lnTo>
                  <a:pt x="59533" y="31317"/>
                </a:lnTo>
                <a:lnTo>
                  <a:pt x="59346" y="31007"/>
                </a:lnTo>
                <a:close/>
              </a:path>
              <a:path extrusionOk="0" h="120000" w="120000">
                <a:moveTo>
                  <a:pt x="59731" y="87855"/>
                </a:moveTo>
                <a:lnTo>
                  <a:pt x="59906" y="88062"/>
                </a:lnTo>
                <a:lnTo>
                  <a:pt x="59906" y="31937"/>
                </a:lnTo>
                <a:lnTo>
                  <a:pt x="59720" y="31937"/>
                </a:lnTo>
                <a:lnTo>
                  <a:pt x="59533" y="31317"/>
                </a:lnTo>
                <a:lnTo>
                  <a:pt x="59731" y="87855"/>
                </a:lnTo>
                <a:close/>
              </a:path>
              <a:path extrusionOk="0" h="120000" w="120000">
                <a:moveTo>
                  <a:pt x="30233" y="11782"/>
                </a:moveTo>
                <a:lnTo>
                  <a:pt x="30292" y="13611"/>
                </a:lnTo>
                <a:lnTo>
                  <a:pt x="30606" y="13643"/>
                </a:lnTo>
                <a:lnTo>
                  <a:pt x="31093" y="13406"/>
                </a:lnTo>
                <a:lnTo>
                  <a:pt x="30793" y="10542"/>
                </a:lnTo>
                <a:lnTo>
                  <a:pt x="30606" y="10542"/>
                </a:lnTo>
                <a:lnTo>
                  <a:pt x="30793" y="10852"/>
                </a:lnTo>
                <a:lnTo>
                  <a:pt x="30606" y="11162"/>
                </a:lnTo>
                <a:lnTo>
                  <a:pt x="30419" y="11782"/>
                </a:lnTo>
                <a:lnTo>
                  <a:pt x="30233" y="11782"/>
                </a:lnTo>
                <a:close/>
              </a:path>
              <a:path extrusionOk="0" h="120000" w="120000">
                <a:moveTo>
                  <a:pt x="33778" y="22635"/>
                </a:moveTo>
                <a:lnTo>
                  <a:pt x="34369" y="23059"/>
                </a:lnTo>
                <a:lnTo>
                  <a:pt x="34174" y="19342"/>
                </a:lnTo>
                <a:lnTo>
                  <a:pt x="33495" y="19271"/>
                </a:lnTo>
                <a:lnTo>
                  <a:pt x="32881" y="19225"/>
                </a:lnTo>
                <a:lnTo>
                  <a:pt x="32846" y="19224"/>
                </a:lnTo>
                <a:lnTo>
                  <a:pt x="33219" y="19534"/>
                </a:lnTo>
                <a:lnTo>
                  <a:pt x="33592" y="21704"/>
                </a:lnTo>
                <a:lnTo>
                  <a:pt x="33778" y="22015"/>
                </a:lnTo>
                <a:lnTo>
                  <a:pt x="33778" y="22635"/>
                </a:lnTo>
                <a:close/>
              </a:path>
              <a:path extrusionOk="0" h="120000" w="120000">
                <a:moveTo>
                  <a:pt x="33219" y="21704"/>
                </a:moveTo>
                <a:lnTo>
                  <a:pt x="33592" y="21704"/>
                </a:lnTo>
                <a:lnTo>
                  <a:pt x="33219" y="19534"/>
                </a:lnTo>
                <a:lnTo>
                  <a:pt x="33032" y="20775"/>
                </a:lnTo>
                <a:lnTo>
                  <a:pt x="33032" y="21704"/>
                </a:lnTo>
                <a:lnTo>
                  <a:pt x="33219" y="21704"/>
                </a:lnTo>
                <a:close/>
              </a:path>
              <a:path extrusionOk="0" h="120000" w="120000">
                <a:moveTo>
                  <a:pt x="32846" y="20464"/>
                </a:moveTo>
                <a:lnTo>
                  <a:pt x="32846" y="21395"/>
                </a:lnTo>
                <a:lnTo>
                  <a:pt x="33032" y="20775"/>
                </a:lnTo>
                <a:lnTo>
                  <a:pt x="33219" y="19534"/>
                </a:lnTo>
                <a:lnTo>
                  <a:pt x="32846" y="20464"/>
                </a:lnTo>
                <a:close/>
              </a:path>
              <a:path extrusionOk="0" h="120000" w="120000">
                <a:moveTo>
                  <a:pt x="35458" y="16743"/>
                </a:moveTo>
                <a:lnTo>
                  <a:pt x="35645" y="16743"/>
                </a:lnTo>
                <a:lnTo>
                  <a:pt x="36018" y="17054"/>
                </a:lnTo>
                <a:lnTo>
                  <a:pt x="36018" y="4651"/>
                </a:lnTo>
                <a:lnTo>
                  <a:pt x="35591" y="5481"/>
                </a:lnTo>
                <a:lnTo>
                  <a:pt x="35831" y="13333"/>
                </a:lnTo>
                <a:lnTo>
                  <a:pt x="35831" y="13953"/>
                </a:lnTo>
                <a:lnTo>
                  <a:pt x="35458" y="16743"/>
                </a:lnTo>
                <a:close/>
              </a:path>
              <a:path extrusionOk="0" h="120000" w="120000">
                <a:moveTo>
                  <a:pt x="35831" y="13953"/>
                </a:moveTo>
                <a:lnTo>
                  <a:pt x="35134" y="13889"/>
                </a:lnTo>
                <a:lnTo>
                  <a:pt x="34572" y="13941"/>
                </a:lnTo>
                <a:lnTo>
                  <a:pt x="34152" y="14263"/>
                </a:lnTo>
                <a:lnTo>
                  <a:pt x="34152" y="14883"/>
                </a:lnTo>
                <a:lnTo>
                  <a:pt x="34339" y="16743"/>
                </a:lnTo>
                <a:lnTo>
                  <a:pt x="35458" y="16743"/>
                </a:lnTo>
                <a:lnTo>
                  <a:pt x="35831" y="13953"/>
                </a:lnTo>
                <a:close/>
              </a:path>
              <a:path extrusionOk="0" h="120000" w="120000">
                <a:moveTo>
                  <a:pt x="33592" y="17054"/>
                </a:moveTo>
                <a:lnTo>
                  <a:pt x="33778" y="17054"/>
                </a:lnTo>
                <a:lnTo>
                  <a:pt x="33966" y="16743"/>
                </a:lnTo>
                <a:lnTo>
                  <a:pt x="34339" y="16743"/>
                </a:lnTo>
                <a:lnTo>
                  <a:pt x="34152" y="14883"/>
                </a:lnTo>
                <a:lnTo>
                  <a:pt x="33966" y="14883"/>
                </a:lnTo>
                <a:lnTo>
                  <a:pt x="33778" y="14573"/>
                </a:lnTo>
                <a:lnTo>
                  <a:pt x="33592" y="17054"/>
                </a:lnTo>
                <a:close/>
              </a:path>
              <a:path extrusionOk="0" h="120000" w="120000">
                <a:moveTo>
                  <a:pt x="32846" y="16434"/>
                </a:moveTo>
                <a:lnTo>
                  <a:pt x="33032" y="16434"/>
                </a:lnTo>
                <a:lnTo>
                  <a:pt x="33405" y="17054"/>
                </a:lnTo>
                <a:lnTo>
                  <a:pt x="33592" y="17054"/>
                </a:lnTo>
                <a:lnTo>
                  <a:pt x="33778" y="14573"/>
                </a:lnTo>
                <a:lnTo>
                  <a:pt x="33405" y="14573"/>
                </a:lnTo>
                <a:lnTo>
                  <a:pt x="33405" y="14883"/>
                </a:lnTo>
                <a:lnTo>
                  <a:pt x="33032" y="14883"/>
                </a:lnTo>
                <a:lnTo>
                  <a:pt x="32846" y="16434"/>
                </a:lnTo>
                <a:close/>
              </a:path>
              <a:path extrusionOk="0" h="120000" w="120000">
                <a:moveTo>
                  <a:pt x="32659" y="17054"/>
                </a:moveTo>
                <a:lnTo>
                  <a:pt x="32846" y="16743"/>
                </a:lnTo>
                <a:lnTo>
                  <a:pt x="32846" y="16434"/>
                </a:lnTo>
                <a:lnTo>
                  <a:pt x="33032" y="14883"/>
                </a:lnTo>
                <a:lnTo>
                  <a:pt x="32562" y="15094"/>
                </a:lnTo>
                <a:lnTo>
                  <a:pt x="32285" y="16743"/>
                </a:lnTo>
                <a:lnTo>
                  <a:pt x="32659" y="17054"/>
                </a:lnTo>
                <a:close/>
              </a:path>
              <a:path extrusionOk="0" h="120000" w="120000">
                <a:moveTo>
                  <a:pt x="32285" y="16743"/>
                </a:moveTo>
                <a:lnTo>
                  <a:pt x="32562" y="15094"/>
                </a:lnTo>
                <a:lnTo>
                  <a:pt x="32023" y="15344"/>
                </a:lnTo>
                <a:lnTo>
                  <a:pt x="31618" y="15673"/>
                </a:lnTo>
                <a:lnTo>
                  <a:pt x="31547" y="16120"/>
                </a:lnTo>
                <a:lnTo>
                  <a:pt x="31726" y="16434"/>
                </a:lnTo>
                <a:lnTo>
                  <a:pt x="32099" y="16743"/>
                </a:lnTo>
                <a:lnTo>
                  <a:pt x="32285" y="16743"/>
                </a:lnTo>
                <a:close/>
              </a:path>
              <a:path extrusionOk="0" h="120000" w="120000">
                <a:moveTo>
                  <a:pt x="35831" y="23255"/>
                </a:moveTo>
                <a:lnTo>
                  <a:pt x="36578" y="23566"/>
                </a:lnTo>
                <a:lnTo>
                  <a:pt x="36765" y="23875"/>
                </a:lnTo>
                <a:lnTo>
                  <a:pt x="36951" y="24186"/>
                </a:lnTo>
                <a:lnTo>
                  <a:pt x="36951" y="25736"/>
                </a:lnTo>
                <a:lnTo>
                  <a:pt x="37324" y="25736"/>
                </a:lnTo>
                <a:lnTo>
                  <a:pt x="37138" y="18294"/>
                </a:lnTo>
                <a:lnTo>
                  <a:pt x="36593" y="18252"/>
                </a:lnTo>
                <a:lnTo>
                  <a:pt x="35831" y="23255"/>
                </a:lnTo>
                <a:close/>
              </a:path>
              <a:path extrusionOk="0" h="120000" w="120000">
                <a:moveTo>
                  <a:pt x="35806" y="18501"/>
                </a:moveTo>
                <a:lnTo>
                  <a:pt x="35458" y="18604"/>
                </a:lnTo>
                <a:lnTo>
                  <a:pt x="35645" y="23255"/>
                </a:lnTo>
                <a:lnTo>
                  <a:pt x="35831" y="23255"/>
                </a:lnTo>
                <a:lnTo>
                  <a:pt x="36593" y="18252"/>
                </a:lnTo>
                <a:lnTo>
                  <a:pt x="35806" y="18501"/>
                </a:lnTo>
                <a:close/>
              </a:path>
              <a:path extrusionOk="0" h="120000" w="120000">
                <a:moveTo>
                  <a:pt x="35458" y="19224"/>
                </a:moveTo>
                <a:lnTo>
                  <a:pt x="34850" y="19354"/>
                </a:lnTo>
                <a:lnTo>
                  <a:pt x="34980" y="23482"/>
                </a:lnTo>
                <a:lnTo>
                  <a:pt x="35085" y="23566"/>
                </a:lnTo>
                <a:lnTo>
                  <a:pt x="35272" y="23566"/>
                </a:lnTo>
                <a:lnTo>
                  <a:pt x="35645" y="23255"/>
                </a:lnTo>
                <a:lnTo>
                  <a:pt x="35458" y="18604"/>
                </a:lnTo>
                <a:lnTo>
                  <a:pt x="35458" y="19224"/>
                </a:lnTo>
                <a:close/>
              </a:path>
              <a:path extrusionOk="0" h="120000" w="120000">
                <a:moveTo>
                  <a:pt x="34850" y="19354"/>
                </a:moveTo>
                <a:lnTo>
                  <a:pt x="34174" y="19342"/>
                </a:lnTo>
                <a:lnTo>
                  <a:pt x="34369" y="23059"/>
                </a:lnTo>
                <a:lnTo>
                  <a:pt x="34980" y="23482"/>
                </a:lnTo>
                <a:lnTo>
                  <a:pt x="34850" y="19354"/>
                </a:lnTo>
                <a:close/>
              </a:path>
              <a:path extrusionOk="0" h="120000" w="120000">
                <a:moveTo>
                  <a:pt x="36951" y="16434"/>
                </a:moveTo>
                <a:lnTo>
                  <a:pt x="36951" y="8062"/>
                </a:lnTo>
                <a:lnTo>
                  <a:pt x="37138" y="7442"/>
                </a:lnTo>
                <a:lnTo>
                  <a:pt x="37138" y="7131"/>
                </a:lnTo>
                <a:lnTo>
                  <a:pt x="37207" y="6042"/>
                </a:lnTo>
                <a:lnTo>
                  <a:pt x="37063" y="5069"/>
                </a:lnTo>
                <a:lnTo>
                  <a:pt x="36951" y="4651"/>
                </a:lnTo>
                <a:lnTo>
                  <a:pt x="36951" y="16434"/>
                </a:lnTo>
                <a:close/>
              </a:path>
              <a:path extrusionOk="0" h="120000" w="120000">
                <a:moveTo>
                  <a:pt x="36951" y="4651"/>
                </a:moveTo>
                <a:lnTo>
                  <a:pt x="36018" y="4651"/>
                </a:lnTo>
                <a:lnTo>
                  <a:pt x="36205" y="17054"/>
                </a:lnTo>
                <a:lnTo>
                  <a:pt x="36765" y="16434"/>
                </a:lnTo>
                <a:lnTo>
                  <a:pt x="36951" y="16434"/>
                </a:lnTo>
                <a:lnTo>
                  <a:pt x="36951" y="4651"/>
                </a:lnTo>
                <a:close/>
              </a:path>
              <a:path extrusionOk="0" h="120000" w="120000">
                <a:moveTo>
                  <a:pt x="35831" y="13333"/>
                </a:moveTo>
                <a:lnTo>
                  <a:pt x="35591" y="5481"/>
                </a:lnTo>
                <a:lnTo>
                  <a:pt x="35105" y="6084"/>
                </a:lnTo>
                <a:lnTo>
                  <a:pt x="34712" y="6511"/>
                </a:lnTo>
                <a:lnTo>
                  <a:pt x="34525" y="6821"/>
                </a:lnTo>
                <a:lnTo>
                  <a:pt x="34786" y="13197"/>
                </a:lnTo>
                <a:lnTo>
                  <a:pt x="35419" y="13290"/>
                </a:lnTo>
                <a:lnTo>
                  <a:pt x="35831" y="13333"/>
                </a:lnTo>
                <a:close/>
              </a:path>
              <a:path extrusionOk="0" h="120000" w="120000">
                <a:moveTo>
                  <a:pt x="33670" y="14015"/>
                </a:moveTo>
                <a:lnTo>
                  <a:pt x="33778" y="13953"/>
                </a:lnTo>
                <a:lnTo>
                  <a:pt x="34152" y="13333"/>
                </a:lnTo>
                <a:lnTo>
                  <a:pt x="34786" y="13197"/>
                </a:lnTo>
                <a:lnTo>
                  <a:pt x="34525" y="6821"/>
                </a:lnTo>
                <a:lnTo>
                  <a:pt x="33893" y="6854"/>
                </a:lnTo>
                <a:lnTo>
                  <a:pt x="33670" y="14015"/>
                </a:lnTo>
                <a:close/>
              </a:path>
              <a:path extrusionOk="0" h="120000" w="120000">
                <a:moveTo>
                  <a:pt x="33670" y="14015"/>
                </a:moveTo>
                <a:lnTo>
                  <a:pt x="33893" y="6854"/>
                </a:lnTo>
                <a:lnTo>
                  <a:pt x="33379" y="6740"/>
                </a:lnTo>
                <a:lnTo>
                  <a:pt x="33219" y="6821"/>
                </a:lnTo>
                <a:lnTo>
                  <a:pt x="33032" y="6821"/>
                </a:lnTo>
                <a:lnTo>
                  <a:pt x="32987" y="13882"/>
                </a:lnTo>
                <a:lnTo>
                  <a:pt x="33670" y="14015"/>
                </a:lnTo>
                <a:close/>
              </a:path>
              <a:path extrusionOk="0" h="120000" w="120000">
                <a:moveTo>
                  <a:pt x="32472" y="13953"/>
                </a:moveTo>
                <a:lnTo>
                  <a:pt x="32472" y="13643"/>
                </a:lnTo>
                <a:lnTo>
                  <a:pt x="32987" y="13882"/>
                </a:lnTo>
                <a:lnTo>
                  <a:pt x="33032" y="6821"/>
                </a:lnTo>
                <a:lnTo>
                  <a:pt x="32659" y="7442"/>
                </a:lnTo>
                <a:lnTo>
                  <a:pt x="32472" y="7751"/>
                </a:lnTo>
                <a:lnTo>
                  <a:pt x="32472" y="13953"/>
                </a:lnTo>
                <a:close/>
              </a:path>
              <a:path extrusionOk="0" h="120000" w="120000">
                <a:moveTo>
                  <a:pt x="32472" y="13953"/>
                </a:moveTo>
                <a:lnTo>
                  <a:pt x="32472" y="7751"/>
                </a:lnTo>
                <a:lnTo>
                  <a:pt x="32099" y="7751"/>
                </a:lnTo>
                <a:lnTo>
                  <a:pt x="32099" y="13643"/>
                </a:lnTo>
                <a:lnTo>
                  <a:pt x="31912" y="13953"/>
                </a:lnTo>
                <a:lnTo>
                  <a:pt x="32285" y="14573"/>
                </a:lnTo>
                <a:lnTo>
                  <a:pt x="32285" y="14263"/>
                </a:lnTo>
                <a:lnTo>
                  <a:pt x="32472" y="13953"/>
                </a:lnTo>
                <a:close/>
              </a:path>
              <a:path extrusionOk="0" h="120000" w="120000">
                <a:moveTo>
                  <a:pt x="31166" y="13953"/>
                </a:moveTo>
                <a:lnTo>
                  <a:pt x="31166" y="14573"/>
                </a:lnTo>
                <a:lnTo>
                  <a:pt x="32285" y="14573"/>
                </a:lnTo>
                <a:lnTo>
                  <a:pt x="31912" y="13953"/>
                </a:lnTo>
                <a:lnTo>
                  <a:pt x="31166" y="13953"/>
                </a:lnTo>
                <a:close/>
              </a:path>
              <a:path extrusionOk="0" h="120000" w="120000">
                <a:moveTo>
                  <a:pt x="36951" y="8062"/>
                </a:moveTo>
                <a:lnTo>
                  <a:pt x="37138" y="16434"/>
                </a:lnTo>
                <a:lnTo>
                  <a:pt x="37697" y="17054"/>
                </a:lnTo>
                <a:lnTo>
                  <a:pt x="38071" y="16743"/>
                </a:lnTo>
                <a:lnTo>
                  <a:pt x="38258" y="16123"/>
                </a:lnTo>
                <a:lnTo>
                  <a:pt x="38071" y="9922"/>
                </a:lnTo>
                <a:lnTo>
                  <a:pt x="37138" y="8682"/>
                </a:lnTo>
                <a:lnTo>
                  <a:pt x="36951" y="8062"/>
                </a:lnTo>
                <a:close/>
              </a:path>
              <a:path extrusionOk="0" h="120000" w="120000">
                <a:moveTo>
                  <a:pt x="37324" y="25736"/>
                </a:moveTo>
                <a:lnTo>
                  <a:pt x="37511" y="25426"/>
                </a:lnTo>
                <a:lnTo>
                  <a:pt x="37697" y="25736"/>
                </a:lnTo>
                <a:lnTo>
                  <a:pt x="37885" y="26046"/>
                </a:lnTo>
                <a:lnTo>
                  <a:pt x="38590" y="18822"/>
                </a:lnTo>
                <a:lnTo>
                  <a:pt x="37871" y="18776"/>
                </a:lnTo>
                <a:lnTo>
                  <a:pt x="37511" y="18604"/>
                </a:lnTo>
                <a:lnTo>
                  <a:pt x="37324" y="25736"/>
                </a:lnTo>
                <a:close/>
              </a:path>
              <a:path extrusionOk="0" h="120000" w="120000">
                <a:moveTo>
                  <a:pt x="38071" y="9922"/>
                </a:moveTo>
                <a:lnTo>
                  <a:pt x="38258" y="16123"/>
                </a:lnTo>
                <a:lnTo>
                  <a:pt x="38444" y="16123"/>
                </a:lnTo>
                <a:lnTo>
                  <a:pt x="38817" y="16434"/>
                </a:lnTo>
                <a:lnTo>
                  <a:pt x="38631" y="10232"/>
                </a:lnTo>
                <a:lnTo>
                  <a:pt x="38444" y="9922"/>
                </a:lnTo>
                <a:lnTo>
                  <a:pt x="38258" y="10232"/>
                </a:lnTo>
                <a:lnTo>
                  <a:pt x="38071" y="9922"/>
                </a:lnTo>
                <a:close/>
              </a:path>
              <a:path extrusionOk="0" h="120000" w="120000">
                <a:moveTo>
                  <a:pt x="31429" y="8651"/>
                </a:moveTo>
                <a:lnTo>
                  <a:pt x="31726" y="12713"/>
                </a:lnTo>
                <a:lnTo>
                  <a:pt x="31912" y="13333"/>
                </a:lnTo>
                <a:lnTo>
                  <a:pt x="32099" y="13643"/>
                </a:lnTo>
                <a:lnTo>
                  <a:pt x="32099" y="7442"/>
                </a:lnTo>
                <a:lnTo>
                  <a:pt x="31726" y="7751"/>
                </a:lnTo>
                <a:lnTo>
                  <a:pt x="31429" y="8651"/>
                </a:lnTo>
                <a:close/>
              </a:path>
              <a:path extrusionOk="0" h="120000" w="120000">
                <a:moveTo>
                  <a:pt x="31225" y="13064"/>
                </a:moveTo>
                <a:lnTo>
                  <a:pt x="31353" y="13023"/>
                </a:lnTo>
                <a:lnTo>
                  <a:pt x="31726" y="12713"/>
                </a:lnTo>
                <a:lnTo>
                  <a:pt x="31429" y="8651"/>
                </a:lnTo>
                <a:lnTo>
                  <a:pt x="31355" y="9737"/>
                </a:lnTo>
                <a:lnTo>
                  <a:pt x="31353" y="10232"/>
                </a:lnTo>
                <a:lnTo>
                  <a:pt x="31225" y="13064"/>
                </a:lnTo>
                <a:close/>
              </a:path>
              <a:path extrusionOk="0" h="120000" w="120000">
                <a:moveTo>
                  <a:pt x="31093" y="13406"/>
                </a:moveTo>
                <a:lnTo>
                  <a:pt x="31225" y="13064"/>
                </a:lnTo>
                <a:lnTo>
                  <a:pt x="31353" y="10232"/>
                </a:lnTo>
                <a:lnTo>
                  <a:pt x="30979" y="10542"/>
                </a:lnTo>
                <a:lnTo>
                  <a:pt x="30793" y="10542"/>
                </a:lnTo>
                <a:lnTo>
                  <a:pt x="31093" y="13406"/>
                </a:lnTo>
                <a:close/>
              </a:path>
              <a:path extrusionOk="0" h="120000" w="120000">
                <a:moveTo>
                  <a:pt x="30046" y="12403"/>
                </a:moveTo>
                <a:lnTo>
                  <a:pt x="29673" y="12403"/>
                </a:lnTo>
                <a:lnTo>
                  <a:pt x="29827" y="12801"/>
                </a:lnTo>
                <a:lnTo>
                  <a:pt x="29897" y="13285"/>
                </a:lnTo>
                <a:lnTo>
                  <a:pt x="30292" y="13611"/>
                </a:lnTo>
                <a:lnTo>
                  <a:pt x="30233" y="11782"/>
                </a:lnTo>
                <a:lnTo>
                  <a:pt x="30046" y="12403"/>
                </a:lnTo>
                <a:close/>
              </a:path>
              <a:path extrusionOk="0" h="120000" w="120000">
                <a:moveTo>
                  <a:pt x="31539" y="13333"/>
                </a:moveTo>
                <a:lnTo>
                  <a:pt x="31539" y="13643"/>
                </a:lnTo>
                <a:lnTo>
                  <a:pt x="32099" y="13643"/>
                </a:lnTo>
                <a:lnTo>
                  <a:pt x="31912" y="13333"/>
                </a:lnTo>
                <a:lnTo>
                  <a:pt x="31539" y="13333"/>
                </a:lnTo>
                <a:close/>
              </a:path>
              <a:path extrusionOk="0" h="120000" w="120000">
                <a:moveTo>
                  <a:pt x="23327" y="33488"/>
                </a:moveTo>
                <a:lnTo>
                  <a:pt x="23701" y="33798"/>
                </a:lnTo>
                <a:lnTo>
                  <a:pt x="23327" y="22015"/>
                </a:lnTo>
                <a:lnTo>
                  <a:pt x="23327" y="93332"/>
                </a:lnTo>
                <a:lnTo>
                  <a:pt x="23517" y="93987"/>
                </a:lnTo>
                <a:lnTo>
                  <a:pt x="23514" y="34108"/>
                </a:lnTo>
                <a:lnTo>
                  <a:pt x="23327" y="33488"/>
                </a:lnTo>
                <a:close/>
              </a:path>
              <a:path extrusionOk="0" h="120000" w="120000">
                <a:moveTo>
                  <a:pt x="27433" y="40929"/>
                </a:moveTo>
                <a:lnTo>
                  <a:pt x="27620" y="40620"/>
                </a:lnTo>
                <a:lnTo>
                  <a:pt x="27433" y="39379"/>
                </a:lnTo>
                <a:lnTo>
                  <a:pt x="27060" y="39689"/>
                </a:lnTo>
                <a:lnTo>
                  <a:pt x="27060" y="40000"/>
                </a:lnTo>
                <a:lnTo>
                  <a:pt x="26873" y="40309"/>
                </a:lnTo>
                <a:lnTo>
                  <a:pt x="27060" y="40620"/>
                </a:lnTo>
                <a:lnTo>
                  <a:pt x="27247" y="40929"/>
                </a:lnTo>
                <a:lnTo>
                  <a:pt x="27247" y="40620"/>
                </a:lnTo>
                <a:lnTo>
                  <a:pt x="27433" y="40620"/>
                </a:lnTo>
                <a:lnTo>
                  <a:pt x="27433" y="40929"/>
                </a:lnTo>
                <a:close/>
              </a:path>
              <a:path extrusionOk="0" h="120000" w="120000">
                <a:moveTo>
                  <a:pt x="27060" y="40929"/>
                </a:moveTo>
                <a:lnTo>
                  <a:pt x="26687" y="41240"/>
                </a:lnTo>
                <a:lnTo>
                  <a:pt x="27060" y="41549"/>
                </a:lnTo>
                <a:lnTo>
                  <a:pt x="27247" y="40929"/>
                </a:lnTo>
                <a:lnTo>
                  <a:pt x="27060" y="40620"/>
                </a:lnTo>
                <a:lnTo>
                  <a:pt x="27060" y="40929"/>
                </a:lnTo>
                <a:close/>
              </a:path>
              <a:path extrusionOk="0" h="120000" w="120000">
                <a:moveTo>
                  <a:pt x="29113" y="39379"/>
                </a:moveTo>
                <a:lnTo>
                  <a:pt x="29113" y="39069"/>
                </a:lnTo>
                <a:lnTo>
                  <a:pt x="28425" y="38666"/>
                </a:lnTo>
                <a:lnTo>
                  <a:pt x="27986" y="38753"/>
                </a:lnTo>
                <a:lnTo>
                  <a:pt x="27620" y="40620"/>
                </a:lnTo>
                <a:lnTo>
                  <a:pt x="27807" y="40620"/>
                </a:lnTo>
                <a:lnTo>
                  <a:pt x="27807" y="40000"/>
                </a:lnTo>
                <a:lnTo>
                  <a:pt x="28222" y="39467"/>
                </a:lnTo>
                <a:lnTo>
                  <a:pt x="29013" y="39379"/>
                </a:lnTo>
                <a:lnTo>
                  <a:pt x="29113" y="39379"/>
                </a:lnTo>
                <a:close/>
              </a:path>
              <a:path extrusionOk="0" h="120000" w="120000">
                <a:moveTo>
                  <a:pt x="23701" y="94572"/>
                </a:moveTo>
                <a:lnTo>
                  <a:pt x="23888" y="93952"/>
                </a:lnTo>
                <a:lnTo>
                  <a:pt x="23927" y="34316"/>
                </a:lnTo>
                <a:lnTo>
                  <a:pt x="23517" y="93987"/>
                </a:lnTo>
                <a:lnTo>
                  <a:pt x="23431" y="94385"/>
                </a:lnTo>
                <a:lnTo>
                  <a:pt x="23429" y="94624"/>
                </a:lnTo>
                <a:lnTo>
                  <a:pt x="23701" y="94572"/>
                </a:lnTo>
                <a:close/>
              </a:path>
              <a:path extrusionOk="0" h="120000" w="120000">
                <a:moveTo>
                  <a:pt x="23327" y="20775"/>
                </a:moveTo>
                <a:lnTo>
                  <a:pt x="22954" y="20775"/>
                </a:lnTo>
                <a:lnTo>
                  <a:pt x="23141" y="21395"/>
                </a:lnTo>
                <a:lnTo>
                  <a:pt x="23327" y="22015"/>
                </a:lnTo>
                <a:lnTo>
                  <a:pt x="23701" y="33798"/>
                </a:lnTo>
                <a:lnTo>
                  <a:pt x="23514" y="19534"/>
                </a:lnTo>
                <a:lnTo>
                  <a:pt x="23514" y="19224"/>
                </a:lnTo>
                <a:lnTo>
                  <a:pt x="23297" y="20722"/>
                </a:lnTo>
                <a:lnTo>
                  <a:pt x="23327" y="20775"/>
                </a:lnTo>
                <a:close/>
              </a:path>
              <a:path extrusionOk="0" h="120000" w="120000">
                <a:moveTo>
                  <a:pt x="30704" y="40000"/>
                </a:moveTo>
                <a:lnTo>
                  <a:pt x="30419" y="40000"/>
                </a:lnTo>
                <a:lnTo>
                  <a:pt x="30046" y="39689"/>
                </a:lnTo>
                <a:lnTo>
                  <a:pt x="29486" y="39689"/>
                </a:lnTo>
                <a:lnTo>
                  <a:pt x="29113" y="44961"/>
                </a:lnTo>
                <a:lnTo>
                  <a:pt x="29300" y="44961"/>
                </a:lnTo>
                <a:lnTo>
                  <a:pt x="29859" y="45271"/>
                </a:lnTo>
                <a:lnTo>
                  <a:pt x="30233" y="45271"/>
                </a:lnTo>
                <a:lnTo>
                  <a:pt x="30790" y="45807"/>
                </a:lnTo>
                <a:lnTo>
                  <a:pt x="30704" y="40000"/>
                </a:lnTo>
                <a:close/>
              </a:path>
              <a:path extrusionOk="0" h="120000" w="120000">
                <a:moveTo>
                  <a:pt x="28927" y="44961"/>
                </a:moveTo>
                <a:lnTo>
                  <a:pt x="29113" y="44961"/>
                </a:lnTo>
                <a:lnTo>
                  <a:pt x="29486" y="39689"/>
                </a:lnTo>
                <a:lnTo>
                  <a:pt x="28792" y="39963"/>
                </a:lnTo>
                <a:lnTo>
                  <a:pt x="28927" y="45271"/>
                </a:lnTo>
                <a:lnTo>
                  <a:pt x="29113" y="45271"/>
                </a:lnTo>
                <a:lnTo>
                  <a:pt x="28927" y="44961"/>
                </a:lnTo>
                <a:close/>
              </a:path>
              <a:path extrusionOk="0" h="120000" w="120000">
                <a:moveTo>
                  <a:pt x="28792" y="39963"/>
                </a:moveTo>
                <a:lnTo>
                  <a:pt x="28182" y="40184"/>
                </a:lnTo>
                <a:lnTo>
                  <a:pt x="28366" y="45581"/>
                </a:lnTo>
                <a:lnTo>
                  <a:pt x="28740" y="45581"/>
                </a:lnTo>
                <a:lnTo>
                  <a:pt x="28927" y="45271"/>
                </a:lnTo>
                <a:lnTo>
                  <a:pt x="28792" y="39963"/>
                </a:lnTo>
                <a:close/>
              </a:path>
              <a:path extrusionOk="0" h="120000" w="120000">
                <a:moveTo>
                  <a:pt x="28180" y="45581"/>
                </a:moveTo>
                <a:lnTo>
                  <a:pt x="28366" y="45581"/>
                </a:lnTo>
                <a:lnTo>
                  <a:pt x="28182" y="40184"/>
                </a:lnTo>
                <a:lnTo>
                  <a:pt x="27993" y="40309"/>
                </a:lnTo>
                <a:lnTo>
                  <a:pt x="28180" y="45891"/>
                </a:lnTo>
                <a:lnTo>
                  <a:pt x="28180" y="45581"/>
                </a:lnTo>
                <a:close/>
              </a:path>
              <a:path extrusionOk="0" h="120000" w="120000">
                <a:moveTo>
                  <a:pt x="30046" y="32868"/>
                </a:moveTo>
                <a:lnTo>
                  <a:pt x="30606" y="32868"/>
                </a:lnTo>
                <a:lnTo>
                  <a:pt x="30419" y="33177"/>
                </a:lnTo>
                <a:lnTo>
                  <a:pt x="30233" y="35039"/>
                </a:lnTo>
                <a:lnTo>
                  <a:pt x="30419" y="35039"/>
                </a:lnTo>
                <a:lnTo>
                  <a:pt x="31117" y="35081"/>
                </a:lnTo>
                <a:lnTo>
                  <a:pt x="30606" y="23566"/>
                </a:lnTo>
                <a:lnTo>
                  <a:pt x="30046" y="32868"/>
                </a:lnTo>
                <a:close/>
              </a:path>
              <a:path extrusionOk="0" h="120000" w="120000">
                <a:moveTo>
                  <a:pt x="29961" y="23489"/>
                </a:moveTo>
                <a:lnTo>
                  <a:pt x="29300" y="23234"/>
                </a:lnTo>
                <a:lnTo>
                  <a:pt x="29673" y="32557"/>
                </a:lnTo>
                <a:lnTo>
                  <a:pt x="29859" y="32868"/>
                </a:lnTo>
                <a:lnTo>
                  <a:pt x="30046" y="32868"/>
                </a:lnTo>
                <a:lnTo>
                  <a:pt x="30606" y="23566"/>
                </a:lnTo>
                <a:lnTo>
                  <a:pt x="29961" y="23489"/>
                </a:lnTo>
                <a:close/>
              </a:path>
              <a:path extrusionOk="0" h="120000" w="120000">
                <a:moveTo>
                  <a:pt x="27060" y="32868"/>
                </a:moveTo>
                <a:lnTo>
                  <a:pt x="27247" y="32557"/>
                </a:lnTo>
                <a:lnTo>
                  <a:pt x="27620" y="32868"/>
                </a:lnTo>
                <a:lnTo>
                  <a:pt x="27993" y="32557"/>
                </a:lnTo>
                <a:lnTo>
                  <a:pt x="28366" y="32248"/>
                </a:lnTo>
                <a:lnTo>
                  <a:pt x="28553" y="32248"/>
                </a:lnTo>
                <a:lnTo>
                  <a:pt x="28927" y="31937"/>
                </a:lnTo>
                <a:lnTo>
                  <a:pt x="29300" y="32557"/>
                </a:lnTo>
                <a:lnTo>
                  <a:pt x="29673" y="32557"/>
                </a:lnTo>
                <a:lnTo>
                  <a:pt x="29300" y="23234"/>
                </a:lnTo>
                <a:lnTo>
                  <a:pt x="28695" y="22762"/>
                </a:lnTo>
                <a:lnTo>
                  <a:pt x="28366" y="22325"/>
                </a:lnTo>
                <a:lnTo>
                  <a:pt x="28180" y="21704"/>
                </a:lnTo>
                <a:lnTo>
                  <a:pt x="27433" y="21704"/>
                </a:lnTo>
                <a:lnTo>
                  <a:pt x="27060" y="32868"/>
                </a:lnTo>
                <a:close/>
              </a:path>
              <a:path extrusionOk="0" h="120000" w="120000">
                <a:moveTo>
                  <a:pt x="26127" y="32868"/>
                </a:moveTo>
                <a:lnTo>
                  <a:pt x="26500" y="33177"/>
                </a:lnTo>
                <a:lnTo>
                  <a:pt x="26873" y="33177"/>
                </a:lnTo>
                <a:lnTo>
                  <a:pt x="27060" y="32868"/>
                </a:lnTo>
                <a:lnTo>
                  <a:pt x="27433" y="21704"/>
                </a:lnTo>
                <a:lnTo>
                  <a:pt x="26873" y="21084"/>
                </a:lnTo>
                <a:lnTo>
                  <a:pt x="26500" y="20775"/>
                </a:lnTo>
                <a:lnTo>
                  <a:pt x="26127" y="32868"/>
                </a:lnTo>
                <a:close/>
              </a:path>
              <a:path extrusionOk="0" h="120000" w="120000">
                <a:moveTo>
                  <a:pt x="26127" y="32868"/>
                </a:moveTo>
                <a:lnTo>
                  <a:pt x="26500" y="20775"/>
                </a:lnTo>
                <a:lnTo>
                  <a:pt x="25872" y="20885"/>
                </a:lnTo>
                <a:lnTo>
                  <a:pt x="25268" y="20813"/>
                </a:lnTo>
                <a:lnTo>
                  <a:pt x="25194" y="20775"/>
                </a:lnTo>
                <a:lnTo>
                  <a:pt x="25754" y="33488"/>
                </a:lnTo>
                <a:lnTo>
                  <a:pt x="25940" y="33177"/>
                </a:lnTo>
                <a:lnTo>
                  <a:pt x="26127" y="32868"/>
                </a:lnTo>
                <a:close/>
              </a:path>
              <a:path extrusionOk="0" h="120000" w="120000">
                <a:moveTo>
                  <a:pt x="25194" y="21704"/>
                </a:moveTo>
                <a:lnTo>
                  <a:pt x="24820" y="22015"/>
                </a:lnTo>
                <a:lnTo>
                  <a:pt x="25008" y="33488"/>
                </a:lnTo>
                <a:lnTo>
                  <a:pt x="25754" y="33488"/>
                </a:lnTo>
                <a:lnTo>
                  <a:pt x="25194" y="20775"/>
                </a:lnTo>
                <a:lnTo>
                  <a:pt x="25194" y="21704"/>
                </a:lnTo>
                <a:close/>
              </a:path>
              <a:path extrusionOk="0" h="120000" w="120000">
                <a:moveTo>
                  <a:pt x="24447" y="33488"/>
                </a:moveTo>
                <a:lnTo>
                  <a:pt x="24634" y="33488"/>
                </a:lnTo>
                <a:lnTo>
                  <a:pt x="24634" y="33177"/>
                </a:lnTo>
                <a:lnTo>
                  <a:pt x="25008" y="33488"/>
                </a:lnTo>
                <a:lnTo>
                  <a:pt x="24820" y="22015"/>
                </a:lnTo>
                <a:lnTo>
                  <a:pt x="24447" y="22325"/>
                </a:lnTo>
                <a:lnTo>
                  <a:pt x="24447" y="33488"/>
                </a:lnTo>
                <a:close/>
              </a:path>
              <a:path extrusionOk="0" h="120000" w="120000">
                <a:moveTo>
                  <a:pt x="24261" y="33798"/>
                </a:moveTo>
                <a:lnTo>
                  <a:pt x="24447" y="33488"/>
                </a:lnTo>
                <a:lnTo>
                  <a:pt x="24447" y="22325"/>
                </a:lnTo>
                <a:lnTo>
                  <a:pt x="24074" y="22635"/>
                </a:lnTo>
                <a:lnTo>
                  <a:pt x="23857" y="21469"/>
                </a:lnTo>
                <a:lnTo>
                  <a:pt x="23718" y="20601"/>
                </a:lnTo>
                <a:lnTo>
                  <a:pt x="23701" y="33798"/>
                </a:lnTo>
                <a:lnTo>
                  <a:pt x="24261" y="33798"/>
                </a:lnTo>
                <a:close/>
              </a:path>
              <a:path extrusionOk="0" h="120000" w="120000">
                <a:moveTo>
                  <a:pt x="23701" y="20155"/>
                </a:moveTo>
                <a:lnTo>
                  <a:pt x="23888" y="19534"/>
                </a:lnTo>
                <a:lnTo>
                  <a:pt x="23514" y="19534"/>
                </a:lnTo>
                <a:lnTo>
                  <a:pt x="23701" y="33798"/>
                </a:lnTo>
                <a:lnTo>
                  <a:pt x="23718" y="20601"/>
                </a:lnTo>
                <a:lnTo>
                  <a:pt x="23701" y="20155"/>
                </a:lnTo>
                <a:close/>
              </a:path>
              <a:path extrusionOk="0" h="120000" w="120000">
                <a:moveTo>
                  <a:pt x="30790" y="45807"/>
                </a:moveTo>
                <a:lnTo>
                  <a:pt x="31463" y="45704"/>
                </a:lnTo>
                <a:lnTo>
                  <a:pt x="31378" y="38165"/>
                </a:lnTo>
                <a:lnTo>
                  <a:pt x="30734" y="38252"/>
                </a:lnTo>
                <a:lnTo>
                  <a:pt x="30419" y="38139"/>
                </a:lnTo>
                <a:lnTo>
                  <a:pt x="30233" y="37829"/>
                </a:lnTo>
                <a:lnTo>
                  <a:pt x="30519" y="39452"/>
                </a:lnTo>
                <a:lnTo>
                  <a:pt x="31005" y="39822"/>
                </a:lnTo>
                <a:lnTo>
                  <a:pt x="31036" y="39971"/>
                </a:lnTo>
                <a:lnTo>
                  <a:pt x="30790" y="45807"/>
                </a:lnTo>
                <a:close/>
              </a:path>
              <a:path extrusionOk="0" h="120000" w="120000">
                <a:moveTo>
                  <a:pt x="30519" y="39452"/>
                </a:moveTo>
                <a:lnTo>
                  <a:pt x="30233" y="37829"/>
                </a:lnTo>
                <a:lnTo>
                  <a:pt x="29859" y="37519"/>
                </a:lnTo>
                <a:lnTo>
                  <a:pt x="29859" y="37829"/>
                </a:lnTo>
                <a:lnTo>
                  <a:pt x="29486" y="37829"/>
                </a:lnTo>
                <a:lnTo>
                  <a:pt x="29486" y="38759"/>
                </a:lnTo>
                <a:lnTo>
                  <a:pt x="30519" y="39452"/>
                </a:lnTo>
                <a:close/>
              </a:path>
              <a:path extrusionOk="0" h="120000" w="120000">
                <a:moveTo>
                  <a:pt x="31912" y="37829"/>
                </a:moveTo>
                <a:lnTo>
                  <a:pt x="31378" y="38165"/>
                </a:lnTo>
                <a:lnTo>
                  <a:pt x="31463" y="45704"/>
                </a:lnTo>
                <a:lnTo>
                  <a:pt x="31726" y="45581"/>
                </a:lnTo>
                <a:lnTo>
                  <a:pt x="31912" y="37829"/>
                </a:lnTo>
                <a:close/>
              </a:path>
              <a:path extrusionOk="0" h="120000" w="120000">
                <a:moveTo>
                  <a:pt x="31726" y="36899"/>
                </a:moveTo>
                <a:lnTo>
                  <a:pt x="31539" y="37208"/>
                </a:lnTo>
                <a:lnTo>
                  <a:pt x="31726" y="37208"/>
                </a:lnTo>
                <a:lnTo>
                  <a:pt x="31912" y="37829"/>
                </a:lnTo>
                <a:lnTo>
                  <a:pt x="32099" y="35968"/>
                </a:lnTo>
                <a:lnTo>
                  <a:pt x="31726" y="36899"/>
                </a:lnTo>
                <a:close/>
              </a:path>
              <a:path extrusionOk="0" h="120000" w="120000">
                <a:moveTo>
                  <a:pt x="33405" y="25426"/>
                </a:moveTo>
                <a:lnTo>
                  <a:pt x="32472" y="25426"/>
                </a:lnTo>
                <a:lnTo>
                  <a:pt x="32285" y="25116"/>
                </a:lnTo>
                <a:lnTo>
                  <a:pt x="32099" y="24495"/>
                </a:lnTo>
                <a:lnTo>
                  <a:pt x="31912" y="24495"/>
                </a:lnTo>
                <a:lnTo>
                  <a:pt x="31117" y="35081"/>
                </a:lnTo>
                <a:lnTo>
                  <a:pt x="31679" y="34832"/>
                </a:lnTo>
                <a:lnTo>
                  <a:pt x="32099" y="34728"/>
                </a:lnTo>
                <a:lnTo>
                  <a:pt x="32285" y="35039"/>
                </a:lnTo>
                <a:lnTo>
                  <a:pt x="32658" y="52282"/>
                </a:lnTo>
                <a:lnTo>
                  <a:pt x="33405" y="25426"/>
                </a:lnTo>
                <a:close/>
              </a:path>
              <a:path extrusionOk="0" h="120000" w="120000">
                <a:moveTo>
                  <a:pt x="31117" y="35081"/>
                </a:moveTo>
                <a:lnTo>
                  <a:pt x="31912" y="24495"/>
                </a:lnTo>
                <a:lnTo>
                  <a:pt x="30979" y="24495"/>
                </a:lnTo>
                <a:lnTo>
                  <a:pt x="30793" y="24186"/>
                </a:lnTo>
                <a:lnTo>
                  <a:pt x="30606" y="23566"/>
                </a:lnTo>
                <a:lnTo>
                  <a:pt x="31117" y="35081"/>
                </a:lnTo>
                <a:close/>
              </a:path>
              <a:path extrusionOk="0" h="120000" w="120000">
                <a:moveTo>
                  <a:pt x="29950" y="33234"/>
                </a:moveTo>
                <a:lnTo>
                  <a:pt x="29429" y="33388"/>
                </a:lnTo>
                <a:lnTo>
                  <a:pt x="29486" y="34417"/>
                </a:lnTo>
                <a:lnTo>
                  <a:pt x="29859" y="34417"/>
                </a:lnTo>
                <a:lnTo>
                  <a:pt x="30233" y="35039"/>
                </a:lnTo>
                <a:lnTo>
                  <a:pt x="30419" y="33177"/>
                </a:lnTo>
                <a:lnTo>
                  <a:pt x="29950" y="33234"/>
                </a:lnTo>
                <a:close/>
              </a:path>
              <a:path extrusionOk="0" h="120000" w="120000">
                <a:moveTo>
                  <a:pt x="28751" y="33904"/>
                </a:moveTo>
                <a:lnTo>
                  <a:pt x="28850" y="34224"/>
                </a:lnTo>
                <a:lnTo>
                  <a:pt x="29113" y="34417"/>
                </a:lnTo>
                <a:lnTo>
                  <a:pt x="29486" y="34417"/>
                </a:lnTo>
                <a:lnTo>
                  <a:pt x="29429" y="33388"/>
                </a:lnTo>
                <a:lnTo>
                  <a:pt x="28987" y="33618"/>
                </a:lnTo>
                <a:lnTo>
                  <a:pt x="28751" y="33904"/>
                </a:lnTo>
                <a:close/>
              </a:path>
              <a:path extrusionOk="0" h="120000" w="120000">
                <a:moveTo>
                  <a:pt x="33405" y="25426"/>
                </a:moveTo>
                <a:lnTo>
                  <a:pt x="33146" y="52430"/>
                </a:lnTo>
                <a:lnTo>
                  <a:pt x="33571" y="52413"/>
                </a:lnTo>
                <a:lnTo>
                  <a:pt x="33592" y="52402"/>
                </a:lnTo>
                <a:lnTo>
                  <a:pt x="33778" y="52092"/>
                </a:lnTo>
                <a:lnTo>
                  <a:pt x="33592" y="25736"/>
                </a:lnTo>
                <a:lnTo>
                  <a:pt x="33405" y="25736"/>
                </a:lnTo>
                <a:lnTo>
                  <a:pt x="33405" y="25426"/>
                </a:lnTo>
                <a:close/>
              </a:path>
              <a:path extrusionOk="0" h="120000" w="120000">
                <a:moveTo>
                  <a:pt x="32285" y="35659"/>
                </a:moveTo>
                <a:lnTo>
                  <a:pt x="32099" y="35968"/>
                </a:lnTo>
                <a:lnTo>
                  <a:pt x="32254" y="52155"/>
                </a:lnTo>
                <a:lnTo>
                  <a:pt x="32658" y="52282"/>
                </a:lnTo>
                <a:lnTo>
                  <a:pt x="32285" y="35039"/>
                </a:lnTo>
                <a:lnTo>
                  <a:pt x="32285" y="35659"/>
                </a:lnTo>
                <a:close/>
              </a:path>
              <a:path extrusionOk="0" h="120000" w="120000">
                <a:moveTo>
                  <a:pt x="34525" y="46201"/>
                </a:moveTo>
                <a:lnTo>
                  <a:pt x="34898" y="46201"/>
                </a:lnTo>
                <a:lnTo>
                  <a:pt x="34525" y="26046"/>
                </a:lnTo>
                <a:lnTo>
                  <a:pt x="34315" y="51613"/>
                </a:lnTo>
                <a:lnTo>
                  <a:pt x="34850" y="50930"/>
                </a:lnTo>
                <a:lnTo>
                  <a:pt x="34712" y="46821"/>
                </a:lnTo>
                <a:lnTo>
                  <a:pt x="34712" y="46511"/>
                </a:lnTo>
                <a:lnTo>
                  <a:pt x="34525" y="46201"/>
                </a:lnTo>
                <a:close/>
              </a:path>
              <a:path extrusionOk="0" h="120000" w="120000">
                <a:moveTo>
                  <a:pt x="38071" y="52402"/>
                </a:moveTo>
                <a:lnTo>
                  <a:pt x="37885" y="52402"/>
                </a:lnTo>
                <a:lnTo>
                  <a:pt x="38071" y="53022"/>
                </a:lnTo>
                <a:lnTo>
                  <a:pt x="38071" y="52402"/>
                </a:lnTo>
                <a:close/>
              </a:path>
              <a:path extrusionOk="0" h="120000" w="120000">
                <a:moveTo>
                  <a:pt x="35085" y="46821"/>
                </a:moveTo>
                <a:lnTo>
                  <a:pt x="34712" y="46821"/>
                </a:lnTo>
                <a:lnTo>
                  <a:pt x="34850" y="50930"/>
                </a:lnTo>
                <a:lnTo>
                  <a:pt x="34898" y="50852"/>
                </a:lnTo>
                <a:lnTo>
                  <a:pt x="35085" y="50232"/>
                </a:lnTo>
                <a:lnTo>
                  <a:pt x="35085" y="46821"/>
                </a:lnTo>
                <a:close/>
              </a:path>
              <a:path extrusionOk="0" h="120000" w="120000">
                <a:moveTo>
                  <a:pt x="35272" y="50232"/>
                </a:moveTo>
                <a:lnTo>
                  <a:pt x="35458" y="50232"/>
                </a:lnTo>
                <a:lnTo>
                  <a:pt x="35645" y="50542"/>
                </a:lnTo>
                <a:lnTo>
                  <a:pt x="36018" y="50542"/>
                </a:lnTo>
                <a:lnTo>
                  <a:pt x="36018" y="49922"/>
                </a:lnTo>
                <a:lnTo>
                  <a:pt x="35585" y="49164"/>
                </a:lnTo>
                <a:lnTo>
                  <a:pt x="35272" y="50232"/>
                </a:lnTo>
                <a:close/>
              </a:path>
              <a:path extrusionOk="0" h="120000" w="120000">
                <a:moveTo>
                  <a:pt x="35272" y="50232"/>
                </a:moveTo>
                <a:lnTo>
                  <a:pt x="35585" y="49164"/>
                </a:lnTo>
                <a:lnTo>
                  <a:pt x="35222" y="48289"/>
                </a:lnTo>
                <a:lnTo>
                  <a:pt x="35085" y="47752"/>
                </a:lnTo>
                <a:lnTo>
                  <a:pt x="35085" y="50232"/>
                </a:lnTo>
                <a:lnTo>
                  <a:pt x="35272" y="50232"/>
                </a:lnTo>
                <a:close/>
              </a:path>
              <a:path extrusionOk="0" h="120000" w="120000">
                <a:moveTo>
                  <a:pt x="34898" y="46201"/>
                </a:moveTo>
                <a:lnTo>
                  <a:pt x="35272" y="46201"/>
                </a:lnTo>
                <a:lnTo>
                  <a:pt x="35085" y="28836"/>
                </a:lnTo>
                <a:lnTo>
                  <a:pt x="35645" y="28216"/>
                </a:lnTo>
                <a:lnTo>
                  <a:pt x="35458" y="25736"/>
                </a:lnTo>
                <a:lnTo>
                  <a:pt x="35272" y="25426"/>
                </a:lnTo>
                <a:lnTo>
                  <a:pt x="35085" y="25426"/>
                </a:lnTo>
                <a:lnTo>
                  <a:pt x="34898" y="24806"/>
                </a:lnTo>
                <a:lnTo>
                  <a:pt x="34898" y="46201"/>
                </a:lnTo>
                <a:close/>
              </a:path>
              <a:path extrusionOk="0" h="120000" w="120000">
                <a:moveTo>
                  <a:pt x="35272" y="28836"/>
                </a:moveTo>
                <a:lnTo>
                  <a:pt x="35085" y="28836"/>
                </a:lnTo>
                <a:lnTo>
                  <a:pt x="35272" y="46201"/>
                </a:lnTo>
                <a:lnTo>
                  <a:pt x="35272" y="28836"/>
                </a:lnTo>
                <a:close/>
              </a:path>
              <a:path extrusionOk="0" h="120000" w="120000">
                <a:moveTo>
                  <a:pt x="34898" y="46201"/>
                </a:moveTo>
                <a:lnTo>
                  <a:pt x="34898" y="24806"/>
                </a:lnTo>
                <a:lnTo>
                  <a:pt x="34525" y="24806"/>
                </a:lnTo>
                <a:lnTo>
                  <a:pt x="34525" y="26046"/>
                </a:lnTo>
                <a:lnTo>
                  <a:pt x="34898" y="46201"/>
                </a:lnTo>
                <a:close/>
              </a:path>
              <a:path extrusionOk="0" h="120000" w="120000">
                <a:moveTo>
                  <a:pt x="33966" y="26046"/>
                </a:moveTo>
                <a:lnTo>
                  <a:pt x="33592" y="25736"/>
                </a:lnTo>
                <a:lnTo>
                  <a:pt x="33778" y="52092"/>
                </a:lnTo>
                <a:lnTo>
                  <a:pt x="34315" y="51613"/>
                </a:lnTo>
                <a:lnTo>
                  <a:pt x="34525" y="26046"/>
                </a:lnTo>
                <a:lnTo>
                  <a:pt x="33966" y="26046"/>
                </a:lnTo>
                <a:close/>
              </a:path>
              <a:path extrusionOk="0" h="120000" w="120000">
                <a:moveTo>
                  <a:pt x="34152" y="25426"/>
                </a:moveTo>
                <a:lnTo>
                  <a:pt x="34525" y="26046"/>
                </a:lnTo>
                <a:lnTo>
                  <a:pt x="34525" y="25116"/>
                </a:lnTo>
                <a:lnTo>
                  <a:pt x="33966" y="25116"/>
                </a:lnTo>
                <a:lnTo>
                  <a:pt x="33966" y="25426"/>
                </a:lnTo>
                <a:lnTo>
                  <a:pt x="34152" y="25426"/>
                </a:lnTo>
                <a:close/>
              </a:path>
              <a:path extrusionOk="0" h="120000" w="120000">
                <a:moveTo>
                  <a:pt x="11384" y="80310"/>
                </a:moveTo>
                <a:lnTo>
                  <a:pt x="11570" y="82170"/>
                </a:lnTo>
                <a:lnTo>
                  <a:pt x="11757" y="83100"/>
                </a:lnTo>
                <a:lnTo>
                  <a:pt x="11943" y="83720"/>
                </a:lnTo>
                <a:lnTo>
                  <a:pt x="12130" y="83410"/>
                </a:lnTo>
                <a:lnTo>
                  <a:pt x="12207" y="80616"/>
                </a:lnTo>
                <a:lnTo>
                  <a:pt x="11716" y="80598"/>
                </a:lnTo>
                <a:lnTo>
                  <a:pt x="11384" y="80310"/>
                </a:lnTo>
                <a:close/>
              </a:path>
              <a:path extrusionOk="0" h="120000" w="120000">
                <a:moveTo>
                  <a:pt x="12690" y="81550"/>
                </a:moveTo>
                <a:lnTo>
                  <a:pt x="12877" y="80930"/>
                </a:lnTo>
                <a:lnTo>
                  <a:pt x="12877" y="80310"/>
                </a:lnTo>
                <a:lnTo>
                  <a:pt x="12317" y="83410"/>
                </a:lnTo>
                <a:lnTo>
                  <a:pt x="12690" y="83100"/>
                </a:lnTo>
                <a:lnTo>
                  <a:pt x="12690" y="81550"/>
                </a:lnTo>
                <a:close/>
              </a:path>
              <a:path extrusionOk="0" h="120000" w="120000">
                <a:moveTo>
                  <a:pt x="12207" y="80616"/>
                </a:moveTo>
                <a:lnTo>
                  <a:pt x="12130" y="83410"/>
                </a:lnTo>
                <a:lnTo>
                  <a:pt x="12317" y="83410"/>
                </a:lnTo>
                <a:lnTo>
                  <a:pt x="12877" y="80310"/>
                </a:lnTo>
                <a:lnTo>
                  <a:pt x="12207" y="80616"/>
                </a:lnTo>
                <a:close/>
              </a:path>
              <a:path extrusionOk="0" h="120000" w="120000">
                <a:moveTo>
                  <a:pt x="11757" y="83100"/>
                </a:moveTo>
                <a:lnTo>
                  <a:pt x="11570" y="82170"/>
                </a:lnTo>
                <a:lnTo>
                  <a:pt x="11570" y="82480"/>
                </a:lnTo>
                <a:lnTo>
                  <a:pt x="11384" y="82480"/>
                </a:lnTo>
                <a:lnTo>
                  <a:pt x="11384" y="82790"/>
                </a:lnTo>
                <a:lnTo>
                  <a:pt x="11757" y="83100"/>
                </a:lnTo>
                <a:close/>
              </a:path>
              <a:path extrusionOk="0" h="120000" w="120000">
                <a:moveTo>
                  <a:pt x="11943" y="83720"/>
                </a:moveTo>
                <a:lnTo>
                  <a:pt x="11757" y="83100"/>
                </a:lnTo>
                <a:lnTo>
                  <a:pt x="11757" y="83410"/>
                </a:lnTo>
                <a:lnTo>
                  <a:pt x="11570" y="83100"/>
                </a:lnTo>
                <a:lnTo>
                  <a:pt x="11570" y="83720"/>
                </a:lnTo>
                <a:lnTo>
                  <a:pt x="11943" y="83720"/>
                </a:lnTo>
                <a:close/>
              </a:path>
              <a:path extrusionOk="0" h="120000" w="120000">
                <a:moveTo>
                  <a:pt x="14743" y="80619"/>
                </a:moveTo>
                <a:lnTo>
                  <a:pt x="14743" y="81239"/>
                </a:lnTo>
                <a:lnTo>
                  <a:pt x="14930" y="81239"/>
                </a:lnTo>
                <a:lnTo>
                  <a:pt x="15116" y="80619"/>
                </a:lnTo>
                <a:lnTo>
                  <a:pt x="14743" y="80619"/>
                </a:lnTo>
                <a:close/>
              </a:path>
              <a:path extrusionOk="0" h="120000" w="120000">
                <a:moveTo>
                  <a:pt x="13063" y="83410"/>
                </a:moveTo>
                <a:lnTo>
                  <a:pt x="12877" y="83410"/>
                </a:lnTo>
                <a:lnTo>
                  <a:pt x="13063" y="84030"/>
                </a:lnTo>
                <a:lnTo>
                  <a:pt x="13063" y="83720"/>
                </a:lnTo>
                <a:lnTo>
                  <a:pt x="13250" y="83720"/>
                </a:lnTo>
                <a:lnTo>
                  <a:pt x="13250" y="83410"/>
                </a:lnTo>
                <a:lnTo>
                  <a:pt x="13063" y="83410"/>
                </a:lnTo>
                <a:close/>
              </a:path>
              <a:path extrusionOk="0" h="120000" w="120000">
                <a:moveTo>
                  <a:pt x="13437" y="84340"/>
                </a:moveTo>
                <a:lnTo>
                  <a:pt x="13437" y="84030"/>
                </a:lnTo>
                <a:lnTo>
                  <a:pt x="13063" y="84030"/>
                </a:lnTo>
                <a:lnTo>
                  <a:pt x="12877" y="83410"/>
                </a:lnTo>
                <a:lnTo>
                  <a:pt x="12690" y="83100"/>
                </a:lnTo>
                <a:lnTo>
                  <a:pt x="12690" y="83410"/>
                </a:lnTo>
                <a:lnTo>
                  <a:pt x="12792" y="86102"/>
                </a:lnTo>
                <a:lnTo>
                  <a:pt x="13250" y="85891"/>
                </a:lnTo>
                <a:lnTo>
                  <a:pt x="13250" y="84960"/>
                </a:lnTo>
                <a:lnTo>
                  <a:pt x="13437" y="84340"/>
                </a:lnTo>
                <a:close/>
              </a:path>
              <a:path extrusionOk="0" h="120000" w="120000">
                <a:moveTo>
                  <a:pt x="12792" y="86102"/>
                </a:moveTo>
                <a:lnTo>
                  <a:pt x="13444" y="86671"/>
                </a:lnTo>
                <a:lnTo>
                  <a:pt x="13437" y="85891"/>
                </a:lnTo>
                <a:lnTo>
                  <a:pt x="13437" y="85271"/>
                </a:lnTo>
                <a:lnTo>
                  <a:pt x="13437" y="85891"/>
                </a:lnTo>
                <a:lnTo>
                  <a:pt x="13623" y="85271"/>
                </a:lnTo>
                <a:lnTo>
                  <a:pt x="13250" y="84960"/>
                </a:lnTo>
                <a:lnTo>
                  <a:pt x="13250" y="85891"/>
                </a:lnTo>
                <a:lnTo>
                  <a:pt x="12792" y="86102"/>
                </a:lnTo>
                <a:close/>
              </a:path>
              <a:path extrusionOk="0" h="120000" w="120000">
                <a:moveTo>
                  <a:pt x="13623" y="86511"/>
                </a:moveTo>
                <a:lnTo>
                  <a:pt x="13437" y="85891"/>
                </a:lnTo>
                <a:lnTo>
                  <a:pt x="13444" y="86671"/>
                </a:lnTo>
                <a:lnTo>
                  <a:pt x="13623" y="86820"/>
                </a:lnTo>
                <a:lnTo>
                  <a:pt x="13623" y="86511"/>
                </a:lnTo>
                <a:close/>
              </a:path>
              <a:path extrusionOk="0" h="120000" w="120000">
                <a:moveTo>
                  <a:pt x="12690" y="83410"/>
                </a:moveTo>
                <a:lnTo>
                  <a:pt x="12317" y="83410"/>
                </a:lnTo>
                <a:lnTo>
                  <a:pt x="12317" y="85580"/>
                </a:lnTo>
                <a:lnTo>
                  <a:pt x="12792" y="86102"/>
                </a:lnTo>
                <a:lnTo>
                  <a:pt x="12317" y="84340"/>
                </a:lnTo>
                <a:lnTo>
                  <a:pt x="12792" y="86102"/>
                </a:lnTo>
                <a:lnTo>
                  <a:pt x="12690" y="83410"/>
                </a:lnTo>
                <a:close/>
              </a:path>
              <a:path extrusionOk="0" h="120000" w="120000">
                <a:moveTo>
                  <a:pt x="76329" y="35039"/>
                </a:moveTo>
                <a:lnTo>
                  <a:pt x="76423" y="34728"/>
                </a:lnTo>
                <a:lnTo>
                  <a:pt x="75956" y="34728"/>
                </a:lnTo>
                <a:lnTo>
                  <a:pt x="75956" y="35039"/>
                </a:lnTo>
                <a:lnTo>
                  <a:pt x="76329" y="35039"/>
                </a:lnTo>
                <a:close/>
              </a:path>
              <a:path extrusionOk="0" h="120000" w="120000">
                <a:moveTo>
                  <a:pt x="77636" y="20775"/>
                </a:moveTo>
                <a:lnTo>
                  <a:pt x="77449" y="20775"/>
                </a:lnTo>
                <a:lnTo>
                  <a:pt x="77449" y="21084"/>
                </a:lnTo>
                <a:lnTo>
                  <a:pt x="77262" y="21084"/>
                </a:lnTo>
                <a:lnTo>
                  <a:pt x="77075" y="20775"/>
                </a:lnTo>
                <a:lnTo>
                  <a:pt x="76889" y="35348"/>
                </a:lnTo>
                <a:lnTo>
                  <a:pt x="77075" y="35659"/>
                </a:lnTo>
                <a:lnTo>
                  <a:pt x="77262" y="36279"/>
                </a:lnTo>
                <a:lnTo>
                  <a:pt x="77449" y="36279"/>
                </a:lnTo>
                <a:lnTo>
                  <a:pt x="78009" y="34728"/>
                </a:lnTo>
                <a:lnTo>
                  <a:pt x="77636" y="20775"/>
                </a:lnTo>
                <a:close/>
              </a:path>
              <a:path extrusionOk="0" h="120000" w="120000">
                <a:moveTo>
                  <a:pt x="76516" y="35039"/>
                </a:moveTo>
                <a:lnTo>
                  <a:pt x="76329" y="35039"/>
                </a:lnTo>
                <a:lnTo>
                  <a:pt x="76516" y="35348"/>
                </a:lnTo>
                <a:lnTo>
                  <a:pt x="76702" y="35659"/>
                </a:lnTo>
                <a:lnTo>
                  <a:pt x="76516" y="34728"/>
                </a:lnTo>
                <a:lnTo>
                  <a:pt x="76516" y="35039"/>
                </a:lnTo>
                <a:close/>
              </a:path>
              <a:path extrusionOk="0" h="120000" w="120000">
                <a:moveTo>
                  <a:pt x="50762" y="64495"/>
                </a:moveTo>
                <a:lnTo>
                  <a:pt x="50762" y="71317"/>
                </a:lnTo>
                <a:lnTo>
                  <a:pt x="51148" y="71741"/>
                </a:lnTo>
                <a:lnTo>
                  <a:pt x="50948" y="65426"/>
                </a:lnTo>
                <a:lnTo>
                  <a:pt x="50948" y="65115"/>
                </a:lnTo>
                <a:lnTo>
                  <a:pt x="50762" y="64495"/>
                </a:lnTo>
                <a:close/>
              </a:path>
              <a:path extrusionOk="0" h="120000" w="120000">
                <a:moveTo>
                  <a:pt x="51452" y="68091"/>
                </a:moveTo>
                <a:lnTo>
                  <a:pt x="51508" y="67906"/>
                </a:lnTo>
                <a:lnTo>
                  <a:pt x="51471" y="64467"/>
                </a:lnTo>
                <a:lnTo>
                  <a:pt x="51440" y="65177"/>
                </a:lnTo>
                <a:lnTo>
                  <a:pt x="51295" y="68706"/>
                </a:lnTo>
                <a:lnTo>
                  <a:pt x="51452" y="68091"/>
                </a:lnTo>
                <a:close/>
              </a:path>
              <a:path extrusionOk="0" h="120000" w="120000">
                <a:moveTo>
                  <a:pt x="51508" y="69767"/>
                </a:moveTo>
                <a:lnTo>
                  <a:pt x="51508" y="71007"/>
                </a:lnTo>
                <a:lnTo>
                  <a:pt x="51508" y="70697"/>
                </a:lnTo>
                <a:lnTo>
                  <a:pt x="51694" y="70697"/>
                </a:lnTo>
                <a:lnTo>
                  <a:pt x="51508" y="69767"/>
                </a:lnTo>
                <a:close/>
              </a:path>
              <a:path extrusionOk="0" h="120000" w="120000">
                <a:moveTo>
                  <a:pt x="52441" y="29767"/>
                </a:moveTo>
                <a:lnTo>
                  <a:pt x="52068" y="29767"/>
                </a:lnTo>
                <a:lnTo>
                  <a:pt x="52304" y="66121"/>
                </a:lnTo>
                <a:lnTo>
                  <a:pt x="52441" y="65735"/>
                </a:lnTo>
                <a:lnTo>
                  <a:pt x="52628" y="65735"/>
                </a:lnTo>
                <a:lnTo>
                  <a:pt x="52441" y="29456"/>
                </a:lnTo>
                <a:lnTo>
                  <a:pt x="52441" y="29767"/>
                </a:lnTo>
                <a:close/>
              </a:path>
              <a:path extrusionOk="0" h="120000" w="120000">
                <a:moveTo>
                  <a:pt x="51941" y="66925"/>
                </a:moveTo>
                <a:lnTo>
                  <a:pt x="52304" y="66121"/>
                </a:lnTo>
                <a:lnTo>
                  <a:pt x="52068" y="29767"/>
                </a:lnTo>
                <a:lnTo>
                  <a:pt x="51882" y="29456"/>
                </a:lnTo>
                <a:lnTo>
                  <a:pt x="51694" y="29147"/>
                </a:lnTo>
                <a:lnTo>
                  <a:pt x="51508" y="29456"/>
                </a:lnTo>
                <a:lnTo>
                  <a:pt x="51941" y="66925"/>
                </a:lnTo>
                <a:close/>
              </a:path>
              <a:path extrusionOk="0" h="120000" w="120000">
                <a:moveTo>
                  <a:pt x="52814" y="67906"/>
                </a:moveTo>
                <a:lnTo>
                  <a:pt x="52814" y="67286"/>
                </a:lnTo>
                <a:lnTo>
                  <a:pt x="52628" y="67286"/>
                </a:lnTo>
                <a:lnTo>
                  <a:pt x="52628" y="67597"/>
                </a:lnTo>
                <a:lnTo>
                  <a:pt x="52441" y="68217"/>
                </a:lnTo>
                <a:lnTo>
                  <a:pt x="52814" y="67906"/>
                </a:lnTo>
                <a:close/>
              </a:path>
              <a:path extrusionOk="0" h="120000" w="120000">
                <a:moveTo>
                  <a:pt x="55012" y="84907"/>
                </a:moveTo>
                <a:lnTo>
                  <a:pt x="54672" y="84074"/>
                </a:lnTo>
                <a:lnTo>
                  <a:pt x="54867" y="86200"/>
                </a:lnTo>
                <a:lnTo>
                  <a:pt x="55054" y="86200"/>
                </a:lnTo>
                <a:lnTo>
                  <a:pt x="55054" y="85891"/>
                </a:lnTo>
                <a:lnTo>
                  <a:pt x="55012" y="84907"/>
                </a:lnTo>
                <a:close/>
              </a:path>
              <a:path extrusionOk="0" h="120000" w="120000">
                <a:moveTo>
                  <a:pt x="56186" y="82440"/>
                </a:moveTo>
                <a:lnTo>
                  <a:pt x="56360" y="87131"/>
                </a:lnTo>
                <a:lnTo>
                  <a:pt x="56547" y="83100"/>
                </a:lnTo>
                <a:lnTo>
                  <a:pt x="56920" y="83100"/>
                </a:lnTo>
                <a:lnTo>
                  <a:pt x="56920" y="82790"/>
                </a:lnTo>
                <a:lnTo>
                  <a:pt x="56344" y="82617"/>
                </a:lnTo>
                <a:lnTo>
                  <a:pt x="56186" y="82440"/>
                </a:lnTo>
                <a:close/>
              </a:path>
              <a:path extrusionOk="0" h="120000" w="120000">
                <a:moveTo>
                  <a:pt x="56733" y="84340"/>
                </a:moveTo>
                <a:lnTo>
                  <a:pt x="56733" y="84030"/>
                </a:lnTo>
                <a:lnTo>
                  <a:pt x="56547" y="83720"/>
                </a:lnTo>
                <a:lnTo>
                  <a:pt x="56547" y="83100"/>
                </a:lnTo>
                <a:lnTo>
                  <a:pt x="56360" y="87131"/>
                </a:lnTo>
                <a:lnTo>
                  <a:pt x="56547" y="88371"/>
                </a:lnTo>
                <a:lnTo>
                  <a:pt x="56733" y="88062"/>
                </a:lnTo>
                <a:lnTo>
                  <a:pt x="56733" y="84340"/>
                </a:lnTo>
                <a:close/>
              </a:path>
              <a:path extrusionOk="0" h="120000" w="120000">
                <a:moveTo>
                  <a:pt x="55987" y="81859"/>
                </a:moveTo>
                <a:lnTo>
                  <a:pt x="56295" y="81050"/>
                </a:lnTo>
                <a:lnTo>
                  <a:pt x="55987" y="29767"/>
                </a:lnTo>
                <a:lnTo>
                  <a:pt x="55987" y="87131"/>
                </a:lnTo>
                <a:lnTo>
                  <a:pt x="56360" y="87131"/>
                </a:lnTo>
                <a:lnTo>
                  <a:pt x="56186" y="82440"/>
                </a:lnTo>
                <a:lnTo>
                  <a:pt x="55987" y="81859"/>
                </a:lnTo>
                <a:close/>
              </a:path>
              <a:path extrusionOk="0" h="120000" w="120000">
                <a:moveTo>
                  <a:pt x="56547" y="88991"/>
                </a:moveTo>
                <a:lnTo>
                  <a:pt x="55801" y="88682"/>
                </a:lnTo>
                <a:lnTo>
                  <a:pt x="56547" y="89922"/>
                </a:lnTo>
                <a:lnTo>
                  <a:pt x="56547" y="88991"/>
                </a:lnTo>
                <a:close/>
              </a:path>
              <a:path extrusionOk="0" h="120000" w="120000">
                <a:moveTo>
                  <a:pt x="56733" y="88991"/>
                </a:moveTo>
                <a:lnTo>
                  <a:pt x="56920" y="89302"/>
                </a:lnTo>
                <a:lnTo>
                  <a:pt x="57293" y="89611"/>
                </a:lnTo>
                <a:lnTo>
                  <a:pt x="57293" y="84650"/>
                </a:lnTo>
                <a:lnTo>
                  <a:pt x="56733" y="84340"/>
                </a:lnTo>
                <a:lnTo>
                  <a:pt x="56920" y="88062"/>
                </a:lnTo>
                <a:lnTo>
                  <a:pt x="56920" y="88371"/>
                </a:lnTo>
                <a:lnTo>
                  <a:pt x="56733" y="88991"/>
                </a:lnTo>
                <a:close/>
              </a:path>
              <a:path extrusionOk="0" h="120000" w="120000">
                <a:moveTo>
                  <a:pt x="57293" y="84650"/>
                </a:moveTo>
                <a:lnTo>
                  <a:pt x="57480" y="89922"/>
                </a:lnTo>
                <a:lnTo>
                  <a:pt x="57667" y="91472"/>
                </a:lnTo>
                <a:lnTo>
                  <a:pt x="57853" y="91782"/>
                </a:lnTo>
                <a:lnTo>
                  <a:pt x="57853" y="85580"/>
                </a:lnTo>
                <a:lnTo>
                  <a:pt x="57667" y="85580"/>
                </a:lnTo>
                <a:lnTo>
                  <a:pt x="57480" y="84960"/>
                </a:lnTo>
                <a:lnTo>
                  <a:pt x="57293" y="84650"/>
                </a:lnTo>
                <a:close/>
              </a:path>
              <a:path extrusionOk="0" h="120000" w="120000">
                <a:moveTo>
                  <a:pt x="57145" y="28089"/>
                </a:moveTo>
                <a:lnTo>
                  <a:pt x="57408" y="29070"/>
                </a:lnTo>
                <a:lnTo>
                  <a:pt x="57480" y="29147"/>
                </a:lnTo>
                <a:lnTo>
                  <a:pt x="57480" y="29456"/>
                </a:lnTo>
                <a:lnTo>
                  <a:pt x="57293" y="29456"/>
                </a:lnTo>
                <a:lnTo>
                  <a:pt x="57667" y="78759"/>
                </a:lnTo>
                <a:lnTo>
                  <a:pt x="57480" y="27287"/>
                </a:lnTo>
                <a:lnTo>
                  <a:pt x="57145" y="28089"/>
                </a:lnTo>
                <a:close/>
              </a:path>
              <a:path extrusionOk="0" h="120000" w="120000">
                <a:moveTo>
                  <a:pt x="57293" y="29456"/>
                </a:moveTo>
                <a:lnTo>
                  <a:pt x="56920" y="29456"/>
                </a:lnTo>
                <a:lnTo>
                  <a:pt x="57107" y="79999"/>
                </a:lnTo>
                <a:lnTo>
                  <a:pt x="57293" y="79379"/>
                </a:lnTo>
                <a:lnTo>
                  <a:pt x="57293" y="79069"/>
                </a:lnTo>
                <a:lnTo>
                  <a:pt x="57667" y="78759"/>
                </a:lnTo>
                <a:lnTo>
                  <a:pt x="57293" y="29456"/>
                </a:lnTo>
                <a:close/>
              </a:path>
              <a:path extrusionOk="0" h="120000" w="120000">
                <a:moveTo>
                  <a:pt x="56920" y="79689"/>
                </a:moveTo>
                <a:lnTo>
                  <a:pt x="57107" y="79999"/>
                </a:lnTo>
                <a:lnTo>
                  <a:pt x="56920" y="29456"/>
                </a:lnTo>
                <a:lnTo>
                  <a:pt x="56733" y="29456"/>
                </a:lnTo>
                <a:lnTo>
                  <a:pt x="56733" y="79689"/>
                </a:lnTo>
                <a:lnTo>
                  <a:pt x="56920" y="79689"/>
                </a:lnTo>
                <a:close/>
              </a:path>
              <a:path extrusionOk="0" h="120000" w="120000">
                <a:moveTo>
                  <a:pt x="56635" y="80099"/>
                </a:moveTo>
                <a:lnTo>
                  <a:pt x="56733" y="79689"/>
                </a:lnTo>
                <a:lnTo>
                  <a:pt x="56733" y="30077"/>
                </a:lnTo>
                <a:lnTo>
                  <a:pt x="56360" y="30077"/>
                </a:lnTo>
                <a:lnTo>
                  <a:pt x="56295" y="81050"/>
                </a:lnTo>
                <a:lnTo>
                  <a:pt x="56635" y="80099"/>
                </a:lnTo>
                <a:close/>
              </a:path>
              <a:path extrusionOk="0" h="120000" w="120000">
                <a:moveTo>
                  <a:pt x="55801" y="29767"/>
                </a:moveTo>
                <a:lnTo>
                  <a:pt x="55801" y="88682"/>
                </a:lnTo>
                <a:lnTo>
                  <a:pt x="55801" y="87131"/>
                </a:lnTo>
                <a:lnTo>
                  <a:pt x="55987" y="87131"/>
                </a:lnTo>
                <a:lnTo>
                  <a:pt x="55987" y="29767"/>
                </a:lnTo>
                <a:lnTo>
                  <a:pt x="55801" y="29767"/>
                </a:lnTo>
                <a:close/>
              </a:path>
              <a:path extrusionOk="0" h="120000" w="120000">
                <a:moveTo>
                  <a:pt x="58226" y="85580"/>
                </a:moveTo>
                <a:lnTo>
                  <a:pt x="58333" y="86739"/>
                </a:lnTo>
                <a:lnTo>
                  <a:pt x="58463" y="86243"/>
                </a:lnTo>
                <a:lnTo>
                  <a:pt x="58600" y="85891"/>
                </a:lnTo>
                <a:lnTo>
                  <a:pt x="58226" y="85580"/>
                </a:lnTo>
                <a:close/>
              </a:path>
              <a:path extrusionOk="0" h="120000" w="120000">
                <a:moveTo>
                  <a:pt x="57293" y="79379"/>
                </a:moveTo>
                <a:lnTo>
                  <a:pt x="57107" y="79999"/>
                </a:lnTo>
                <a:lnTo>
                  <a:pt x="57480" y="79999"/>
                </a:lnTo>
                <a:lnTo>
                  <a:pt x="57480" y="79379"/>
                </a:lnTo>
                <a:lnTo>
                  <a:pt x="57293" y="79379"/>
                </a:lnTo>
                <a:close/>
              </a:path>
              <a:path extrusionOk="0" h="120000" w="120000">
                <a:moveTo>
                  <a:pt x="55054" y="83100"/>
                </a:moveTo>
                <a:lnTo>
                  <a:pt x="55240" y="83410"/>
                </a:lnTo>
                <a:lnTo>
                  <a:pt x="55427" y="83410"/>
                </a:lnTo>
                <a:lnTo>
                  <a:pt x="55613" y="83720"/>
                </a:lnTo>
                <a:lnTo>
                  <a:pt x="55427" y="82170"/>
                </a:lnTo>
                <a:lnTo>
                  <a:pt x="55240" y="82790"/>
                </a:lnTo>
                <a:lnTo>
                  <a:pt x="55054" y="83100"/>
                </a:lnTo>
                <a:close/>
              </a:path>
              <a:path extrusionOk="0" h="120000" w="120000">
                <a:moveTo>
                  <a:pt x="54681" y="82170"/>
                </a:moveTo>
                <a:lnTo>
                  <a:pt x="53934" y="83100"/>
                </a:lnTo>
                <a:lnTo>
                  <a:pt x="54867" y="83100"/>
                </a:lnTo>
                <a:lnTo>
                  <a:pt x="54867" y="82790"/>
                </a:lnTo>
                <a:lnTo>
                  <a:pt x="54681" y="82170"/>
                </a:lnTo>
                <a:close/>
              </a:path>
              <a:path extrusionOk="0" h="120000" w="120000">
                <a:moveTo>
                  <a:pt x="17356" y="86820"/>
                </a:moveTo>
                <a:lnTo>
                  <a:pt x="17169" y="86820"/>
                </a:lnTo>
                <a:lnTo>
                  <a:pt x="17542" y="87131"/>
                </a:lnTo>
                <a:lnTo>
                  <a:pt x="17729" y="86511"/>
                </a:lnTo>
                <a:lnTo>
                  <a:pt x="17356" y="86820"/>
                </a:lnTo>
                <a:close/>
              </a:path>
              <a:path extrusionOk="0" h="120000" w="120000">
                <a:moveTo>
                  <a:pt x="23327" y="93332"/>
                </a:moveTo>
                <a:lnTo>
                  <a:pt x="23327" y="22015"/>
                </a:lnTo>
                <a:lnTo>
                  <a:pt x="23141" y="22635"/>
                </a:lnTo>
                <a:lnTo>
                  <a:pt x="23141" y="22946"/>
                </a:lnTo>
                <a:lnTo>
                  <a:pt x="22768" y="22946"/>
                </a:lnTo>
                <a:lnTo>
                  <a:pt x="22768" y="93332"/>
                </a:lnTo>
                <a:lnTo>
                  <a:pt x="23327" y="93332"/>
                </a:lnTo>
                <a:close/>
              </a:path>
              <a:path extrusionOk="0" h="120000" w="120000">
                <a:moveTo>
                  <a:pt x="22954" y="22325"/>
                </a:moveTo>
                <a:lnTo>
                  <a:pt x="22954" y="22635"/>
                </a:lnTo>
                <a:lnTo>
                  <a:pt x="23141" y="22635"/>
                </a:lnTo>
                <a:lnTo>
                  <a:pt x="23327" y="22015"/>
                </a:lnTo>
                <a:lnTo>
                  <a:pt x="22954" y="22325"/>
                </a:lnTo>
                <a:close/>
              </a:path>
              <a:path extrusionOk="0" h="120000" w="120000">
                <a:moveTo>
                  <a:pt x="24074" y="96743"/>
                </a:moveTo>
                <a:lnTo>
                  <a:pt x="23826" y="96017"/>
                </a:lnTo>
                <a:lnTo>
                  <a:pt x="24285" y="98818"/>
                </a:lnTo>
                <a:lnTo>
                  <a:pt x="24889" y="98911"/>
                </a:lnTo>
                <a:lnTo>
                  <a:pt x="24820" y="98604"/>
                </a:lnTo>
                <a:lnTo>
                  <a:pt x="25008" y="98293"/>
                </a:lnTo>
                <a:lnTo>
                  <a:pt x="25008" y="97984"/>
                </a:lnTo>
                <a:lnTo>
                  <a:pt x="24634" y="97984"/>
                </a:lnTo>
                <a:lnTo>
                  <a:pt x="24447" y="97673"/>
                </a:lnTo>
                <a:lnTo>
                  <a:pt x="24074" y="97053"/>
                </a:lnTo>
                <a:lnTo>
                  <a:pt x="24074" y="96743"/>
                </a:lnTo>
                <a:close/>
              </a:path>
              <a:path extrusionOk="0" h="120000" w="120000">
                <a:moveTo>
                  <a:pt x="24261" y="95193"/>
                </a:moveTo>
                <a:lnTo>
                  <a:pt x="24261" y="94572"/>
                </a:lnTo>
                <a:lnTo>
                  <a:pt x="24447" y="95193"/>
                </a:lnTo>
                <a:lnTo>
                  <a:pt x="24614" y="34312"/>
                </a:lnTo>
                <a:lnTo>
                  <a:pt x="23927" y="34316"/>
                </a:lnTo>
                <a:lnTo>
                  <a:pt x="23888" y="93952"/>
                </a:lnTo>
                <a:lnTo>
                  <a:pt x="24261" y="93952"/>
                </a:lnTo>
                <a:lnTo>
                  <a:pt x="24261" y="95193"/>
                </a:lnTo>
                <a:close/>
              </a:path>
              <a:path extrusionOk="0" h="120000" w="120000">
                <a:moveTo>
                  <a:pt x="24074" y="94883"/>
                </a:moveTo>
                <a:lnTo>
                  <a:pt x="24074" y="95193"/>
                </a:lnTo>
                <a:lnTo>
                  <a:pt x="24261" y="95193"/>
                </a:lnTo>
                <a:lnTo>
                  <a:pt x="24261" y="94263"/>
                </a:lnTo>
                <a:lnTo>
                  <a:pt x="24074" y="94883"/>
                </a:lnTo>
                <a:close/>
              </a:path>
              <a:path extrusionOk="0" h="120000" w="120000">
                <a:moveTo>
                  <a:pt x="23699" y="98677"/>
                </a:moveTo>
                <a:lnTo>
                  <a:pt x="24285" y="98818"/>
                </a:lnTo>
                <a:lnTo>
                  <a:pt x="23826" y="96017"/>
                </a:lnTo>
                <a:lnTo>
                  <a:pt x="23213" y="95411"/>
                </a:lnTo>
                <a:lnTo>
                  <a:pt x="22954" y="95193"/>
                </a:lnTo>
                <a:lnTo>
                  <a:pt x="22954" y="98604"/>
                </a:lnTo>
                <a:lnTo>
                  <a:pt x="23699" y="98677"/>
                </a:lnTo>
                <a:close/>
              </a:path>
              <a:path extrusionOk="0" h="120000" w="120000">
                <a:moveTo>
                  <a:pt x="25912" y="36274"/>
                </a:moveTo>
                <a:lnTo>
                  <a:pt x="27060" y="36279"/>
                </a:lnTo>
                <a:lnTo>
                  <a:pt x="26932" y="35909"/>
                </a:lnTo>
                <a:lnTo>
                  <a:pt x="26875" y="35680"/>
                </a:lnTo>
                <a:lnTo>
                  <a:pt x="26687" y="35659"/>
                </a:lnTo>
                <a:lnTo>
                  <a:pt x="26016" y="34690"/>
                </a:lnTo>
                <a:lnTo>
                  <a:pt x="25912" y="36274"/>
                </a:lnTo>
                <a:close/>
              </a:path>
              <a:path extrusionOk="0" h="120000" w="120000">
                <a:moveTo>
                  <a:pt x="26016" y="34690"/>
                </a:moveTo>
                <a:lnTo>
                  <a:pt x="26687" y="35659"/>
                </a:lnTo>
                <a:lnTo>
                  <a:pt x="26500" y="35348"/>
                </a:lnTo>
                <a:lnTo>
                  <a:pt x="26500" y="35039"/>
                </a:lnTo>
                <a:lnTo>
                  <a:pt x="26016" y="34690"/>
                </a:lnTo>
                <a:close/>
              </a:path>
              <a:path extrusionOk="0" h="120000" w="120000">
                <a:moveTo>
                  <a:pt x="25194" y="39379"/>
                </a:moveTo>
                <a:lnTo>
                  <a:pt x="25008" y="38449"/>
                </a:lnTo>
                <a:lnTo>
                  <a:pt x="25228" y="35866"/>
                </a:lnTo>
                <a:lnTo>
                  <a:pt x="25550" y="36045"/>
                </a:lnTo>
                <a:lnTo>
                  <a:pt x="25912" y="36274"/>
                </a:lnTo>
                <a:lnTo>
                  <a:pt x="26016" y="34690"/>
                </a:lnTo>
                <a:lnTo>
                  <a:pt x="25349" y="34442"/>
                </a:lnTo>
                <a:lnTo>
                  <a:pt x="24820" y="39689"/>
                </a:lnTo>
                <a:lnTo>
                  <a:pt x="25194" y="39379"/>
                </a:lnTo>
                <a:close/>
              </a:path>
              <a:path extrusionOk="0" h="120000" w="120000">
                <a:moveTo>
                  <a:pt x="25427" y="40695"/>
                </a:moveTo>
                <a:lnTo>
                  <a:pt x="24878" y="40092"/>
                </a:lnTo>
                <a:lnTo>
                  <a:pt x="24820" y="40000"/>
                </a:lnTo>
                <a:lnTo>
                  <a:pt x="24820" y="39689"/>
                </a:lnTo>
                <a:lnTo>
                  <a:pt x="24634" y="95503"/>
                </a:lnTo>
                <a:lnTo>
                  <a:pt x="24634" y="95813"/>
                </a:lnTo>
                <a:lnTo>
                  <a:pt x="24820" y="95813"/>
                </a:lnTo>
                <a:lnTo>
                  <a:pt x="24820" y="95503"/>
                </a:lnTo>
                <a:lnTo>
                  <a:pt x="25008" y="95813"/>
                </a:lnTo>
                <a:lnTo>
                  <a:pt x="25427" y="40695"/>
                </a:lnTo>
                <a:close/>
              </a:path>
              <a:path extrusionOk="0" h="120000" w="120000">
                <a:moveTo>
                  <a:pt x="24614" y="34312"/>
                </a:moveTo>
                <a:lnTo>
                  <a:pt x="24447" y="95193"/>
                </a:lnTo>
                <a:lnTo>
                  <a:pt x="24634" y="95503"/>
                </a:lnTo>
                <a:lnTo>
                  <a:pt x="24820" y="39689"/>
                </a:lnTo>
                <a:lnTo>
                  <a:pt x="25349" y="34442"/>
                </a:lnTo>
                <a:lnTo>
                  <a:pt x="24614" y="34312"/>
                </a:lnTo>
                <a:close/>
              </a:path>
              <a:path extrusionOk="0" h="120000" w="120000">
                <a:moveTo>
                  <a:pt x="25754" y="36899"/>
                </a:moveTo>
                <a:lnTo>
                  <a:pt x="25381" y="36279"/>
                </a:lnTo>
                <a:lnTo>
                  <a:pt x="25567" y="37829"/>
                </a:lnTo>
                <a:lnTo>
                  <a:pt x="25754" y="37519"/>
                </a:lnTo>
                <a:lnTo>
                  <a:pt x="25940" y="37208"/>
                </a:lnTo>
                <a:lnTo>
                  <a:pt x="25940" y="36899"/>
                </a:lnTo>
                <a:lnTo>
                  <a:pt x="25754" y="36899"/>
                </a:lnTo>
                <a:close/>
              </a:path>
              <a:path extrusionOk="0" h="120000" w="120000">
                <a:moveTo>
                  <a:pt x="25381" y="38139"/>
                </a:moveTo>
                <a:lnTo>
                  <a:pt x="25567" y="37829"/>
                </a:lnTo>
                <a:lnTo>
                  <a:pt x="25381" y="36279"/>
                </a:lnTo>
                <a:lnTo>
                  <a:pt x="25228" y="35866"/>
                </a:lnTo>
                <a:lnTo>
                  <a:pt x="25008" y="38449"/>
                </a:lnTo>
                <a:lnTo>
                  <a:pt x="25381" y="38139"/>
                </a:lnTo>
                <a:close/>
              </a:path>
              <a:path extrusionOk="0" h="120000" w="120000">
                <a:moveTo>
                  <a:pt x="23290" y="94690"/>
                </a:moveTo>
                <a:lnTo>
                  <a:pt x="23121" y="94345"/>
                </a:lnTo>
                <a:lnTo>
                  <a:pt x="22776" y="93881"/>
                </a:lnTo>
                <a:lnTo>
                  <a:pt x="22581" y="93643"/>
                </a:lnTo>
                <a:lnTo>
                  <a:pt x="22581" y="93952"/>
                </a:lnTo>
                <a:lnTo>
                  <a:pt x="22768" y="94263"/>
                </a:lnTo>
                <a:lnTo>
                  <a:pt x="22954" y="94572"/>
                </a:lnTo>
                <a:lnTo>
                  <a:pt x="23290" y="94690"/>
                </a:lnTo>
                <a:close/>
              </a:path>
              <a:path extrusionOk="0" h="120000" w="120000">
                <a:moveTo>
                  <a:pt x="7651" y="24495"/>
                </a:moveTo>
                <a:lnTo>
                  <a:pt x="7278" y="24186"/>
                </a:lnTo>
                <a:lnTo>
                  <a:pt x="7855" y="58099"/>
                </a:lnTo>
                <a:lnTo>
                  <a:pt x="8024" y="58294"/>
                </a:lnTo>
                <a:lnTo>
                  <a:pt x="8211" y="58914"/>
                </a:lnTo>
                <a:lnTo>
                  <a:pt x="8024" y="25736"/>
                </a:lnTo>
                <a:lnTo>
                  <a:pt x="7651" y="25116"/>
                </a:lnTo>
                <a:lnTo>
                  <a:pt x="7651" y="24495"/>
                </a:lnTo>
                <a:close/>
              </a:path>
              <a:path extrusionOk="0" h="120000" w="120000">
                <a:moveTo>
                  <a:pt x="8024" y="23255"/>
                </a:moveTo>
                <a:lnTo>
                  <a:pt x="8024" y="22635"/>
                </a:lnTo>
                <a:lnTo>
                  <a:pt x="7926" y="24235"/>
                </a:lnTo>
                <a:lnTo>
                  <a:pt x="8184" y="25078"/>
                </a:lnTo>
                <a:lnTo>
                  <a:pt x="8211" y="23255"/>
                </a:lnTo>
                <a:lnTo>
                  <a:pt x="8024" y="23255"/>
                </a:lnTo>
                <a:close/>
              </a:path>
              <a:path extrusionOk="0" h="120000" w="120000">
                <a:moveTo>
                  <a:pt x="7278" y="22635"/>
                </a:moveTo>
                <a:lnTo>
                  <a:pt x="7278" y="23566"/>
                </a:lnTo>
                <a:lnTo>
                  <a:pt x="7926" y="24235"/>
                </a:lnTo>
                <a:lnTo>
                  <a:pt x="8024" y="22635"/>
                </a:lnTo>
                <a:lnTo>
                  <a:pt x="7278" y="22635"/>
                </a:lnTo>
                <a:close/>
              </a:path>
              <a:path extrusionOk="0" h="120000" w="120000">
                <a:moveTo>
                  <a:pt x="8211" y="25736"/>
                </a:moveTo>
                <a:lnTo>
                  <a:pt x="8024" y="25736"/>
                </a:lnTo>
                <a:lnTo>
                  <a:pt x="8211" y="58914"/>
                </a:lnTo>
                <a:lnTo>
                  <a:pt x="8771" y="58914"/>
                </a:lnTo>
                <a:lnTo>
                  <a:pt x="8211" y="23255"/>
                </a:lnTo>
                <a:lnTo>
                  <a:pt x="8184" y="25078"/>
                </a:lnTo>
                <a:lnTo>
                  <a:pt x="8211" y="25736"/>
                </a:lnTo>
                <a:close/>
              </a:path>
              <a:path extrusionOk="0" h="120000" w="120000">
                <a:moveTo>
                  <a:pt x="11570" y="25426"/>
                </a:moveTo>
                <a:lnTo>
                  <a:pt x="11384" y="25426"/>
                </a:lnTo>
                <a:lnTo>
                  <a:pt x="11011" y="25736"/>
                </a:lnTo>
                <a:lnTo>
                  <a:pt x="10637" y="22015"/>
                </a:lnTo>
                <a:lnTo>
                  <a:pt x="10077" y="22015"/>
                </a:lnTo>
                <a:lnTo>
                  <a:pt x="10077" y="21395"/>
                </a:lnTo>
                <a:lnTo>
                  <a:pt x="9518" y="21084"/>
                </a:lnTo>
                <a:lnTo>
                  <a:pt x="9889" y="61195"/>
                </a:lnTo>
                <a:lnTo>
                  <a:pt x="10350" y="62073"/>
                </a:lnTo>
                <a:lnTo>
                  <a:pt x="10637" y="62635"/>
                </a:lnTo>
                <a:lnTo>
                  <a:pt x="10948" y="63347"/>
                </a:lnTo>
                <a:lnTo>
                  <a:pt x="11440" y="64254"/>
                </a:lnTo>
                <a:lnTo>
                  <a:pt x="11570" y="25426"/>
                </a:lnTo>
                <a:close/>
              </a:path>
              <a:path extrusionOk="0" h="120000" w="120000">
                <a:moveTo>
                  <a:pt x="9518" y="21084"/>
                </a:moveTo>
                <a:lnTo>
                  <a:pt x="9331" y="20775"/>
                </a:lnTo>
                <a:lnTo>
                  <a:pt x="9331" y="21704"/>
                </a:lnTo>
                <a:lnTo>
                  <a:pt x="8957" y="21704"/>
                </a:lnTo>
                <a:lnTo>
                  <a:pt x="8957" y="22015"/>
                </a:lnTo>
                <a:lnTo>
                  <a:pt x="9331" y="60774"/>
                </a:lnTo>
                <a:lnTo>
                  <a:pt x="9889" y="61195"/>
                </a:lnTo>
                <a:lnTo>
                  <a:pt x="9518" y="21084"/>
                </a:lnTo>
                <a:close/>
              </a:path>
              <a:path extrusionOk="0" h="120000" w="120000">
                <a:moveTo>
                  <a:pt x="9331" y="60774"/>
                </a:moveTo>
                <a:lnTo>
                  <a:pt x="8957" y="22015"/>
                </a:lnTo>
                <a:lnTo>
                  <a:pt x="8957" y="22325"/>
                </a:lnTo>
                <a:lnTo>
                  <a:pt x="8771" y="22325"/>
                </a:lnTo>
                <a:lnTo>
                  <a:pt x="8771" y="60774"/>
                </a:lnTo>
                <a:lnTo>
                  <a:pt x="9331" y="60774"/>
                </a:lnTo>
                <a:close/>
              </a:path>
              <a:path extrusionOk="0" h="120000" w="120000">
                <a:moveTo>
                  <a:pt x="11011" y="20775"/>
                </a:moveTo>
                <a:lnTo>
                  <a:pt x="11197" y="21395"/>
                </a:lnTo>
                <a:lnTo>
                  <a:pt x="11215" y="24521"/>
                </a:lnTo>
                <a:lnTo>
                  <a:pt x="11570" y="22946"/>
                </a:lnTo>
                <a:lnTo>
                  <a:pt x="12130" y="22946"/>
                </a:lnTo>
                <a:lnTo>
                  <a:pt x="11757" y="20464"/>
                </a:lnTo>
                <a:lnTo>
                  <a:pt x="11197" y="20464"/>
                </a:lnTo>
                <a:lnTo>
                  <a:pt x="11011" y="20775"/>
                </a:lnTo>
                <a:close/>
              </a:path>
              <a:path extrusionOk="0" h="120000" w="120000">
                <a:moveTo>
                  <a:pt x="14949" y="18192"/>
                </a:moveTo>
                <a:lnTo>
                  <a:pt x="14361" y="18026"/>
                </a:lnTo>
                <a:lnTo>
                  <a:pt x="14369" y="20775"/>
                </a:lnTo>
                <a:lnTo>
                  <a:pt x="14556" y="20775"/>
                </a:lnTo>
                <a:lnTo>
                  <a:pt x="14930" y="19534"/>
                </a:lnTo>
                <a:lnTo>
                  <a:pt x="15116" y="19534"/>
                </a:lnTo>
                <a:lnTo>
                  <a:pt x="15489" y="18294"/>
                </a:lnTo>
                <a:lnTo>
                  <a:pt x="15676" y="18294"/>
                </a:lnTo>
                <a:lnTo>
                  <a:pt x="14949" y="18192"/>
                </a:lnTo>
                <a:close/>
              </a:path>
              <a:path extrusionOk="0" h="120000" w="120000">
                <a:moveTo>
                  <a:pt x="13996" y="17984"/>
                </a:moveTo>
                <a:lnTo>
                  <a:pt x="13819" y="18882"/>
                </a:lnTo>
                <a:lnTo>
                  <a:pt x="13996" y="20775"/>
                </a:lnTo>
                <a:lnTo>
                  <a:pt x="14369" y="20775"/>
                </a:lnTo>
                <a:lnTo>
                  <a:pt x="14361" y="18026"/>
                </a:lnTo>
                <a:lnTo>
                  <a:pt x="13996" y="17984"/>
                </a:lnTo>
                <a:close/>
              </a:path>
              <a:path extrusionOk="0" h="120000" w="120000">
                <a:moveTo>
                  <a:pt x="13819" y="18882"/>
                </a:moveTo>
                <a:lnTo>
                  <a:pt x="13659" y="19968"/>
                </a:lnTo>
                <a:lnTo>
                  <a:pt x="13623" y="20155"/>
                </a:lnTo>
                <a:lnTo>
                  <a:pt x="13063" y="19534"/>
                </a:lnTo>
                <a:lnTo>
                  <a:pt x="13063" y="19844"/>
                </a:lnTo>
                <a:lnTo>
                  <a:pt x="13584" y="20869"/>
                </a:lnTo>
                <a:lnTo>
                  <a:pt x="13996" y="20775"/>
                </a:lnTo>
                <a:lnTo>
                  <a:pt x="13819" y="18882"/>
                </a:lnTo>
                <a:close/>
              </a:path>
              <a:path extrusionOk="0" h="120000" w="120000">
                <a:moveTo>
                  <a:pt x="12950" y="21197"/>
                </a:moveTo>
                <a:lnTo>
                  <a:pt x="13584" y="20869"/>
                </a:lnTo>
                <a:lnTo>
                  <a:pt x="13063" y="19844"/>
                </a:lnTo>
                <a:lnTo>
                  <a:pt x="12504" y="19844"/>
                </a:lnTo>
                <a:lnTo>
                  <a:pt x="12504" y="20155"/>
                </a:lnTo>
                <a:lnTo>
                  <a:pt x="12317" y="20155"/>
                </a:lnTo>
                <a:lnTo>
                  <a:pt x="12317" y="21395"/>
                </a:lnTo>
                <a:lnTo>
                  <a:pt x="12950" y="21197"/>
                </a:lnTo>
                <a:close/>
              </a:path>
              <a:path extrusionOk="0" h="120000" w="120000">
                <a:moveTo>
                  <a:pt x="12317" y="21395"/>
                </a:moveTo>
                <a:lnTo>
                  <a:pt x="12317" y="20155"/>
                </a:lnTo>
                <a:lnTo>
                  <a:pt x="11943" y="19844"/>
                </a:lnTo>
                <a:lnTo>
                  <a:pt x="11757" y="20155"/>
                </a:lnTo>
                <a:lnTo>
                  <a:pt x="11757" y="20464"/>
                </a:lnTo>
                <a:lnTo>
                  <a:pt x="12130" y="22946"/>
                </a:lnTo>
                <a:lnTo>
                  <a:pt x="12130" y="22325"/>
                </a:lnTo>
                <a:lnTo>
                  <a:pt x="12317" y="21395"/>
                </a:lnTo>
                <a:close/>
              </a:path>
              <a:path extrusionOk="0" h="120000" w="120000">
                <a:moveTo>
                  <a:pt x="11570" y="22946"/>
                </a:moveTo>
                <a:lnTo>
                  <a:pt x="11215" y="24521"/>
                </a:lnTo>
                <a:lnTo>
                  <a:pt x="11558" y="24199"/>
                </a:lnTo>
                <a:lnTo>
                  <a:pt x="11570" y="24186"/>
                </a:lnTo>
                <a:lnTo>
                  <a:pt x="11570" y="22946"/>
                </a:lnTo>
                <a:close/>
              </a:path>
              <a:path extrusionOk="0" h="120000" w="120000">
                <a:moveTo>
                  <a:pt x="11197" y="21704"/>
                </a:moveTo>
                <a:lnTo>
                  <a:pt x="10637" y="22015"/>
                </a:lnTo>
                <a:lnTo>
                  <a:pt x="11011" y="25736"/>
                </a:lnTo>
                <a:lnTo>
                  <a:pt x="11114" y="24786"/>
                </a:lnTo>
                <a:lnTo>
                  <a:pt x="11215" y="24521"/>
                </a:lnTo>
                <a:lnTo>
                  <a:pt x="11197" y="21395"/>
                </a:lnTo>
                <a:lnTo>
                  <a:pt x="11197" y="21704"/>
                </a:lnTo>
                <a:close/>
              </a:path>
              <a:path extrusionOk="0" h="120000" w="120000">
                <a:moveTo>
                  <a:pt x="16050" y="75658"/>
                </a:moveTo>
                <a:lnTo>
                  <a:pt x="15862" y="75968"/>
                </a:lnTo>
                <a:lnTo>
                  <a:pt x="15862" y="76588"/>
                </a:lnTo>
                <a:lnTo>
                  <a:pt x="15862" y="75968"/>
                </a:lnTo>
                <a:lnTo>
                  <a:pt x="15489" y="76898"/>
                </a:lnTo>
                <a:lnTo>
                  <a:pt x="15676" y="76898"/>
                </a:lnTo>
                <a:lnTo>
                  <a:pt x="15676" y="76588"/>
                </a:lnTo>
                <a:lnTo>
                  <a:pt x="15862" y="76898"/>
                </a:lnTo>
                <a:lnTo>
                  <a:pt x="16050" y="83720"/>
                </a:lnTo>
                <a:lnTo>
                  <a:pt x="16050" y="75658"/>
                </a:lnTo>
                <a:close/>
              </a:path>
              <a:path extrusionOk="0" h="120000" w="120000">
                <a:moveTo>
                  <a:pt x="16085" y="19947"/>
                </a:moveTo>
                <a:lnTo>
                  <a:pt x="15271" y="20257"/>
                </a:lnTo>
                <a:lnTo>
                  <a:pt x="15303" y="71627"/>
                </a:lnTo>
                <a:lnTo>
                  <a:pt x="15489" y="71937"/>
                </a:lnTo>
                <a:lnTo>
                  <a:pt x="15676" y="72247"/>
                </a:lnTo>
                <a:lnTo>
                  <a:pt x="16050" y="72558"/>
                </a:lnTo>
                <a:lnTo>
                  <a:pt x="16423" y="73798"/>
                </a:lnTo>
                <a:lnTo>
                  <a:pt x="16609" y="19844"/>
                </a:lnTo>
                <a:lnTo>
                  <a:pt x="16085" y="19947"/>
                </a:lnTo>
                <a:close/>
              </a:path>
              <a:path extrusionOk="0" h="120000" w="120000">
                <a:moveTo>
                  <a:pt x="15116" y="70697"/>
                </a:moveTo>
                <a:lnTo>
                  <a:pt x="15303" y="71627"/>
                </a:lnTo>
                <a:lnTo>
                  <a:pt x="15271" y="20257"/>
                </a:lnTo>
                <a:lnTo>
                  <a:pt x="14930" y="21704"/>
                </a:lnTo>
                <a:lnTo>
                  <a:pt x="14930" y="70387"/>
                </a:lnTo>
                <a:lnTo>
                  <a:pt x="15116" y="70697"/>
                </a:lnTo>
                <a:close/>
              </a:path>
              <a:path extrusionOk="0" h="120000" w="120000">
                <a:moveTo>
                  <a:pt x="14743" y="20775"/>
                </a:moveTo>
                <a:lnTo>
                  <a:pt x="14556" y="21084"/>
                </a:lnTo>
                <a:lnTo>
                  <a:pt x="14930" y="21704"/>
                </a:lnTo>
                <a:lnTo>
                  <a:pt x="15271" y="20257"/>
                </a:lnTo>
                <a:lnTo>
                  <a:pt x="14743" y="20775"/>
                </a:lnTo>
                <a:close/>
              </a:path>
              <a:path extrusionOk="0" h="120000" w="120000">
                <a:moveTo>
                  <a:pt x="16982" y="82790"/>
                </a:moveTo>
                <a:lnTo>
                  <a:pt x="16796" y="83100"/>
                </a:lnTo>
                <a:lnTo>
                  <a:pt x="16796" y="84030"/>
                </a:lnTo>
                <a:lnTo>
                  <a:pt x="16609" y="84030"/>
                </a:lnTo>
                <a:lnTo>
                  <a:pt x="16423" y="84340"/>
                </a:lnTo>
                <a:lnTo>
                  <a:pt x="16423" y="84650"/>
                </a:lnTo>
                <a:lnTo>
                  <a:pt x="16609" y="84960"/>
                </a:lnTo>
                <a:lnTo>
                  <a:pt x="16796" y="84960"/>
                </a:lnTo>
                <a:lnTo>
                  <a:pt x="16982" y="85891"/>
                </a:lnTo>
                <a:lnTo>
                  <a:pt x="16982" y="82790"/>
                </a:lnTo>
                <a:close/>
              </a:path>
              <a:path extrusionOk="0" h="120000" w="120000">
                <a:moveTo>
                  <a:pt x="17169" y="85580"/>
                </a:moveTo>
                <a:lnTo>
                  <a:pt x="17356" y="85580"/>
                </a:lnTo>
                <a:lnTo>
                  <a:pt x="17169" y="81859"/>
                </a:lnTo>
                <a:lnTo>
                  <a:pt x="16982" y="81859"/>
                </a:lnTo>
                <a:lnTo>
                  <a:pt x="16982" y="85891"/>
                </a:lnTo>
                <a:lnTo>
                  <a:pt x="17169" y="85580"/>
                </a:lnTo>
                <a:close/>
              </a:path>
              <a:path extrusionOk="0" h="120000" w="120000">
                <a:moveTo>
                  <a:pt x="16050" y="83720"/>
                </a:moveTo>
                <a:lnTo>
                  <a:pt x="16050" y="83410"/>
                </a:lnTo>
                <a:lnTo>
                  <a:pt x="16236" y="83720"/>
                </a:lnTo>
                <a:lnTo>
                  <a:pt x="16236" y="83100"/>
                </a:lnTo>
                <a:lnTo>
                  <a:pt x="16609" y="82480"/>
                </a:lnTo>
                <a:lnTo>
                  <a:pt x="16796" y="82170"/>
                </a:lnTo>
                <a:lnTo>
                  <a:pt x="16982" y="82480"/>
                </a:lnTo>
                <a:lnTo>
                  <a:pt x="16982" y="81859"/>
                </a:lnTo>
                <a:lnTo>
                  <a:pt x="16796" y="81550"/>
                </a:lnTo>
                <a:lnTo>
                  <a:pt x="16609" y="19844"/>
                </a:lnTo>
                <a:lnTo>
                  <a:pt x="16423" y="73798"/>
                </a:lnTo>
                <a:lnTo>
                  <a:pt x="16050" y="74727"/>
                </a:lnTo>
                <a:lnTo>
                  <a:pt x="16050" y="83720"/>
                </a:lnTo>
                <a:close/>
              </a:path>
              <a:path extrusionOk="0" h="120000" w="120000">
                <a:moveTo>
                  <a:pt x="16050" y="83720"/>
                </a:moveTo>
                <a:lnTo>
                  <a:pt x="15862" y="76898"/>
                </a:lnTo>
                <a:lnTo>
                  <a:pt x="15862" y="77519"/>
                </a:lnTo>
                <a:lnTo>
                  <a:pt x="15676" y="77208"/>
                </a:lnTo>
                <a:lnTo>
                  <a:pt x="15676" y="77519"/>
                </a:lnTo>
                <a:lnTo>
                  <a:pt x="15489" y="80310"/>
                </a:lnTo>
                <a:lnTo>
                  <a:pt x="15489" y="83100"/>
                </a:lnTo>
                <a:lnTo>
                  <a:pt x="16050" y="83720"/>
                </a:lnTo>
                <a:close/>
              </a:path>
              <a:path extrusionOk="0" h="120000" w="120000">
                <a:moveTo>
                  <a:pt x="15489" y="81550"/>
                </a:moveTo>
                <a:lnTo>
                  <a:pt x="15274" y="81919"/>
                </a:lnTo>
                <a:lnTo>
                  <a:pt x="15405" y="82878"/>
                </a:lnTo>
                <a:lnTo>
                  <a:pt x="15489" y="83100"/>
                </a:lnTo>
                <a:lnTo>
                  <a:pt x="15489" y="81550"/>
                </a:lnTo>
                <a:close/>
              </a:path>
              <a:path extrusionOk="0" h="120000" w="120000">
                <a:moveTo>
                  <a:pt x="17311" y="18299"/>
                </a:moveTo>
                <a:lnTo>
                  <a:pt x="16865" y="19347"/>
                </a:lnTo>
                <a:lnTo>
                  <a:pt x="16982" y="81550"/>
                </a:lnTo>
                <a:lnTo>
                  <a:pt x="17169" y="81859"/>
                </a:lnTo>
                <a:lnTo>
                  <a:pt x="17356" y="85580"/>
                </a:lnTo>
                <a:lnTo>
                  <a:pt x="17356" y="85271"/>
                </a:lnTo>
                <a:lnTo>
                  <a:pt x="17542" y="17364"/>
                </a:lnTo>
                <a:lnTo>
                  <a:pt x="17311" y="18299"/>
                </a:lnTo>
                <a:close/>
              </a:path>
              <a:path extrusionOk="0" h="120000" w="120000">
                <a:moveTo>
                  <a:pt x="16865" y="19347"/>
                </a:moveTo>
                <a:lnTo>
                  <a:pt x="16609" y="19844"/>
                </a:lnTo>
                <a:lnTo>
                  <a:pt x="16796" y="81550"/>
                </a:lnTo>
                <a:lnTo>
                  <a:pt x="16982" y="81550"/>
                </a:lnTo>
                <a:lnTo>
                  <a:pt x="16865" y="19347"/>
                </a:lnTo>
                <a:close/>
              </a:path>
              <a:path extrusionOk="0" h="120000" w="120000">
                <a:moveTo>
                  <a:pt x="16050" y="72558"/>
                </a:moveTo>
                <a:lnTo>
                  <a:pt x="15862" y="73487"/>
                </a:lnTo>
                <a:lnTo>
                  <a:pt x="16050" y="73798"/>
                </a:lnTo>
                <a:lnTo>
                  <a:pt x="16423" y="73798"/>
                </a:lnTo>
                <a:lnTo>
                  <a:pt x="16050" y="72558"/>
                </a:lnTo>
                <a:close/>
              </a:path>
              <a:path extrusionOk="0" h="120000" w="120000">
                <a:moveTo>
                  <a:pt x="17356" y="85271"/>
                </a:moveTo>
                <a:lnTo>
                  <a:pt x="17542" y="84960"/>
                </a:lnTo>
                <a:lnTo>
                  <a:pt x="17729" y="86511"/>
                </a:lnTo>
                <a:lnTo>
                  <a:pt x="17542" y="15194"/>
                </a:lnTo>
                <a:lnTo>
                  <a:pt x="17268" y="15808"/>
                </a:lnTo>
                <a:lnTo>
                  <a:pt x="17250" y="16647"/>
                </a:lnTo>
                <a:lnTo>
                  <a:pt x="17356" y="17054"/>
                </a:lnTo>
                <a:lnTo>
                  <a:pt x="17542" y="17054"/>
                </a:lnTo>
                <a:lnTo>
                  <a:pt x="17542" y="17364"/>
                </a:lnTo>
                <a:lnTo>
                  <a:pt x="17356" y="85271"/>
                </a:lnTo>
                <a:close/>
              </a:path>
              <a:path extrusionOk="0" h="120000" w="120000">
                <a:moveTo>
                  <a:pt x="16796" y="85271"/>
                </a:moveTo>
                <a:lnTo>
                  <a:pt x="16796" y="85891"/>
                </a:lnTo>
                <a:lnTo>
                  <a:pt x="16982" y="85891"/>
                </a:lnTo>
                <a:lnTo>
                  <a:pt x="16796" y="84960"/>
                </a:lnTo>
                <a:lnTo>
                  <a:pt x="16796" y="85271"/>
                </a:lnTo>
                <a:close/>
              </a:path>
              <a:path extrusionOk="0" h="120000" w="120000">
                <a:moveTo>
                  <a:pt x="17729" y="92403"/>
                </a:moveTo>
                <a:lnTo>
                  <a:pt x="17915" y="92712"/>
                </a:lnTo>
                <a:lnTo>
                  <a:pt x="18102" y="93952"/>
                </a:lnTo>
                <a:lnTo>
                  <a:pt x="18289" y="93952"/>
                </a:lnTo>
                <a:lnTo>
                  <a:pt x="18476" y="93643"/>
                </a:lnTo>
                <a:lnTo>
                  <a:pt x="18289" y="91472"/>
                </a:lnTo>
                <a:lnTo>
                  <a:pt x="17915" y="91162"/>
                </a:lnTo>
                <a:lnTo>
                  <a:pt x="17729" y="92403"/>
                </a:lnTo>
                <a:close/>
              </a:path>
              <a:path extrusionOk="0" h="120000" w="120000">
                <a:moveTo>
                  <a:pt x="17542" y="91162"/>
                </a:moveTo>
                <a:lnTo>
                  <a:pt x="17542" y="92092"/>
                </a:lnTo>
                <a:lnTo>
                  <a:pt x="17729" y="92403"/>
                </a:lnTo>
                <a:lnTo>
                  <a:pt x="17915" y="91162"/>
                </a:lnTo>
                <a:lnTo>
                  <a:pt x="17542" y="91162"/>
                </a:lnTo>
                <a:close/>
              </a:path>
              <a:path extrusionOk="0" h="120000" w="120000">
                <a:moveTo>
                  <a:pt x="18662" y="93952"/>
                </a:moveTo>
                <a:lnTo>
                  <a:pt x="19969" y="93952"/>
                </a:lnTo>
                <a:lnTo>
                  <a:pt x="19005" y="91979"/>
                </a:lnTo>
                <a:lnTo>
                  <a:pt x="18393" y="91555"/>
                </a:lnTo>
                <a:lnTo>
                  <a:pt x="18289" y="91472"/>
                </a:lnTo>
                <a:lnTo>
                  <a:pt x="18476" y="93643"/>
                </a:lnTo>
                <a:lnTo>
                  <a:pt x="18662" y="93643"/>
                </a:lnTo>
                <a:lnTo>
                  <a:pt x="18662" y="93952"/>
                </a:lnTo>
                <a:close/>
              </a:path>
              <a:path extrusionOk="0" h="120000" w="120000">
                <a:moveTo>
                  <a:pt x="17915" y="92712"/>
                </a:moveTo>
                <a:lnTo>
                  <a:pt x="17729" y="93332"/>
                </a:lnTo>
                <a:lnTo>
                  <a:pt x="17915" y="93952"/>
                </a:lnTo>
                <a:lnTo>
                  <a:pt x="18102" y="93952"/>
                </a:lnTo>
                <a:lnTo>
                  <a:pt x="17915" y="92712"/>
                </a:lnTo>
                <a:close/>
              </a:path>
              <a:path extrusionOk="0" h="120000" w="120000">
                <a:moveTo>
                  <a:pt x="22021" y="94572"/>
                </a:moveTo>
                <a:lnTo>
                  <a:pt x="21835" y="94572"/>
                </a:lnTo>
                <a:lnTo>
                  <a:pt x="21648" y="93643"/>
                </a:lnTo>
                <a:lnTo>
                  <a:pt x="21462" y="93643"/>
                </a:lnTo>
                <a:lnTo>
                  <a:pt x="21275" y="92712"/>
                </a:lnTo>
                <a:lnTo>
                  <a:pt x="20901" y="92403"/>
                </a:lnTo>
                <a:lnTo>
                  <a:pt x="20715" y="95193"/>
                </a:lnTo>
                <a:lnTo>
                  <a:pt x="20901" y="95503"/>
                </a:lnTo>
                <a:lnTo>
                  <a:pt x="21088" y="95503"/>
                </a:lnTo>
                <a:lnTo>
                  <a:pt x="21462" y="96433"/>
                </a:lnTo>
                <a:lnTo>
                  <a:pt x="21648" y="96433"/>
                </a:lnTo>
                <a:lnTo>
                  <a:pt x="22021" y="96743"/>
                </a:lnTo>
                <a:lnTo>
                  <a:pt x="22021" y="94572"/>
                </a:lnTo>
                <a:close/>
              </a:path>
              <a:path extrusionOk="0" h="120000" w="120000">
                <a:moveTo>
                  <a:pt x="20715" y="95193"/>
                </a:moveTo>
                <a:lnTo>
                  <a:pt x="20901" y="92403"/>
                </a:lnTo>
                <a:lnTo>
                  <a:pt x="20280" y="92281"/>
                </a:lnTo>
                <a:lnTo>
                  <a:pt x="19969" y="93952"/>
                </a:lnTo>
                <a:lnTo>
                  <a:pt x="19782" y="94572"/>
                </a:lnTo>
                <a:lnTo>
                  <a:pt x="20155" y="95193"/>
                </a:lnTo>
                <a:lnTo>
                  <a:pt x="20715" y="95193"/>
                </a:lnTo>
                <a:close/>
              </a:path>
              <a:path extrusionOk="0" h="120000" w="120000">
                <a:moveTo>
                  <a:pt x="19969" y="93952"/>
                </a:moveTo>
                <a:lnTo>
                  <a:pt x="20280" y="92281"/>
                </a:lnTo>
                <a:lnTo>
                  <a:pt x="19647" y="92401"/>
                </a:lnTo>
                <a:lnTo>
                  <a:pt x="19595" y="92403"/>
                </a:lnTo>
                <a:lnTo>
                  <a:pt x="19005" y="91979"/>
                </a:lnTo>
                <a:lnTo>
                  <a:pt x="19969" y="93952"/>
                </a:lnTo>
                <a:close/>
              </a:path>
              <a:path extrusionOk="0" h="120000" w="120000">
                <a:moveTo>
                  <a:pt x="22021" y="93643"/>
                </a:moveTo>
                <a:lnTo>
                  <a:pt x="21648" y="93643"/>
                </a:lnTo>
                <a:lnTo>
                  <a:pt x="21835" y="94572"/>
                </a:lnTo>
                <a:lnTo>
                  <a:pt x="22021" y="93952"/>
                </a:lnTo>
                <a:lnTo>
                  <a:pt x="22021" y="93643"/>
                </a:lnTo>
                <a:close/>
              </a:path>
              <a:path extrusionOk="0" h="120000" w="120000">
                <a:moveTo>
                  <a:pt x="22581" y="94883"/>
                </a:moveTo>
                <a:lnTo>
                  <a:pt x="22208" y="95193"/>
                </a:lnTo>
                <a:lnTo>
                  <a:pt x="22518" y="98239"/>
                </a:lnTo>
                <a:lnTo>
                  <a:pt x="22581" y="98293"/>
                </a:lnTo>
                <a:lnTo>
                  <a:pt x="22954" y="98293"/>
                </a:lnTo>
                <a:lnTo>
                  <a:pt x="22954" y="95193"/>
                </a:lnTo>
                <a:lnTo>
                  <a:pt x="22581" y="94883"/>
                </a:lnTo>
                <a:close/>
              </a:path>
              <a:path extrusionOk="0" h="120000" w="120000">
                <a:moveTo>
                  <a:pt x="22518" y="98239"/>
                </a:moveTo>
                <a:lnTo>
                  <a:pt x="22208" y="95193"/>
                </a:lnTo>
                <a:lnTo>
                  <a:pt x="22021" y="94572"/>
                </a:lnTo>
                <a:lnTo>
                  <a:pt x="22017" y="97498"/>
                </a:lnTo>
                <a:lnTo>
                  <a:pt x="22518" y="98239"/>
                </a:lnTo>
                <a:close/>
              </a:path>
              <a:path extrusionOk="0" h="120000" w="120000">
                <a:moveTo>
                  <a:pt x="19782" y="95193"/>
                </a:moveTo>
                <a:lnTo>
                  <a:pt x="19782" y="95503"/>
                </a:lnTo>
                <a:lnTo>
                  <a:pt x="20155" y="95193"/>
                </a:lnTo>
                <a:lnTo>
                  <a:pt x="19782" y="94572"/>
                </a:lnTo>
                <a:lnTo>
                  <a:pt x="19782" y="95193"/>
                </a:lnTo>
                <a:close/>
              </a:path>
              <a:path extrusionOk="0" h="120000" w="120000">
                <a:moveTo>
                  <a:pt x="18662" y="89611"/>
                </a:moveTo>
                <a:lnTo>
                  <a:pt x="18289" y="89611"/>
                </a:lnTo>
                <a:lnTo>
                  <a:pt x="18102" y="89922"/>
                </a:lnTo>
                <a:lnTo>
                  <a:pt x="17915" y="89922"/>
                </a:lnTo>
                <a:lnTo>
                  <a:pt x="18289" y="91162"/>
                </a:lnTo>
                <a:lnTo>
                  <a:pt x="18844" y="91062"/>
                </a:lnTo>
                <a:lnTo>
                  <a:pt x="18662" y="89611"/>
                </a:lnTo>
                <a:close/>
              </a:path>
              <a:path extrusionOk="0" h="120000" w="120000">
                <a:moveTo>
                  <a:pt x="21088" y="20464"/>
                </a:moveTo>
                <a:lnTo>
                  <a:pt x="20901" y="20464"/>
                </a:lnTo>
                <a:lnTo>
                  <a:pt x="20715" y="20155"/>
                </a:lnTo>
                <a:lnTo>
                  <a:pt x="20528" y="19844"/>
                </a:lnTo>
                <a:lnTo>
                  <a:pt x="20528" y="19224"/>
                </a:lnTo>
                <a:lnTo>
                  <a:pt x="20342" y="18914"/>
                </a:lnTo>
                <a:lnTo>
                  <a:pt x="20558" y="92114"/>
                </a:lnTo>
                <a:lnTo>
                  <a:pt x="21217" y="91837"/>
                </a:lnTo>
                <a:lnTo>
                  <a:pt x="21088" y="20464"/>
                </a:lnTo>
                <a:close/>
              </a:path>
              <a:path extrusionOk="0" h="120000" w="120000">
                <a:moveTo>
                  <a:pt x="21648" y="91472"/>
                </a:moveTo>
                <a:lnTo>
                  <a:pt x="22021" y="91472"/>
                </a:lnTo>
                <a:lnTo>
                  <a:pt x="22208" y="92092"/>
                </a:lnTo>
                <a:lnTo>
                  <a:pt x="22208" y="92403"/>
                </a:lnTo>
                <a:lnTo>
                  <a:pt x="22395" y="92712"/>
                </a:lnTo>
                <a:lnTo>
                  <a:pt x="22315" y="22369"/>
                </a:lnTo>
                <a:lnTo>
                  <a:pt x="21862" y="21644"/>
                </a:lnTo>
                <a:lnTo>
                  <a:pt x="21648" y="91472"/>
                </a:lnTo>
                <a:close/>
              </a:path>
              <a:path extrusionOk="0" h="120000" w="120000">
                <a:moveTo>
                  <a:pt x="21088" y="20464"/>
                </a:moveTo>
                <a:lnTo>
                  <a:pt x="21217" y="91837"/>
                </a:lnTo>
                <a:lnTo>
                  <a:pt x="21462" y="91782"/>
                </a:lnTo>
                <a:lnTo>
                  <a:pt x="21648" y="91472"/>
                </a:lnTo>
                <a:lnTo>
                  <a:pt x="21862" y="21644"/>
                </a:lnTo>
                <a:lnTo>
                  <a:pt x="21409" y="20970"/>
                </a:lnTo>
                <a:lnTo>
                  <a:pt x="21088" y="20464"/>
                </a:lnTo>
                <a:close/>
              </a:path>
              <a:path extrusionOk="0" h="120000" w="120000">
                <a:moveTo>
                  <a:pt x="20342" y="18914"/>
                </a:moveTo>
                <a:lnTo>
                  <a:pt x="20155" y="90852"/>
                </a:lnTo>
                <a:lnTo>
                  <a:pt x="19969" y="91472"/>
                </a:lnTo>
                <a:lnTo>
                  <a:pt x="19782" y="91782"/>
                </a:lnTo>
                <a:lnTo>
                  <a:pt x="19782" y="92092"/>
                </a:lnTo>
                <a:lnTo>
                  <a:pt x="19969" y="92092"/>
                </a:lnTo>
                <a:lnTo>
                  <a:pt x="20558" y="92114"/>
                </a:lnTo>
                <a:lnTo>
                  <a:pt x="20342" y="18914"/>
                </a:lnTo>
                <a:close/>
              </a:path>
              <a:path extrusionOk="0" h="120000" w="120000">
                <a:moveTo>
                  <a:pt x="22768" y="23255"/>
                </a:moveTo>
                <a:lnTo>
                  <a:pt x="22315" y="22369"/>
                </a:lnTo>
                <a:lnTo>
                  <a:pt x="22395" y="92712"/>
                </a:lnTo>
                <a:lnTo>
                  <a:pt x="22581" y="93332"/>
                </a:lnTo>
                <a:lnTo>
                  <a:pt x="22768" y="93332"/>
                </a:lnTo>
                <a:lnTo>
                  <a:pt x="22768" y="23255"/>
                </a:lnTo>
                <a:close/>
              </a:path>
              <a:path extrusionOk="0" h="120000" w="120000">
                <a:moveTo>
                  <a:pt x="21835" y="91782"/>
                </a:moveTo>
                <a:lnTo>
                  <a:pt x="21835" y="92092"/>
                </a:lnTo>
                <a:lnTo>
                  <a:pt x="22208" y="92092"/>
                </a:lnTo>
                <a:lnTo>
                  <a:pt x="22021" y="91472"/>
                </a:lnTo>
                <a:lnTo>
                  <a:pt x="21835" y="91782"/>
                </a:lnTo>
                <a:close/>
              </a:path>
              <a:path extrusionOk="0" h="120000" w="120000">
                <a:moveTo>
                  <a:pt x="18662" y="17054"/>
                </a:moveTo>
                <a:lnTo>
                  <a:pt x="18662" y="16743"/>
                </a:lnTo>
                <a:lnTo>
                  <a:pt x="18476" y="16434"/>
                </a:lnTo>
                <a:lnTo>
                  <a:pt x="18289" y="15814"/>
                </a:lnTo>
                <a:lnTo>
                  <a:pt x="17915" y="86820"/>
                </a:lnTo>
                <a:lnTo>
                  <a:pt x="18289" y="86511"/>
                </a:lnTo>
                <a:lnTo>
                  <a:pt x="18476" y="86820"/>
                </a:lnTo>
                <a:lnTo>
                  <a:pt x="18662" y="87441"/>
                </a:lnTo>
                <a:lnTo>
                  <a:pt x="18662" y="17054"/>
                </a:lnTo>
                <a:close/>
              </a:path>
              <a:path extrusionOk="0" h="120000" w="120000">
                <a:moveTo>
                  <a:pt x="17729" y="15503"/>
                </a:moveTo>
                <a:lnTo>
                  <a:pt x="17542" y="15194"/>
                </a:lnTo>
                <a:lnTo>
                  <a:pt x="17729" y="86511"/>
                </a:lnTo>
                <a:lnTo>
                  <a:pt x="17915" y="86820"/>
                </a:lnTo>
                <a:lnTo>
                  <a:pt x="18289" y="15814"/>
                </a:lnTo>
                <a:lnTo>
                  <a:pt x="17729" y="15503"/>
                </a:lnTo>
                <a:close/>
              </a:path>
              <a:path extrusionOk="0" h="120000" w="120000">
                <a:moveTo>
                  <a:pt x="17729" y="86511"/>
                </a:moveTo>
                <a:lnTo>
                  <a:pt x="17542" y="84960"/>
                </a:lnTo>
                <a:lnTo>
                  <a:pt x="17542" y="86200"/>
                </a:lnTo>
                <a:lnTo>
                  <a:pt x="17729" y="86511"/>
                </a:lnTo>
                <a:close/>
              </a:path>
              <a:path extrusionOk="0" h="120000" w="120000">
                <a:moveTo>
                  <a:pt x="18849" y="17364"/>
                </a:moveTo>
                <a:lnTo>
                  <a:pt x="18662" y="17054"/>
                </a:lnTo>
                <a:lnTo>
                  <a:pt x="18662" y="87441"/>
                </a:lnTo>
                <a:lnTo>
                  <a:pt x="18476" y="88062"/>
                </a:lnTo>
                <a:lnTo>
                  <a:pt x="18476" y="88682"/>
                </a:lnTo>
                <a:lnTo>
                  <a:pt x="18849" y="88991"/>
                </a:lnTo>
                <a:lnTo>
                  <a:pt x="18662" y="87751"/>
                </a:lnTo>
                <a:lnTo>
                  <a:pt x="18849" y="88991"/>
                </a:lnTo>
                <a:lnTo>
                  <a:pt x="18849" y="17364"/>
                </a:lnTo>
                <a:close/>
              </a:path>
              <a:path extrusionOk="0" h="120000" w="120000">
                <a:moveTo>
                  <a:pt x="19782" y="18914"/>
                </a:moveTo>
                <a:lnTo>
                  <a:pt x="18849" y="17364"/>
                </a:lnTo>
                <a:lnTo>
                  <a:pt x="19520" y="90854"/>
                </a:lnTo>
                <a:lnTo>
                  <a:pt x="20155" y="90852"/>
                </a:lnTo>
                <a:lnTo>
                  <a:pt x="20342" y="18914"/>
                </a:lnTo>
                <a:lnTo>
                  <a:pt x="19782" y="18914"/>
                </a:lnTo>
                <a:close/>
              </a:path>
              <a:path extrusionOk="0" h="120000" w="120000">
                <a:moveTo>
                  <a:pt x="18849" y="88991"/>
                </a:moveTo>
                <a:lnTo>
                  <a:pt x="18662" y="89302"/>
                </a:lnTo>
                <a:lnTo>
                  <a:pt x="18844" y="91062"/>
                </a:lnTo>
                <a:lnTo>
                  <a:pt x="19520" y="90854"/>
                </a:lnTo>
                <a:lnTo>
                  <a:pt x="18849" y="17364"/>
                </a:lnTo>
                <a:lnTo>
                  <a:pt x="18849" y="88991"/>
                </a:lnTo>
                <a:close/>
              </a:path>
              <a:path extrusionOk="0" h="120000" w="120000">
                <a:moveTo>
                  <a:pt x="12130" y="23255"/>
                </a:moveTo>
                <a:lnTo>
                  <a:pt x="12130" y="24186"/>
                </a:lnTo>
                <a:lnTo>
                  <a:pt x="11943" y="24186"/>
                </a:lnTo>
                <a:lnTo>
                  <a:pt x="11757" y="24495"/>
                </a:lnTo>
                <a:lnTo>
                  <a:pt x="11757" y="24806"/>
                </a:lnTo>
                <a:lnTo>
                  <a:pt x="11943" y="25116"/>
                </a:lnTo>
                <a:lnTo>
                  <a:pt x="12130" y="65426"/>
                </a:lnTo>
                <a:lnTo>
                  <a:pt x="12433" y="66420"/>
                </a:lnTo>
                <a:lnTo>
                  <a:pt x="12130" y="23255"/>
                </a:lnTo>
                <a:close/>
              </a:path>
              <a:path extrusionOk="0" h="120000" w="120000">
                <a:moveTo>
                  <a:pt x="12877" y="22325"/>
                </a:moveTo>
                <a:lnTo>
                  <a:pt x="12877" y="22635"/>
                </a:lnTo>
                <a:lnTo>
                  <a:pt x="13063" y="22325"/>
                </a:lnTo>
                <a:lnTo>
                  <a:pt x="13063" y="22015"/>
                </a:lnTo>
                <a:lnTo>
                  <a:pt x="12877" y="22325"/>
                </a:lnTo>
                <a:close/>
              </a:path>
              <a:path extrusionOk="0" h="120000" w="120000">
                <a:moveTo>
                  <a:pt x="13623" y="22635"/>
                </a:moveTo>
                <a:lnTo>
                  <a:pt x="14369" y="22325"/>
                </a:lnTo>
                <a:lnTo>
                  <a:pt x="14556" y="22325"/>
                </a:lnTo>
                <a:lnTo>
                  <a:pt x="14556" y="22635"/>
                </a:lnTo>
                <a:lnTo>
                  <a:pt x="14369" y="22635"/>
                </a:lnTo>
                <a:lnTo>
                  <a:pt x="14369" y="22325"/>
                </a:lnTo>
                <a:lnTo>
                  <a:pt x="13623" y="22635"/>
                </a:lnTo>
                <a:lnTo>
                  <a:pt x="13623" y="22015"/>
                </a:lnTo>
                <a:lnTo>
                  <a:pt x="13437" y="22015"/>
                </a:lnTo>
                <a:lnTo>
                  <a:pt x="13456" y="68464"/>
                </a:lnTo>
                <a:lnTo>
                  <a:pt x="13690" y="69249"/>
                </a:lnTo>
                <a:lnTo>
                  <a:pt x="13996" y="69767"/>
                </a:lnTo>
                <a:lnTo>
                  <a:pt x="14522" y="69671"/>
                </a:lnTo>
                <a:lnTo>
                  <a:pt x="14848" y="69414"/>
                </a:lnTo>
                <a:lnTo>
                  <a:pt x="14556" y="22015"/>
                </a:lnTo>
                <a:lnTo>
                  <a:pt x="13623" y="22635"/>
                </a:lnTo>
                <a:close/>
              </a:path>
              <a:path extrusionOk="0" h="120000" w="120000">
                <a:moveTo>
                  <a:pt x="13456" y="68464"/>
                </a:moveTo>
                <a:lnTo>
                  <a:pt x="13437" y="22015"/>
                </a:lnTo>
                <a:lnTo>
                  <a:pt x="13250" y="22015"/>
                </a:lnTo>
                <a:lnTo>
                  <a:pt x="13063" y="22325"/>
                </a:lnTo>
                <a:lnTo>
                  <a:pt x="13063" y="67906"/>
                </a:lnTo>
                <a:lnTo>
                  <a:pt x="13456" y="68464"/>
                </a:lnTo>
                <a:close/>
              </a:path>
              <a:path extrusionOk="0" h="120000" w="120000">
                <a:moveTo>
                  <a:pt x="12877" y="22946"/>
                </a:moveTo>
                <a:lnTo>
                  <a:pt x="12690" y="23255"/>
                </a:lnTo>
                <a:lnTo>
                  <a:pt x="12707" y="67326"/>
                </a:lnTo>
                <a:lnTo>
                  <a:pt x="13063" y="67906"/>
                </a:lnTo>
                <a:lnTo>
                  <a:pt x="13063" y="22946"/>
                </a:lnTo>
                <a:lnTo>
                  <a:pt x="12877" y="22946"/>
                </a:lnTo>
                <a:close/>
              </a:path>
              <a:path extrusionOk="0" h="120000" w="120000">
                <a:moveTo>
                  <a:pt x="12317" y="23255"/>
                </a:moveTo>
                <a:lnTo>
                  <a:pt x="12130" y="23255"/>
                </a:lnTo>
                <a:lnTo>
                  <a:pt x="12433" y="66420"/>
                </a:lnTo>
                <a:lnTo>
                  <a:pt x="12707" y="67326"/>
                </a:lnTo>
                <a:lnTo>
                  <a:pt x="12690" y="23255"/>
                </a:lnTo>
                <a:lnTo>
                  <a:pt x="12504" y="23255"/>
                </a:lnTo>
                <a:lnTo>
                  <a:pt x="12504" y="23566"/>
                </a:lnTo>
                <a:lnTo>
                  <a:pt x="12317" y="23566"/>
                </a:lnTo>
                <a:lnTo>
                  <a:pt x="12317" y="23255"/>
                </a:lnTo>
                <a:close/>
              </a:path>
              <a:path extrusionOk="0" h="120000" w="120000">
                <a:moveTo>
                  <a:pt x="11943" y="25426"/>
                </a:moveTo>
                <a:lnTo>
                  <a:pt x="11570" y="25426"/>
                </a:lnTo>
                <a:lnTo>
                  <a:pt x="11934" y="65099"/>
                </a:lnTo>
                <a:lnTo>
                  <a:pt x="12130" y="65426"/>
                </a:lnTo>
                <a:lnTo>
                  <a:pt x="11943" y="25116"/>
                </a:lnTo>
                <a:lnTo>
                  <a:pt x="11943" y="25426"/>
                </a:lnTo>
                <a:close/>
              </a:path>
              <a:path extrusionOk="0" h="120000" w="120000">
                <a:moveTo>
                  <a:pt x="14930" y="21704"/>
                </a:moveTo>
                <a:lnTo>
                  <a:pt x="14556" y="22015"/>
                </a:lnTo>
                <a:lnTo>
                  <a:pt x="14848" y="69414"/>
                </a:lnTo>
                <a:lnTo>
                  <a:pt x="14930" y="69767"/>
                </a:lnTo>
                <a:lnTo>
                  <a:pt x="14930" y="21704"/>
                </a:lnTo>
                <a:close/>
              </a:path>
              <a:path extrusionOk="0" h="120000" w="120000">
                <a:moveTo>
                  <a:pt x="15303" y="80310"/>
                </a:moveTo>
                <a:lnTo>
                  <a:pt x="15303" y="80930"/>
                </a:lnTo>
                <a:lnTo>
                  <a:pt x="15489" y="80930"/>
                </a:lnTo>
                <a:lnTo>
                  <a:pt x="15489" y="80310"/>
                </a:lnTo>
                <a:lnTo>
                  <a:pt x="15303" y="80310"/>
                </a:lnTo>
                <a:close/>
              </a:path>
              <a:path extrusionOk="0" h="120000" w="120000">
                <a:moveTo>
                  <a:pt x="15489" y="80310"/>
                </a:moveTo>
                <a:lnTo>
                  <a:pt x="15676" y="77519"/>
                </a:lnTo>
                <a:lnTo>
                  <a:pt x="15243" y="78097"/>
                </a:lnTo>
                <a:lnTo>
                  <a:pt x="14880" y="79210"/>
                </a:lnTo>
                <a:lnTo>
                  <a:pt x="14743" y="79689"/>
                </a:lnTo>
                <a:lnTo>
                  <a:pt x="14930" y="79689"/>
                </a:lnTo>
                <a:lnTo>
                  <a:pt x="15303" y="79999"/>
                </a:lnTo>
                <a:lnTo>
                  <a:pt x="15489" y="80310"/>
                </a:lnTo>
                <a:close/>
              </a:path>
              <a:path extrusionOk="0" h="120000" w="120000">
                <a:moveTo>
                  <a:pt x="8771" y="58914"/>
                </a:moveTo>
                <a:lnTo>
                  <a:pt x="8771" y="22015"/>
                </a:lnTo>
                <a:lnTo>
                  <a:pt x="8584" y="23255"/>
                </a:lnTo>
                <a:lnTo>
                  <a:pt x="8211" y="23255"/>
                </a:lnTo>
                <a:lnTo>
                  <a:pt x="8771" y="58914"/>
                </a:lnTo>
                <a:close/>
              </a:path>
              <a:path extrusionOk="0" h="120000" w="120000">
                <a:moveTo>
                  <a:pt x="6675" y="58297"/>
                </a:moveTo>
                <a:lnTo>
                  <a:pt x="6718" y="58294"/>
                </a:lnTo>
                <a:lnTo>
                  <a:pt x="7272" y="58099"/>
                </a:lnTo>
                <a:lnTo>
                  <a:pt x="7855" y="58099"/>
                </a:lnTo>
                <a:lnTo>
                  <a:pt x="7278" y="24186"/>
                </a:lnTo>
                <a:lnTo>
                  <a:pt x="6780" y="23637"/>
                </a:lnTo>
                <a:lnTo>
                  <a:pt x="6675" y="58297"/>
                </a:lnTo>
                <a:close/>
              </a:path>
              <a:path extrusionOk="0" h="120000" w="120000">
                <a:moveTo>
                  <a:pt x="6657" y="58712"/>
                </a:moveTo>
                <a:lnTo>
                  <a:pt x="6675" y="58297"/>
                </a:lnTo>
                <a:lnTo>
                  <a:pt x="6780" y="23637"/>
                </a:lnTo>
                <a:lnTo>
                  <a:pt x="6341" y="60174"/>
                </a:lnTo>
                <a:lnTo>
                  <a:pt x="6715" y="59611"/>
                </a:lnTo>
                <a:lnTo>
                  <a:pt x="6718" y="59534"/>
                </a:lnTo>
                <a:lnTo>
                  <a:pt x="6657" y="58712"/>
                </a:lnTo>
                <a:close/>
              </a:path>
              <a:path extrusionOk="0" h="120000" w="120000">
                <a:moveTo>
                  <a:pt x="5019" y="60072"/>
                </a:moveTo>
                <a:lnTo>
                  <a:pt x="5038" y="60154"/>
                </a:lnTo>
                <a:lnTo>
                  <a:pt x="5182" y="60847"/>
                </a:lnTo>
                <a:lnTo>
                  <a:pt x="5351" y="61083"/>
                </a:lnTo>
                <a:lnTo>
                  <a:pt x="5598" y="60774"/>
                </a:lnTo>
                <a:lnTo>
                  <a:pt x="6341" y="60174"/>
                </a:lnTo>
                <a:lnTo>
                  <a:pt x="6780" y="23637"/>
                </a:lnTo>
                <a:lnTo>
                  <a:pt x="5979" y="23070"/>
                </a:lnTo>
                <a:lnTo>
                  <a:pt x="5785" y="22946"/>
                </a:lnTo>
                <a:lnTo>
                  <a:pt x="5411" y="22946"/>
                </a:lnTo>
                <a:lnTo>
                  <a:pt x="5225" y="22635"/>
                </a:lnTo>
                <a:lnTo>
                  <a:pt x="5038" y="22325"/>
                </a:lnTo>
                <a:lnTo>
                  <a:pt x="5019" y="60072"/>
                </a:lnTo>
                <a:close/>
              </a:path>
              <a:path extrusionOk="0" h="120000" w="120000">
                <a:moveTo>
                  <a:pt x="3129" y="56119"/>
                </a:moveTo>
                <a:lnTo>
                  <a:pt x="3172" y="56433"/>
                </a:lnTo>
                <a:lnTo>
                  <a:pt x="3359" y="57053"/>
                </a:lnTo>
                <a:lnTo>
                  <a:pt x="3546" y="57984"/>
                </a:lnTo>
                <a:lnTo>
                  <a:pt x="3956" y="58596"/>
                </a:lnTo>
                <a:lnTo>
                  <a:pt x="3919" y="21395"/>
                </a:lnTo>
                <a:lnTo>
                  <a:pt x="3919" y="21084"/>
                </a:lnTo>
                <a:lnTo>
                  <a:pt x="3732" y="21084"/>
                </a:lnTo>
                <a:lnTo>
                  <a:pt x="3546" y="21395"/>
                </a:lnTo>
                <a:lnTo>
                  <a:pt x="3359" y="21084"/>
                </a:lnTo>
                <a:lnTo>
                  <a:pt x="3172" y="21084"/>
                </a:lnTo>
                <a:lnTo>
                  <a:pt x="3129" y="56119"/>
                </a:lnTo>
                <a:close/>
              </a:path>
              <a:path extrusionOk="0" h="120000" w="120000">
                <a:moveTo>
                  <a:pt x="2239" y="55813"/>
                </a:moveTo>
                <a:lnTo>
                  <a:pt x="2426" y="55504"/>
                </a:lnTo>
                <a:lnTo>
                  <a:pt x="2876" y="54887"/>
                </a:lnTo>
                <a:lnTo>
                  <a:pt x="3060" y="54950"/>
                </a:lnTo>
                <a:lnTo>
                  <a:pt x="3103" y="55444"/>
                </a:lnTo>
                <a:lnTo>
                  <a:pt x="3129" y="56119"/>
                </a:lnTo>
                <a:lnTo>
                  <a:pt x="3172" y="21084"/>
                </a:lnTo>
                <a:lnTo>
                  <a:pt x="2985" y="20464"/>
                </a:lnTo>
                <a:lnTo>
                  <a:pt x="2799" y="20155"/>
                </a:lnTo>
                <a:lnTo>
                  <a:pt x="2239" y="55813"/>
                </a:lnTo>
                <a:close/>
              </a:path>
              <a:path extrusionOk="0" h="120000" w="120000">
                <a:moveTo>
                  <a:pt x="2184" y="20328"/>
                </a:moveTo>
                <a:lnTo>
                  <a:pt x="1569" y="20543"/>
                </a:lnTo>
                <a:lnTo>
                  <a:pt x="1656" y="54845"/>
                </a:lnTo>
                <a:lnTo>
                  <a:pt x="1679" y="54883"/>
                </a:lnTo>
                <a:lnTo>
                  <a:pt x="1866" y="55193"/>
                </a:lnTo>
                <a:lnTo>
                  <a:pt x="2239" y="55813"/>
                </a:lnTo>
                <a:lnTo>
                  <a:pt x="2799" y="20155"/>
                </a:lnTo>
                <a:lnTo>
                  <a:pt x="2184" y="20328"/>
                </a:lnTo>
                <a:close/>
              </a:path>
              <a:path extrusionOk="0" h="120000" w="120000">
                <a:moveTo>
                  <a:pt x="1381" y="54739"/>
                </a:moveTo>
                <a:lnTo>
                  <a:pt x="1656" y="54845"/>
                </a:lnTo>
                <a:lnTo>
                  <a:pt x="1569" y="20543"/>
                </a:lnTo>
                <a:lnTo>
                  <a:pt x="1119" y="20464"/>
                </a:lnTo>
                <a:lnTo>
                  <a:pt x="933" y="20155"/>
                </a:lnTo>
                <a:lnTo>
                  <a:pt x="560" y="19844"/>
                </a:lnTo>
                <a:lnTo>
                  <a:pt x="560" y="55504"/>
                </a:lnTo>
                <a:lnTo>
                  <a:pt x="1381" y="54739"/>
                </a:lnTo>
                <a:close/>
              </a:path>
              <a:path extrusionOk="0" h="120000" w="120000">
                <a:moveTo>
                  <a:pt x="373" y="20155"/>
                </a:moveTo>
                <a:lnTo>
                  <a:pt x="0" y="19844"/>
                </a:lnTo>
                <a:lnTo>
                  <a:pt x="560" y="55504"/>
                </a:lnTo>
                <a:lnTo>
                  <a:pt x="560" y="19844"/>
                </a:lnTo>
                <a:lnTo>
                  <a:pt x="373" y="20155"/>
                </a:lnTo>
                <a:close/>
              </a:path>
              <a:path extrusionOk="0" h="120000" w="120000">
                <a:moveTo>
                  <a:pt x="5038" y="22325"/>
                </a:moveTo>
                <a:lnTo>
                  <a:pt x="4852" y="22015"/>
                </a:lnTo>
                <a:lnTo>
                  <a:pt x="4665" y="22015"/>
                </a:lnTo>
                <a:lnTo>
                  <a:pt x="4479" y="22325"/>
                </a:lnTo>
                <a:lnTo>
                  <a:pt x="4292" y="22015"/>
                </a:lnTo>
                <a:lnTo>
                  <a:pt x="4574" y="59271"/>
                </a:lnTo>
                <a:lnTo>
                  <a:pt x="5019" y="60072"/>
                </a:lnTo>
                <a:lnTo>
                  <a:pt x="5038" y="22325"/>
                </a:lnTo>
                <a:close/>
              </a:path>
              <a:path extrusionOk="0" h="120000" w="120000">
                <a:moveTo>
                  <a:pt x="4292" y="22015"/>
                </a:moveTo>
                <a:lnTo>
                  <a:pt x="3919" y="21395"/>
                </a:lnTo>
                <a:lnTo>
                  <a:pt x="3956" y="58596"/>
                </a:lnTo>
                <a:lnTo>
                  <a:pt x="4574" y="59271"/>
                </a:lnTo>
                <a:lnTo>
                  <a:pt x="4292" y="22015"/>
                </a:lnTo>
                <a:close/>
              </a:path>
              <a:path extrusionOk="0" h="120000" w="120000">
                <a:moveTo>
                  <a:pt x="3546" y="57984"/>
                </a:moveTo>
                <a:lnTo>
                  <a:pt x="3359" y="57053"/>
                </a:lnTo>
                <a:lnTo>
                  <a:pt x="3172" y="57053"/>
                </a:lnTo>
                <a:lnTo>
                  <a:pt x="3546" y="57984"/>
                </a:lnTo>
                <a:close/>
              </a:path>
              <a:path extrusionOk="0" h="120000" w="120000">
                <a:moveTo>
                  <a:pt x="5351" y="61083"/>
                </a:moveTo>
                <a:lnTo>
                  <a:pt x="5182" y="60847"/>
                </a:lnTo>
                <a:lnTo>
                  <a:pt x="5182" y="61214"/>
                </a:lnTo>
                <a:lnTo>
                  <a:pt x="5351" y="61083"/>
                </a:lnTo>
                <a:close/>
              </a:path>
              <a:path extrusionOk="0" h="120000" w="120000">
                <a:moveTo>
                  <a:pt x="8584" y="23255"/>
                </a:moveTo>
                <a:lnTo>
                  <a:pt x="8771" y="22015"/>
                </a:lnTo>
                <a:lnTo>
                  <a:pt x="8398" y="22325"/>
                </a:lnTo>
                <a:lnTo>
                  <a:pt x="8584" y="23255"/>
                </a:lnTo>
                <a:close/>
              </a:path>
              <a:path extrusionOk="0" h="120000" w="120000">
                <a:moveTo>
                  <a:pt x="12317" y="23255"/>
                </a:moveTo>
                <a:lnTo>
                  <a:pt x="12317" y="23566"/>
                </a:lnTo>
                <a:lnTo>
                  <a:pt x="12504" y="23255"/>
                </a:lnTo>
                <a:lnTo>
                  <a:pt x="12317" y="23255"/>
                </a:lnTo>
                <a:close/>
              </a:path>
              <a:path extrusionOk="0" h="120000" w="120000">
                <a:moveTo>
                  <a:pt x="11570" y="25426"/>
                </a:moveTo>
                <a:lnTo>
                  <a:pt x="11440" y="64254"/>
                </a:lnTo>
                <a:lnTo>
                  <a:pt x="11934" y="65099"/>
                </a:lnTo>
                <a:lnTo>
                  <a:pt x="11570" y="25426"/>
                </a:lnTo>
                <a:close/>
              </a:path>
              <a:path extrusionOk="0" h="120000" w="120000">
                <a:moveTo>
                  <a:pt x="14556" y="20775"/>
                </a:moveTo>
                <a:lnTo>
                  <a:pt x="14369" y="20775"/>
                </a:lnTo>
                <a:lnTo>
                  <a:pt x="14369" y="21084"/>
                </a:lnTo>
                <a:lnTo>
                  <a:pt x="14556" y="20775"/>
                </a:lnTo>
                <a:close/>
              </a:path>
              <a:path extrusionOk="0" h="120000" w="120000">
                <a:moveTo>
                  <a:pt x="15676" y="18914"/>
                </a:moveTo>
                <a:lnTo>
                  <a:pt x="15489" y="18294"/>
                </a:lnTo>
                <a:lnTo>
                  <a:pt x="15116" y="19534"/>
                </a:lnTo>
                <a:lnTo>
                  <a:pt x="15676" y="18914"/>
                </a:lnTo>
                <a:close/>
              </a:path>
              <a:path extrusionOk="0" h="120000" w="120000">
                <a:moveTo>
                  <a:pt x="17542" y="85580"/>
                </a:moveTo>
                <a:lnTo>
                  <a:pt x="17356" y="85271"/>
                </a:lnTo>
                <a:lnTo>
                  <a:pt x="17356" y="85580"/>
                </a:lnTo>
                <a:lnTo>
                  <a:pt x="17542" y="85580"/>
                </a:lnTo>
                <a:close/>
              </a:path>
              <a:path extrusionOk="0" h="120000" w="120000">
                <a:moveTo>
                  <a:pt x="18662" y="87441"/>
                </a:moveTo>
                <a:lnTo>
                  <a:pt x="18476" y="86820"/>
                </a:lnTo>
                <a:lnTo>
                  <a:pt x="18289" y="87441"/>
                </a:lnTo>
                <a:lnTo>
                  <a:pt x="18662" y="87441"/>
                </a:lnTo>
                <a:close/>
              </a:path>
              <a:path extrusionOk="0" h="120000" w="120000">
                <a:moveTo>
                  <a:pt x="18844" y="91062"/>
                </a:moveTo>
                <a:lnTo>
                  <a:pt x="18289" y="91162"/>
                </a:lnTo>
                <a:lnTo>
                  <a:pt x="18289" y="91472"/>
                </a:lnTo>
                <a:lnTo>
                  <a:pt x="18844" y="91062"/>
                </a:lnTo>
                <a:close/>
              </a:path>
              <a:path extrusionOk="0" h="120000" w="120000">
                <a:moveTo>
                  <a:pt x="18662" y="89611"/>
                </a:moveTo>
                <a:lnTo>
                  <a:pt x="18844" y="91062"/>
                </a:lnTo>
                <a:lnTo>
                  <a:pt x="18662" y="89302"/>
                </a:lnTo>
                <a:lnTo>
                  <a:pt x="18662" y="89611"/>
                </a:lnTo>
                <a:close/>
              </a:path>
              <a:path extrusionOk="0" h="120000" w="120000">
                <a:moveTo>
                  <a:pt x="22581" y="93332"/>
                </a:moveTo>
                <a:lnTo>
                  <a:pt x="22395" y="92712"/>
                </a:lnTo>
                <a:lnTo>
                  <a:pt x="22208" y="92712"/>
                </a:lnTo>
                <a:lnTo>
                  <a:pt x="22581" y="93332"/>
                </a:lnTo>
                <a:close/>
              </a:path>
              <a:path extrusionOk="0" h="120000" w="120000">
                <a:moveTo>
                  <a:pt x="20901" y="19844"/>
                </a:moveTo>
                <a:lnTo>
                  <a:pt x="20715" y="20155"/>
                </a:lnTo>
                <a:lnTo>
                  <a:pt x="20901" y="20464"/>
                </a:lnTo>
                <a:lnTo>
                  <a:pt x="20901" y="19844"/>
                </a:lnTo>
                <a:close/>
              </a:path>
              <a:path extrusionOk="0" h="120000" w="120000">
                <a:moveTo>
                  <a:pt x="21462" y="96433"/>
                </a:moveTo>
                <a:lnTo>
                  <a:pt x="21088" y="95503"/>
                </a:lnTo>
                <a:lnTo>
                  <a:pt x="21088" y="96123"/>
                </a:lnTo>
                <a:lnTo>
                  <a:pt x="21462" y="96433"/>
                </a:lnTo>
                <a:close/>
              </a:path>
              <a:path extrusionOk="0" h="120000" w="120000">
                <a:moveTo>
                  <a:pt x="21648" y="92712"/>
                </a:moveTo>
                <a:lnTo>
                  <a:pt x="21275" y="92712"/>
                </a:lnTo>
                <a:lnTo>
                  <a:pt x="21462" y="93023"/>
                </a:lnTo>
                <a:lnTo>
                  <a:pt x="21648" y="92712"/>
                </a:lnTo>
                <a:close/>
              </a:path>
              <a:path extrusionOk="0" h="120000" w="120000">
                <a:moveTo>
                  <a:pt x="16982" y="82790"/>
                </a:moveTo>
                <a:lnTo>
                  <a:pt x="16982" y="85891"/>
                </a:lnTo>
                <a:lnTo>
                  <a:pt x="16982" y="82790"/>
                </a:lnTo>
                <a:close/>
              </a:path>
              <a:path extrusionOk="0" h="120000" w="120000">
                <a:moveTo>
                  <a:pt x="16423" y="83410"/>
                </a:moveTo>
                <a:lnTo>
                  <a:pt x="16236" y="83100"/>
                </a:lnTo>
                <a:lnTo>
                  <a:pt x="16236" y="83720"/>
                </a:lnTo>
                <a:lnTo>
                  <a:pt x="16423" y="83410"/>
                </a:lnTo>
                <a:close/>
              </a:path>
              <a:path extrusionOk="0" h="120000" w="120000">
                <a:moveTo>
                  <a:pt x="16050" y="74727"/>
                </a:moveTo>
                <a:lnTo>
                  <a:pt x="16423" y="73798"/>
                </a:lnTo>
                <a:lnTo>
                  <a:pt x="15862" y="74418"/>
                </a:lnTo>
                <a:lnTo>
                  <a:pt x="16050" y="74727"/>
                </a:lnTo>
                <a:close/>
              </a:path>
              <a:path extrusionOk="0" h="120000" w="120000">
                <a:moveTo>
                  <a:pt x="15489" y="71937"/>
                </a:moveTo>
                <a:lnTo>
                  <a:pt x="15303" y="71627"/>
                </a:lnTo>
                <a:lnTo>
                  <a:pt x="15489" y="72247"/>
                </a:lnTo>
                <a:lnTo>
                  <a:pt x="15489" y="71937"/>
                </a:lnTo>
                <a:close/>
              </a:path>
              <a:path extrusionOk="0" h="120000" w="120000">
                <a:moveTo>
                  <a:pt x="12130" y="22325"/>
                </a:moveTo>
                <a:lnTo>
                  <a:pt x="12130" y="22946"/>
                </a:lnTo>
                <a:lnTo>
                  <a:pt x="12130" y="22325"/>
                </a:lnTo>
                <a:close/>
              </a:path>
              <a:path extrusionOk="0" h="120000" w="120000">
                <a:moveTo>
                  <a:pt x="22954" y="94572"/>
                </a:moveTo>
                <a:lnTo>
                  <a:pt x="22768" y="94263"/>
                </a:lnTo>
                <a:lnTo>
                  <a:pt x="22768" y="94572"/>
                </a:lnTo>
                <a:lnTo>
                  <a:pt x="22954" y="94572"/>
                </a:lnTo>
                <a:close/>
              </a:path>
              <a:path extrusionOk="0" h="120000" w="120000">
                <a:moveTo>
                  <a:pt x="24261" y="93952"/>
                </a:moveTo>
                <a:lnTo>
                  <a:pt x="24074" y="93952"/>
                </a:lnTo>
                <a:lnTo>
                  <a:pt x="24074" y="94263"/>
                </a:lnTo>
                <a:lnTo>
                  <a:pt x="24261" y="93952"/>
                </a:lnTo>
                <a:close/>
              </a:path>
              <a:path extrusionOk="0" h="120000" w="120000">
                <a:moveTo>
                  <a:pt x="24447" y="95193"/>
                </a:moveTo>
                <a:lnTo>
                  <a:pt x="24261" y="94572"/>
                </a:lnTo>
                <a:lnTo>
                  <a:pt x="24261" y="95193"/>
                </a:lnTo>
                <a:lnTo>
                  <a:pt x="24447" y="95193"/>
                </a:lnTo>
                <a:close/>
              </a:path>
              <a:path extrusionOk="0" h="120000" w="120000">
                <a:moveTo>
                  <a:pt x="25381" y="96743"/>
                </a:moveTo>
                <a:lnTo>
                  <a:pt x="25008" y="96433"/>
                </a:lnTo>
                <a:lnTo>
                  <a:pt x="25008" y="96743"/>
                </a:lnTo>
                <a:lnTo>
                  <a:pt x="25381" y="96743"/>
                </a:lnTo>
                <a:close/>
              </a:path>
              <a:path extrusionOk="0" h="120000" w="120000">
                <a:moveTo>
                  <a:pt x="25194" y="39379"/>
                </a:moveTo>
                <a:lnTo>
                  <a:pt x="24820" y="39689"/>
                </a:lnTo>
                <a:lnTo>
                  <a:pt x="25381" y="39379"/>
                </a:lnTo>
                <a:lnTo>
                  <a:pt x="25194" y="39379"/>
                </a:lnTo>
                <a:close/>
              </a:path>
              <a:path extrusionOk="0" h="120000" w="120000">
                <a:moveTo>
                  <a:pt x="25940" y="37519"/>
                </a:moveTo>
                <a:lnTo>
                  <a:pt x="25754" y="37519"/>
                </a:lnTo>
                <a:lnTo>
                  <a:pt x="25567" y="37829"/>
                </a:lnTo>
                <a:lnTo>
                  <a:pt x="25940" y="37519"/>
                </a:lnTo>
                <a:close/>
              </a:path>
              <a:path extrusionOk="0" h="120000" w="120000">
                <a:moveTo>
                  <a:pt x="23517" y="93987"/>
                </a:moveTo>
                <a:lnTo>
                  <a:pt x="23327" y="93332"/>
                </a:lnTo>
                <a:lnTo>
                  <a:pt x="23327" y="93643"/>
                </a:lnTo>
                <a:lnTo>
                  <a:pt x="23517" y="93987"/>
                </a:lnTo>
                <a:close/>
              </a:path>
              <a:path extrusionOk="0" h="120000" w="120000">
                <a:moveTo>
                  <a:pt x="23514" y="34417"/>
                </a:moveTo>
                <a:lnTo>
                  <a:pt x="23517" y="93987"/>
                </a:lnTo>
                <a:lnTo>
                  <a:pt x="23927" y="34316"/>
                </a:lnTo>
                <a:lnTo>
                  <a:pt x="23514" y="34417"/>
                </a:lnTo>
                <a:close/>
              </a:path>
              <a:path extrusionOk="0" h="120000" w="120000">
                <a:moveTo>
                  <a:pt x="24820" y="98604"/>
                </a:moveTo>
                <a:lnTo>
                  <a:pt x="24889" y="98911"/>
                </a:lnTo>
                <a:lnTo>
                  <a:pt x="25008" y="98913"/>
                </a:lnTo>
                <a:lnTo>
                  <a:pt x="24820" y="98604"/>
                </a:lnTo>
                <a:close/>
              </a:path>
              <a:path extrusionOk="0" h="120000" w="120000">
                <a:moveTo>
                  <a:pt x="23826" y="96017"/>
                </a:moveTo>
                <a:lnTo>
                  <a:pt x="24074" y="96743"/>
                </a:lnTo>
                <a:lnTo>
                  <a:pt x="24261" y="96743"/>
                </a:lnTo>
                <a:lnTo>
                  <a:pt x="23826" y="96017"/>
                </a:lnTo>
                <a:close/>
              </a:path>
              <a:path extrusionOk="0" h="120000" w="120000">
                <a:moveTo>
                  <a:pt x="57293" y="89611"/>
                </a:moveTo>
                <a:lnTo>
                  <a:pt x="56920" y="89302"/>
                </a:lnTo>
                <a:lnTo>
                  <a:pt x="56920" y="89611"/>
                </a:lnTo>
                <a:lnTo>
                  <a:pt x="57293" y="89611"/>
                </a:lnTo>
                <a:close/>
              </a:path>
              <a:path extrusionOk="0" h="120000" w="120000">
                <a:moveTo>
                  <a:pt x="58973" y="87441"/>
                </a:moveTo>
                <a:lnTo>
                  <a:pt x="58973" y="88371"/>
                </a:lnTo>
                <a:lnTo>
                  <a:pt x="58973" y="87441"/>
                </a:lnTo>
                <a:close/>
              </a:path>
              <a:path extrusionOk="0" h="120000" w="120000">
                <a:moveTo>
                  <a:pt x="58040" y="85891"/>
                </a:moveTo>
                <a:lnTo>
                  <a:pt x="58226" y="85271"/>
                </a:lnTo>
                <a:lnTo>
                  <a:pt x="57853" y="85580"/>
                </a:lnTo>
                <a:lnTo>
                  <a:pt x="58040" y="85891"/>
                </a:lnTo>
                <a:close/>
              </a:path>
              <a:path extrusionOk="0" h="120000" w="120000">
                <a:moveTo>
                  <a:pt x="57667" y="91472"/>
                </a:moveTo>
                <a:lnTo>
                  <a:pt x="57480" y="89922"/>
                </a:lnTo>
                <a:lnTo>
                  <a:pt x="57480" y="90852"/>
                </a:lnTo>
                <a:lnTo>
                  <a:pt x="57667" y="91472"/>
                </a:lnTo>
                <a:close/>
              </a:path>
              <a:path extrusionOk="0" h="120000" w="120000">
                <a:moveTo>
                  <a:pt x="57853" y="92092"/>
                </a:moveTo>
                <a:lnTo>
                  <a:pt x="57667" y="92403"/>
                </a:lnTo>
                <a:lnTo>
                  <a:pt x="57853" y="92403"/>
                </a:lnTo>
                <a:lnTo>
                  <a:pt x="57853" y="92092"/>
                </a:lnTo>
                <a:close/>
              </a:path>
              <a:path extrusionOk="0" h="120000" w="120000">
                <a:moveTo>
                  <a:pt x="55987" y="29767"/>
                </a:moveTo>
                <a:lnTo>
                  <a:pt x="56295" y="81050"/>
                </a:lnTo>
                <a:lnTo>
                  <a:pt x="56360" y="30077"/>
                </a:lnTo>
                <a:lnTo>
                  <a:pt x="55987" y="29767"/>
                </a:lnTo>
                <a:close/>
              </a:path>
              <a:path extrusionOk="0" h="120000" w="120000">
                <a:moveTo>
                  <a:pt x="57480" y="27287"/>
                </a:moveTo>
                <a:lnTo>
                  <a:pt x="57293" y="26356"/>
                </a:lnTo>
                <a:lnTo>
                  <a:pt x="57293" y="26976"/>
                </a:lnTo>
                <a:lnTo>
                  <a:pt x="57480" y="27287"/>
                </a:lnTo>
                <a:close/>
              </a:path>
              <a:path extrusionOk="0" h="120000" w="120000">
                <a:moveTo>
                  <a:pt x="57145" y="28089"/>
                </a:moveTo>
                <a:lnTo>
                  <a:pt x="57480" y="27287"/>
                </a:lnTo>
                <a:lnTo>
                  <a:pt x="57107" y="26976"/>
                </a:lnTo>
                <a:lnTo>
                  <a:pt x="57145" y="28089"/>
                </a:lnTo>
                <a:close/>
              </a:path>
              <a:path extrusionOk="0" h="120000" w="120000">
                <a:moveTo>
                  <a:pt x="56920" y="88062"/>
                </a:moveTo>
                <a:lnTo>
                  <a:pt x="56733" y="84340"/>
                </a:lnTo>
                <a:lnTo>
                  <a:pt x="56733" y="88062"/>
                </a:lnTo>
                <a:lnTo>
                  <a:pt x="56920" y="88062"/>
                </a:lnTo>
                <a:close/>
              </a:path>
              <a:path extrusionOk="0" h="120000" w="120000">
                <a:moveTo>
                  <a:pt x="57293" y="84650"/>
                </a:moveTo>
                <a:lnTo>
                  <a:pt x="57293" y="89611"/>
                </a:lnTo>
                <a:lnTo>
                  <a:pt x="57480" y="89922"/>
                </a:lnTo>
                <a:lnTo>
                  <a:pt x="57293" y="84650"/>
                </a:lnTo>
                <a:close/>
              </a:path>
              <a:path extrusionOk="0" h="120000" w="120000">
                <a:moveTo>
                  <a:pt x="56920" y="89922"/>
                </a:moveTo>
                <a:lnTo>
                  <a:pt x="56547" y="89922"/>
                </a:lnTo>
                <a:lnTo>
                  <a:pt x="56920" y="90232"/>
                </a:lnTo>
                <a:lnTo>
                  <a:pt x="56920" y="89922"/>
                </a:lnTo>
                <a:close/>
              </a:path>
              <a:path extrusionOk="0" h="120000" w="120000">
                <a:moveTo>
                  <a:pt x="56547" y="88371"/>
                </a:moveTo>
                <a:lnTo>
                  <a:pt x="56360" y="87131"/>
                </a:lnTo>
                <a:lnTo>
                  <a:pt x="56360" y="87751"/>
                </a:lnTo>
                <a:lnTo>
                  <a:pt x="56547" y="88371"/>
                </a:lnTo>
                <a:close/>
              </a:path>
              <a:path extrusionOk="0" h="120000" w="120000">
                <a:moveTo>
                  <a:pt x="56733" y="83720"/>
                </a:moveTo>
                <a:lnTo>
                  <a:pt x="56547" y="83100"/>
                </a:lnTo>
                <a:lnTo>
                  <a:pt x="56547" y="83720"/>
                </a:lnTo>
                <a:lnTo>
                  <a:pt x="56733" y="83720"/>
                </a:lnTo>
                <a:close/>
              </a:path>
              <a:path extrusionOk="0" h="120000" w="120000">
                <a:moveTo>
                  <a:pt x="51148" y="71741"/>
                </a:moveTo>
                <a:lnTo>
                  <a:pt x="50762" y="71317"/>
                </a:lnTo>
                <a:lnTo>
                  <a:pt x="50762" y="71627"/>
                </a:lnTo>
                <a:lnTo>
                  <a:pt x="51148" y="71741"/>
                </a:lnTo>
                <a:close/>
              </a:path>
              <a:path extrusionOk="0" h="120000" w="120000">
                <a:moveTo>
                  <a:pt x="50948" y="65426"/>
                </a:moveTo>
                <a:lnTo>
                  <a:pt x="51148" y="71741"/>
                </a:lnTo>
                <a:lnTo>
                  <a:pt x="51135" y="65426"/>
                </a:lnTo>
                <a:lnTo>
                  <a:pt x="50948" y="65426"/>
                </a:lnTo>
                <a:close/>
              </a:path>
              <a:path extrusionOk="0" h="120000" w="120000">
                <a:moveTo>
                  <a:pt x="77262" y="36279"/>
                </a:moveTo>
                <a:lnTo>
                  <a:pt x="77075" y="35659"/>
                </a:lnTo>
                <a:lnTo>
                  <a:pt x="77075" y="35968"/>
                </a:lnTo>
                <a:lnTo>
                  <a:pt x="77262" y="36279"/>
                </a:lnTo>
                <a:close/>
              </a:path>
              <a:path extrusionOk="0" h="120000" w="120000">
                <a:moveTo>
                  <a:pt x="78195" y="34417"/>
                </a:moveTo>
                <a:lnTo>
                  <a:pt x="78009" y="34728"/>
                </a:lnTo>
                <a:lnTo>
                  <a:pt x="78195" y="34728"/>
                </a:lnTo>
                <a:lnTo>
                  <a:pt x="78195" y="34417"/>
                </a:lnTo>
                <a:close/>
              </a:path>
              <a:path extrusionOk="0" h="120000" w="120000">
                <a:moveTo>
                  <a:pt x="77075" y="20775"/>
                </a:moveTo>
                <a:lnTo>
                  <a:pt x="76702" y="35659"/>
                </a:lnTo>
                <a:lnTo>
                  <a:pt x="76889" y="35348"/>
                </a:lnTo>
                <a:lnTo>
                  <a:pt x="77075" y="20775"/>
                </a:lnTo>
                <a:close/>
              </a:path>
              <a:path extrusionOk="0" h="120000" w="120000">
                <a:moveTo>
                  <a:pt x="75210" y="20775"/>
                </a:moveTo>
                <a:lnTo>
                  <a:pt x="75170" y="20464"/>
                </a:lnTo>
                <a:lnTo>
                  <a:pt x="75023" y="20464"/>
                </a:lnTo>
                <a:lnTo>
                  <a:pt x="75210" y="20775"/>
                </a:lnTo>
                <a:close/>
              </a:path>
              <a:path extrusionOk="0" h="120000" w="120000">
                <a:moveTo>
                  <a:pt x="12317" y="83410"/>
                </a:moveTo>
                <a:lnTo>
                  <a:pt x="12130" y="83720"/>
                </a:lnTo>
                <a:lnTo>
                  <a:pt x="12317" y="84030"/>
                </a:lnTo>
                <a:lnTo>
                  <a:pt x="12317" y="83410"/>
                </a:lnTo>
                <a:close/>
              </a:path>
              <a:path extrusionOk="0" h="120000" w="120000">
                <a:moveTo>
                  <a:pt x="12317" y="85580"/>
                </a:moveTo>
                <a:lnTo>
                  <a:pt x="12317" y="84030"/>
                </a:lnTo>
                <a:lnTo>
                  <a:pt x="12130" y="84960"/>
                </a:lnTo>
                <a:lnTo>
                  <a:pt x="12317" y="85580"/>
                </a:lnTo>
                <a:close/>
              </a:path>
              <a:path extrusionOk="0" h="120000" w="120000">
                <a:moveTo>
                  <a:pt x="11570" y="82170"/>
                </a:moveTo>
                <a:lnTo>
                  <a:pt x="11384" y="80310"/>
                </a:lnTo>
                <a:lnTo>
                  <a:pt x="11384" y="80930"/>
                </a:lnTo>
                <a:lnTo>
                  <a:pt x="11570" y="82170"/>
                </a:lnTo>
                <a:close/>
              </a:path>
              <a:path extrusionOk="0" h="120000" w="120000">
                <a:moveTo>
                  <a:pt x="40684" y="63565"/>
                </a:moveTo>
                <a:lnTo>
                  <a:pt x="40497" y="63565"/>
                </a:lnTo>
                <a:lnTo>
                  <a:pt x="40497" y="63875"/>
                </a:lnTo>
                <a:lnTo>
                  <a:pt x="40684" y="63565"/>
                </a:lnTo>
                <a:close/>
              </a:path>
              <a:path extrusionOk="0" h="120000" w="120000">
                <a:moveTo>
                  <a:pt x="41990" y="47131"/>
                </a:moveTo>
                <a:lnTo>
                  <a:pt x="41804" y="47441"/>
                </a:lnTo>
                <a:lnTo>
                  <a:pt x="41990" y="48061"/>
                </a:lnTo>
                <a:lnTo>
                  <a:pt x="41990" y="47131"/>
                </a:lnTo>
                <a:close/>
              </a:path>
              <a:path extrusionOk="0" h="120000" w="120000">
                <a:moveTo>
                  <a:pt x="40497" y="64185"/>
                </a:moveTo>
                <a:lnTo>
                  <a:pt x="40311" y="64495"/>
                </a:lnTo>
                <a:lnTo>
                  <a:pt x="40497" y="64495"/>
                </a:lnTo>
                <a:lnTo>
                  <a:pt x="40497" y="64185"/>
                </a:lnTo>
                <a:close/>
              </a:path>
              <a:path extrusionOk="0" h="120000" w="120000">
                <a:moveTo>
                  <a:pt x="36466" y="48763"/>
                </a:moveTo>
                <a:lnTo>
                  <a:pt x="36391" y="46821"/>
                </a:lnTo>
                <a:lnTo>
                  <a:pt x="36322" y="47822"/>
                </a:lnTo>
                <a:lnTo>
                  <a:pt x="36466" y="48763"/>
                </a:lnTo>
                <a:close/>
              </a:path>
              <a:path extrusionOk="0" h="120000" w="120000">
                <a:moveTo>
                  <a:pt x="31912" y="37829"/>
                </a:moveTo>
                <a:lnTo>
                  <a:pt x="31726" y="37208"/>
                </a:lnTo>
                <a:lnTo>
                  <a:pt x="31726" y="37519"/>
                </a:lnTo>
                <a:lnTo>
                  <a:pt x="31912" y="37829"/>
                </a:lnTo>
                <a:close/>
              </a:path>
              <a:path extrusionOk="0" h="120000" w="120000">
                <a:moveTo>
                  <a:pt x="33405" y="25426"/>
                </a:moveTo>
                <a:lnTo>
                  <a:pt x="32658" y="52282"/>
                </a:lnTo>
                <a:lnTo>
                  <a:pt x="33146" y="52430"/>
                </a:lnTo>
                <a:lnTo>
                  <a:pt x="33405" y="25426"/>
                </a:lnTo>
                <a:close/>
              </a:path>
              <a:path extrusionOk="0" h="120000" w="120000">
                <a:moveTo>
                  <a:pt x="32285" y="35039"/>
                </a:moveTo>
                <a:lnTo>
                  <a:pt x="32099" y="34728"/>
                </a:lnTo>
                <a:lnTo>
                  <a:pt x="32099" y="35039"/>
                </a:lnTo>
                <a:lnTo>
                  <a:pt x="32285" y="35039"/>
                </a:lnTo>
                <a:close/>
              </a:path>
              <a:path extrusionOk="0" h="120000" w="120000">
                <a:moveTo>
                  <a:pt x="30790" y="45807"/>
                </a:moveTo>
                <a:lnTo>
                  <a:pt x="30233" y="45271"/>
                </a:lnTo>
                <a:lnTo>
                  <a:pt x="30233" y="45581"/>
                </a:lnTo>
                <a:lnTo>
                  <a:pt x="30790" y="45807"/>
                </a:lnTo>
                <a:close/>
              </a:path>
              <a:path extrusionOk="0" h="120000" w="120000">
                <a:moveTo>
                  <a:pt x="30704" y="40000"/>
                </a:moveTo>
                <a:lnTo>
                  <a:pt x="30790" y="45807"/>
                </a:lnTo>
                <a:lnTo>
                  <a:pt x="31036" y="39971"/>
                </a:lnTo>
                <a:lnTo>
                  <a:pt x="30704" y="40000"/>
                </a:lnTo>
                <a:close/>
              </a:path>
              <a:path extrusionOk="0" h="120000" w="120000">
                <a:moveTo>
                  <a:pt x="23297" y="20722"/>
                </a:moveTo>
                <a:lnTo>
                  <a:pt x="23514" y="19224"/>
                </a:lnTo>
                <a:lnTo>
                  <a:pt x="23217" y="19979"/>
                </a:lnTo>
                <a:lnTo>
                  <a:pt x="23297" y="20722"/>
                </a:lnTo>
                <a:close/>
              </a:path>
              <a:path extrusionOk="0" h="120000" w="120000">
                <a:moveTo>
                  <a:pt x="27433" y="39379"/>
                </a:moveTo>
                <a:lnTo>
                  <a:pt x="27620" y="40620"/>
                </a:lnTo>
                <a:lnTo>
                  <a:pt x="27986" y="38753"/>
                </a:lnTo>
                <a:lnTo>
                  <a:pt x="27433" y="39379"/>
                </a:lnTo>
                <a:close/>
              </a:path>
              <a:path extrusionOk="0" h="120000" w="120000">
                <a:moveTo>
                  <a:pt x="27807" y="40000"/>
                </a:moveTo>
                <a:lnTo>
                  <a:pt x="27807" y="40620"/>
                </a:lnTo>
                <a:lnTo>
                  <a:pt x="27807" y="40000"/>
                </a:lnTo>
                <a:close/>
              </a:path>
              <a:path extrusionOk="0" h="120000" w="120000">
                <a:moveTo>
                  <a:pt x="36018" y="17054"/>
                </a:moveTo>
                <a:lnTo>
                  <a:pt x="35645" y="16743"/>
                </a:lnTo>
                <a:lnTo>
                  <a:pt x="35645" y="17054"/>
                </a:lnTo>
                <a:lnTo>
                  <a:pt x="36018" y="17054"/>
                </a:lnTo>
                <a:close/>
              </a:path>
              <a:path extrusionOk="0" h="120000" w="120000">
                <a:moveTo>
                  <a:pt x="39191" y="17054"/>
                </a:moveTo>
                <a:lnTo>
                  <a:pt x="39004" y="16743"/>
                </a:lnTo>
                <a:lnTo>
                  <a:pt x="39004" y="17054"/>
                </a:lnTo>
                <a:lnTo>
                  <a:pt x="39191" y="17054"/>
                </a:lnTo>
                <a:close/>
              </a:path>
              <a:path extrusionOk="0" h="120000" w="120000">
                <a:moveTo>
                  <a:pt x="37697" y="17054"/>
                </a:moveTo>
                <a:lnTo>
                  <a:pt x="37138" y="16434"/>
                </a:lnTo>
                <a:lnTo>
                  <a:pt x="37138" y="17054"/>
                </a:lnTo>
                <a:lnTo>
                  <a:pt x="37697" y="17054"/>
                </a:lnTo>
                <a:close/>
              </a:path>
              <a:path extrusionOk="0" h="120000" w="120000">
                <a:moveTo>
                  <a:pt x="37138" y="18294"/>
                </a:moveTo>
                <a:lnTo>
                  <a:pt x="37324" y="25736"/>
                </a:lnTo>
                <a:lnTo>
                  <a:pt x="37511" y="18604"/>
                </a:lnTo>
                <a:lnTo>
                  <a:pt x="37138" y="18294"/>
                </a:lnTo>
                <a:close/>
              </a:path>
              <a:path extrusionOk="0" h="120000" w="120000">
                <a:moveTo>
                  <a:pt x="37138" y="16434"/>
                </a:moveTo>
                <a:lnTo>
                  <a:pt x="36951" y="8062"/>
                </a:lnTo>
                <a:lnTo>
                  <a:pt x="36951" y="16434"/>
                </a:lnTo>
                <a:lnTo>
                  <a:pt x="37138" y="16434"/>
                </a:lnTo>
                <a:close/>
              </a:path>
              <a:path extrusionOk="0" h="120000" w="120000">
                <a:moveTo>
                  <a:pt x="36018" y="4651"/>
                </a:moveTo>
                <a:lnTo>
                  <a:pt x="36018" y="17054"/>
                </a:lnTo>
                <a:lnTo>
                  <a:pt x="36205" y="17054"/>
                </a:lnTo>
                <a:lnTo>
                  <a:pt x="36018" y="4651"/>
                </a:lnTo>
                <a:close/>
              </a:path>
              <a:path extrusionOk="0" h="120000" w="120000">
                <a:moveTo>
                  <a:pt x="60652" y="19844"/>
                </a:moveTo>
                <a:lnTo>
                  <a:pt x="60093" y="18604"/>
                </a:lnTo>
                <a:lnTo>
                  <a:pt x="60093" y="18914"/>
                </a:lnTo>
                <a:lnTo>
                  <a:pt x="60652" y="19844"/>
                </a:lnTo>
                <a:close/>
              </a:path>
              <a:path extrusionOk="0" h="120000" w="120000">
                <a:moveTo>
                  <a:pt x="59244" y="86780"/>
                </a:moveTo>
                <a:lnTo>
                  <a:pt x="58973" y="85580"/>
                </a:lnTo>
                <a:lnTo>
                  <a:pt x="58973" y="85891"/>
                </a:lnTo>
                <a:lnTo>
                  <a:pt x="59244" y="86780"/>
                </a:lnTo>
                <a:close/>
              </a:path>
              <a:path extrusionOk="0" h="120000" w="120000">
                <a:moveTo>
                  <a:pt x="61213" y="21084"/>
                </a:moveTo>
                <a:lnTo>
                  <a:pt x="61586" y="21084"/>
                </a:lnTo>
                <a:lnTo>
                  <a:pt x="61213" y="21084"/>
                </a:lnTo>
                <a:close/>
              </a:path>
              <a:path extrusionOk="0" h="120000" w="120000">
                <a:moveTo>
                  <a:pt x="28366" y="46511"/>
                </a:moveTo>
                <a:lnTo>
                  <a:pt x="32659" y="53333"/>
                </a:lnTo>
                <a:lnTo>
                  <a:pt x="32472" y="53022"/>
                </a:lnTo>
                <a:lnTo>
                  <a:pt x="28366" y="46511"/>
                </a:lnTo>
                <a:close/>
              </a:path>
              <a:path extrusionOk="0" h="120000" w="120000">
                <a:moveTo>
                  <a:pt x="33778" y="54573"/>
                </a:moveTo>
                <a:lnTo>
                  <a:pt x="34152" y="54883"/>
                </a:lnTo>
                <a:lnTo>
                  <a:pt x="33966" y="54573"/>
                </a:lnTo>
                <a:lnTo>
                  <a:pt x="33778" y="54573"/>
                </a:lnTo>
                <a:close/>
              </a:path>
              <a:path extrusionOk="0" h="120000" w="120000">
                <a:moveTo>
                  <a:pt x="46469" y="27287"/>
                </a:moveTo>
                <a:lnTo>
                  <a:pt x="50388" y="72247"/>
                </a:lnTo>
                <a:lnTo>
                  <a:pt x="46469" y="26666"/>
                </a:lnTo>
                <a:lnTo>
                  <a:pt x="46469" y="27287"/>
                </a:lnTo>
                <a:close/>
              </a:path>
              <a:path extrusionOk="0" h="120000" w="120000">
                <a:moveTo>
                  <a:pt x="62146" y="57984"/>
                </a:moveTo>
                <a:lnTo>
                  <a:pt x="61959" y="58604"/>
                </a:lnTo>
                <a:lnTo>
                  <a:pt x="62146" y="58294"/>
                </a:lnTo>
                <a:lnTo>
                  <a:pt x="62146" y="57984"/>
                </a:lnTo>
                <a:close/>
              </a:path>
              <a:path extrusionOk="0" h="120000" w="120000">
                <a:moveTo>
                  <a:pt x="62519" y="55813"/>
                </a:moveTo>
                <a:lnTo>
                  <a:pt x="62332" y="56433"/>
                </a:lnTo>
                <a:lnTo>
                  <a:pt x="62519" y="56433"/>
                </a:lnTo>
                <a:lnTo>
                  <a:pt x="62519" y="55813"/>
                </a:lnTo>
                <a:close/>
              </a:path>
              <a:path extrusionOk="0" h="120000" w="120000">
                <a:moveTo>
                  <a:pt x="62892" y="11782"/>
                </a:moveTo>
                <a:lnTo>
                  <a:pt x="62705" y="2790"/>
                </a:lnTo>
                <a:lnTo>
                  <a:pt x="62519" y="11782"/>
                </a:lnTo>
                <a:lnTo>
                  <a:pt x="62892" y="11782"/>
                </a:lnTo>
                <a:close/>
              </a:path>
              <a:path extrusionOk="0" h="120000" w="120000">
                <a:moveTo>
                  <a:pt x="63079" y="8371"/>
                </a:moveTo>
                <a:lnTo>
                  <a:pt x="62892" y="8682"/>
                </a:lnTo>
                <a:lnTo>
                  <a:pt x="63265" y="8682"/>
                </a:lnTo>
                <a:lnTo>
                  <a:pt x="63079" y="8371"/>
                </a:lnTo>
                <a:close/>
              </a:path>
              <a:path extrusionOk="0" h="120000" w="120000">
                <a:moveTo>
                  <a:pt x="65505" y="51162"/>
                </a:moveTo>
                <a:lnTo>
                  <a:pt x="65318" y="50542"/>
                </a:lnTo>
                <a:lnTo>
                  <a:pt x="65318" y="51162"/>
                </a:lnTo>
                <a:lnTo>
                  <a:pt x="65505" y="51162"/>
                </a:lnTo>
                <a:close/>
              </a:path>
              <a:path extrusionOk="0" h="120000" w="120000">
                <a:moveTo>
                  <a:pt x="70730" y="98604"/>
                </a:moveTo>
                <a:lnTo>
                  <a:pt x="70544" y="98293"/>
                </a:lnTo>
                <a:lnTo>
                  <a:pt x="70544" y="98913"/>
                </a:lnTo>
                <a:lnTo>
                  <a:pt x="70730" y="98604"/>
                </a:lnTo>
                <a:close/>
              </a:path>
              <a:path extrusionOk="0" h="120000" w="120000">
                <a:moveTo>
                  <a:pt x="70544" y="98913"/>
                </a:moveTo>
                <a:lnTo>
                  <a:pt x="70357" y="95193"/>
                </a:lnTo>
                <a:lnTo>
                  <a:pt x="70357" y="98913"/>
                </a:lnTo>
                <a:lnTo>
                  <a:pt x="70544" y="98913"/>
                </a:lnTo>
                <a:close/>
              </a:path>
              <a:path extrusionOk="0" h="120000" w="120000">
                <a:moveTo>
                  <a:pt x="79875" y="19534"/>
                </a:moveTo>
                <a:lnTo>
                  <a:pt x="80204" y="20261"/>
                </a:lnTo>
                <a:lnTo>
                  <a:pt x="80070" y="19832"/>
                </a:lnTo>
                <a:lnTo>
                  <a:pt x="79875" y="19534"/>
                </a:lnTo>
                <a:close/>
              </a:path>
              <a:path extrusionOk="0" h="120000" w="120000">
                <a:moveTo>
                  <a:pt x="79688" y="107596"/>
                </a:moveTo>
                <a:lnTo>
                  <a:pt x="79502" y="107285"/>
                </a:lnTo>
                <a:lnTo>
                  <a:pt x="79502" y="107596"/>
                </a:lnTo>
                <a:lnTo>
                  <a:pt x="79688" y="107596"/>
                </a:lnTo>
                <a:close/>
              </a:path>
              <a:path extrusionOk="0" h="120000" w="120000">
                <a:moveTo>
                  <a:pt x="79315" y="107285"/>
                </a:moveTo>
                <a:lnTo>
                  <a:pt x="79129" y="84650"/>
                </a:lnTo>
                <a:lnTo>
                  <a:pt x="79129" y="106976"/>
                </a:lnTo>
                <a:lnTo>
                  <a:pt x="79315" y="107285"/>
                </a:lnTo>
                <a:close/>
              </a:path>
              <a:path extrusionOk="0" h="120000" w="120000">
                <a:moveTo>
                  <a:pt x="79785" y="85533"/>
                </a:moveTo>
                <a:lnTo>
                  <a:pt x="80062" y="86820"/>
                </a:lnTo>
                <a:lnTo>
                  <a:pt x="80062" y="86511"/>
                </a:lnTo>
                <a:lnTo>
                  <a:pt x="79785" y="85533"/>
                </a:lnTo>
                <a:close/>
              </a:path>
              <a:path extrusionOk="0" h="120000" w="120000">
                <a:moveTo>
                  <a:pt x="75396" y="101084"/>
                </a:moveTo>
                <a:lnTo>
                  <a:pt x="75210" y="100775"/>
                </a:lnTo>
                <a:lnTo>
                  <a:pt x="75210" y="101084"/>
                </a:lnTo>
                <a:lnTo>
                  <a:pt x="75396" y="101084"/>
                </a:lnTo>
                <a:close/>
              </a:path>
              <a:path extrusionOk="0" h="120000" w="120000">
                <a:moveTo>
                  <a:pt x="78195" y="76588"/>
                </a:moveTo>
                <a:lnTo>
                  <a:pt x="78382" y="106665"/>
                </a:lnTo>
                <a:lnTo>
                  <a:pt x="78942" y="77208"/>
                </a:lnTo>
                <a:lnTo>
                  <a:pt x="78195" y="76588"/>
                </a:lnTo>
                <a:close/>
              </a:path>
              <a:path extrusionOk="0" h="120000" w="120000">
                <a:moveTo>
                  <a:pt x="72783" y="97984"/>
                </a:moveTo>
                <a:lnTo>
                  <a:pt x="72410" y="97363"/>
                </a:lnTo>
                <a:lnTo>
                  <a:pt x="72410" y="97984"/>
                </a:lnTo>
                <a:lnTo>
                  <a:pt x="72783" y="97984"/>
                </a:lnTo>
                <a:close/>
              </a:path>
              <a:path extrusionOk="0" h="120000" w="120000">
                <a:moveTo>
                  <a:pt x="71567" y="94844"/>
                </a:moveTo>
                <a:lnTo>
                  <a:pt x="71477" y="71937"/>
                </a:lnTo>
                <a:lnTo>
                  <a:pt x="71407" y="93935"/>
                </a:lnTo>
                <a:lnTo>
                  <a:pt x="71567" y="94844"/>
                </a:lnTo>
                <a:close/>
              </a:path>
              <a:path extrusionOk="0" h="120000" w="120000">
                <a:moveTo>
                  <a:pt x="65505" y="67286"/>
                </a:moveTo>
                <a:lnTo>
                  <a:pt x="65878" y="99844"/>
                </a:lnTo>
                <a:lnTo>
                  <a:pt x="65560" y="67385"/>
                </a:lnTo>
                <a:lnTo>
                  <a:pt x="65505" y="67286"/>
                </a:lnTo>
                <a:close/>
              </a:path>
              <a:path extrusionOk="0" h="120000" w="120000">
                <a:moveTo>
                  <a:pt x="66251" y="3101"/>
                </a:moveTo>
                <a:lnTo>
                  <a:pt x="66090" y="7776"/>
                </a:lnTo>
                <a:lnTo>
                  <a:pt x="66725" y="7503"/>
                </a:lnTo>
                <a:lnTo>
                  <a:pt x="66251" y="3101"/>
                </a:lnTo>
                <a:close/>
              </a:path>
              <a:path extrusionOk="0" h="120000" w="120000">
                <a:moveTo>
                  <a:pt x="67931" y="48681"/>
                </a:moveTo>
                <a:lnTo>
                  <a:pt x="67744" y="47131"/>
                </a:lnTo>
                <a:lnTo>
                  <a:pt x="67430" y="49052"/>
                </a:lnTo>
                <a:lnTo>
                  <a:pt x="67931" y="48681"/>
                </a:lnTo>
                <a:close/>
              </a:path>
              <a:path extrusionOk="0" h="120000" w="120000">
                <a:moveTo>
                  <a:pt x="66438" y="17984"/>
                </a:moveTo>
                <a:lnTo>
                  <a:pt x="66251" y="17674"/>
                </a:lnTo>
                <a:lnTo>
                  <a:pt x="66251" y="17984"/>
                </a:lnTo>
                <a:lnTo>
                  <a:pt x="66438" y="17984"/>
                </a:lnTo>
                <a:close/>
              </a:path>
              <a:path extrusionOk="0" h="120000" w="120000">
                <a:moveTo>
                  <a:pt x="64945" y="51162"/>
                </a:moveTo>
                <a:lnTo>
                  <a:pt x="64759" y="52713"/>
                </a:lnTo>
                <a:lnTo>
                  <a:pt x="64945" y="52713"/>
                </a:lnTo>
                <a:lnTo>
                  <a:pt x="64945" y="51162"/>
                </a:lnTo>
                <a:close/>
              </a:path>
              <a:path extrusionOk="0" h="120000" w="120000">
                <a:moveTo>
                  <a:pt x="62892" y="13023"/>
                </a:moveTo>
                <a:lnTo>
                  <a:pt x="63045" y="22217"/>
                </a:lnTo>
                <a:lnTo>
                  <a:pt x="63079" y="13023"/>
                </a:lnTo>
                <a:lnTo>
                  <a:pt x="62892" y="13023"/>
                </a:lnTo>
                <a:close/>
              </a:path>
              <a:path extrusionOk="0" h="120000" w="120000">
                <a:moveTo>
                  <a:pt x="63079" y="24806"/>
                </a:moveTo>
                <a:lnTo>
                  <a:pt x="62705" y="23566"/>
                </a:lnTo>
                <a:lnTo>
                  <a:pt x="62705" y="24186"/>
                </a:lnTo>
                <a:lnTo>
                  <a:pt x="63079" y="24806"/>
                </a:lnTo>
                <a:close/>
              </a:path>
              <a:path extrusionOk="0" h="120000" w="120000">
                <a:moveTo>
                  <a:pt x="61772" y="12403"/>
                </a:moveTo>
                <a:lnTo>
                  <a:pt x="62206" y="20563"/>
                </a:lnTo>
                <a:lnTo>
                  <a:pt x="61959" y="12092"/>
                </a:lnTo>
                <a:lnTo>
                  <a:pt x="61772" y="12403"/>
                </a:lnTo>
                <a:close/>
              </a:path>
              <a:path extrusionOk="0" h="120000" w="120000">
                <a:moveTo>
                  <a:pt x="61399" y="13643"/>
                </a:moveTo>
                <a:lnTo>
                  <a:pt x="61213" y="13023"/>
                </a:lnTo>
                <a:lnTo>
                  <a:pt x="61026" y="13333"/>
                </a:lnTo>
                <a:lnTo>
                  <a:pt x="61399" y="13643"/>
                </a:lnTo>
                <a:close/>
              </a:path>
              <a:path extrusionOk="0" h="120000" w="120000">
                <a:moveTo>
                  <a:pt x="61399" y="6201"/>
                </a:moveTo>
                <a:lnTo>
                  <a:pt x="61213" y="5271"/>
                </a:lnTo>
                <a:lnTo>
                  <a:pt x="61213" y="5581"/>
                </a:lnTo>
                <a:lnTo>
                  <a:pt x="61399" y="6201"/>
                </a:lnTo>
                <a:close/>
              </a:path>
              <a:path extrusionOk="0" h="120000" w="120000">
                <a:moveTo>
                  <a:pt x="61026" y="30387"/>
                </a:moveTo>
                <a:lnTo>
                  <a:pt x="61213" y="31627"/>
                </a:lnTo>
                <a:lnTo>
                  <a:pt x="61026" y="30077"/>
                </a:lnTo>
                <a:lnTo>
                  <a:pt x="61026" y="30387"/>
                </a:lnTo>
                <a:close/>
              </a:path>
              <a:path extrusionOk="0" h="120000" w="120000">
                <a:moveTo>
                  <a:pt x="60840" y="14573"/>
                </a:moveTo>
                <a:lnTo>
                  <a:pt x="61026" y="19844"/>
                </a:lnTo>
                <a:lnTo>
                  <a:pt x="60840" y="14263"/>
                </a:lnTo>
                <a:lnTo>
                  <a:pt x="60840" y="14573"/>
                </a:lnTo>
                <a:close/>
              </a:path>
              <a:path extrusionOk="0" h="120000" w="120000">
                <a:moveTo>
                  <a:pt x="60452" y="91378"/>
                </a:moveTo>
                <a:lnTo>
                  <a:pt x="60401" y="89426"/>
                </a:lnTo>
                <a:lnTo>
                  <a:pt x="60346" y="90343"/>
                </a:lnTo>
                <a:lnTo>
                  <a:pt x="60452" y="91378"/>
                </a:lnTo>
                <a:close/>
              </a:path>
              <a:path extrusionOk="0" h="120000" w="120000">
                <a:moveTo>
                  <a:pt x="68430" y="39675"/>
                </a:moveTo>
                <a:lnTo>
                  <a:pt x="68304" y="39689"/>
                </a:lnTo>
                <a:lnTo>
                  <a:pt x="68430" y="39675"/>
                </a:lnTo>
                <a:close/>
              </a:path>
              <a:path extrusionOk="0" h="120000" w="120000">
                <a:moveTo>
                  <a:pt x="69640" y="13802"/>
                </a:moveTo>
                <a:lnTo>
                  <a:pt x="69610" y="13023"/>
                </a:lnTo>
                <a:lnTo>
                  <a:pt x="69610" y="13333"/>
                </a:lnTo>
                <a:lnTo>
                  <a:pt x="69640" y="13802"/>
                </a:lnTo>
                <a:close/>
              </a:path>
              <a:path extrusionOk="0" h="120000" w="120000">
                <a:moveTo>
                  <a:pt x="70357" y="7131"/>
                </a:moveTo>
                <a:lnTo>
                  <a:pt x="70917" y="5891"/>
                </a:lnTo>
                <a:lnTo>
                  <a:pt x="70171" y="6511"/>
                </a:lnTo>
                <a:lnTo>
                  <a:pt x="70357" y="7131"/>
                </a:lnTo>
                <a:close/>
              </a:path>
              <a:path extrusionOk="0" h="120000" w="120000">
                <a:moveTo>
                  <a:pt x="71104" y="4651"/>
                </a:moveTo>
                <a:lnTo>
                  <a:pt x="71272" y="14637"/>
                </a:lnTo>
                <a:lnTo>
                  <a:pt x="71290" y="4030"/>
                </a:lnTo>
                <a:lnTo>
                  <a:pt x="71104" y="4651"/>
                </a:lnTo>
                <a:close/>
              </a:path>
              <a:path extrusionOk="0" h="120000" w="120000">
                <a:moveTo>
                  <a:pt x="70544" y="28527"/>
                </a:moveTo>
                <a:lnTo>
                  <a:pt x="70917" y="37829"/>
                </a:lnTo>
                <a:lnTo>
                  <a:pt x="70575" y="28587"/>
                </a:lnTo>
                <a:lnTo>
                  <a:pt x="70544" y="28527"/>
                </a:lnTo>
                <a:close/>
              </a:path>
              <a:path extrusionOk="0" h="120000" w="120000">
                <a:moveTo>
                  <a:pt x="69865" y="23413"/>
                </a:moveTo>
                <a:lnTo>
                  <a:pt x="69893" y="38041"/>
                </a:lnTo>
                <a:lnTo>
                  <a:pt x="70526" y="22954"/>
                </a:lnTo>
                <a:lnTo>
                  <a:pt x="69865" y="23413"/>
                </a:lnTo>
                <a:close/>
              </a:path>
              <a:path extrusionOk="0" h="120000" w="120000">
                <a:moveTo>
                  <a:pt x="68491" y="39069"/>
                </a:moveTo>
                <a:lnTo>
                  <a:pt x="68304" y="25736"/>
                </a:lnTo>
                <a:lnTo>
                  <a:pt x="68304" y="39069"/>
                </a:lnTo>
                <a:lnTo>
                  <a:pt x="68491" y="39069"/>
                </a:lnTo>
                <a:close/>
              </a:path>
              <a:path extrusionOk="0" h="120000" w="120000">
                <a:moveTo>
                  <a:pt x="67931" y="23875"/>
                </a:moveTo>
                <a:lnTo>
                  <a:pt x="68117" y="25116"/>
                </a:lnTo>
                <a:lnTo>
                  <a:pt x="68491" y="24806"/>
                </a:lnTo>
                <a:lnTo>
                  <a:pt x="67931" y="23875"/>
                </a:lnTo>
                <a:close/>
              </a:path>
              <a:path extrusionOk="0" h="120000" w="120000">
                <a:moveTo>
                  <a:pt x="51694" y="8371"/>
                </a:moveTo>
                <a:lnTo>
                  <a:pt x="51508" y="7442"/>
                </a:lnTo>
                <a:lnTo>
                  <a:pt x="51508" y="8062"/>
                </a:lnTo>
                <a:lnTo>
                  <a:pt x="51694" y="8371"/>
                </a:lnTo>
                <a:close/>
              </a:path>
              <a:path extrusionOk="0" h="120000" w="120000">
                <a:moveTo>
                  <a:pt x="52068" y="9611"/>
                </a:moveTo>
                <a:lnTo>
                  <a:pt x="51694" y="8371"/>
                </a:lnTo>
                <a:lnTo>
                  <a:pt x="51694" y="8991"/>
                </a:lnTo>
                <a:lnTo>
                  <a:pt x="52068" y="9611"/>
                </a:lnTo>
                <a:close/>
              </a:path>
              <a:path extrusionOk="0" h="120000" w="120000">
                <a:moveTo>
                  <a:pt x="53747" y="5581"/>
                </a:moveTo>
                <a:lnTo>
                  <a:pt x="53561" y="5271"/>
                </a:lnTo>
                <a:lnTo>
                  <a:pt x="53561" y="5581"/>
                </a:lnTo>
                <a:lnTo>
                  <a:pt x="53747" y="5581"/>
                </a:lnTo>
                <a:close/>
              </a:path>
              <a:path extrusionOk="0" h="120000" w="120000">
                <a:moveTo>
                  <a:pt x="54494" y="11162"/>
                </a:moveTo>
                <a:lnTo>
                  <a:pt x="54307" y="10542"/>
                </a:lnTo>
                <a:lnTo>
                  <a:pt x="54307" y="10852"/>
                </a:lnTo>
                <a:lnTo>
                  <a:pt x="54494" y="11162"/>
                </a:lnTo>
                <a:close/>
              </a:path>
              <a:path extrusionOk="0" h="120000" w="120000">
                <a:moveTo>
                  <a:pt x="53561" y="10232"/>
                </a:moveTo>
                <a:lnTo>
                  <a:pt x="53374" y="11162"/>
                </a:lnTo>
                <a:lnTo>
                  <a:pt x="53561" y="11162"/>
                </a:lnTo>
                <a:lnTo>
                  <a:pt x="53561" y="10232"/>
                </a:lnTo>
                <a:close/>
              </a:path>
              <a:path extrusionOk="0" h="120000" w="120000">
                <a:moveTo>
                  <a:pt x="56174" y="3410"/>
                </a:moveTo>
                <a:lnTo>
                  <a:pt x="55897" y="3066"/>
                </a:lnTo>
                <a:lnTo>
                  <a:pt x="55813" y="3239"/>
                </a:lnTo>
                <a:lnTo>
                  <a:pt x="56174" y="3410"/>
                </a:lnTo>
                <a:close/>
              </a:path>
              <a:path extrusionOk="0" h="120000" w="120000">
                <a:moveTo>
                  <a:pt x="56174" y="13023"/>
                </a:moveTo>
                <a:lnTo>
                  <a:pt x="55987" y="12713"/>
                </a:lnTo>
                <a:lnTo>
                  <a:pt x="55987" y="13023"/>
                </a:lnTo>
                <a:lnTo>
                  <a:pt x="56174" y="13023"/>
                </a:lnTo>
                <a:close/>
              </a:path>
              <a:path extrusionOk="0" h="120000" w="120000">
                <a:moveTo>
                  <a:pt x="55427" y="4030"/>
                </a:moveTo>
                <a:lnTo>
                  <a:pt x="55987" y="12713"/>
                </a:lnTo>
                <a:lnTo>
                  <a:pt x="55613" y="4030"/>
                </a:lnTo>
                <a:lnTo>
                  <a:pt x="55427" y="4030"/>
                </a:lnTo>
                <a:close/>
              </a:path>
              <a:path extrusionOk="0" h="120000" w="120000">
                <a:moveTo>
                  <a:pt x="53934" y="5891"/>
                </a:moveTo>
                <a:lnTo>
                  <a:pt x="53747" y="5581"/>
                </a:lnTo>
                <a:lnTo>
                  <a:pt x="53747" y="5891"/>
                </a:lnTo>
                <a:lnTo>
                  <a:pt x="53934" y="5891"/>
                </a:lnTo>
                <a:close/>
              </a:path>
              <a:path extrusionOk="0" h="120000" w="120000">
                <a:moveTo>
                  <a:pt x="54681" y="3101"/>
                </a:moveTo>
                <a:lnTo>
                  <a:pt x="54681" y="6201"/>
                </a:lnTo>
                <a:lnTo>
                  <a:pt x="54867" y="6201"/>
                </a:lnTo>
                <a:lnTo>
                  <a:pt x="54681" y="3101"/>
                </a:lnTo>
                <a:close/>
              </a:path>
              <a:path extrusionOk="0" h="120000" w="120000">
                <a:moveTo>
                  <a:pt x="53561" y="5271"/>
                </a:moveTo>
                <a:lnTo>
                  <a:pt x="53753" y="4451"/>
                </a:lnTo>
                <a:lnTo>
                  <a:pt x="53548" y="5215"/>
                </a:lnTo>
                <a:lnTo>
                  <a:pt x="53561" y="5271"/>
                </a:lnTo>
                <a:close/>
              </a:path>
              <a:path extrusionOk="0" h="120000" w="120000">
                <a:moveTo>
                  <a:pt x="57853" y="79379"/>
                </a:moveTo>
                <a:lnTo>
                  <a:pt x="57667" y="78759"/>
                </a:lnTo>
                <a:lnTo>
                  <a:pt x="57667" y="79379"/>
                </a:lnTo>
                <a:lnTo>
                  <a:pt x="57853" y="79379"/>
                </a:lnTo>
                <a:close/>
              </a:path>
              <a:path extrusionOk="0" h="120000" w="120000">
                <a:moveTo>
                  <a:pt x="48895" y="26356"/>
                </a:moveTo>
                <a:lnTo>
                  <a:pt x="48709" y="26046"/>
                </a:lnTo>
                <a:lnTo>
                  <a:pt x="48709" y="26356"/>
                </a:lnTo>
                <a:lnTo>
                  <a:pt x="48895" y="26356"/>
                </a:lnTo>
                <a:close/>
              </a:path>
              <a:path extrusionOk="0" h="120000" w="120000">
                <a:moveTo>
                  <a:pt x="53188" y="66046"/>
                </a:moveTo>
                <a:lnTo>
                  <a:pt x="52628" y="65735"/>
                </a:lnTo>
                <a:lnTo>
                  <a:pt x="52628" y="66046"/>
                </a:lnTo>
                <a:lnTo>
                  <a:pt x="53188" y="66046"/>
                </a:lnTo>
                <a:close/>
              </a:path>
              <a:path extrusionOk="0" h="120000" w="120000">
                <a:moveTo>
                  <a:pt x="54307" y="22015"/>
                </a:moveTo>
                <a:lnTo>
                  <a:pt x="54121" y="21084"/>
                </a:lnTo>
                <a:lnTo>
                  <a:pt x="54121" y="21704"/>
                </a:lnTo>
                <a:lnTo>
                  <a:pt x="54307" y="22015"/>
                </a:lnTo>
                <a:close/>
              </a:path>
              <a:path extrusionOk="0" h="120000" w="120000">
                <a:moveTo>
                  <a:pt x="53001" y="25426"/>
                </a:moveTo>
                <a:lnTo>
                  <a:pt x="52799" y="24913"/>
                </a:lnTo>
                <a:lnTo>
                  <a:pt x="52770" y="25449"/>
                </a:lnTo>
                <a:lnTo>
                  <a:pt x="53001" y="25426"/>
                </a:lnTo>
                <a:close/>
              </a:path>
              <a:path extrusionOk="0" h="120000" w="120000">
                <a:moveTo>
                  <a:pt x="54867" y="24806"/>
                </a:moveTo>
                <a:lnTo>
                  <a:pt x="54494" y="23875"/>
                </a:lnTo>
                <a:lnTo>
                  <a:pt x="54494" y="24186"/>
                </a:lnTo>
                <a:lnTo>
                  <a:pt x="54867" y="24806"/>
                </a:lnTo>
                <a:close/>
              </a:path>
              <a:path extrusionOk="0" h="120000" w="120000">
                <a:moveTo>
                  <a:pt x="57107" y="24806"/>
                </a:moveTo>
                <a:lnTo>
                  <a:pt x="56920" y="24186"/>
                </a:lnTo>
                <a:lnTo>
                  <a:pt x="56920" y="24806"/>
                </a:lnTo>
                <a:lnTo>
                  <a:pt x="57107" y="24806"/>
                </a:lnTo>
                <a:close/>
              </a:path>
              <a:path extrusionOk="0" h="120000" w="120000">
                <a:moveTo>
                  <a:pt x="58040" y="21395"/>
                </a:moveTo>
                <a:lnTo>
                  <a:pt x="57853" y="20775"/>
                </a:lnTo>
                <a:lnTo>
                  <a:pt x="57853" y="21084"/>
                </a:lnTo>
                <a:lnTo>
                  <a:pt x="58040" y="21395"/>
                </a:lnTo>
                <a:close/>
              </a:path>
              <a:path extrusionOk="0" h="120000" w="120000">
                <a:moveTo>
                  <a:pt x="57293" y="24806"/>
                </a:moveTo>
                <a:lnTo>
                  <a:pt x="57107" y="24806"/>
                </a:lnTo>
                <a:lnTo>
                  <a:pt x="57107" y="25116"/>
                </a:lnTo>
                <a:lnTo>
                  <a:pt x="57293" y="24806"/>
                </a:lnTo>
                <a:close/>
              </a:path>
              <a:path extrusionOk="0" h="120000" w="120000">
                <a:moveTo>
                  <a:pt x="54494" y="17984"/>
                </a:moveTo>
                <a:lnTo>
                  <a:pt x="54327" y="17721"/>
                </a:lnTo>
                <a:lnTo>
                  <a:pt x="54307" y="18294"/>
                </a:lnTo>
                <a:lnTo>
                  <a:pt x="54494" y="17984"/>
                </a:lnTo>
                <a:close/>
              </a:path>
              <a:path extrusionOk="0" h="120000" w="120000">
                <a:moveTo>
                  <a:pt x="49269" y="24186"/>
                </a:moveTo>
                <a:lnTo>
                  <a:pt x="48895" y="23255"/>
                </a:lnTo>
                <a:lnTo>
                  <a:pt x="48895" y="24186"/>
                </a:lnTo>
                <a:lnTo>
                  <a:pt x="49269" y="24186"/>
                </a:lnTo>
                <a:close/>
              </a:path>
              <a:path extrusionOk="0" h="120000" w="120000">
                <a:moveTo>
                  <a:pt x="53188" y="23566"/>
                </a:moveTo>
                <a:lnTo>
                  <a:pt x="53001" y="23566"/>
                </a:lnTo>
                <a:lnTo>
                  <a:pt x="53001" y="23875"/>
                </a:lnTo>
                <a:lnTo>
                  <a:pt x="53188" y="23566"/>
                </a:lnTo>
                <a:close/>
              </a:path>
              <a:path extrusionOk="0" h="120000" w="120000">
                <a:moveTo>
                  <a:pt x="53374" y="23255"/>
                </a:moveTo>
                <a:lnTo>
                  <a:pt x="53188" y="23255"/>
                </a:lnTo>
                <a:lnTo>
                  <a:pt x="53188" y="23566"/>
                </a:lnTo>
                <a:lnTo>
                  <a:pt x="53374" y="23255"/>
                </a:lnTo>
                <a:close/>
              </a:path>
              <a:path extrusionOk="0" h="120000" w="120000">
                <a:moveTo>
                  <a:pt x="53374" y="22635"/>
                </a:moveTo>
                <a:lnTo>
                  <a:pt x="53188" y="22635"/>
                </a:lnTo>
                <a:lnTo>
                  <a:pt x="53188" y="23255"/>
                </a:lnTo>
                <a:lnTo>
                  <a:pt x="53374" y="22635"/>
                </a:lnTo>
                <a:close/>
              </a:path>
              <a:path extrusionOk="0" h="120000" w="120000">
                <a:moveTo>
                  <a:pt x="51508" y="24806"/>
                </a:moveTo>
                <a:lnTo>
                  <a:pt x="50948" y="24186"/>
                </a:lnTo>
                <a:lnTo>
                  <a:pt x="50948" y="24806"/>
                </a:lnTo>
                <a:lnTo>
                  <a:pt x="51508" y="24806"/>
                </a:lnTo>
                <a:close/>
              </a:path>
              <a:path extrusionOk="0" h="120000" w="120000">
                <a:moveTo>
                  <a:pt x="49455" y="13953"/>
                </a:moveTo>
                <a:lnTo>
                  <a:pt x="49455" y="15194"/>
                </a:lnTo>
                <a:lnTo>
                  <a:pt x="49455" y="13953"/>
                </a:lnTo>
                <a:close/>
              </a:path>
              <a:path extrusionOk="0" h="120000" w="120000">
                <a:moveTo>
                  <a:pt x="48895" y="23255"/>
                </a:moveTo>
                <a:lnTo>
                  <a:pt x="48522" y="12713"/>
                </a:lnTo>
                <a:lnTo>
                  <a:pt x="48522" y="22946"/>
                </a:lnTo>
                <a:lnTo>
                  <a:pt x="48895" y="23255"/>
                </a:lnTo>
                <a:close/>
              </a:path>
              <a:path extrusionOk="0" h="120000" w="120000">
                <a:moveTo>
                  <a:pt x="23141" y="12092"/>
                </a:moveTo>
                <a:lnTo>
                  <a:pt x="22954" y="11782"/>
                </a:lnTo>
                <a:lnTo>
                  <a:pt x="22954" y="12092"/>
                </a:lnTo>
                <a:lnTo>
                  <a:pt x="23141" y="12092"/>
                </a:lnTo>
                <a:close/>
              </a:path>
              <a:path extrusionOk="0" h="120000" w="120000">
                <a:moveTo>
                  <a:pt x="36391" y="26976"/>
                </a:moveTo>
                <a:lnTo>
                  <a:pt x="36578" y="27596"/>
                </a:lnTo>
                <a:lnTo>
                  <a:pt x="36578" y="27287"/>
                </a:lnTo>
                <a:lnTo>
                  <a:pt x="36391" y="26976"/>
                </a:lnTo>
                <a:close/>
              </a:path>
              <a:path extrusionOk="0" h="120000" w="120000">
                <a:moveTo>
                  <a:pt x="39377" y="9302"/>
                </a:moveTo>
                <a:lnTo>
                  <a:pt x="39191" y="8682"/>
                </a:lnTo>
                <a:lnTo>
                  <a:pt x="39191" y="8991"/>
                </a:lnTo>
                <a:lnTo>
                  <a:pt x="39377" y="9302"/>
                </a:lnTo>
                <a:close/>
              </a:path>
              <a:path extrusionOk="0" h="120000" w="120000">
                <a:moveTo>
                  <a:pt x="43670" y="7131"/>
                </a:moveTo>
                <a:lnTo>
                  <a:pt x="43670" y="7442"/>
                </a:lnTo>
                <a:lnTo>
                  <a:pt x="43856" y="7131"/>
                </a:lnTo>
                <a:lnTo>
                  <a:pt x="43670" y="7131"/>
                </a:lnTo>
                <a:close/>
              </a:path>
              <a:path extrusionOk="0" h="120000" w="120000">
                <a:moveTo>
                  <a:pt x="38713" y="26319"/>
                </a:moveTo>
                <a:lnTo>
                  <a:pt x="38071" y="26046"/>
                </a:lnTo>
                <a:lnTo>
                  <a:pt x="38071" y="26356"/>
                </a:lnTo>
                <a:lnTo>
                  <a:pt x="38713" y="26319"/>
                </a:lnTo>
                <a:close/>
              </a:path>
              <a:path extrusionOk="0" h="120000" w="120000">
                <a:moveTo>
                  <a:pt x="41990" y="8062"/>
                </a:moveTo>
                <a:lnTo>
                  <a:pt x="42363" y="25116"/>
                </a:lnTo>
                <a:lnTo>
                  <a:pt x="41990" y="7751"/>
                </a:lnTo>
                <a:lnTo>
                  <a:pt x="41990" y="8062"/>
                </a:lnTo>
                <a:close/>
              </a:path>
              <a:path extrusionOk="0" h="120000" w="120000">
                <a:moveTo>
                  <a:pt x="44107" y="11712"/>
                </a:moveTo>
                <a:lnTo>
                  <a:pt x="44416" y="23566"/>
                </a:lnTo>
                <a:lnTo>
                  <a:pt x="44230" y="12713"/>
                </a:lnTo>
                <a:lnTo>
                  <a:pt x="44107" y="11712"/>
                </a:lnTo>
                <a:close/>
              </a:path>
              <a:path extrusionOk="0" h="120000" w="120000">
                <a:moveTo>
                  <a:pt x="48149" y="21084"/>
                </a:moveTo>
                <a:lnTo>
                  <a:pt x="47775" y="20775"/>
                </a:lnTo>
                <a:lnTo>
                  <a:pt x="47775" y="21084"/>
                </a:lnTo>
                <a:lnTo>
                  <a:pt x="48149" y="21084"/>
                </a:lnTo>
                <a:close/>
              </a:path>
              <a:path extrusionOk="0" h="120000" w="120000">
                <a:moveTo>
                  <a:pt x="48149" y="10232"/>
                </a:moveTo>
                <a:lnTo>
                  <a:pt x="48149" y="10542"/>
                </a:lnTo>
                <a:lnTo>
                  <a:pt x="48335" y="10542"/>
                </a:lnTo>
                <a:lnTo>
                  <a:pt x="48149" y="10232"/>
                </a:lnTo>
                <a:close/>
              </a:path>
              <a:path extrusionOk="0" h="120000" w="120000">
                <a:moveTo>
                  <a:pt x="44230" y="25116"/>
                </a:moveTo>
                <a:lnTo>
                  <a:pt x="44043" y="27287"/>
                </a:lnTo>
                <a:lnTo>
                  <a:pt x="44416" y="26976"/>
                </a:lnTo>
                <a:lnTo>
                  <a:pt x="44230" y="25116"/>
                </a:lnTo>
                <a:close/>
              </a:path>
              <a:path extrusionOk="0" h="120000" w="120000">
                <a:moveTo>
                  <a:pt x="42363" y="59845"/>
                </a:moveTo>
                <a:lnTo>
                  <a:pt x="42363" y="60774"/>
                </a:lnTo>
                <a:lnTo>
                  <a:pt x="42363" y="59845"/>
                </a:lnTo>
                <a:close/>
              </a:path>
              <a:path extrusionOk="0" h="120000" w="120000">
                <a:moveTo>
                  <a:pt x="44043" y="31317"/>
                </a:moveTo>
                <a:lnTo>
                  <a:pt x="43856" y="30387"/>
                </a:lnTo>
                <a:lnTo>
                  <a:pt x="43856" y="31007"/>
                </a:lnTo>
                <a:lnTo>
                  <a:pt x="44043" y="31317"/>
                </a:lnTo>
                <a:close/>
              </a:path>
              <a:path extrusionOk="0" h="120000" w="120000">
                <a:moveTo>
                  <a:pt x="43483" y="27907"/>
                </a:moveTo>
                <a:lnTo>
                  <a:pt x="43297" y="28216"/>
                </a:lnTo>
                <a:lnTo>
                  <a:pt x="43483" y="28216"/>
                </a:lnTo>
                <a:lnTo>
                  <a:pt x="43483" y="27907"/>
                </a:lnTo>
                <a:close/>
              </a:path>
              <a:path extrusionOk="0" h="120000" w="120000">
                <a:moveTo>
                  <a:pt x="42736" y="47131"/>
                </a:moveTo>
                <a:lnTo>
                  <a:pt x="42550" y="46821"/>
                </a:lnTo>
                <a:lnTo>
                  <a:pt x="42550" y="47131"/>
                </a:lnTo>
                <a:lnTo>
                  <a:pt x="42736" y="47131"/>
                </a:lnTo>
                <a:close/>
              </a:path>
              <a:path extrusionOk="0" h="120000" w="120000">
                <a:moveTo>
                  <a:pt x="42550" y="46821"/>
                </a:moveTo>
                <a:lnTo>
                  <a:pt x="42363" y="46511"/>
                </a:lnTo>
                <a:lnTo>
                  <a:pt x="42363" y="46821"/>
                </a:lnTo>
                <a:lnTo>
                  <a:pt x="42550" y="46821"/>
                </a:lnTo>
                <a:close/>
              </a:path>
              <a:path extrusionOk="0" h="120000" w="120000">
                <a:moveTo>
                  <a:pt x="42550" y="31317"/>
                </a:moveTo>
                <a:lnTo>
                  <a:pt x="42363" y="30697"/>
                </a:lnTo>
                <a:lnTo>
                  <a:pt x="42363" y="31007"/>
                </a:lnTo>
                <a:lnTo>
                  <a:pt x="42550" y="31317"/>
                </a:lnTo>
                <a:close/>
              </a:path>
              <a:path extrusionOk="0" h="120000" w="120000">
                <a:moveTo>
                  <a:pt x="27623" y="13445"/>
                </a:moveTo>
                <a:lnTo>
                  <a:pt x="26873" y="13023"/>
                </a:lnTo>
                <a:lnTo>
                  <a:pt x="26873" y="13333"/>
                </a:lnTo>
                <a:lnTo>
                  <a:pt x="27623" y="13445"/>
                </a:lnTo>
                <a:close/>
              </a:path>
              <a:path extrusionOk="0" h="120000" w="120000">
                <a:moveTo>
                  <a:pt x="23514" y="3721"/>
                </a:moveTo>
                <a:lnTo>
                  <a:pt x="23141" y="2481"/>
                </a:lnTo>
                <a:lnTo>
                  <a:pt x="23141" y="2790"/>
                </a:lnTo>
                <a:lnTo>
                  <a:pt x="23514" y="3721"/>
                </a:lnTo>
                <a:close/>
              </a:path>
              <a:path extrusionOk="0" h="120000" w="120000">
                <a:moveTo>
                  <a:pt x="23514" y="6821"/>
                </a:moveTo>
                <a:lnTo>
                  <a:pt x="23327" y="6201"/>
                </a:lnTo>
                <a:lnTo>
                  <a:pt x="23327" y="6821"/>
                </a:lnTo>
                <a:lnTo>
                  <a:pt x="23514" y="6821"/>
                </a:lnTo>
                <a:close/>
              </a:path>
              <a:path extrusionOk="0" h="120000" w="120000">
                <a:moveTo>
                  <a:pt x="111974" y="95503"/>
                </a:moveTo>
                <a:lnTo>
                  <a:pt x="111601" y="95193"/>
                </a:lnTo>
                <a:lnTo>
                  <a:pt x="111601" y="95503"/>
                </a:lnTo>
                <a:lnTo>
                  <a:pt x="111974" y="95503"/>
                </a:lnTo>
                <a:close/>
              </a:path>
              <a:path extrusionOk="0" h="120000" w="120000">
                <a:moveTo>
                  <a:pt x="112907" y="95193"/>
                </a:moveTo>
                <a:lnTo>
                  <a:pt x="113280" y="100775"/>
                </a:lnTo>
                <a:lnTo>
                  <a:pt x="113094" y="95193"/>
                </a:lnTo>
                <a:lnTo>
                  <a:pt x="112907" y="95193"/>
                </a:lnTo>
                <a:close/>
              </a:path>
              <a:path extrusionOk="0" h="120000" w="120000">
                <a:moveTo>
                  <a:pt x="113468" y="101084"/>
                </a:moveTo>
                <a:lnTo>
                  <a:pt x="113280" y="100775"/>
                </a:lnTo>
                <a:lnTo>
                  <a:pt x="113280" y="101084"/>
                </a:lnTo>
                <a:lnTo>
                  <a:pt x="113468" y="101084"/>
                </a:lnTo>
                <a:close/>
              </a:path>
              <a:path extrusionOk="0" h="120000" w="120000">
                <a:moveTo>
                  <a:pt x="112721" y="89302"/>
                </a:moveTo>
                <a:lnTo>
                  <a:pt x="112907" y="93332"/>
                </a:lnTo>
                <a:lnTo>
                  <a:pt x="113280" y="88371"/>
                </a:lnTo>
                <a:lnTo>
                  <a:pt x="112721" y="89302"/>
                </a:lnTo>
                <a:close/>
              </a:path>
              <a:path extrusionOk="0" h="120000" w="120000">
                <a:moveTo>
                  <a:pt x="116827" y="102015"/>
                </a:moveTo>
                <a:lnTo>
                  <a:pt x="116640" y="102015"/>
                </a:lnTo>
                <a:lnTo>
                  <a:pt x="116640" y="102324"/>
                </a:lnTo>
                <a:lnTo>
                  <a:pt x="116827" y="102015"/>
                </a:lnTo>
                <a:close/>
              </a:path>
              <a:path extrusionOk="0" h="120000" w="120000">
                <a:moveTo>
                  <a:pt x="116827" y="95503"/>
                </a:moveTo>
                <a:lnTo>
                  <a:pt x="117013" y="100464"/>
                </a:lnTo>
                <a:lnTo>
                  <a:pt x="117013" y="94883"/>
                </a:lnTo>
                <a:lnTo>
                  <a:pt x="116827" y="95503"/>
                </a:lnTo>
                <a:close/>
              </a:path>
              <a:path extrusionOk="0" h="120000" w="120000">
                <a:moveTo>
                  <a:pt x="117013" y="94883"/>
                </a:moveTo>
                <a:lnTo>
                  <a:pt x="117013" y="97053"/>
                </a:lnTo>
                <a:lnTo>
                  <a:pt x="117200" y="96743"/>
                </a:lnTo>
                <a:lnTo>
                  <a:pt x="117013" y="94883"/>
                </a:lnTo>
                <a:close/>
              </a:path>
              <a:path extrusionOk="0" h="120000" w="120000">
                <a:moveTo>
                  <a:pt x="118507" y="99533"/>
                </a:moveTo>
                <a:lnTo>
                  <a:pt x="118319" y="99224"/>
                </a:lnTo>
                <a:lnTo>
                  <a:pt x="118319" y="99533"/>
                </a:lnTo>
                <a:lnTo>
                  <a:pt x="118507" y="99533"/>
                </a:lnTo>
                <a:close/>
              </a:path>
              <a:path extrusionOk="0" h="120000" w="120000">
                <a:moveTo>
                  <a:pt x="118133" y="103255"/>
                </a:moveTo>
                <a:lnTo>
                  <a:pt x="117946" y="102015"/>
                </a:lnTo>
                <a:lnTo>
                  <a:pt x="117946" y="103255"/>
                </a:lnTo>
                <a:lnTo>
                  <a:pt x="118133" y="103255"/>
                </a:lnTo>
                <a:close/>
              </a:path>
              <a:path extrusionOk="0" h="120000" w="120000">
                <a:moveTo>
                  <a:pt x="119813" y="100775"/>
                </a:moveTo>
                <a:lnTo>
                  <a:pt x="120000" y="101395"/>
                </a:lnTo>
                <a:lnTo>
                  <a:pt x="120000" y="100775"/>
                </a:lnTo>
                <a:lnTo>
                  <a:pt x="119813" y="100775"/>
                </a:lnTo>
                <a:close/>
              </a:path>
              <a:path extrusionOk="0" h="120000" w="120000">
                <a:moveTo>
                  <a:pt x="118319" y="101084"/>
                </a:moveTo>
                <a:lnTo>
                  <a:pt x="117946" y="100464"/>
                </a:lnTo>
                <a:lnTo>
                  <a:pt x="117946" y="100775"/>
                </a:lnTo>
                <a:lnTo>
                  <a:pt x="118319" y="101084"/>
                </a:lnTo>
                <a:close/>
              </a:path>
              <a:path extrusionOk="0" h="120000" w="120000">
                <a:moveTo>
                  <a:pt x="117760" y="98604"/>
                </a:moveTo>
                <a:lnTo>
                  <a:pt x="117573" y="98604"/>
                </a:lnTo>
                <a:lnTo>
                  <a:pt x="117573" y="98913"/>
                </a:lnTo>
                <a:lnTo>
                  <a:pt x="117760" y="98604"/>
                </a:lnTo>
                <a:close/>
              </a:path>
              <a:path extrusionOk="0" h="120000" w="120000">
                <a:moveTo>
                  <a:pt x="117387" y="101395"/>
                </a:moveTo>
                <a:lnTo>
                  <a:pt x="117200" y="97673"/>
                </a:lnTo>
                <a:lnTo>
                  <a:pt x="117200" y="101084"/>
                </a:lnTo>
                <a:lnTo>
                  <a:pt x="117387" y="101395"/>
                </a:lnTo>
                <a:close/>
              </a:path>
              <a:path extrusionOk="0" h="120000" w="120000">
                <a:moveTo>
                  <a:pt x="117760" y="97363"/>
                </a:moveTo>
                <a:lnTo>
                  <a:pt x="117573" y="97363"/>
                </a:lnTo>
                <a:lnTo>
                  <a:pt x="117760" y="97673"/>
                </a:lnTo>
                <a:lnTo>
                  <a:pt x="117760" y="97363"/>
                </a:lnTo>
                <a:close/>
              </a:path>
              <a:path extrusionOk="0" h="120000" w="120000">
                <a:moveTo>
                  <a:pt x="114214" y="89302"/>
                </a:moveTo>
                <a:lnTo>
                  <a:pt x="114027" y="89302"/>
                </a:lnTo>
                <a:lnTo>
                  <a:pt x="114027" y="89611"/>
                </a:lnTo>
                <a:lnTo>
                  <a:pt x="114214" y="89302"/>
                </a:lnTo>
                <a:close/>
              </a:path>
              <a:path extrusionOk="0" h="120000" w="120000">
                <a:moveTo>
                  <a:pt x="114400" y="88371"/>
                </a:moveTo>
                <a:lnTo>
                  <a:pt x="114400" y="88682"/>
                </a:lnTo>
                <a:lnTo>
                  <a:pt x="114587" y="88371"/>
                </a:lnTo>
                <a:lnTo>
                  <a:pt x="114400" y="88371"/>
                </a:lnTo>
                <a:close/>
              </a:path>
              <a:path extrusionOk="0" h="120000" w="120000">
                <a:moveTo>
                  <a:pt x="107122" y="110077"/>
                </a:moveTo>
                <a:lnTo>
                  <a:pt x="106749" y="110077"/>
                </a:lnTo>
                <a:lnTo>
                  <a:pt x="106749" y="110387"/>
                </a:lnTo>
                <a:lnTo>
                  <a:pt x="107122" y="110077"/>
                </a:lnTo>
                <a:close/>
              </a:path>
              <a:path extrusionOk="0" h="120000" w="120000">
                <a:moveTo>
                  <a:pt x="105629" y="96123"/>
                </a:moveTo>
                <a:lnTo>
                  <a:pt x="106003" y="97363"/>
                </a:lnTo>
                <a:lnTo>
                  <a:pt x="106189" y="97053"/>
                </a:lnTo>
                <a:lnTo>
                  <a:pt x="105629" y="96123"/>
                </a:lnTo>
                <a:close/>
              </a:path>
              <a:path extrusionOk="0" h="120000" w="120000">
                <a:moveTo>
                  <a:pt x="105264" y="92740"/>
                </a:moveTo>
                <a:lnTo>
                  <a:pt x="105069" y="66975"/>
                </a:lnTo>
                <a:lnTo>
                  <a:pt x="104997" y="92527"/>
                </a:lnTo>
                <a:lnTo>
                  <a:pt x="105264" y="92740"/>
                </a:lnTo>
                <a:close/>
              </a:path>
              <a:path extrusionOk="0" h="120000" w="120000">
                <a:moveTo>
                  <a:pt x="106003" y="67597"/>
                </a:moveTo>
                <a:lnTo>
                  <a:pt x="105746" y="68760"/>
                </a:lnTo>
                <a:lnTo>
                  <a:pt x="105906" y="68189"/>
                </a:lnTo>
                <a:lnTo>
                  <a:pt x="106003" y="67597"/>
                </a:lnTo>
                <a:close/>
              </a:path>
              <a:path extrusionOk="0" h="120000" w="120000">
                <a:moveTo>
                  <a:pt x="113654" y="87131"/>
                </a:moveTo>
                <a:lnTo>
                  <a:pt x="113468" y="86511"/>
                </a:lnTo>
                <a:lnTo>
                  <a:pt x="113468" y="87131"/>
                </a:lnTo>
                <a:lnTo>
                  <a:pt x="113654" y="87131"/>
                </a:lnTo>
                <a:close/>
              </a:path>
              <a:path extrusionOk="0" h="120000" w="120000">
                <a:moveTo>
                  <a:pt x="114027" y="84340"/>
                </a:moveTo>
                <a:lnTo>
                  <a:pt x="114214" y="84650"/>
                </a:lnTo>
                <a:lnTo>
                  <a:pt x="114214" y="84340"/>
                </a:lnTo>
                <a:lnTo>
                  <a:pt x="114027" y="84340"/>
                </a:lnTo>
                <a:close/>
              </a:path>
              <a:path extrusionOk="0" h="120000" w="120000">
                <a:moveTo>
                  <a:pt x="110295" y="81550"/>
                </a:moveTo>
                <a:lnTo>
                  <a:pt x="110108" y="81239"/>
                </a:lnTo>
                <a:lnTo>
                  <a:pt x="110108" y="81550"/>
                </a:lnTo>
                <a:lnTo>
                  <a:pt x="110295" y="81550"/>
                </a:lnTo>
                <a:close/>
              </a:path>
              <a:path extrusionOk="0" h="120000" w="120000">
                <a:moveTo>
                  <a:pt x="108055" y="93332"/>
                </a:moveTo>
                <a:lnTo>
                  <a:pt x="107682" y="92712"/>
                </a:lnTo>
                <a:lnTo>
                  <a:pt x="107682" y="93332"/>
                </a:lnTo>
                <a:lnTo>
                  <a:pt x="108055" y="93332"/>
                </a:lnTo>
                <a:close/>
              </a:path>
              <a:path extrusionOk="0" h="120000" w="120000">
                <a:moveTo>
                  <a:pt x="106935" y="74418"/>
                </a:moveTo>
                <a:lnTo>
                  <a:pt x="107122" y="93332"/>
                </a:lnTo>
                <a:lnTo>
                  <a:pt x="107122" y="74418"/>
                </a:lnTo>
                <a:lnTo>
                  <a:pt x="106935" y="74418"/>
                </a:lnTo>
                <a:close/>
              </a:path>
              <a:path extrusionOk="0" h="120000" w="120000">
                <a:moveTo>
                  <a:pt x="106376" y="31007"/>
                </a:moveTo>
                <a:lnTo>
                  <a:pt x="106562" y="34728"/>
                </a:lnTo>
                <a:lnTo>
                  <a:pt x="106562" y="31317"/>
                </a:lnTo>
                <a:lnTo>
                  <a:pt x="106376" y="31007"/>
                </a:lnTo>
                <a:close/>
              </a:path>
              <a:path extrusionOk="0" h="120000" w="120000">
                <a:moveTo>
                  <a:pt x="107309" y="32557"/>
                </a:moveTo>
                <a:lnTo>
                  <a:pt x="107495" y="32868"/>
                </a:lnTo>
                <a:lnTo>
                  <a:pt x="107495" y="32557"/>
                </a:lnTo>
                <a:lnTo>
                  <a:pt x="107309" y="32557"/>
                </a:lnTo>
                <a:close/>
              </a:path>
              <a:path extrusionOk="0" h="120000" w="120000">
                <a:moveTo>
                  <a:pt x="107495" y="33488"/>
                </a:moveTo>
                <a:lnTo>
                  <a:pt x="107309" y="33177"/>
                </a:lnTo>
                <a:lnTo>
                  <a:pt x="107122" y="33488"/>
                </a:lnTo>
                <a:lnTo>
                  <a:pt x="107495" y="33488"/>
                </a:lnTo>
                <a:close/>
              </a:path>
              <a:path extrusionOk="0" h="120000" w="120000">
                <a:moveTo>
                  <a:pt x="106376" y="70077"/>
                </a:moveTo>
                <a:lnTo>
                  <a:pt x="106562" y="71007"/>
                </a:lnTo>
                <a:lnTo>
                  <a:pt x="106749" y="70077"/>
                </a:lnTo>
                <a:lnTo>
                  <a:pt x="106376" y="70077"/>
                </a:lnTo>
                <a:close/>
              </a:path>
              <a:path extrusionOk="0" h="120000" w="120000">
                <a:moveTo>
                  <a:pt x="106749" y="70077"/>
                </a:moveTo>
                <a:lnTo>
                  <a:pt x="106749" y="70697"/>
                </a:lnTo>
                <a:lnTo>
                  <a:pt x="106935" y="70077"/>
                </a:lnTo>
                <a:lnTo>
                  <a:pt x="106749" y="70077"/>
                </a:lnTo>
                <a:close/>
              </a:path>
              <a:path extrusionOk="0" h="120000" w="120000">
                <a:moveTo>
                  <a:pt x="106376" y="31627"/>
                </a:moveTo>
                <a:lnTo>
                  <a:pt x="106376" y="30697"/>
                </a:lnTo>
                <a:lnTo>
                  <a:pt x="106189" y="30387"/>
                </a:lnTo>
                <a:lnTo>
                  <a:pt x="106376" y="31627"/>
                </a:lnTo>
                <a:close/>
              </a:path>
              <a:path extrusionOk="0" h="120000" w="120000">
                <a:moveTo>
                  <a:pt x="106061" y="72670"/>
                </a:moveTo>
                <a:lnTo>
                  <a:pt x="106003" y="72867"/>
                </a:lnTo>
                <a:lnTo>
                  <a:pt x="106189" y="73178"/>
                </a:lnTo>
                <a:lnTo>
                  <a:pt x="106061" y="72670"/>
                </a:lnTo>
                <a:close/>
              </a:path>
              <a:path extrusionOk="0" h="120000" w="120000">
                <a:moveTo>
                  <a:pt x="105256" y="96123"/>
                </a:moveTo>
                <a:lnTo>
                  <a:pt x="105256" y="97363"/>
                </a:lnTo>
                <a:lnTo>
                  <a:pt x="105442" y="97363"/>
                </a:lnTo>
                <a:lnTo>
                  <a:pt x="105256" y="96123"/>
                </a:lnTo>
                <a:close/>
              </a:path>
              <a:path extrusionOk="0" h="120000" w="120000">
                <a:moveTo>
                  <a:pt x="103949" y="96433"/>
                </a:moveTo>
                <a:lnTo>
                  <a:pt x="103763" y="95813"/>
                </a:lnTo>
                <a:lnTo>
                  <a:pt x="103763" y="96123"/>
                </a:lnTo>
                <a:lnTo>
                  <a:pt x="103949" y="96433"/>
                </a:lnTo>
                <a:close/>
              </a:path>
              <a:path extrusionOk="0" h="120000" w="120000">
                <a:moveTo>
                  <a:pt x="91072" y="49922"/>
                </a:moveTo>
                <a:lnTo>
                  <a:pt x="91259" y="77829"/>
                </a:lnTo>
                <a:lnTo>
                  <a:pt x="91259" y="49612"/>
                </a:lnTo>
                <a:lnTo>
                  <a:pt x="91072" y="49922"/>
                </a:lnTo>
                <a:close/>
              </a:path>
              <a:path extrusionOk="0" h="120000" w="120000">
                <a:moveTo>
                  <a:pt x="91072" y="74107"/>
                </a:moveTo>
                <a:lnTo>
                  <a:pt x="90886" y="74418"/>
                </a:lnTo>
                <a:lnTo>
                  <a:pt x="91072" y="74727"/>
                </a:lnTo>
                <a:lnTo>
                  <a:pt x="91072" y="74107"/>
                </a:lnTo>
                <a:close/>
              </a:path>
              <a:path extrusionOk="0" h="120000" w="120000">
                <a:moveTo>
                  <a:pt x="90513" y="75348"/>
                </a:moveTo>
                <a:lnTo>
                  <a:pt x="90326" y="109146"/>
                </a:lnTo>
                <a:lnTo>
                  <a:pt x="90513" y="109456"/>
                </a:lnTo>
                <a:lnTo>
                  <a:pt x="90513" y="75348"/>
                </a:lnTo>
                <a:close/>
              </a:path>
              <a:path extrusionOk="0" h="120000" w="120000">
                <a:moveTo>
                  <a:pt x="92192" y="50542"/>
                </a:moveTo>
                <a:lnTo>
                  <a:pt x="92192" y="51472"/>
                </a:lnTo>
                <a:lnTo>
                  <a:pt x="92192" y="50542"/>
                </a:lnTo>
                <a:close/>
              </a:path>
              <a:path extrusionOk="0" h="120000" w="120000">
                <a:moveTo>
                  <a:pt x="89953" y="109766"/>
                </a:moveTo>
                <a:lnTo>
                  <a:pt x="89766" y="109766"/>
                </a:lnTo>
                <a:lnTo>
                  <a:pt x="89890" y="109870"/>
                </a:lnTo>
                <a:lnTo>
                  <a:pt x="89953" y="109766"/>
                </a:lnTo>
                <a:close/>
              </a:path>
              <a:path extrusionOk="0" h="120000" w="120000">
                <a:moveTo>
                  <a:pt x="90513" y="44340"/>
                </a:moveTo>
                <a:lnTo>
                  <a:pt x="90326" y="43720"/>
                </a:lnTo>
                <a:lnTo>
                  <a:pt x="90326" y="44340"/>
                </a:lnTo>
                <a:lnTo>
                  <a:pt x="90513" y="44340"/>
                </a:lnTo>
                <a:close/>
              </a:path>
              <a:path extrusionOk="0" h="120000" w="120000">
                <a:moveTo>
                  <a:pt x="91656" y="32427"/>
                </a:moveTo>
                <a:lnTo>
                  <a:pt x="91819" y="31007"/>
                </a:lnTo>
                <a:lnTo>
                  <a:pt x="91633" y="31317"/>
                </a:lnTo>
                <a:lnTo>
                  <a:pt x="91656" y="32427"/>
                </a:lnTo>
                <a:close/>
              </a:path>
              <a:path extrusionOk="0" h="120000" w="120000">
                <a:moveTo>
                  <a:pt x="89953" y="44340"/>
                </a:moveTo>
                <a:lnTo>
                  <a:pt x="89580" y="44031"/>
                </a:lnTo>
                <a:lnTo>
                  <a:pt x="89580" y="44340"/>
                </a:lnTo>
                <a:lnTo>
                  <a:pt x="89953" y="44340"/>
                </a:lnTo>
                <a:close/>
              </a:path>
              <a:path extrusionOk="0" h="120000" w="120000">
                <a:moveTo>
                  <a:pt x="91633" y="40309"/>
                </a:moveTo>
                <a:lnTo>
                  <a:pt x="91259" y="44650"/>
                </a:lnTo>
                <a:lnTo>
                  <a:pt x="91445" y="44650"/>
                </a:lnTo>
                <a:lnTo>
                  <a:pt x="91633" y="40309"/>
                </a:lnTo>
                <a:close/>
              </a:path>
              <a:path extrusionOk="0" h="120000" w="120000">
                <a:moveTo>
                  <a:pt x="93499" y="40000"/>
                </a:moveTo>
                <a:lnTo>
                  <a:pt x="93312" y="39689"/>
                </a:lnTo>
                <a:lnTo>
                  <a:pt x="93446" y="40020"/>
                </a:lnTo>
                <a:lnTo>
                  <a:pt x="93499" y="40000"/>
                </a:lnTo>
                <a:close/>
              </a:path>
              <a:path extrusionOk="0" h="120000" w="120000">
                <a:moveTo>
                  <a:pt x="91819" y="14573"/>
                </a:moveTo>
                <a:lnTo>
                  <a:pt x="92006" y="14883"/>
                </a:lnTo>
                <a:lnTo>
                  <a:pt x="92192" y="14573"/>
                </a:lnTo>
                <a:lnTo>
                  <a:pt x="91819" y="14573"/>
                </a:lnTo>
                <a:close/>
              </a:path>
              <a:path extrusionOk="0" h="120000" w="120000">
                <a:moveTo>
                  <a:pt x="91819" y="14263"/>
                </a:moveTo>
                <a:lnTo>
                  <a:pt x="91819" y="14573"/>
                </a:lnTo>
                <a:lnTo>
                  <a:pt x="92006" y="14263"/>
                </a:lnTo>
                <a:lnTo>
                  <a:pt x="91819" y="14263"/>
                </a:lnTo>
                <a:close/>
              </a:path>
              <a:path extrusionOk="0" h="120000" w="120000">
                <a:moveTo>
                  <a:pt x="90886" y="44650"/>
                </a:moveTo>
                <a:lnTo>
                  <a:pt x="90699" y="44650"/>
                </a:lnTo>
                <a:lnTo>
                  <a:pt x="90699" y="45271"/>
                </a:lnTo>
                <a:lnTo>
                  <a:pt x="90886" y="44650"/>
                </a:lnTo>
                <a:close/>
              </a:path>
              <a:path extrusionOk="0" h="120000" w="120000">
                <a:moveTo>
                  <a:pt x="91633" y="39689"/>
                </a:moveTo>
                <a:lnTo>
                  <a:pt x="91445" y="39069"/>
                </a:lnTo>
                <a:lnTo>
                  <a:pt x="91445" y="39379"/>
                </a:lnTo>
                <a:lnTo>
                  <a:pt x="91633" y="39689"/>
                </a:lnTo>
                <a:close/>
              </a:path>
              <a:path extrusionOk="0" h="120000" w="120000">
                <a:moveTo>
                  <a:pt x="91405" y="13458"/>
                </a:moveTo>
                <a:lnTo>
                  <a:pt x="91445" y="26356"/>
                </a:lnTo>
                <a:lnTo>
                  <a:pt x="91440" y="14189"/>
                </a:lnTo>
                <a:lnTo>
                  <a:pt x="91405" y="13458"/>
                </a:lnTo>
                <a:close/>
              </a:path>
              <a:path extrusionOk="0" h="120000" w="120000">
                <a:moveTo>
                  <a:pt x="90513" y="24495"/>
                </a:moveTo>
                <a:lnTo>
                  <a:pt x="90326" y="14263"/>
                </a:lnTo>
                <a:lnTo>
                  <a:pt x="90326" y="24186"/>
                </a:lnTo>
                <a:lnTo>
                  <a:pt x="90513" y="24495"/>
                </a:lnTo>
                <a:close/>
              </a:path>
              <a:path extrusionOk="0" h="120000" w="120000">
                <a:moveTo>
                  <a:pt x="90326" y="13333"/>
                </a:moveTo>
                <a:lnTo>
                  <a:pt x="90326" y="13643"/>
                </a:lnTo>
                <a:lnTo>
                  <a:pt x="90513" y="13953"/>
                </a:lnTo>
                <a:lnTo>
                  <a:pt x="90326" y="13333"/>
                </a:lnTo>
                <a:close/>
              </a:path>
              <a:path extrusionOk="0" h="120000" w="120000">
                <a:moveTo>
                  <a:pt x="108242" y="107285"/>
                </a:moveTo>
                <a:lnTo>
                  <a:pt x="108055" y="107596"/>
                </a:lnTo>
                <a:lnTo>
                  <a:pt x="108242" y="107596"/>
                </a:lnTo>
                <a:lnTo>
                  <a:pt x="108242" y="107285"/>
                </a:lnTo>
                <a:close/>
              </a:path>
              <a:path extrusionOk="0" h="120000" w="120000">
                <a:moveTo>
                  <a:pt x="105069" y="66356"/>
                </a:moveTo>
                <a:lnTo>
                  <a:pt x="105256" y="66975"/>
                </a:lnTo>
                <a:lnTo>
                  <a:pt x="105256" y="66356"/>
                </a:lnTo>
                <a:lnTo>
                  <a:pt x="105069" y="66356"/>
                </a:lnTo>
                <a:close/>
              </a:path>
              <a:path extrusionOk="0" h="120000" w="120000">
                <a:moveTo>
                  <a:pt x="106189" y="34108"/>
                </a:moveTo>
                <a:lnTo>
                  <a:pt x="106003" y="34417"/>
                </a:lnTo>
                <a:lnTo>
                  <a:pt x="106003" y="35039"/>
                </a:lnTo>
                <a:lnTo>
                  <a:pt x="106189" y="34108"/>
                </a:lnTo>
                <a:close/>
              </a:path>
              <a:path extrusionOk="0" h="120000" w="120000">
                <a:moveTo>
                  <a:pt x="105256" y="106665"/>
                </a:moveTo>
                <a:lnTo>
                  <a:pt x="105256" y="107596"/>
                </a:lnTo>
                <a:lnTo>
                  <a:pt x="105442" y="107285"/>
                </a:lnTo>
                <a:lnTo>
                  <a:pt x="105256" y="106665"/>
                </a:lnTo>
                <a:close/>
              </a:path>
              <a:path extrusionOk="0" h="120000" w="120000">
                <a:moveTo>
                  <a:pt x="104322" y="106045"/>
                </a:moveTo>
                <a:lnTo>
                  <a:pt x="104639" y="106557"/>
                </a:lnTo>
                <a:lnTo>
                  <a:pt x="104374" y="106043"/>
                </a:lnTo>
                <a:lnTo>
                  <a:pt x="104322" y="106045"/>
                </a:lnTo>
                <a:close/>
              </a:path>
              <a:path extrusionOk="0" h="120000" w="120000">
                <a:moveTo>
                  <a:pt x="115147" y="102945"/>
                </a:moveTo>
                <a:lnTo>
                  <a:pt x="115334" y="102635"/>
                </a:lnTo>
                <a:lnTo>
                  <a:pt x="114961" y="102635"/>
                </a:lnTo>
                <a:lnTo>
                  <a:pt x="115147" y="102945"/>
                </a:lnTo>
                <a:close/>
              </a:path>
              <a:path extrusionOk="0" h="120000" w="120000">
                <a:moveTo>
                  <a:pt x="106185" y="102482"/>
                </a:moveTo>
                <a:lnTo>
                  <a:pt x="105967" y="102401"/>
                </a:lnTo>
                <a:lnTo>
                  <a:pt x="105851" y="102712"/>
                </a:lnTo>
                <a:lnTo>
                  <a:pt x="106185" y="102482"/>
                </a:lnTo>
                <a:close/>
              </a:path>
              <a:path extrusionOk="0" h="120000" w="120000">
                <a:moveTo>
                  <a:pt x="94058" y="48681"/>
                </a:moveTo>
                <a:lnTo>
                  <a:pt x="93872" y="48372"/>
                </a:lnTo>
                <a:lnTo>
                  <a:pt x="93872" y="48681"/>
                </a:lnTo>
                <a:lnTo>
                  <a:pt x="94058" y="48681"/>
                </a:lnTo>
                <a:close/>
              </a:path>
              <a:path extrusionOk="0" h="120000" w="120000">
                <a:moveTo>
                  <a:pt x="95178" y="17054"/>
                </a:moveTo>
                <a:lnTo>
                  <a:pt x="94618" y="16743"/>
                </a:lnTo>
                <a:lnTo>
                  <a:pt x="94618" y="17054"/>
                </a:lnTo>
                <a:lnTo>
                  <a:pt x="95178" y="17054"/>
                </a:lnTo>
                <a:close/>
              </a:path>
              <a:path extrusionOk="0" h="120000" w="120000">
                <a:moveTo>
                  <a:pt x="94805" y="40000"/>
                </a:moveTo>
                <a:lnTo>
                  <a:pt x="94618" y="39689"/>
                </a:lnTo>
                <a:lnTo>
                  <a:pt x="94618" y="40000"/>
                </a:lnTo>
                <a:lnTo>
                  <a:pt x="94805" y="40000"/>
                </a:lnTo>
                <a:close/>
              </a:path>
              <a:path extrusionOk="0" h="120000" w="120000">
                <a:moveTo>
                  <a:pt x="93499" y="49922"/>
                </a:moveTo>
                <a:lnTo>
                  <a:pt x="92939" y="49612"/>
                </a:lnTo>
                <a:lnTo>
                  <a:pt x="92939" y="49922"/>
                </a:lnTo>
                <a:lnTo>
                  <a:pt x="93499" y="49922"/>
                </a:lnTo>
                <a:close/>
              </a:path>
              <a:path extrusionOk="0" h="120000" w="120000">
                <a:moveTo>
                  <a:pt x="93685" y="48372"/>
                </a:moveTo>
                <a:lnTo>
                  <a:pt x="93499" y="48061"/>
                </a:lnTo>
                <a:lnTo>
                  <a:pt x="93499" y="48372"/>
                </a:lnTo>
                <a:lnTo>
                  <a:pt x="93685" y="48372"/>
                </a:lnTo>
                <a:close/>
              </a:path>
              <a:path extrusionOk="0" h="120000" w="120000">
                <a:moveTo>
                  <a:pt x="94058" y="48681"/>
                </a:moveTo>
                <a:lnTo>
                  <a:pt x="93872" y="48992"/>
                </a:lnTo>
                <a:lnTo>
                  <a:pt x="94058" y="48992"/>
                </a:lnTo>
                <a:lnTo>
                  <a:pt x="94058" y="48681"/>
                </a:lnTo>
                <a:close/>
              </a:path>
              <a:path extrusionOk="0" h="120000" w="120000">
                <a:moveTo>
                  <a:pt x="93499" y="48061"/>
                </a:moveTo>
                <a:lnTo>
                  <a:pt x="93312" y="42169"/>
                </a:lnTo>
                <a:lnTo>
                  <a:pt x="93312" y="48061"/>
                </a:lnTo>
                <a:lnTo>
                  <a:pt x="93499" y="48061"/>
                </a:lnTo>
                <a:close/>
              </a:path>
              <a:path extrusionOk="0" h="120000" w="120000">
                <a:moveTo>
                  <a:pt x="95365" y="99533"/>
                </a:moveTo>
                <a:lnTo>
                  <a:pt x="95116" y="102631"/>
                </a:lnTo>
                <a:lnTo>
                  <a:pt x="95402" y="101784"/>
                </a:lnTo>
                <a:lnTo>
                  <a:pt x="95365" y="99533"/>
                </a:lnTo>
                <a:close/>
              </a:path>
              <a:path extrusionOk="0" h="120000" w="120000">
                <a:moveTo>
                  <a:pt x="95738" y="58604"/>
                </a:moveTo>
                <a:lnTo>
                  <a:pt x="95552" y="57674"/>
                </a:lnTo>
                <a:lnTo>
                  <a:pt x="95552" y="58604"/>
                </a:lnTo>
                <a:lnTo>
                  <a:pt x="95738" y="58604"/>
                </a:lnTo>
                <a:close/>
              </a:path>
              <a:path extrusionOk="0" h="120000" w="120000">
                <a:moveTo>
                  <a:pt x="96484" y="62014"/>
                </a:moveTo>
                <a:lnTo>
                  <a:pt x="96671" y="98293"/>
                </a:lnTo>
                <a:lnTo>
                  <a:pt x="96484" y="61705"/>
                </a:lnTo>
                <a:lnTo>
                  <a:pt x="96484" y="62014"/>
                </a:lnTo>
                <a:close/>
              </a:path>
              <a:path extrusionOk="0" h="120000" w="120000">
                <a:moveTo>
                  <a:pt x="94991" y="103565"/>
                </a:moveTo>
                <a:lnTo>
                  <a:pt x="94805" y="103565"/>
                </a:lnTo>
                <a:lnTo>
                  <a:pt x="94991" y="103875"/>
                </a:lnTo>
                <a:lnTo>
                  <a:pt x="94991" y="103565"/>
                </a:lnTo>
                <a:close/>
              </a:path>
              <a:path extrusionOk="0" h="120000" w="120000">
                <a:moveTo>
                  <a:pt x="99097" y="110077"/>
                </a:moveTo>
                <a:lnTo>
                  <a:pt x="98911" y="110077"/>
                </a:lnTo>
                <a:lnTo>
                  <a:pt x="98911" y="110387"/>
                </a:lnTo>
                <a:lnTo>
                  <a:pt x="99097" y="110077"/>
                </a:lnTo>
                <a:close/>
              </a:path>
              <a:path extrusionOk="0" h="120000" w="120000">
                <a:moveTo>
                  <a:pt x="93312" y="48681"/>
                </a:moveTo>
                <a:lnTo>
                  <a:pt x="93126" y="48681"/>
                </a:lnTo>
                <a:lnTo>
                  <a:pt x="93126" y="48992"/>
                </a:lnTo>
                <a:lnTo>
                  <a:pt x="93312" y="48681"/>
                </a:lnTo>
                <a:close/>
              </a:path>
              <a:path extrusionOk="0" h="120000" w="120000">
                <a:moveTo>
                  <a:pt x="93312" y="14263"/>
                </a:moveTo>
                <a:lnTo>
                  <a:pt x="93685" y="14883"/>
                </a:lnTo>
                <a:lnTo>
                  <a:pt x="93872" y="14573"/>
                </a:lnTo>
                <a:lnTo>
                  <a:pt x="93312" y="14263"/>
                </a:lnTo>
                <a:close/>
              </a:path>
              <a:path extrusionOk="0" h="120000" w="120000">
                <a:moveTo>
                  <a:pt x="93085" y="90126"/>
                </a:moveTo>
                <a:lnTo>
                  <a:pt x="92939" y="53022"/>
                </a:lnTo>
                <a:lnTo>
                  <a:pt x="92939" y="90232"/>
                </a:lnTo>
                <a:lnTo>
                  <a:pt x="93085" y="90126"/>
                </a:lnTo>
                <a:close/>
              </a:path>
              <a:path extrusionOk="0" h="120000" w="120000">
                <a:moveTo>
                  <a:pt x="100591" y="51472"/>
                </a:moveTo>
                <a:lnTo>
                  <a:pt x="100217" y="50852"/>
                </a:lnTo>
                <a:lnTo>
                  <a:pt x="100217" y="51162"/>
                </a:lnTo>
                <a:lnTo>
                  <a:pt x="100591" y="51472"/>
                </a:lnTo>
                <a:close/>
              </a:path>
              <a:path extrusionOk="0" h="120000" w="120000">
                <a:moveTo>
                  <a:pt x="101150" y="51162"/>
                </a:moveTo>
                <a:lnTo>
                  <a:pt x="100964" y="50852"/>
                </a:lnTo>
                <a:lnTo>
                  <a:pt x="100964" y="51472"/>
                </a:lnTo>
                <a:lnTo>
                  <a:pt x="101150" y="51162"/>
                </a:lnTo>
                <a:close/>
              </a:path>
              <a:path extrusionOk="0" h="120000" w="120000">
                <a:moveTo>
                  <a:pt x="97604" y="50232"/>
                </a:moveTo>
                <a:lnTo>
                  <a:pt x="97231" y="50542"/>
                </a:lnTo>
                <a:lnTo>
                  <a:pt x="97604" y="50542"/>
                </a:lnTo>
                <a:lnTo>
                  <a:pt x="97604" y="50232"/>
                </a:lnTo>
                <a:close/>
              </a:path>
              <a:path extrusionOk="0" h="120000" w="120000">
                <a:moveTo>
                  <a:pt x="100777" y="63255"/>
                </a:moveTo>
                <a:lnTo>
                  <a:pt x="101125" y="93188"/>
                </a:lnTo>
                <a:lnTo>
                  <a:pt x="100964" y="63255"/>
                </a:lnTo>
                <a:lnTo>
                  <a:pt x="100777" y="63255"/>
                </a:lnTo>
                <a:close/>
              </a:path>
              <a:path extrusionOk="0" h="120000" w="120000">
                <a:moveTo>
                  <a:pt x="103016" y="83410"/>
                </a:moveTo>
                <a:lnTo>
                  <a:pt x="103203" y="93332"/>
                </a:lnTo>
                <a:lnTo>
                  <a:pt x="103390" y="83100"/>
                </a:lnTo>
                <a:lnTo>
                  <a:pt x="103016" y="83410"/>
                </a:lnTo>
                <a:close/>
              </a:path>
              <a:path extrusionOk="0" h="120000" w="120000">
                <a:moveTo>
                  <a:pt x="102830" y="57053"/>
                </a:moveTo>
                <a:lnTo>
                  <a:pt x="102719" y="82668"/>
                </a:lnTo>
                <a:lnTo>
                  <a:pt x="102799" y="81863"/>
                </a:lnTo>
                <a:lnTo>
                  <a:pt x="102830" y="57053"/>
                </a:lnTo>
                <a:close/>
              </a:path>
              <a:path extrusionOk="0" h="120000" w="120000">
                <a:moveTo>
                  <a:pt x="100030" y="64495"/>
                </a:moveTo>
                <a:lnTo>
                  <a:pt x="100217" y="76588"/>
                </a:lnTo>
                <a:lnTo>
                  <a:pt x="100217" y="63565"/>
                </a:lnTo>
                <a:lnTo>
                  <a:pt x="100030" y="64495"/>
                </a:lnTo>
                <a:close/>
              </a:path>
              <a:path extrusionOk="0" h="120000" w="120000">
                <a:moveTo>
                  <a:pt x="98724" y="63875"/>
                </a:moveTo>
                <a:lnTo>
                  <a:pt x="98724" y="95503"/>
                </a:lnTo>
                <a:lnTo>
                  <a:pt x="98911" y="95503"/>
                </a:lnTo>
                <a:lnTo>
                  <a:pt x="98724" y="63875"/>
                </a:lnTo>
                <a:close/>
              </a:path>
              <a:path extrusionOk="0" h="120000" w="120000">
                <a:moveTo>
                  <a:pt x="97604" y="81239"/>
                </a:moveTo>
                <a:lnTo>
                  <a:pt x="97418" y="80930"/>
                </a:lnTo>
                <a:lnTo>
                  <a:pt x="97418" y="81239"/>
                </a:lnTo>
                <a:lnTo>
                  <a:pt x="97604" y="81239"/>
                </a:lnTo>
                <a:close/>
              </a:path>
              <a:path extrusionOk="0" h="120000" w="120000">
                <a:moveTo>
                  <a:pt x="84541" y="18914"/>
                </a:moveTo>
                <a:lnTo>
                  <a:pt x="84354" y="18294"/>
                </a:lnTo>
                <a:lnTo>
                  <a:pt x="84354" y="18914"/>
                </a:lnTo>
                <a:lnTo>
                  <a:pt x="84541" y="18914"/>
                </a:lnTo>
                <a:close/>
              </a:path>
              <a:path extrusionOk="0" h="120000" w="120000">
                <a:moveTo>
                  <a:pt x="96671" y="60774"/>
                </a:moveTo>
                <a:lnTo>
                  <a:pt x="96484" y="60774"/>
                </a:lnTo>
                <a:lnTo>
                  <a:pt x="96484" y="61085"/>
                </a:lnTo>
                <a:lnTo>
                  <a:pt x="96671" y="60774"/>
                </a:lnTo>
                <a:close/>
              </a:path>
              <a:path extrusionOk="0" h="120000" w="120000">
                <a:moveTo>
                  <a:pt x="97045" y="34108"/>
                </a:moveTo>
                <a:lnTo>
                  <a:pt x="96858" y="33488"/>
                </a:lnTo>
                <a:lnTo>
                  <a:pt x="96858" y="34108"/>
                </a:lnTo>
                <a:lnTo>
                  <a:pt x="97045" y="34108"/>
                </a:lnTo>
                <a:close/>
              </a:path>
              <a:path extrusionOk="0" h="120000" w="120000">
                <a:moveTo>
                  <a:pt x="97231" y="19224"/>
                </a:moveTo>
                <a:lnTo>
                  <a:pt x="97977" y="20775"/>
                </a:lnTo>
                <a:lnTo>
                  <a:pt x="97418" y="19224"/>
                </a:lnTo>
                <a:lnTo>
                  <a:pt x="97231" y="19224"/>
                </a:lnTo>
                <a:close/>
              </a:path>
              <a:path extrusionOk="0" h="120000" w="120000">
                <a:moveTo>
                  <a:pt x="98724" y="20155"/>
                </a:moveTo>
                <a:lnTo>
                  <a:pt x="98164" y="18294"/>
                </a:lnTo>
                <a:lnTo>
                  <a:pt x="98164" y="20155"/>
                </a:lnTo>
                <a:lnTo>
                  <a:pt x="98724" y="20155"/>
                </a:lnTo>
                <a:close/>
              </a:path>
              <a:path extrusionOk="0" h="120000" w="120000">
                <a:moveTo>
                  <a:pt x="97977" y="17984"/>
                </a:moveTo>
                <a:lnTo>
                  <a:pt x="98164" y="17674"/>
                </a:lnTo>
                <a:lnTo>
                  <a:pt x="97791" y="17674"/>
                </a:lnTo>
                <a:lnTo>
                  <a:pt x="97977" y="17984"/>
                </a:lnTo>
                <a:close/>
              </a:path>
              <a:path extrusionOk="0" h="120000" w="120000">
                <a:moveTo>
                  <a:pt x="97152" y="18751"/>
                </a:moveTo>
                <a:lnTo>
                  <a:pt x="97045" y="18604"/>
                </a:lnTo>
                <a:lnTo>
                  <a:pt x="97119" y="19207"/>
                </a:lnTo>
                <a:lnTo>
                  <a:pt x="97152" y="18751"/>
                </a:lnTo>
                <a:close/>
              </a:path>
              <a:path extrusionOk="0" h="120000" w="120000">
                <a:moveTo>
                  <a:pt x="98351" y="56744"/>
                </a:moveTo>
                <a:lnTo>
                  <a:pt x="97791" y="56433"/>
                </a:lnTo>
                <a:lnTo>
                  <a:pt x="97791" y="57053"/>
                </a:lnTo>
                <a:lnTo>
                  <a:pt x="98351" y="56744"/>
                </a:lnTo>
                <a:close/>
              </a:path>
              <a:path extrusionOk="0" h="120000" w="120000">
                <a:moveTo>
                  <a:pt x="98164" y="24186"/>
                </a:moveTo>
                <a:lnTo>
                  <a:pt x="98164" y="25116"/>
                </a:lnTo>
                <a:lnTo>
                  <a:pt x="98164" y="24186"/>
                </a:lnTo>
                <a:close/>
              </a:path>
              <a:path extrusionOk="0" h="120000" w="120000">
                <a:moveTo>
                  <a:pt x="98351" y="23875"/>
                </a:moveTo>
                <a:lnTo>
                  <a:pt x="98537" y="24186"/>
                </a:lnTo>
                <a:lnTo>
                  <a:pt x="98537" y="23875"/>
                </a:lnTo>
                <a:lnTo>
                  <a:pt x="98351" y="23875"/>
                </a:lnTo>
                <a:close/>
              </a:path>
              <a:path extrusionOk="0" h="120000" w="120000">
                <a:moveTo>
                  <a:pt x="100777" y="40929"/>
                </a:moveTo>
                <a:lnTo>
                  <a:pt x="100777" y="41860"/>
                </a:lnTo>
                <a:lnTo>
                  <a:pt x="100777" y="40929"/>
                </a:lnTo>
                <a:close/>
              </a:path>
              <a:path extrusionOk="0" h="120000" w="120000">
                <a:moveTo>
                  <a:pt x="100777" y="110077"/>
                </a:moveTo>
                <a:lnTo>
                  <a:pt x="100777" y="109456"/>
                </a:lnTo>
                <a:lnTo>
                  <a:pt x="100591" y="109456"/>
                </a:lnTo>
                <a:lnTo>
                  <a:pt x="100777" y="110077"/>
                </a:lnTo>
                <a:close/>
              </a:path>
              <a:path extrusionOk="0" h="120000" w="120000">
                <a:moveTo>
                  <a:pt x="101150" y="115348"/>
                </a:moveTo>
                <a:lnTo>
                  <a:pt x="100964" y="114728"/>
                </a:lnTo>
                <a:lnTo>
                  <a:pt x="100964" y="115348"/>
                </a:lnTo>
                <a:lnTo>
                  <a:pt x="101150" y="115348"/>
                </a:lnTo>
                <a:close/>
              </a:path>
              <a:path extrusionOk="0" h="120000" w="120000">
                <a:moveTo>
                  <a:pt x="101523" y="115658"/>
                </a:moveTo>
                <a:lnTo>
                  <a:pt x="101337" y="115658"/>
                </a:lnTo>
                <a:lnTo>
                  <a:pt x="101337" y="115968"/>
                </a:lnTo>
                <a:lnTo>
                  <a:pt x="101523" y="115658"/>
                </a:lnTo>
                <a:close/>
              </a:path>
              <a:path extrusionOk="0" h="120000" w="120000">
                <a:moveTo>
                  <a:pt x="101523" y="103875"/>
                </a:moveTo>
                <a:lnTo>
                  <a:pt x="101523" y="101395"/>
                </a:lnTo>
                <a:lnTo>
                  <a:pt x="101337" y="101704"/>
                </a:lnTo>
                <a:lnTo>
                  <a:pt x="101523" y="103875"/>
                </a:lnTo>
                <a:close/>
              </a:path>
              <a:path extrusionOk="0" h="120000" w="120000">
                <a:moveTo>
                  <a:pt x="101897" y="47131"/>
                </a:moveTo>
                <a:lnTo>
                  <a:pt x="101523" y="46201"/>
                </a:lnTo>
                <a:lnTo>
                  <a:pt x="101523" y="46511"/>
                </a:lnTo>
                <a:lnTo>
                  <a:pt x="101897" y="47131"/>
                </a:lnTo>
                <a:close/>
              </a:path>
              <a:path extrusionOk="0" h="120000" w="120000">
                <a:moveTo>
                  <a:pt x="102084" y="115658"/>
                </a:moveTo>
                <a:lnTo>
                  <a:pt x="101897" y="115658"/>
                </a:lnTo>
                <a:lnTo>
                  <a:pt x="101897" y="115968"/>
                </a:lnTo>
                <a:lnTo>
                  <a:pt x="102084" y="115658"/>
                </a:lnTo>
                <a:close/>
              </a:path>
              <a:path extrusionOk="0" h="120000" w="120000">
                <a:moveTo>
                  <a:pt x="102830" y="103875"/>
                </a:moveTo>
                <a:lnTo>
                  <a:pt x="102457" y="103875"/>
                </a:lnTo>
                <a:lnTo>
                  <a:pt x="102643" y="104185"/>
                </a:lnTo>
                <a:lnTo>
                  <a:pt x="102830" y="103875"/>
                </a:lnTo>
                <a:close/>
              </a:path>
              <a:path extrusionOk="0" h="120000" w="120000">
                <a:moveTo>
                  <a:pt x="102457" y="107596"/>
                </a:moveTo>
                <a:lnTo>
                  <a:pt x="102084" y="107285"/>
                </a:lnTo>
                <a:lnTo>
                  <a:pt x="102084" y="107596"/>
                </a:lnTo>
                <a:lnTo>
                  <a:pt x="102457" y="107596"/>
                </a:lnTo>
                <a:close/>
              </a:path>
              <a:path extrusionOk="0" h="120000" w="120000">
                <a:moveTo>
                  <a:pt x="103390" y="112868"/>
                </a:moveTo>
                <a:lnTo>
                  <a:pt x="103203" y="112557"/>
                </a:lnTo>
                <a:lnTo>
                  <a:pt x="103203" y="113177"/>
                </a:lnTo>
                <a:lnTo>
                  <a:pt x="103390" y="112868"/>
                </a:lnTo>
                <a:close/>
              </a:path>
              <a:path extrusionOk="0" h="120000" w="120000">
                <a:moveTo>
                  <a:pt x="106189" y="107906"/>
                </a:moveTo>
                <a:lnTo>
                  <a:pt x="106376" y="108526"/>
                </a:lnTo>
                <a:lnTo>
                  <a:pt x="106376" y="107906"/>
                </a:lnTo>
                <a:lnTo>
                  <a:pt x="106189" y="107906"/>
                </a:lnTo>
                <a:close/>
              </a:path>
              <a:path extrusionOk="0" h="120000" w="120000">
                <a:moveTo>
                  <a:pt x="103763" y="108216"/>
                </a:moveTo>
                <a:lnTo>
                  <a:pt x="104020" y="109452"/>
                </a:lnTo>
                <a:lnTo>
                  <a:pt x="103763" y="107906"/>
                </a:lnTo>
                <a:lnTo>
                  <a:pt x="103763" y="108216"/>
                </a:lnTo>
                <a:close/>
              </a:path>
              <a:path extrusionOk="0" h="120000" w="120000">
                <a:moveTo>
                  <a:pt x="103576" y="107285"/>
                </a:moveTo>
                <a:lnTo>
                  <a:pt x="103763" y="107596"/>
                </a:lnTo>
                <a:lnTo>
                  <a:pt x="103763" y="107285"/>
                </a:lnTo>
                <a:lnTo>
                  <a:pt x="103576" y="107285"/>
                </a:lnTo>
                <a:close/>
              </a:path>
              <a:path extrusionOk="0" h="120000" w="120000">
                <a:moveTo>
                  <a:pt x="101897" y="107285"/>
                </a:moveTo>
                <a:lnTo>
                  <a:pt x="101710" y="108216"/>
                </a:lnTo>
                <a:lnTo>
                  <a:pt x="101897" y="108216"/>
                </a:lnTo>
                <a:lnTo>
                  <a:pt x="101897" y="107285"/>
                </a:lnTo>
                <a:close/>
              </a:path>
              <a:path extrusionOk="0" h="120000" w="120000">
                <a:moveTo>
                  <a:pt x="101337" y="115658"/>
                </a:moveTo>
                <a:lnTo>
                  <a:pt x="101150" y="115348"/>
                </a:lnTo>
                <a:lnTo>
                  <a:pt x="101150" y="115658"/>
                </a:lnTo>
                <a:lnTo>
                  <a:pt x="101337" y="115658"/>
                </a:lnTo>
                <a:close/>
              </a:path>
              <a:path extrusionOk="0" h="120000" w="120000">
                <a:moveTo>
                  <a:pt x="100127" y="114137"/>
                </a:moveTo>
                <a:lnTo>
                  <a:pt x="100403" y="112868"/>
                </a:lnTo>
                <a:lnTo>
                  <a:pt x="100124" y="113564"/>
                </a:lnTo>
                <a:lnTo>
                  <a:pt x="100127" y="114137"/>
                </a:lnTo>
                <a:close/>
              </a:path>
              <a:path extrusionOk="0" h="120000" w="120000">
                <a:moveTo>
                  <a:pt x="100403" y="100464"/>
                </a:moveTo>
                <a:lnTo>
                  <a:pt x="100217" y="109766"/>
                </a:lnTo>
                <a:lnTo>
                  <a:pt x="100403" y="109456"/>
                </a:lnTo>
                <a:lnTo>
                  <a:pt x="100403" y="100464"/>
                </a:lnTo>
                <a:close/>
              </a:path>
              <a:path extrusionOk="0" h="120000" w="120000">
                <a:moveTo>
                  <a:pt x="100964" y="95503"/>
                </a:moveTo>
                <a:lnTo>
                  <a:pt x="101150" y="95813"/>
                </a:lnTo>
                <a:lnTo>
                  <a:pt x="101337" y="95503"/>
                </a:lnTo>
                <a:lnTo>
                  <a:pt x="100964" y="95503"/>
                </a:lnTo>
                <a:close/>
              </a:path>
              <a:path extrusionOk="0" h="120000" w="120000">
                <a:moveTo>
                  <a:pt x="100217" y="28216"/>
                </a:moveTo>
                <a:lnTo>
                  <a:pt x="100217" y="28527"/>
                </a:lnTo>
                <a:lnTo>
                  <a:pt x="100591" y="28527"/>
                </a:lnTo>
                <a:lnTo>
                  <a:pt x="100217" y="28216"/>
                </a:lnTo>
                <a:close/>
              </a:path>
              <a:path extrusionOk="0" h="120000" w="120000">
                <a:moveTo>
                  <a:pt x="99284" y="27907"/>
                </a:moveTo>
                <a:lnTo>
                  <a:pt x="99284" y="34108"/>
                </a:lnTo>
                <a:lnTo>
                  <a:pt x="99471" y="33488"/>
                </a:lnTo>
                <a:lnTo>
                  <a:pt x="99284" y="27907"/>
                </a:lnTo>
                <a:close/>
              </a:path>
              <a:path extrusionOk="0" h="120000" w="120000">
                <a:moveTo>
                  <a:pt x="98724" y="34417"/>
                </a:moveTo>
                <a:lnTo>
                  <a:pt x="98537" y="34108"/>
                </a:lnTo>
                <a:lnTo>
                  <a:pt x="98537" y="34417"/>
                </a:lnTo>
                <a:lnTo>
                  <a:pt x="98724" y="34417"/>
                </a:lnTo>
                <a:close/>
              </a:path>
              <a:path extrusionOk="0" h="120000" w="120000">
                <a:moveTo>
                  <a:pt x="97791" y="22635"/>
                </a:moveTo>
                <a:lnTo>
                  <a:pt x="97604" y="21704"/>
                </a:lnTo>
                <a:lnTo>
                  <a:pt x="97791" y="23255"/>
                </a:lnTo>
                <a:lnTo>
                  <a:pt x="97791" y="22635"/>
                </a:lnTo>
                <a:close/>
              </a:path>
              <a:path extrusionOk="0" h="120000" w="120000">
                <a:moveTo>
                  <a:pt x="100964" y="46201"/>
                </a:moveTo>
                <a:lnTo>
                  <a:pt x="100964" y="45581"/>
                </a:lnTo>
                <a:lnTo>
                  <a:pt x="100777" y="45581"/>
                </a:lnTo>
                <a:lnTo>
                  <a:pt x="100964" y="46201"/>
                </a:lnTo>
                <a:close/>
              </a:path>
              <a:path extrusionOk="0" h="120000" w="120000">
                <a:moveTo>
                  <a:pt x="103016" y="96743"/>
                </a:moveTo>
                <a:lnTo>
                  <a:pt x="103203" y="97673"/>
                </a:lnTo>
                <a:lnTo>
                  <a:pt x="103203" y="97053"/>
                </a:lnTo>
                <a:lnTo>
                  <a:pt x="103016" y="96743"/>
                </a:lnTo>
                <a:close/>
              </a:path>
              <a:path extrusionOk="0" h="120000" w="120000">
                <a:moveTo>
                  <a:pt x="102643" y="96123"/>
                </a:moveTo>
                <a:lnTo>
                  <a:pt x="102457" y="96123"/>
                </a:lnTo>
                <a:lnTo>
                  <a:pt x="102643" y="96433"/>
                </a:lnTo>
                <a:lnTo>
                  <a:pt x="102643" y="96123"/>
                </a:lnTo>
                <a:close/>
              </a:path>
              <a:path extrusionOk="0" h="120000" w="120000">
                <a:moveTo>
                  <a:pt x="102270" y="37829"/>
                </a:moveTo>
                <a:lnTo>
                  <a:pt x="102084" y="37208"/>
                </a:lnTo>
                <a:lnTo>
                  <a:pt x="102084" y="37829"/>
                </a:lnTo>
                <a:lnTo>
                  <a:pt x="102270" y="37829"/>
                </a:lnTo>
                <a:close/>
              </a:path>
              <a:path extrusionOk="0" h="120000" w="120000">
                <a:moveTo>
                  <a:pt x="101710" y="28836"/>
                </a:moveTo>
                <a:lnTo>
                  <a:pt x="101897" y="28216"/>
                </a:lnTo>
                <a:lnTo>
                  <a:pt x="101523" y="28836"/>
                </a:lnTo>
                <a:lnTo>
                  <a:pt x="101710" y="28836"/>
                </a:lnTo>
                <a:close/>
              </a:path>
              <a:path extrusionOk="0" h="120000" w="120000">
                <a:moveTo>
                  <a:pt x="101710" y="37208"/>
                </a:moveTo>
                <a:lnTo>
                  <a:pt x="101337" y="36899"/>
                </a:lnTo>
                <a:lnTo>
                  <a:pt x="101337" y="37519"/>
                </a:lnTo>
                <a:lnTo>
                  <a:pt x="101710" y="37208"/>
                </a:lnTo>
                <a:close/>
              </a:path>
              <a:path extrusionOk="0" h="120000" w="120000">
                <a:moveTo>
                  <a:pt x="81928" y="21084"/>
                </a:moveTo>
                <a:lnTo>
                  <a:pt x="81741" y="21084"/>
                </a:lnTo>
                <a:lnTo>
                  <a:pt x="81741" y="21395"/>
                </a:lnTo>
                <a:lnTo>
                  <a:pt x="81928" y="21084"/>
                </a:lnTo>
                <a:close/>
              </a:path>
              <a:path extrusionOk="0" h="120000" w="120000">
                <a:moveTo>
                  <a:pt x="84914" y="60774"/>
                </a:moveTo>
                <a:lnTo>
                  <a:pt x="84541" y="64495"/>
                </a:lnTo>
                <a:lnTo>
                  <a:pt x="85100" y="64495"/>
                </a:lnTo>
                <a:lnTo>
                  <a:pt x="84914" y="60774"/>
                </a:lnTo>
                <a:close/>
              </a:path>
              <a:path extrusionOk="0" h="120000" w="120000">
                <a:moveTo>
                  <a:pt x="85474" y="58294"/>
                </a:moveTo>
                <a:lnTo>
                  <a:pt x="85100" y="57674"/>
                </a:lnTo>
                <a:lnTo>
                  <a:pt x="85100" y="58294"/>
                </a:lnTo>
                <a:lnTo>
                  <a:pt x="85474" y="58294"/>
                </a:lnTo>
                <a:close/>
              </a:path>
              <a:path extrusionOk="0" h="120000" w="120000">
                <a:moveTo>
                  <a:pt x="85287" y="53333"/>
                </a:moveTo>
                <a:lnTo>
                  <a:pt x="85474" y="58294"/>
                </a:lnTo>
                <a:lnTo>
                  <a:pt x="85287" y="53022"/>
                </a:lnTo>
                <a:lnTo>
                  <a:pt x="85287" y="53333"/>
                </a:lnTo>
                <a:close/>
              </a:path>
              <a:path extrusionOk="0" h="120000" w="120000">
                <a:moveTo>
                  <a:pt x="86407" y="72558"/>
                </a:moveTo>
                <a:lnTo>
                  <a:pt x="86220" y="72540"/>
                </a:lnTo>
                <a:lnTo>
                  <a:pt x="86220" y="72558"/>
                </a:lnTo>
                <a:lnTo>
                  <a:pt x="86407" y="72558"/>
                </a:lnTo>
                <a:close/>
              </a:path>
              <a:path extrusionOk="0" h="120000" w="120000">
                <a:moveTo>
                  <a:pt x="85474" y="52402"/>
                </a:moveTo>
                <a:lnTo>
                  <a:pt x="85660" y="66975"/>
                </a:lnTo>
                <a:lnTo>
                  <a:pt x="85474" y="51782"/>
                </a:lnTo>
                <a:lnTo>
                  <a:pt x="85474" y="52402"/>
                </a:lnTo>
                <a:close/>
              </a:path>
              <a:path extrusionOk="0" h="120000" w="120000">
                <a:moveTo>
                  <a:pt x="86033" y="49922"/>
                </a:moveTo>
                <a:lnTo>
                  <a:pt x="85660" y="66975"/>
                </a:lnTo>
                <a:lnTo>
                  <a:pt x="85847" y="66975"/>
                </a:lnTo>
                <a:lnTo>
                  <a:pt x="86033" y="49922"/>
                </a:lnTo>
                <a:close/>
              </a:path>
              <a:path extrusionOk="0" h="120000" w="120000">
                <a:moveTo>
                  <a:pt x="84914" y="51782"/>
                </a:moveTo>
                <a:lnTo>
                  <a:pt x="84727" y="51162"/>
                </a:lnTo>
                <a:lnTo>
                  <a:pt x="84727" y="51472"/>
                </a:lnTo>
                <a:lnTo>
                  <a:pt x="84914" y="51782"/>
                </a:lnTo>
                <a:close/>
              </a:path>
              <a:path extrusionOk="0" h="120000" w="120000">
                <a:moveTo>
                  <a:pt x="85287" y="65735"/>
                </a:moveTo>
                <a:lnTo>
                  <a:pt x="85100" y="64495"/>
                </a:lnTo>
                <a:lnTo>
                  <a:pt x="85100" y="65426"/>
                </a:lnTo>
                <a:lnTo>
                  <a:pt x="85287" y="65735"/>
                </a:lnTo>
                <a:close/>
              </a:path>
              <a:path extrusionOk="0" h="120000" w="120000">
                <a:moveTo>
                  <a:pt x="85100" y="57674"/>
                </a:moveTo>
                <a:lnTo>
                  <a:pt x="84914" y="56433"/>
                </a:lnTo>
                <a:lnTo>
                  <a:pt x="84914" y="57364"/>
                </a:lnTo>
                <a:lnTo>
                  <a:pt x="85100" y="57674"/>
                </a:lnTo>
                <a:close/>
              </a:path>
              <a:path extrusionOk="0" h="120000" w="120000">
                <a:moveTo>
                  <a:pt x="84727" y="18294"/>
                </a:moveTo>
                <a:lnTo>
                  <a:pt x="84541" y="17054"/>
                </a:lnTo>
                <a:lnTo>
                  <a:pt x="84541" y="17674"/>
                </a:lnTo>
                <a:lnTo>
                  <a:pt x="84727" y="18294"/>
                </a:lnTo>
                <a:close/>
              </a:path>
              <a:path extrusionOk="0" h="120000" w="120000">
                <a:moveTo>
                  <a:pt x="87153" y="19224"/>
                </a:moveTo>
                <a:lnTo>
                  <a:pt x="86967" y="19224"/>
                </a:lnTo>
                <a:lnTo>
                  <a:pt x="86780" y="19534"/>
                </a:lnTo>
                <a:lnTo>
                  <a:pt x="87153" y="19224"/>
                </a:lnTo>
                <a:close/>
              </a:path>
              <a:path extrusionOk="0" h="120000" w="120000">
                <a:moveTo>
                  <a:pt x="87340" y="20155"/>
                </a:moveTo>
                <a:lnTo>
                  <a:pt x="87153" y="19224"/>
                </a:lnTo>
                <a:lnTo>
                  <a:pt x="87153" y="20155"/>
                </a:lnTo>
                <a:lnTo>
                  <a:pt x="87340" y="20155"/>
                </a:lnTo>
                <a:close/>
              </a:path>
              <a:path extrusionOk="0" h="120000" w="120000">
                <a:moveTo>
                  <a:pt x="85100" y="18294"/>
                </a:moveTo>
                <a:lnTo>
                  <a:pt x="84914" y="17984"/>
                </a:lnTo>
                <a:lnTo>
                  <a:pt x="84914" y="18294"/>
                </a:lnTo>
                <a:lnTo>
                  <a:pt x="85100" y="18294"/>
                </a:lnTo>
                <a:close/>
              </a:path>
              <a:path extrusionOk="0" h="120000" w="120000">
                <a:moveTo>
                  <a:pt x="84284" y="9220"/>
                </a:moveTo>
                <a:lnTo>
                  <a:pt x="83965" y="7897"/>
                </a:lnTo>
                <a:lnTo>
                  <a:pt x="83928" y="8551"/>
                </a:lnTo>
                <a:lnTo>
                  <a:pt x="84284" y="9220"/>
                </a:lnTo>
                <a:close/>
              </a:path>
              <a:path extrusionOk="0" h="120000" w="120000">
                <a:moveTo>
                  <a:pt x="82114" y="52092"/>
                </a:moveTo>
                <a:lnTo>
                  <a:pt x="81958" y="51988"/>
                </a:lnTo>
                <a:lnTo>
                  <a:pt x="81928" y="52092"/>
                </a:lnTo>
                <a:lnTo>
                  <a:pt x="82114" y="52092"/>
                </a:lnTo>
                <a:close/>
              </a:path>
              <a:path extrusionOk="0" h="120000" w="120000">
                <a:moveTo>
                  <a:pt x="86407" y="48061"/>
                </a:moveTo>
                <a:lnTo>
                  <a:pt x="86594" y="48992"/>
                </a:lnTo>
                <a:lnTo>
                  <a:pt x="86594" y="48061"/>
                </a:lnTo>
                <a:lnTo>
                  <a:pt x="86407" y="48061"/>
                </a:lnTo>
                <a:close/>
              </a:path>
              <a:path extrusionOk="0" h="120000" w="120000">
                <a:moveTo>
                  <a:pt x="102830" y="48061"/>
                </a:moveTo>
                <a:lnTo>
                  <a:pt x="102457" y="47131"/>
                </a:lnTo>
                <a:lnTo>
                  <a:pt x="102457" y="47752"/>
                </a:lnTo>
                <a:lnTo>
                  <a:pt x="102830" y="48061"/>
                </a:lnTo>
                <a:close/>
              </a:path>
              <a:path extrusionOk="0" h="120000" w="120000">
                <a:moveTo>
                  <a:pt x="104538" y="40284"/>
                </a:moveTo>
                <a:lnTo>
                  <a:pt x="104136" y="40000"/>
                </a:lnTo>
                <a:lnTo>
                  <a:pt x="104136" y="40309"/>
                </a:lnTo>
                <a:lnTo>
                  <a:pt x="104538" y="40284"/>
                </a:lnTo>
                <a:close/>
              </a:path>
              <a:path extrusionOk="0" h="120000" w="120000">
                <a:moveTo>
                  <a:pt x="104696" y="37519"/>
                </a:moveTo>
                <a:lnTo>
                  <a:pt x="104510" y="36899"/>
                </a:lnTo>
                <a:lnTo>
                  <a:pt x="104510" y="37519"/>
                </a:lnTo>
                <a:lnTo>
                  <a:pt x="104696" y="37519"/>
                </a:lnTo>
                <a:close/>
              </a:path>
              <a:path extrusionOk="0" h="120000" w="120000">
                <a:moveTo>
                  <a:pt x="104144" y="31795"/>
                </a:moveTo>
                <a:lnTo>
                  <a:pt x="104322" y="37829"/>
                </a:lnTo>
                <a:lnTo>
                  <a:pt x="104510" y="32248"/>
                </a:lnTo>
                <a:lnTo>
                  <a:pt x="104144" y="31795"/>
                </a:lnTo>
                <a:close/>
              </a:path>
              <a:path extrusionOk="0" h="120000" w="120000">
                <a:moveTo>
                  <a:pt x="102643" y="29767"/>
                </a:moveTo>
                <a:lnTo>
                  <a:pt x="102830" y="29456"/>
                </a:lnTo>
                <a:lnTo>
                  <a:pt x="102457" y="29147"/>
                </a:lnTo>
                <a:lnTo>
                  <a:pt x="102643" y="29767"/>
                </a:lnTo>
                <a:close/>
              </a:path>
              <a:path extrusionOk="0" h="120000" w="120000">
                <a:moveTo>
                  <a:pt x="103390" y="31317"/>
                </a:moveTo>
                <a:lnTo>
                  <a:pt x="103080" y="38574"/>
                </a:lnTo>
                <a:lnTo>
                  <a:pt x="103337" y="38592"/>
                </a:lnTo>
                <a:lnTo>
                  <a:pt x="103390" y="31317"/>
                </a:lnTo>
                <a:close/>
              </a:path>
              <a:path extrusionOk="0" h="120000" w="120000">
                <a:moveTo>
                  <a:pt x="103016" y="105736"/>
                </a:moveTo>
                <a:lnTo>
                  <a:pt x="103203" y="104805"/>
                </a:lnTo>
                <a:lnTo>
                  <a:pt x="102830" y="105116"/>
                </a:lnTo>
                <a:lnTo>
                  <a:pt x="103016" y="105736"/>
                </a:lnTo>
                <a:close/>
              </a:path>
              <a:path extrusionOk="0" h="120000" w="120000">
                <a:moveTo>
                  <a:pt x="103016" y="48681"/>
                </a:moveTo>
                <a:lnTo>
                  <a:pt x="102830" y="48061"/>
                </a:lnTo>
                <a:lnTo>
                  <a:pt x="102830" y="48681"/>
                </a:lnTo>
                <a:lnTo>
                  <a:pt x="103016" y="48681"/>
                </a:lnTo>
                <a:close/>
              </a:path>
              <a:path extrusionOk="0" h="120000" w="120000">
                <a:moveTo>
                  <a:pt x="103763" y="47131"/>
                </a:moveTo>
                <a:lnTo>
                  <a:pt x="103624" y="46810"/>
                </a:lnTo>
                <a:lnTo>
                  <a:pt x="103659" y="47131"/>
                </a:lnTo>
                <a:lnTo>
                  <a:pt x="103763" y="47131"/>
                </a:lnTo>
                <a:close/>
              </a:path>
              <a:path extrusionOk="0" h="120000" w="120000">
                <a:moveTo>
                  <a:pt x="92379" y="30077"/>
                </a:moveTo>
                <a:lnTo>
                  <a:pt x="92192" y="29147"/>
                </a:lnTo>
                <a:lnTo>
                  <a:pt x="92192" y="30077"/>
                </a:lnTo>
                <a:lnTo>
                  <a:pt x="92379" y="30077"/>
                </a:lnTo>
                <a:close/>
              </a:path>
              <a:path extrusionOk="0" h="120000" w="120000">
                <a:moveTo>
                  <a:pt x="92565" y="30697"/>
                </a:moveTo>
                <a:lnTo>
                  <a:pt x="92565" y="48372"/>
                </a:lnTo>
                <a:lnTo>
                  <a:pt x="92752" y="48061"/>
                </a:lnTo>
                <a:lnTo>
                  <a:pt x="92565" y="30697"/>
                </a:lnTo>
                <a:close/>
              </a:path>
              <a:path extrusionOk="0" h="120000" w="120000">
                <a:moveTo>
                  <a:pt x="88460" y="29456"/>
                </a:moveTo>
                <a:lnTo>
                  <a:pt x="88273" y="29456"/>
                </a:lnTo>
                <a:lnTo>
                  <a:pt x="88273" y="30077"/>
                </a:lnTo>
                <a:lnTo>
                  <a:pt x="88460" y="29456"/>
                </a:lnTo>
                <a:close/>
              </a:path>
              <a:path extrusionOk="0" h="120000" w="120000">
                <a:moveTo>
                  <a:pt x="87340" y="30387"/>
                </a:moveTo>
                <a:lnTo>
                  <a:pt x="87153" y="30077"/>
                </a:lnTo>
                <a:lnTo>
                  <a:pt x="87153" y="30387"/>
                </a:lnTo>
                <a:lnTo>
                  <a:pt x="87340" y="30387"/>
                </a:lnTo>
                <a:close/>
              </a:path>
              <a:path extrusionOk="0" h="120000" w="120000">
                <a:moveTo>
                  <a:pt x="86937" y="29039"/>
                </a:moveTo>
                <a:lnTo>
                  <a:pt x="87284" y="27385"/>
                </a:lnTo>
                <a:lnTo>
                  <a:pt x="86924" y="28052"/>
                </a:lnTo>
                <a:lnTo>
                  <a:pt x="86937" y="29039"/>
                </a:lnTo>
                <a:close/>
              </a:path>
              <a:path extrusionOk="0" h="120000" w="120000">
                <a:moveTo>
                  <a:pt x="88460" y="20775"/>
                </a:moveTo>
                <a:lnTo>
                  <a:pt x="88273" y="20775"/>
                </a:lnTo>
                <a:lnTo>
                  <a:pt x="88460" y="21084"/>
                </a:lnTo>
                <a:lnTo>
                  <a:pt x="88460" y="20775"/>
                </a:lnTo>
                <a:close/>
              </a:path>
              <a:path extrusionOk="0" h="120000" w="120000">
                <a:moveTo>
                  <a:pt x="89020" y="40620"/>
                </a:moveTo>
                <a:lnTo>
                  <a:pt x="89020" y="43100"/>
                </a:lnTo>
                <a:lnTo>
                  <a:pt x="89206" y="43100"/>
                </a:lnTo>
                <a:lnTo>
                  <a:pt x="89020" y="40620"/>
                </a:lnTo>
                <a:close/>
              </a:path>
              <a:path extrusionOk="0" h="120000" w="120000">
                <a:moveTo>
                  <a:pt x="89020" y="8682"/>
                </a:moveTo>
                <a:lnTo>
                  <a:pt x="89020" y="22635"/>
                </a:lnTo>
                <a:lnTo>
                  <a:pt x="89206" y="22635"/>
                </a:lnTo>
                <a:lnTo>
                  <a:pt x="89020" y="8682"/>
                </a:lnTo>
                <a:close/>
              </a:path>
              <a:path extrusionOk="0" h="120000" w="120000">
                <a:moveTo>
                  <a:pt x="89580" y="44031"/>
                </a:moveTo>
                <a:lnTo>
                  <a:pt x="89206" y="43100"/>
                </a:lnTo>
                <a:lnTo>
                  <a:pt x="89206" y="43720"/>
                </a:lnTo>
                <a:lnTo>
                  <a:pt x="89580" y="44031"/>
                </a:lnTo>
                <a:close/>
              </a:path>
              <a:path extrusionOk="0" h="120000" w="120000">
                <a:moveTo>
                  <a:pt x="88833" y="25116"/>
                </a:moveTo>
                <a:lnTo>
                  <a:pt x="88646" y="24806"/>
                </a:lnTo>
                <a:lnTo>
                  <a:pt x="88646" y="25116"/>
                </a:lnTo>
                <a:lnTo>
                  <a:pt x="88833" y="25116"/>
                </a:lnTo>
                <a:close/>
              </a:path>
              <a:path extrusionOk="0" h="120000" w="120000">
                <a:moveTo>
                  <a:pt x="85847" y="46511"/>
                </a:moveTo>
                <a:lnTo>
                  <a:pt x="85474" y="46201"/>
                </a:lnTo>
                <a:lnTo>
                  <a:pt x="85474" y="46511"/>
                </a:lnTo>
                <a:lnTo>
                  <a:pt x="85847" y="46511"/>
                </a:lnTo>
                <a:close/>
              </a:path>
              <a:path extrusionOk="0" h="120000" w="120000">
                <a:moveTo>
                  <a:pt x="85847" y="114108"/>
                </a:moveTo>
                <a:lnTo>
                  <a:pt x="86033" y="114417"/>
                </a:lnTo>
                <a:lnTo>
                  <a:pt x="86220" y="114108"/>
                </a:lnTo>
                <a:lnTo>
                  <a:pt x="85847" y="114108"/>
                </a:lnTo>
                <a:close/>
              </a:path>
              <a:path extrusionOk="0" h="120000" w="120000">
                <a:moveTo>
                  <a:pt x="85474" y="114728"/>
                </a:moveTo>
                <a:lnTo>
                  <a:pt x="85287" y="114417"/>
                </a:lnTo>
                <a:lnTo>
                  <a:pt x="85287" y="115038"/>
                </a:lnTo>
                <a:lnTo>
                  <a:pt x="85474" y="114728"/>
                </a:lnTo>
                <a:close/>
              </a:path>
              <a:path extrusionOk="0" h="120000" w="120000">
                <a:moveTo>
                  <a:pt x="85287" y="115038"/>
                </a:moveTo>
                <a:lnTo>
                  <a:pt x="85100" y="114417"/>
                </a:lnTo>
                <a:lnTo>
                  <a:pt x="85100" y="115038"/>
                </a:lnTo>
                <a:lnTo>
                  <a:pt x="85287" y="115038"/>
                </a:lnTo>
                <a:close/>
              </a:path>
              <a:path extrusionOk="0" h="120000" w="120000">
                <a:moveTo>
                  <a:pt x="83234" y="87751"/>
                </a:moveTo>
                <a:lnTo>
                  <a:pt x="83421" y="88371"/>
                </a:lnTo>
                <a:lnTo>
                  <a:pt x="83794" y="86200"/>
                </a:lnTo>
                <a:lnTo>
                  <a:pt x="83234" y="87751"/>
                </a:lnTo>
                <a:close/>
              </a:path>
              <a:path extrusionOk="0" h="120000" w="120000">
                <a:moveTo>
                  <a:pt x="96858" y="17984"/>
                </a:moveTo>
                <a:lnTo>
                  <a:pt x="96671" y="17984"/>
                </a:lnTo>
                <a:lnTo>
                  <a:pt x="96671" y="18294"/>
                </a:lnTo>
                <a:lnTo>
                  <a:pt x="96858" y="17984"/>
                </a:lnTo>
                <a:close/>
              </a:path>
              <a:path extrusionOk="0" h="120000" w="120000">
                <a:moveTo>
                  <a:pt x="97045" y="17364"/>
                </a:moveTo>
                <a:lnTo>
                  <a:pt x="97045" y="17984"/>
                </a:lnTo>
                <a:lnTo>
                  <a:pt x="97045" y="17364"/>
                </a:lnTo>
                <a:close/>
              </a:path>
              <a:path extrusionOk="0" h="120000" w="120000">
                <a:moveTo>
                  <a:pt x="95738" y="19224"/>
                </a:moveTo>
                <a:lnTo>
                  <a:pt x="95925" y="20155"/>
                </a:lnTo>
                <a:lnTo>
                  <a:pt x="95738" y="18914"/>
                </a:lnTo>
                <a:lnTo>
                  <a:pt x="95738" y="19224"/>
                </a:lnTo>
                <a:close/>
              </a:path>
              <a:path extrusionOk="0" h="120000" w="120000">
                <a:moveTo>
                  <a:pt x="95925" y="16123"/>
                </a:moveTo>
                <a:lnTo>
                  <a:pt x="95925" y="20155"/>
                </a:lnTo>
                <a:lnTo>
                  <a:pt x="96658" y="20333"/>
                </a:lnTo>
                <a:lnTo>
                  <a:pt x="95925" y="16123"/>
                </a:lnTo>
                <a:close/>
              </a:path>
              <a:path extrusionOk="0" h="120000" w="120000">
                <a:moveTo>
                  <a:pt x="96111" y="50232"/>
                </a:moveTo>
                <a:lnTo>
                  <a:pt x="95925" y="49922"/>
                </a:lnTo>
                <a:lnTo>
                  <a:pt x="95925" y="50232"/>
                </a:lnTo>
                <a:lnTo>
                  <a:pt x="96111" y="50232"/>
                </a:lnTo>
                <a:close/>
              </a:path>
              <a:path extrusionOk="0" h="120000" w="120000">
                <a:moveTo>
                  <a:pt x="78009" y="108526"/>
                </a:moveTo>
                <a:lnTo>
                  <a:pt x="78009" y="107906"/>
                </a:lnTo>
                <a:lnTo>
                  <a:pt x="77822" y="108216"/>
                </a:lnTo>
                <a:lnTo>
                  <a:pt x="78009" y="108526"/>
                </a:lnTo>
                <a:close/>
              </a:path>
              <a:path extrusionOk="0" h="120000" w="120000">
                <a:moveTo>
                  <a:pt x="82114" y="17984"/>
                </a:moveTo>
                <a:lnTo>
                  <a:pt x="81741" y="17674"/>
                </a:lnTo>
                <a:lnTo>
                  <a:pt x="81741" y="17984"/>
                </a:lnTo>
                <a:lnTo>
                  <a:pt x="82114" y="17984"/>
                </a:lnTo>
                <a:close/>
              </a:path>
              <a:path extrusionOk="0" h="120000" w="120000">
                <a:moveTo>
                  <a:pt x="79875" y="11782"/>
                </a:moveTo>
                <a:lnTo>
                  <a:pt x="79790" y="18461"/>
                </a:lnTo>
                <a:lnTo>
                  <a:pt x="80171" y="19380"/>
                </a:lnTo>
                <a:lnTo>
                  <a:pt x="79875" y="11782"/>
                </a:lnTo>
                <a:close/>
              </a:path>
              <a:path extrusionOk="0" h="120000" w="120000">
                <a:moveTo>
                  <a:pt x="81555" y="108836"/>
                </a:moveTo>
                <a:lnTo>
                  <a:pt x="81368" y="108216"/>
                </a:lnTo>
                <a:lnTo>
                  <a:pt x="81368" y="108526"/>
                </a:lnTo>
                <a:lnTo>
                  <a:pt x="81555" y="108836"/>
                </a:lnTo>
                <a:close/>
              </a:path>
              <a:path extrusionOk="0" h="120000" w="120000">
                <a:moveTo>
                  <a:pt x="82114" y="111937"/>
                </a:moveTo>
                <a:lnTo>
                  <a:pt x="82301" y="111627"/>
                </a:lnTo>
                <a:lnTo>
                  <a:pt x="81928" y="111627"/>
                </a:lnTo>
                <a:lnTo>
                  <a:pt x="82114" y="111937"/>
                </a:lnTo>
                <a:close/>
              </a:path>
              <a:path extrusionOk="0" h="120000" w="120000">
                <a:moveTo>
                  <a:pt x="80265" y="6695"/>
                </a:moveTo>
                <a:lnTo>
                  <a:pt x="80263" y="6684"/>
                </a:lnTo>
                <a:lnTo>
                  <a:pt x="80248" y="6821"/>
                </a:lnTo>
                <a:lnTo>
                  <a:pt x="80265" y="6695"/>
                </a:lnTo>
                <a:close/>
              </a:path>
              <a:path extrusionOk="0" h="120000" w="120000">
                <a:moveTo>
                  <a:pt x="76516" y="36279"/>
                </a:moveTo>
                <a:lnTo>
                  <a:pt x="76889" y="36588"/>
                </a:lnTo>
                <a:lnTo>
                  <a:pt x="76702" y="36279"/>
                </a:lnTo>
                <a:lnTo>
                  <a:pt x="76516" y="36279"/>
                </a:lnTo>
                <a:close/>
              </a:path>
              <a:path extrusionOk="0" h="120000" w="120000">
                <a:moveTo>
                  <a:pt x="76142" y="6511"/>
                </a:moveTo>
                <a:lnTo>
                  <a:pt x="75956" y="6201"/>
                </a:lnTo>
                <a:lnTo>
                  <a:pt x="75769" y="6511"/>
                </a:lnTo>
                <a:lnTo>
                  <a:pt x="76142" y="6511"/>
                </a:lnTo>
                <a:close/>
              </a:path>
              <a:path extrusionOk="0" h="120000" w="120000">
                <a:moveTo>
                  <a:pt x="75887" y="10173"/>
                </a:moveTo>
                <a:lnTo>
                  <a:pt x="76142" y="10542"/>
                </a:lnTo>
                <a:lnTo>
                  <a:pt x="76163" y="10404"/>
                </a:lnTo>
                <a:lnTo>
                  <a:pt x="75887" y="10173"/>
                </a:lnTo>
                <a:close/>
              </a:path>
              <a:path extrusionOk="0" h="120000" w="120000">
                <a:moveTo>
                  <a:pt x="72970" y="29767"/>
                </a:moveTo>
                <a:lnTo>
                  <a:pt x="72970" y="30387"/>
                </a:lnTo>
                <a:lnTo>
                  <a:pt x="73156" y="30387"/>
                </a:lnTo>
                <a:lnTo>
                  <a:pt x="73343" y="29767"/>
                </a:lnTo>
                <a:lnTo>
                  <a:pt x="72970" y="29767"/>
                </a:lnTo>
                <a:close/>
              </a:path>
              <a:path extrusionOk="0" h="120000" w="120000">
                <a:moveTo>
                  <a:pt x="76329" y="35659"/>
                </a:moveTo>
                <a:lnTo>
                  <a:pt x="76142" y="35968"/>
                </a:lnTo>
                <a:lnTo>
                  <a:pt x="75956" y="35659"/>
                </a:lnTo>
                <a:lnTo>
                  <a:pt x="75956" y="35039"/>
                </a:lnTo>
                <a:lnTo>
                  <a:pt x="75769" y="34728"/>
                </a:lnTo>
                <a:lnTo>
                  <a:pt x="75769" y="34417"/>
                </a:lnTo>
                <a:lnTo>
                  <a:pt x="75583" y="34417"/>
                </a:lnTo>
                <a:lnTo>
                  <a:pt x="75769" y="35039"/>
                </a:lnTo>
                <a:lnTo>
                  <a:pt x="75956" y="37208"/>
                </a:lnTo>
                <a:lnTo>
                  <a:pt x="75956" y="36899"/>
                </a:lnTo>
                <a:lnTo>
                  <a:pt x="76329" y="36588"/>
                </a:lnTo>
                <a:lnTo>
                  <a:pt x="76889" y="36588"/>
                </a:lnTo>
                <a:lnTo>
                  <a:pt x="76516" y="36279"/>
                </a:lnTo>
                <a:lnTo>
                  <a:pt x="76516" y="35968"/>
                </a:lnTo>
                <a:lnTo>
                  <a:pt x="76329" y="35659"/>
                </a:lnTo>
                <a:close/>
              </a:path>
              <a:path extrusionOk="0" h="120000" w="120000">
                <a:moveTo>
                  <a:pt x="75769" y="6511"/>
                </a:moveTo>
                <a:lnTo>
                  <a:pt x="75210" y="6511"/>
                </a:lnTo>
                <a:lnTo>
                  <a:pt x="75023" y="7131"/>
                </a:lnTo>
                <a:lnTo>
                  <a:pt x="75023" y="8991"/>
                </a:lnTo>
                <a:lnTo>
                  <a:pt x="75210" y="9302"/>
                </a:lnTo>
                <a:lnTo>
                  <a:pt x="75396" y="9302"/>
                </a:lnTo>
                <a:lnTo>
                  <a:pt x="75956" y="8991"/>
                </a:lnTo>
                <a:lnTo>
                  <a:pt x="76329" y="9302"/>
                </a:lnTo>
                <a:lnTo>
                  <a:pt x="76889" y="19534"/>
                </a:lnTo>
                <a:lnTo>
                  <a:pt x="76702" y="4651"/>
                </a:lnTo>
                <a:lnTo>
                  <a:pt x="76702" y="5271"/>
                </a:lnTo>
                <a:lnTo>
                  <a:pt x="76516" y="5271"/>
                </a:lnTo>
                <a:lnTo>
                  <a:pt x="76142" y="4961"/>
                </a:lnTo>
                <a:lnTo>
                  <a:pt x="75956" y="5271"/>
                </a:lnTo>
                <a:lnTo>
                  <a:pt x="75769" y="5581"/>
                </a:lnTo>
                <a:lnTo>
                  <a:pt x="75956" y="5581"/>
                </a:lnTo>
                <a:lnTo>
                  <a:pt x="76142" y="5891"/>
                </a:lnTo>
                <a:lnTo>
                  <a:pt x="75956" y="6201"/>
                </a:lnTo>
                <a:lnTo>
                  <a:pt x="76142" y="6511"/>
                </a:lnTo>
                <a:lnTo>
                  <a:pt x="75956" y="6821"/>
                </a:lnTo>
                <a:lnTo>
                  <a:pt x="75769" y="6821"/>
                </a:lnTo>
                <a:lnTo>
                  <a:pt x="75769" y="6511"/>
                </a:lnTo>
                <a:close/>
              </a:path>
              <a:path extrusionOk="0" h="120000" w="120000">
                <a:moveTo>
                  <a:pt x="75210" y="38139"/>
                </a:moveTo>
                <a:lnTo>
                  <a:pt x="75396" y="37519"/>
                </a:lnTo>
                <a:lnTo>
                  <a:pt x="74836" y="37519"/>
                </a:lnTo>
                <a:lnTo>
                  <a:pt x="75023" y="38449"/>
                </a:lnTo>
                <a:lnTo>
                  <a:pt x="75396" y="38449"/>
                </a:lnTo>
                <a:lnTo>
                  <a:pt x="75396" y="38139"/>
                </a:lnTo>
                <a:lnTo>
                  <a:pt x="75210" y="38139"/>
                </a:lnTo>
                <a:close/>
              </a:path>
              <a:path extrusionOk="0" h="120000" w="120000">
                <a:moveTo>
                  <a:pt x="82114" y="112557"/>
                </a:moveTo>
                <a:lnTo>
                  <a:pt x="81928" y="112247"/>
                </a:lnTo>
                <a:lnTo>
                  <a:pt x="81928" y="112557"/>
                </a:lnTo>
                <a:lnTo>
                  <a:pt x="81741" y="112868"/>
                </a:lnTo>
                <a:lnTo>
                  <a:pt x="81555" y="112868"/>
                </a:lnTo>
                <a:lnTo>
                  <a:pt x="81368" y="112557"/>
                </a:lnTo>
                <a:lnTo>
                  <a:pt x="81368" y="117208"/>
                </a:lnTo>
                <a:lnTo>
                  <a:pt x="81895" y="116823"/>
                </a:lnTo>
                <a:lnTo>
                  <a:pt x="82528" y="116892"/>
                </a:lnTo>
                <a:lnTo>
                  <a:pt x="82675" y="116898"/>
                </a:lnTo>
                <a:lnTo>
                  <a:pt x="82861" y="116278"/>
                </a:lnTo>
                <a:lnTo>
                  <a:pt x="82675" y="115968"/>
                </a:lnTo>
                <a:lnTo>
                  <a:pt x="82301" y="115968"/>
                </a:lnTo>
                <a:lnTo>
                  <a:pt x="81928" y="112868"/>
                </a:lnTo>
                <a:lnTo>
                  <a:pt x="82301" y="115968"/>
                </a:lnTo>
                <a:lnTo>
                  <a:pt x="82114" y="112247"/>
                </a:lnTo>
                <a:lnTo>
                  <a:pt x="82114" y="112557"/>
                </a:lnTo>
                <a:close/>
              </a:path>
              <a:path extrusionOk="0" h="120000" w="120000">
                <a:moveTo>
                  <a:pt x="81843" y="89652"/>
                </a:moveTo>
                <a:lnTo>
                  <a:pt x="81207" y="89611"/>
                </a:lnTo>
                <a:lnTo>
                  <a:pt x="81181" y="89611"/>
                </a:lnTo>
                <a:lnTo>
                  <a:pt x="81181" y="89302"/>
                </a:lnTo>
                <a:lnTo>
                  <a:pt x="81368" y="89302"/>
                </a:lnTo>
                <a:lnTo>
                  <a:pt x="80808" y="88371"/>
                </a:lnTo>
                <a:lnTo>
                  <a:pt x="80621" y="88062"/>
                </a:lnTo>
                <a:lnTo>
                  <a:pt x="79875" y="87131"/>
                </a:lnTo>
                <a:lnTo>
                  <a:pt x="79688" y="86511"/>
                </a:lnTo>
                <a:lnTo>
                  <a:pt x="80062" y="86820"/>
                </a:lnTo>
                <a:lnTo>
                  <a:pt x="79785" y="85533"/>
                </a:lnTo>
                <a:lnTo>
                  <a:pt x="79348" y="84663"/>
                </a:lnTo>
                <a:lnTo>
                  <a:pt x="79502" y="107285"/>
                </a:lnTo>
                <a:lnTo>
                  <a:pt x="79688" y="107596"/>
                </a:lnTo>
                <a:lnTo>
                  <a:pt x="80259" y="107496"/>
                </a:lnTo>
                <a:lnTo>
                  <a:pt x="80682" y="107223"/>
                </a:lnTo>
                <a:lnTo>
                  <a:pt x="80808" y="107285"/>
                </a:lnTo>
                <a:lnTo>
                  <a:pt x="80808" y="107596"/>
                </a:lnTo>
                <a:lnTo>
                  <a:pt x="80995" y="107906"/>
                </a:lnTo>
                <a:lnTo>
                  <a:pt x="81368" y="107906"/>
                </a:lnTo>
                <a:lnTo>
                  <a:pt x="81368" y="108216"/>
                </a:lnTo>
                <a:lnTo>
                  <a:pt x="81555" y="108836"/>
                </a:lnTo>
                <a:lnTo>
                  <a:pt x="81928" y="106356"/>
                </a:lnTo>
                <a:lnTo>
                  <a:pt x="81181" y="106356"/>
                </a:lnTo>
                <a:lnTo>
                  <a:pt x="81181" y="106045"/>
                </a:lnTo>
                <a:lnTo>
                  <a:pt x="81368" y="106045"/>
                </a:lnTo>
                <a:lnTo>
                  <a:pt x="81741" y="105736"/>
                </a:lnTo>
                <a:lnTo>
                  <a:pt x="82487" y="105736"/>
                </a:lnTo>
                <a:lnTo>
                  <a:pt x="82487" y="106665"/>
                </a:lnTo>
                <a:lnTo>
                  <a:pt x="82675" y="111317"/>
                </a:lnTo>
                <a:lnTo>
                  <a:pt x="82487" y="89922"/>
                </a:lnTo>
                <a:lnTo>
                  <a:pt x="81843" y="89652"/>
                </a:lnTo>
                <a:close/>
              </a:path>
              <a:path extrusionOk="0" h="120000" w="120000">
                <a:moveTo>
                  <a:pt x="79473" y="114967"/>
                </a:moveTo>
                <a:lnTo>
                  <a:pt x="79502" y="115658"/>
                </a:lnTo>
                <a:lnTo>
                  <a:pt x="79315" y="116278"/>
                </a:lnTo>
                <a:lnTo>
                  <a:pt x="79315" y="119069"/>
                </a:lnTo>
                <a:lnTo>
                  <a:pt x="79315" y="118758"/>
                </a:lnTo>
                <a:lnTo>
                  <a:pt x="79502" y="118758"/>
                </a:lnTo>
                <a:lnTo>
                  <a:pt x="79688" y="118449"/>
                </a:lnTo>
                <a:lnTo>
                  <a:pt x="79688" y="118758"/>
                </a:lnTo>
                <a:lnTo>
                  <a:pt x="79875" y="118449"/>
                </a:lnTo>
                <a:lnTo>
                  <a:pt x="80062" y="118449"/>
                </a:lnTo>
                <a:lnTo>
                  <a:pt x="80062" y="117829"/>
                </a:lnTo>
                <a:lnTo>
                  <a:pt x="80248" y="117829"/>
                </a:lnTo>
                <a:lnTo>
                  <a:pt x="80435" y="117518"/>
                </a:lnTo>
                <a:lnTo>
                  <a:pt x="80995" y="117829"/>
                </a:lnTo>
                <a:lnTo>
                  <a:pt x="81181" y="117829"/>
                </a:lnTo>
                <a:lnTo>
                  <a:pt x="81368" y="117208"/>
                </a:lnTo>
                <a:lnTo>
                  <a:pt x="81368" y="112557"/>
                </a:lnTo>
                <a:lnTo>
                  <a:pt x="81555" y="112247"/>
                </a:lnTo>
                <a:lnTo>
                  <a:pt x="81368" y="112247"/>
                </a:lnTo>
                <a:lnTo>
                  <a:pt x="81181" y="111937"/>
                </a:lnTo>
                <a:lnTo>
                  <a:pt x="80621" y="112247"/>
                </a:lnTo>
                <a:lnTo>
                  <a:pt x="80621" y="111627"/>
                </a:lnTo>
                <a:lnTo>
                  <a:pt x="80435" y="111317"/>
                </a:lnTo>
                <a:lnTo>
                  <a:pt x="80248" y="111317"/>
                </a:lnTo>
                <a:lnTo>
                  <a:pt x="80062" y="111937"/>
                </a:lnTo>
                <a:lnTo>
                  <a:pt x="79688" y="112557"/>
                </a:lnTo>
                <a:lnTo>
                  <a:pt x="79502" y="112868"/>
                </a:lnTo>
                <a:lnTo>
                  <a:pt x="79419" y="114030"/>
                </a:lnTo>
                <a:lnTo>
                  <a:pt x="79473" y="114967"/>
                </a:lnTo>
                <a:close/>
              </a:path>
              <a:path extrusionOk="0" h="120000" w="120000">
                <a:moveTo>
                  <a:pt x="83048" y="88991"/>
                </a:moveTo>
                <a:lnTo>
                  <a:pt x="83048" y="88682"/>
                </a:lnTo>
                <a:lnTo>
                  <a:pt x="82675" y="88682"/>
                </a:lnTo>
                <a:lnTo>
                  <a:pt x="82675" y="89302"/>
                </a:lnTo>
                <a:lnTo>
                  <a:pt x="82487" y="89302"/>
                </a:lnTo>
                <a:lnTo>
                  <a:pt x="82487" y="89922"/>
                </a:lnTo>
                <a:lnTo>
                  <a:pt x="82675" y="111317"/>
                </a:lnTo>
                <a:lnTo>
                  <a:pt x="82487" y="106665"/>
                </a:lnTo>
                <a:lnTo>
                  <a:pt x="81928" y="106665"/>
                </a:lnTo>
                <a:lnTo>
                  <a:pt x="81928" y="106356"/>
                </a:lnTo>
                <a:lnTo>
                  <a:pt x="81555" y="108836"/>
                </a:lnTo>
                <a:lnTo>
                  <a:pt x="81741" y="108526"/>
                </a:lnTo>
                <a:lnTo>
                  <a:pt x="81928" y="108526"/>
                </a:lnTo>
                <a:lnTo>
                  <a:pt x="81947" y="109770"/>
                </a:lnTo>
                <a:lnTo>
                  <a:pt x="82081" y="110340"/>
                </a:lnTo>
                <a:lnTo>
                  <a:pt x="82446" y="110939"/>
                </a:lnTo>
                <a:lnTo>
                  <a:pt x="82487" y="111007"/>
                </a:lnTo>
                <a:lnTo>
                  <a:pt x="82487" y="111627"/>
                </a:lnTo>
                <a:lnTo>
                  <a:pt x="82301" y="111627"/>
                </a:lnTo>
                <a:lnTo>
                  <a:pt x="82114" y="111937"/>
                </a:lnTo>
                <a:lnTo>
                  <a:pt x="81928" y="111937"/>
                </a:lnTo>
                <a:lnTo>
                  <a:pt x="81928" y="112247"/>
                </a:lnTo>
                <a:lnTo>
                  <a:pt x="82114" y="112247"/>
                </a:lnTo>
                <a:lnTo>
                  <a:pt x="82301" y="115968"/>
                </a:lnTo>
                <a:lnTo>
                  <a:pt x="82301" y="115658"/>
                </a:lnTo>
                <a:lnTo>
                  <a:pt x="82636" y="115223"/>
                </a:lnTo>
                <a:lnTo>
                  <a:pt x="82861" y="113177"/>
                </a:lnTo>
                <a:lnTo>
                  <a:pt x="82484" y="112799"/>
                </a:lnTo>
                <a:lnTo>
                  <a:pt x="82697" y="112314"/>
                </a:lnTo>
                <a:lnTo>
                  <a:pt x="82861" y="111937"/>
                </a:lnTo>
                <a:lnTo>
                  <a:pt x="82861" y="112247"/>
                </a:lnTo>
                <a:lnTo>
                  <a:pt x="83048" y="112557"/>
                </a:lnTo>
                <a:lnTo>
                  <a:pt x="83048" y="88991"/>
                </a:lnTo>
                <a:close/>
              </a:path>
              <a:path extrusionOk="0" h="120000" w="120000">
                <a:moveTo>
                  <a:pt x="83607" y="62945"/>
                </a:moveTo>
                <a:lnTo>
                  <a:pt x="83607" y="63255"/>
                </a:lnTo>
                <a:lnTo>
                  <a:pt x="83981" y="63565"/>
                </a:lnTo>
                <a:lnTo>
                  <a:pt x="83981" y="63255"/>
                </a:lnTo>
                <a:lnTo>
                  <a:pt x="84168" y="63565"/>
                </a:lnTo>
                <a:lnTo>
                  <a:pt x="84354" y="63875"/>
                </a:lnTo>
                <a:lnTo>
                  <a:pt x="84354" y="64185"/>
                </a:lnTo>
                <a:lnTo>
                  <a:pt x="84541" y="64495"/>
                </a:lnTo>
                <a:lnTo>
                  <a:pt x="84914" y="60774"/>
                </a:lnTo>
                <a:lnTo>
                  <a:pt x="84128" y="61255"/>
                </a:lnTo>
                <a:lnTo>
                  <a:pt x="83742" y="61787"/>
                </a:lnTo>
                <a:lnTo>
                  <a:pt x="83453" y="62811"/>
                </a:lnTo>
                <a:lnTo>
                  <a:pt x="83421" y="62945"/>
                </a:lnTo>
                <a:lnTo>
                  <a:pt x="83607" y="62945"/>
                </a:lnTo>
                <a:close/>
              </a:path>
              <a:path extrusionOk="0" h="120000" w="120000">
                <a:moveTo>
                  <a:pt x="83234" y="87751"/>
                </a:moveTo>
                <a:lnTo>
                  <a:pt x="83234" y="88062"/>
                </a:lnTo>
                <a:lnTo>
                  <a:pt x="83421" y="88682"/>
                </a:lnTo>
                <a:lnTo>
                  <a:pt x="83048" y="88991"/>
                </a:lnTo>
                <a:lnTo>
                  <a:pt x="83048" y="112557"/>
                </a:lnTo>
                <a:lnTo>
                  <a:pt x="82861" y="113177"/>
                </a:lnTo>
                <a:lnTo>
                  <a:pt x="82636" y="115223"/>
                </a:lnTo>
                <a:lnTo>
                  <a:pt x="83145" y="114760"/>
                </a:lnTo>
                <a:lnTo>
                  <a:pt x="83774" y="114393"/>
                </a:lnTo>
                <a:lnTo>
                  <a:pt x="84464" y="114248"/>
                </a:lnTo>
                <a:lnTo>
                  <a:pt x="84541" y="76898"/>
                </a:lnTo>
                <a:lnTo>
                  <a:pt x="84354" y="76898"/>
                </a:lnTo>
                <a:lnTo>
                  <a:pt x="84168" y="77208"/>
                </a:lnTo>
                <a:lnTo>
                  <a:pt x="84168" y="76898"/>
                </a:lnTo>
                <a:lnTo>
                  <a:pt x="83981" y="77208"/>
                </a:lnTo>
                <a:lnTo>
                  <a:pt x="83794" y="77208"/>
                </a:lnTo>
                <a:lnTo>
                  <a:pt x="83794" y="77829"/>
                </a:lnTo>
                <a:lnTo>
                  <a:pt x="83048" y="77829"/>
                </a:lnTo>
                <a:lnTo>
                  <a:pt x="82861" y="78139"/>
                </a:lnTo>
                <a:lnTo>
                  <a:pt x="82861" y="78449"/>
                </a:lnTo>
                <a:lnTo>
                  <a:pt x="82722" y="79439"/>
                </a:lnTo>
                <a:lnTo>
                  <a:pt x="82825" y="80539"/>
                </a:lnTo>
                <a:lnTo>
                  <a:pt x="82861" y="80619"/>
                </a:lnTo>
                <a:lnTo>
                  <a:pt x="83421" y="81239"/>
                </a:lnTo>
                <a:lnTo>
                  <a:pt x="83503" y="82221"/>
                </a:lnTo>
                <a:lnTo>
                  <a:pt x="83473" y="83337"/>
                </a:lnTo>
                <a:lnTo>
                  <a:pt x="83425" y="84381"/>
                </a:lnTo>
                <a:lnTo>
                  <a:pt x="83421" y="84650"/>
                </a:lnTo>
                <a:lnTo>
                  <a:pt x="83607" y="84960"/>
                </a:lnTo>
                <a:lnTo>
                  <a:pt x="83794" y="85580"/>
                </a:lnTo>
                <a:lnTo>
                  <a:pt x="83421" y="85580"/>
                </a:lnTo>
                <a:lnTo>
                  <a:pt x="83794" y="85891"/>
                </a:lnTo>
                <a:lnTo>
                  <a:pt x="84168" y="86200"/>
                </a:lnTo>
                <a:lnTo>
                  <a:pt x="83794" y="86200"/>
                </a:lnTo>
                <a:lnTo>
                  <a:pt x="83421" y="88371"/>
                </a:lnTo>
                <a:lnTo>
                  <a:pt x="83234" y="87751"/>
                </a:lnTo>
                <a:close/>
              </a:path>
              <a:path extrusionOk="0" h="120000" w="120000">
                <a:moveTo>
                  <a:pt x="86033" y="5271"/>
                </a:moveTo>
                <a:lnTo>
                  <a:pt x="85847" y="4961"/>
                </a:lnTo>
                <a:lnTo>
                  <a:pt x="85660" y="4030"/>
                </a:lnTo>
                <a:lnTo>
                  <a:pt x="85474" y="3721"/>
                </a:lnTo>
                <a:lnTo>
                  <a:pt x="85474" y="2790"/>
                </a:lnTo>
                <a:lnTo>
                  <a:pt x="85287" y="2790"/>
                </a:lnTo>
                <a:lnTo>
                  <a:pt x="85100" y="3101"/>
                </a:lnTo>
                <a:lnTo>
                  <a:pt x="84914" y="3101"/>
                </a:lnTo>
                <a:lnTo>
                  <a:pt x="84727" y="2481"/>
                </a:lnTo>
                <a:lnTo>
                  <a:pt x="84354" y="2481"/>
                </a:lnTo>
                <a:lnTo>
                  <a:pt x="83607" y="3101"/>
                </a:lnTo>
                <a:lnTo>
                  <a:pt x="83421" y="3101"/>
                </a:lnTo>
                <a:lnTo>
                  <a:pt x="83421" y="3410"/>
                </a:lnTo>
                <a:lnTo>
                  <a:pt x="82861" y="3410"/>
                </a:lnTo>
                <a:lnTo>
                  <a:pt x="82675" y="2790"/>
                </a:lnTo>
                <a:lnTo>
                  <a:pt x="82301" y="2790"/>
                </a:lnTo>
                <a:lnTo>
                  <a:pt x="81928" y="2481"/>
                </a:lnTo>
                <a:lnTo>
                  <a:pt x="81928" y="3101"/>
                </a:lnTo>
                <a:lnTo>
                  <a:pt x="81741" y="3101"/>
                </a:lnTo>
                <a:lnTo>
                  <a:pt x="81368" y="3410"/>
                </a:lnTo>
                <a:lnTo>
                  <a:pt x="81368" y="3101"/>
                </a:lnTo>
                <a:lnTo>
                  <a:pt x="81181" y="3410"/>
                </a:lnTo>
                <a:lnTo>
                  <a:pt x="80708" y="4127"/>
                </a:lnTo>
                <a:lnTo>
                  <a:pt x="80464" y="5120"/>
                </a:lnTo>
                <a:lnTo>
                  <a:pt x="80326" y="6223"/>
                </a:lnTo>
                <a:lnTo>
                  <a:pt x="80265" y="6695"/>
                </a:lnTo>
                <a:lnTo>
                  <a:pt x="80366" y="7409"/>
                </a:lnTo>
                <a:lnTo>
                  <a:pt x="80646" y="8213"/>
                </a:lnTo>
                <a:lnTo>
                  <a:pt x="80808" y="8371"/>
                </a:lnTo>
                <a:lnTo>
                  <a:pt x="81368" y="8682"/>
                </a:lnTo>
                <a:lnTo>
                  <a:pt x="81555" y="8062"/>
                </a:lnTo>
                <a:lnTo>
                  <a:pt x="82455" y="8070"/>
                </a:lnTo>
                <a:lnTo>
                  <a:pt x="83088" y="8357"/>
                </a:lnTo>
                <a:lnTo>
                  <a:pt x="83234" y="8371"/>
                </a:lnTo>
                <a:lnTo>
                  <a:pt x="83805" y="7707"/>
                </a:lnTo>
                <a:lnTo>
                  <a:pt x="84228" y="6956"/>
                </a:lnTo>
                <a:lnTo>
                  <a:pt x="84354" y="6821"/>
                </a:lnTo>
                <a:lnTo>
                  <a:pt x="84541" y="6821"/>
                </a:lnTo>
                <a:lnTo>
                  <a:pt x="84727" y="7131"/>
                </a:lnTo>
                <a:lnTo>
                  <a:pt x="84914" y="6821"/>
                </a:lnTo>
                <a:lnTo>
                  <a:pt x="85100" y="6511"/>
                </a:lnTo>
                <a:lnTo>
                  <a:pt x="85287" y="6201"/>
                </a:lnTo>
                <a:lnTo>
                  <a:pt x="85474" y="6821"/>
                </a:lnTo>
                <a:lnTo>
                  <a:pt x="85847" y="6511"/>
                </a:lnTo>
                <a:lnTo>
                  <a:pt x="86033" y="6201"/>
                </a:lnTo>
                <a:lnTo>
                  <a:pt x="86220" y="6201"/>
                </a:lnTo>
                <a:lnTo>
                  <a:pt x="86033" y="5891"/>
                </a:lnTo>
                <a:lnTo>
                  <a:pt x="86220" y="5891"/>
                </a:lnTo>
                <a:lnTo>
                  <a:pt x="86220" y="5581"/>
                </a:lnTo>
                <a:lnTo>
                  <a:pt x="86033" y="5271"/>
                </a:lnTo>
                <a:close/>
              </a:path>
              <a:path extrusionOk="0" h="120000" w="120000">
                <a:moveTo>
                  <a:pt x="72970" y="19534"/>
                </a:moveTo>
                <a:lnTo>
                  <a:pt x="73091" y="20829"/>
                </a:lnTo>
                <a:lnTo>
                  <a:pt x="73318" y="21397"/>
                </a:lnTo>
                <a:lnTo>
                  <a:pt x="73994" y="21678"/>
                </a:lnTo>
                <a:lnTo>
                  <a:pt x="74090" y="21704"/>
                </a:lnTo>
                <a:lnTo>
                  <a:pt x="73625" y="20917"/>
                </a:lnTo>
                <a:lnTo>
                  <a:pt x="73178" y="20064"/>
                </a:lnTo>
                <a:lnTo>
                  <a:pt x="72970" y="19534"/>
                </a:lnTo>
                <a:close/>
              </a:path>
              <a:path extrusionOk="0" h="120000" w="120000">
                <a:moveTo>
                  <a:pt x="79688" y="25736"/>
                </a:moveTo>
                <a:lnTo>
                  <a:pt x="79875" y="25426"/>
                </a:lnTo>
                <a:lnTo>
                  <a:pt x="79502" y="25736"/>
                </a:lnTo>
                <a:lnTo>
                  <a:pt x="79502" y="26976"/>
                </a:lnTo>
                <a:lnTo>
                  <a:pt x="79688" y="26666"/>
                </a:lnTo>
                <a:lnTo>
                  <a:pt x="80062" y="26666"/>
                </a:lnTo>
                <a:lnTo>
                  <a:pt x="80248" y="25736"/>
                </a:lnTo>
                <a:lnTo>
                  <a:pt x="80062" y="25736"/>
                </a:lnTo>
                <a:lnTo>
                  <a:pt x="79875" y="26046"/>
                </a:lnTo>
                <a:lnTo>
                  <a:pt x="79688" y="25736"/>
                </a:lnTo>
                <a:close/>
              </a:path>
              <a:path extrusionOk="0" h="120000" w="120000">
                <a:moveTo>
                  <a:pt x="80635" y="30256"/>
                </a:moveTo>
                <a:lnTo>
                  <a:pt x="80378" y="30303"/>
                </a:lnTo>
                <a:lnTo>
                  <a:pt x="80062" y="30077"/>
                </a:lnTo>
                <a:lnTo>
                  <a:pt x="79875" y="30077"/>
                </a:lnTo>
                <a:lnTo>
                  <a:pt x="79502" y="28527"/>
                </a:lnTo>
                <a:lnTo>
                  <a:pt x="79315" y="28527"/>
                </a:lnTo>
                <a:lnTo>
                  <a:pt x="79480" y="27779"/>
                </a:lnTo>
                <a:lnTo>
                  <a:pt x="79487" y="27005"/>
                </a:lnTo>
                <a:lnTo>
                  <a:pt x="79502" y="26976"/>
                </a:lnTo>
                <a:lnTo>
                  <a:pt x="79502" y="25736"/>
                </a:lnTo>
                <a:lnTo>
                  <a:pt x="79688" y="25426"/>
                </a:lnTo>
                <a:lnTo>
                  <a:pt x="79885" y="24942"/>
                </a:lnTo>
                <a:lnTo>
                  <a:pt x="80258" y="24163"/>
                </a:lnTo>
                <a:lnTo>
                  <a:pt x="80477" y="23392"/>
                </a:lnTo>
                <a:lnTo>
                  <a:pt x="80248" y="22946"/>
                </a:lnTo>
                <a:lnTo>
                  <a:pt x="80062" y="22946"/>
                </a:lnTo>
                <a:lnTo>
                  <a:pt x="79502" y="23255"/>
                </a:lnTo>
                <a:lnTo>
                  <a:pt x="79129" y="23255"/>
                </a:lnTo>
                <a:lnTo>
                  <a:pt x="78942" y="22635"/>
                </a:lnTo>
                <a:lnTo>
                  <a:pt x="78755" y="22015"/>
                </a:lnTo>
                <a:lnTo>
                  <a:pt x="79129" y="22015"/>
                </a:lnTo>
                <a:lnTo>
                  <a:pt x="78942" y="21704"/>
                </a:lnTo>
                <a:lnTo>
                  <a:pt x="78755" y="21704"/>
                </a:lnTo>
                <a:lnTo>
                  <a:pt x="78568" y="21395"/>
                </a:lnTo>
                <a:lnTo>
                  <a:pt x="78568" y="20775"/>
                </a:lnTo>
                <a:lnTo>
                  <a:pt x="77636" y="20775"/>
                </a:lnTo>
                <a:lnTo>
                  <a:pt x="78009" y="34728"/>
                </a:lnTo>
                <a:lnTo>
                  <a:pt x="78195" y="34417"/>
                </a:lnTo>
                <a:lnTo>
                  <a:pt x="78942" y="34417"/>
                </a:lnTo>
                <a:lnTo>
                  <a:pt x="79129" y="34108"/>
                </a:lnTo>
                <a:lnTo>
                  <a:pt x="79502" y="33488"/>
                </a:lnTo>
                <a:lnTo>
                  <a:pt x="79688" y="33177"/>
                </a:lnTo>
                <a:lnTo>
                  <a:pt x="80062" y="33177"/>
                </a:lnTo>
                <a:lnTo>
                  <a:pt x="80062" y="33488"/>
                </a:lnTo>
                <a:lnTo>
                  <a:pt x="80435" y="33177"/>
                </a:lnTo>
                <a:lnTo>
                  <a:pt x="80844" y="32688"/>
                </a:lnTo>
                <a:lnTo>
                  <a:pt x="81044" y="31607"/>
                </a:lnTo>
                <a:lnTo>
                  <a:pt x="80995" y="31007"/>
                </a:lnTo>
                <a:lnTo>
                  <a:pt x="80808" y="30697"/>
                </a:lnTo>
                <a:lnTo>
                  <a:pt x="80635" y="30256"/>
                </a:lnTo>
                <a:close/>
              </a:path>
              <a:path extrusionOk="0" h="120000" w="120000">
                <a:moveTo>
                  <a:pt x="76411" y="50800"/>
                </a:moveTo>
                <a:lnTo>
                  <a:pt x="76607" y="50664"/>
                </a:lnTo>
                <a:lnTo>
                  <a:pt x="76658" y="50470"/>
                </a:lnTo>
                <a:lnTo>
                  <a:pt x="76864" y="50246"/>
                </a:lnTo>
                <a:lnTo>
                  <a:pt x="76889" y="50232"/>
                </a:lnTo>
                <a:lnTo>
                  <a:pt x="77262" y="49922"/>
                </a:lnTo>
                <a:lnTo>
                  <a:pt x="77449" y="50232"/>
                </a:lnTo>
                <a:lnTo>
                  <a:pt x="77822" y="49922"/>
                </a:lnTo>
                <a:lnTo>
                  <a:pt x="78009" y="49922"/>
                </a:lnTo>
                <a:lnTo>
                  <a:pt x="78009" y="48681"/>
                </a:lnTo>
                <a:lnTo>
                  <a:pt x="78289" y="48665"/>
                </a:lnTo>
                <a:lnTo>
                  <a:pt x="78612" y="48550"/>
                </a:lnTo>
                <a:lnTo>
                  <a:pt x="78641" y="48237"/>
                </a:lnTo>
                <a:lnTo>
                  <a:pt x="78195" y="47752"/>
                </a:lnTo>
                <a:lnTo>
                  <a:pt x="78195" y="48372"/>
                </a:lnTo>
                <a:lnTo>
                  <a:pt x="78009" y="48372"/>
                </a:lnTo>
                <a:lnTo>
                  <a:pt x="77262" y="49301"/>
                </a:lnTo>
                <a:lnTo>
                  <a:pt x="77075" y="49301"/>
                </a:lnTo>
                <a:lnTo>
                  <a:pt x="76889" y="49612"/>
                </a:lnTo>
                <a:lnTo>
                  <a:pt x="76516" y="49612"/>
                </a:lnTo>
                <a:lnTo>
                  <a:pt x="76329" y="49922"/>
                </a:lnTo>
                <a:lnTo>
                  <a:pt x="76142" y="49922"/>
                </a:lnTo>
                <a:lnTo>
                  <a:pt x="76142" y="50232"/>
                </a:lnTo>
                <a:lnTo>
                  <a:pt x="75956" y="50232"/>
                </a:lnTo>
                <a:lnTo>
                  <a:pt x="75769" y="50852"/>
                </a:lnTo>
                <a:lnTo>
                  <a:pt x="76411" y="50800"/>
                </a:lnTo>
                <a:close/>
              </a:path>
              <a:path extrusionOk="0" h="120000" w="120000">
                <a:moveTo>
                  <a:pt x="73529" y="18914"/>
                </a:moveTo>
                <a:lnTo>
                  <a:pt x="73343" y="18604"/>
                </a:lnTo>
                <a:lnTo>
                  <a:pt x="73529" y="19224"/>
                </a:lnTo>
                <a:lnTo>
                  <a:pt x="74090" y="18914"/>
                </a:lnTo>
                <a:lnTo>
                  <a:pt x="73903" y="18914"/>
                </a:lnTo>
                <a:lnTo>
                  <a:pt x="73717" y="18604"/>
                </a:lnTo>
                <a:lnTo>
                  <a:pt x="73529" y="18914"/>
                </a:lnTo>
                <a:close/>
              </a:path>
              <a:path extrusionOk="0" h="120000" w="120000">
                <a:moveTo>
                  <a:pt x="80919" y="85230"/>
                </a:moveTo>
                <a:lnTo>
                  <a:pt x="80995" y="85271"/>
                </a:lnTo>
                <a:lnTo>
                  <a:pt x="80995" y="84650"/>
                </a:lnTo>
                <a:lnTo>
                  <a:pt x="80808" y="84340"/>
                </a:lnTo>
                <a:lnTo>
                  <a:pt x="80808" y="84650"/>
                </a:lnTo>
                <a:lnTo>
                  <a:pt x="80621" y="84340"/>
                </a:lnTo>
                <a:lnTo>
                  <a:pt x="80435" y="84030"/>
                </a:lnTo>
                <a:lnTo>
                  <a:pt x="80248" y="84030"/>
                </a:lnTo>
                <a:lnTo>
                  <a:pt x="79875" y="83720"/>
                </a:lnTo>
                <a:lnTo>
                  <a:pt x="79688" y="84340"/>
                </a:lnTo>
                <a:lnTo>
                  <a:pt x="79688" y="84650"/>
                </a:lnTo>
                <a:lnTo>
                  <a:pt x="80243" y="84950"/>
                </a:lnTo>
                <a:lnTo>
                  <a:pt x="80919" y="85230"/>
                </a:lnTo>
                <a:close/>
              </a:path>
              <a:path extrusionOk="0" h="120000" w="120000">
                <a:moveTo>
                  <a:pt x="78382" y="19534"/>
                </a:moveTo>
                <a:lnTo>
                  <a:pt x="78568" y="19534"/>
                </a:lnTo>
                <a:lnTo>
                  <a:pt x="78755" y="19844"/>
                </a:lnTo>
                <a:lnTo>
                  <a:pt x="78755" y="20155"/>
                </a:lnTo>
                <a:lnTo>
                  <a:pt x="78942" y="20155"/>
                </a:lnTo>
                <a:lnTo>
                  <a:pt x="79688" y="20464"/>
                </a:lnTo>
                <a:lnTo>
                  <a:pt x="79688" y="18914"/>
                </a:lnTo>
                <a:lnTo>
                  <a:pt x="79502" y="18604"/>
                </a:lnTo>
                <a:lnTo>
                  <a:pt x="79315" y="18294"/>
                </a:lnTo>
                <a:lnTo>
                  <a:pt x="79129" y="18294"/>
                </a:lnTo>
                <a:lnTo>
                  <a:pt x="78755" y="17674"/>
                </a:lnTo>
                <a:lnTo>
                  <a:pt x="79315" y="17674"/>
                </a:lnTo>
                <a:lnTo>
                  <a:pt x="79790" y="18461"/>
                </a:lnTo>
                <a:lnTo>
                  <a:pt x="79875" y="11782"/>
                </a:lnTo>
                <a:lnTo>
                  <a:pt x="79875" y="11473"/>
                </a:lnTo>
                <a:lnTo>
                  <a:pt x="80435" y="11473"/>
                </a:lnTo>
                <a:lnTo>
                  <a:pt x="80435" y="11162"/>
                </a:lnTo>
                <a:lnTo>
                  <a:pt x="80248" y="10852"/>
                </a:lnTo>
                <a:lnTo>
                  <a:pt x="79875" y="7751"/>
                </a:lnTo>
                <a:lnTo>
                  <a:pt x="79813" y="6702"/>
                </a:lnTo>
                <a:lnTo>
                  <a:pt x="80168" y="6301"/>
                </a:lnTo>
                <a:lnTo>
                  <a:pt x="80248" y="6201"/>
                </a:lnTo>
                <a:lnTo>
                  <a:pt x="80248" y="5891"/>
                </a:lnTo>
                <a:lnTo>
                  <a:pt x="80062" y="5581"/>
                </a:lnTo>
                <a:lnTo>
                  <a:pt x="80282" y="4677"/>
                </a:lnTo>
                <a:lnTo>
                  <a:pt x="80397" y="4078"/>
                </a:lnTo>
                <a:lnTo>
                  <a:pt x="80099" y="3577"/>
                </a:lnTo>
                <a:lnTo>
                  <a:pt x="79875" y="3410"/>
                </a:lnTo>
                <a:lnTo>
                  <a:pt x="79233" y="3259"/>
                </a:lnTo>
                <a:lnTo>
                  <a:pt x="78586" y="3101"/>
                </a:lnTo>
                <a:lnTo>
                  <a:pt x="78568" y="3101"/>
                </a:lnTo>
                <a:lnTo>
                  <a:pt x="78568" y="3410"/>
                </a:lnTo>
                <a:lnTo>
                  <a:pt x="78195" y="3721"/>
                </a:lnTo>
                <a:lnTo>
                  <a:pt x="78195" y="4030"/>
                </a:lnTo>
                <a:lnTo>
                  <a:pt x="78009" y="4030"/>
                </a:lnTo>
                <a:lnTo>
                  <a:pt x="77822" y="3721"/>
                </a:lnTo>
                <a:lnTo>
                  <a:pt x="77636" y="4030"/>
                </a:lnTo>
                <a:lnTo>
                  <a:pt x="77449" y="4030"/>
                </a:lnTo>
                <a:lnTo>
                  <a:pt x="77636" y="4341"/>
                </a:lnTo>
                <a:lnTo>
                  <a:pt x="77636" y="4651"/>
                </a:lnTo>
                <a:lnTo>
                  <a:pt x="76702" y="4651"/>
                </a:lnTo>
                <a:lnTo>
                  <a:pt x="76889" y="19534"/>
                </a:lnTo>
                <a:lnTo>
                  <a:pt x="76889" y="19844"/>
                </a:lnTo>
                <a:lnTo>
                  <a:pt x="77822" y="19844"/>
                </a:lnTo>
                <a:lnTo>
                  <a:pt x="78382" y="19534"/>
                </a:lnTo>
                <a:close/>
              </a:path>
              <a:path extrusionOk="0" h="120000" w="120000">
                <a:moveTo>
                  <a:pt x="83234" y="12092"/>
                </a:moveTo>
                <a:lnTo>
                  <a:pt x="82861" y="12092"/>
                </a:lnTo>
                <a:lnTo>
                  <a:pt x="83048" y="11162"/>
                </a:lnTo>
                <a:lnTo>
                  <a:pt x="83048" y="11473"/>
                </a:lnTo>
                <a:lnTo>
                  <a:pt x="83112" y="10161"/>
                </a:lnTo>
                <a:lnTo>
                  <a:pt x="83009" y="9694"/>
                </a:lnTo>
                <a:lnTo>
                  <a:pt x="82705" y="9797"/>
                </a:lnTo>
                <a:lnTo>
                  <a:pt x="82167" y="10197"/>
                </a:lnTo>
                <a:lnTo>
                  <a:pt x="82114" y="10232"/>
                </a:lnTo>
                <a:lnTo>
                  <a:pt x="82114" y="9922"/>
                </a:lnTo>
                <a:lnTo>
                  <a:pt x="82286" y="9753"/>
                </a:lnTo>
                <a:lnTo>
                  <a:pt x="81811" y="9307"/>
                </a:lnTo>
                <a:lnTo>
                  <a:pt x="81741" y="9302"/>
                </a:lnTo>
                <a:lnTo>
                  <a:pt x="81741" y="9611"/>
                </a:lnTo>
                <a:lnTo>
                  <a:pt x="81181" y="9922"/>
                </a:lnTo>
                <a:lnTo>
                  <a:pt x="81181" y="10232"/>
                </a:lnTo>
                <a:lnTo>
                  <a:pt x="80808" y="10852"/>
                </a:lnTo>
                <a:lnTo>
                  <a:pt x="80808" y="11162"/>
                </a:lnTo>
                <a:lnTo>
                  <a:pt x="80995" y="11162"/>
                </a:lnTo>
                <a:lnTo>
                  <a:pt x="81181" y="11473"/>
                </a:lnTo>
                <a:lnTo>
                  <a:pt x="80995" y="11782"/>
                </a:lnTo>
                <a:lnTo>
                  <a:pt x="80995" y="12092"/>
                </a:lnTo>
                <a:lnTo>
                  <a:pt x="80435" y="12092"/>
                </a:lnTo>
                <a:lnTo>
                  <a:pt x="79875" y="11782"/>
                </a:lnTo>
                <a:lnTo>
                  <a:pt x="80171" y="19380"/>
                </a:lnTo>
                <a:lnTo>
                  <a:pt x="80248" y="19534"/>
                </a:lnTo>
                <a:lnTo>
                  <a:pt x="80621" y="19534"/>
                </a:lnTo>
                <a:lnTo>
                  <a:pt x="80808" y="19844"/>
                </a:lnTo>
                <a:lnTo>
                  <a:pt x="80995" y="20464"/>
                </a:lnTo>
                <a:lnTo>
                  <a:pt x="81181" y="21084"/>
                </a:lnTo>
                <a:lnTo>
                  <a:pt x="81555" y="21084"/>
                </a:lnTo>
                <a:lnTo>
                  <a:pt x="81555" y="20775"/>
                </a:lnTo>
                <a:lnTo>
                  <a:pt x="81741" y="20464"/>
                </a:lnTo>
                <a:lnTo>
                  <a:pt x="81555" y="19844"/>
                </a:lnTo>
                <a:lnTo>
                  <a:pt x="81181" y="19534"/>
                </a:lnTo>
                <a:lnTo>
                  <a:pt x="80995" y="19224"/>
                </a:lnTo>
                <a:lnTo>
                  <a:pt x="81181" y="19224"/>
                </a:lnTo>
                <a:lnTo>
                  <a:pt x="81181" y="18914"/>
                </a:lnTo>
                <a:lnTo>
                  <a:pt x="80808" y="18604"/>
                </a:lnTo>
                <a:lnTo>
                  <a:pt x="80808" y="18294"/>
                </a:lnTo>
                <a:lnTo>
                  <a:pt x="81181" y="18294"/>
                </a:lnTo>
                <a:lnTo>
                  <a:pt x="81368" y="17984"/>
                </a:lnTo>
                <a:lnTo>
                  <a:pt x="81741" y="18294"/>
                </a:lnTo>
                <a:lnTo>
                  <a:pt x="81741" y="17674"/>
                </a:lnTo>
                <a:lnTo>
                  <a:pt x="82114" y="17984"/>
                </a:lnTo>
                <a:lnTo>
                  <a:pt x="82675" y="17984"/>
                </a:lnTo>
                <a:lnTo>
                  <a:pt x="82675" y="18604"/>
                </a:lnTo>
                <a:lnTo>
                  <a:pt x="82861" y="18914"/>
                </a:lnTo>
                <a:lnTo>
                  <a:pt x="83403" y="19267"/>
                </a:lnTo>
                <a:lnTo>
                  <a:pt x="83421" y="12092"/>
                </a:lnTo>
                <a:lnTo>
                  <a:pt x="83234" y="12092"/>
                </a:lnTo>
                <a:close/>
              </a:path>
              <a:path extrusionOk="0" h="120000" w="120000">
                <a:moveTo>
                  <a:pt x="78568" y="108836"/>
                </a:moveTo>
                <a:lnTo>
                  <a:pt x="78755" y="109146"/>
                </a:lnTo>
                <a:lnTo>
                  <a:pt x="79688" y="109146"/>
                </a:lnTo>
                <a:lnTo>
                  <a:pt x="79315" y="108526"/>
                </a:lnTo>
                <a:lnTo>
                  <a:pt x="78760" y="108227"/>
                </a:lnTo>
                <a:lnTo>
                  <a:pt x="78084" y="107947"/>
                </a:lnTo>
                <a:lnTo>
                  <a:pt x="78009" y="107906"/>
                </a:lnTo>
                <a:lnTo>
                  <a:pt x="78009" y="108526"/>
                </a:lnTo>
                <a:lnTo>
                  <a:pt x="78382" y="108836"/>
                </a:lnTo>
                <a:lnTo>
                  <a:pt x="78568" y="108836"/>
                </a:lnTo>
                <a:close/>
              </a:path>
              <a:path extrusionOk="0" h="120000" w="120000">
                <a:moveTo>
                  <a:pt x="80248" y="7751"/>
                </a:moveTo>
                <a:lnTo>
                  <a:pt x="79875" y="7751"/>
                </a:lnTo>
                <a:lnTo>
                  <a:pt x="80248" y="10852"/>
                </a:lnTo>
                <a:lnTo>
                  <a:pt x="80621" y="10232"/>
                </a:lnTo>
                <a:lnTo>
                  <a:pt x="80808" y="9922"/>
                </a:lnTo>
                <a:lnTo>
                  <a:pt x="80248" y="9922"/>
                </a:lnTo>
                <a:lnTo>
                  <a:pt x="80248" y="9611"/>
                </a:lnTo>
                <a:lnTo>
                  <a:pt x="80435" y="8991"/>
                </a:lnTo>
                <a:lnTo>
                  <a:pt x="80435" y="8682"/>
                </a:lnTo>
                <a:lnTo>
                  <a:pt x="80248" y="8682"/>
                </a:lnTo>
                <a:lnTo>
                  <a:pt x="80248" y="7751"/>
                </a:lnTo>
                <a:close/>
              </a:path>
              <a:path extrusionOk="0" h="120000" w="120000">
                <a:moveTo>
                  <a:pt x="79875" y="110077"/>
                </a:moveTo>
                <a:lnTo>
                  <a:pt x="79875" y="110697"/>
                </a:lnTo>
                <a:lnTo>
                  <a:pt x="80160" y="110528"/>
                </a:lnTo>
                <a:lnTo>
                  <a:pt x="79900" y="110082"/>
                </a:lnTo>
                <a:lnTo>
                  <a:pt x="79875" y="110077"/>
                </a:lnTo>
                <a:close/>
              </a:path>
              <a:path extrusionOk="0" h="120000" w="120000">
                <a:moveTo>
                  <a:pt x="72223" y="17364"/>
                </a:moveTo>
                <a:lnTo>
                  <a:pt x="72037" y="17364"/>
                </a:lnTo>
                <a:lnTo>
                  <a:pt x="72037" y="17674"/>
                </a:lnTo>
                <a:lnTo>
                  <a:pt x="72223" y="17984"/>
                </a:lnTo>
                <a:lnTo>
                  <a:pt x="72410" y="17984"/>
                </a:lnTo>
                <a:lnTo>
                  <a:pt x="72410" y="4030"/>
                </a:lnTo>
                <a:lnTo>
                  <a:pt x="72037" y="4030"/>
                </a:lnTo>
                <a:lnTo>
                  <a:pt x="71850" y="3410"/>
                </a:lnTo>
                <a:lnTo>
                  <a:pt x="71477" y="3721"/>
                </a:lnTo>
                <a:lnTo>
                  <a:pt x="71477" y="4030"/>
                </a:lnTo>
                <a:lnTo>
                  <a:pt x="71290" y="4030"/>
                </a:lnTo>
                <a:lnTo>
                  <a:pt x="71272" y="14637"/>
                </a:lnTo>
                <a:lnTo>
                  <a:pt x="71850" y="14573"/>
                </a:lnTo>
                <a:lnTo>
                  <a:pt x="71850" y="15194"/>
                </a:lnTo>
                <a:lnTo>
                  <a:pt x="71104" y="15194"/>
                </a:lnTo>
                <a:lnTo>
                  <a:pt x="71104" y="15814"/>
                </a:lnTo>
                <a:lnTo>
                  <a:pt x="71477" y="16743"/>
                </a:lnTo>
                <a:lnTo>
                  <a:pt x="71477" y="16434"/>
                </a:lnTo>
                <a:lnTo>
                  <a:pt x="71663" y="16743"/>
                </a:lnTo>
                <a:lnTo>
                  <a:pt x="71850" y="16743"/>
                </a:lnTo>
                <a:lnTo>
                  <a:pt x="72223" y="17364"/>
                </a:lnTo>
                <a:close/>
              </a:path>
              <a:path extrusionOk="0" h="120000" w="120000">
                <a:moveTo>
                  <a:pt x="73767" y="9915"/>
                </a:moveTo>
                <a:lnTo>
                  <a:pt x="73773" y="8607"/>
                </a:lnTo>
                <a:lnTo>
                  <a:pt x="73828" y="7438"/>
                </a:lnTo>
                <a:lnTo>
                  <a:pt x="73903" y="6821"/>
                </a:lnTo>
                <a:lnTo>
                  <a:pt x="74200" y="5914"/>
                </a:lnTo>
                <a:lnTo>
                  <a:pt x="74659" y="5238"/>
                </a:lnTo>
                <a:lnTo>
                  <a:pt x="75253" y="4767"/>
                </a:lnTo>
                <a:lnTo>
                  <a:pt x="75952" y="4480"/>
                </a:lnTo>
                <a:lnTo>
                  <a:pt x="76730" y="4352"/>
                </a:lnTo>
                <a:lnTo>
                  <a:pt x="77075" y="4341"/>
                </a:lnTo>
                <a:lnTo>
                  <a:pt x="76889" y="4030"/>
                </a:lnTo>
                <a:lnTo>
                  <a:pt x="77075" y="4030"/>
                </a:lnTo>
                <a:lnTo>
                  <a:pt x="77075" y="3410"/>
                </a:lnTo>
                <a:lnTo>
                  <a:pt x="76889" y="3410"/>
                </a:lnTo>
                <a:lnTo>
                  <a:pt x="76516" y="3101"/>
                </a:lnTo>
                <a:lnTo>
                  <a:pt x="75795" y="3110"/>
                </a:lnTo>
                <a:lnTo>
                  <a:pt x="75060" y="3178"/>
                </a:lnTo>
                <a:lnTo>
                  <a:pt x="74372" y="3362"/>
                </a:lnTo>
                <a:lnTo>
                  <a:pt x="74276" y="3410"/>
                </a:lnTo>
                <a:lnTo>
                  <a:pt x="73903" y="3721"/>
                </a:lnTo>
                <a:lnTo>
                  <a:pt x="73529" y="3721"/>
                </a:lnTo>
                <a:lnTo>
                  <a:pt x="73529" y="3410"/>
                </a:lnTo>
                <a:lnTo>
                  <a:pt x="72970" y="3410"/>
                </a:lnTo>
                <a:lnTo>
                  <a:pt x="72410" y="3721"/>
                </a:lnTo>
                <a:lnTo>
                  <a:pt x="72410" y="17984"/>
                </a:lnTo>
                <a:lnTo>
                  <a:pt x="72783" y="17984"/>
                </a:lnTo>
                <a:lnTo>
                  <a:pt x="73060" y="17273"/>
                </a:lnTo>
                <a:lnTo>
                  <a:pt x="73525" y="17188"/>
                </a:lnTo>
                <a:lnTo>
                  <a:pt x="73717" y="17364"/>
                </a:lnTo>
                <a:lnTo>
                  <a:pt x="73717" y="17984"/>
                </a:lnTo>
                <a:lnTo>
                  <a:pt x="74463" y="18604"/>
                </a:lnTo>
                <a:lnTo>
                  <a:pt x="74463" y="18914"/>
                </a:lnTo>
                <a:lnTo>
                  <a:pt x="74276" y="18914"/>
                </a:lnTo>
                <a:lnTo>
                  <a:pt x="74463" y="19224"/>
                </a:lnTo>
                <a:lnTo>
                  <a:pt x="74463" y="19534"/>
                </a:lnTo>
                <a:lnTo>
                  <a:pt x="75210" y="19534"/>
                </a:lnTo>
                <a:lnTo>
                  <a:pt x="75396" y="19224"/>
                </a:lnTo>
                <a:lnTo>
                  <a:pt x="75210" y="18914"/>
                </a:lnTo>
                <a:lnTo>
                  <a:pt x="75396" y="18604"/>
                </a:lnTo>
                <a:lnTo>
                  <a:pt x="75583" y="18604"/>
                </a:lnTo>
                <a:lnTo>
                  <a:pt x="75583" y="18914"/>
                </a:lnTo>
                <a:lnTo>
                  <a:pt x="75956" y="19534"/>
                </a:lnTo>
                <a:lnTo>
                  <a:pt x="76889" y="19534"/>
                </a:lnTo>
                <a:lnTo>
                  <a:pt x="76329" y="9302"/>
                </a:lnTo>
                <a:lnTo>
                  <a:pt x="76163" y="10404"/>
                </a:lnTo>
                <a:lnTo>
                  <a:pt x="76329" y="10542"/>
                </a:lnTo>
                <a:lnTo>
                  <a:pt x="76142" y="10542"/>
                </a:lnTo>
                <a:lnTo>
                  <a:pt x="75887" y="10173"/>
                </a:lnTo>
                <a:lnTo>
                  <a:pt x="75224" y="9944"/>
                </a:lnTo>
                <a:lnTo>
                  <a:pt x="74836" y="9922"/>
                </a:lnTo>
                <a:lnTo>
                  <a:pt x="74836" y="11162"/>
                </a:lnTo>
                <a:lnTo>
                  <a:pt x="75290" y="11555"/>
                </a:lnTo>
                <a:lnTo>
                  <a:pt x="75631" y="11705"/>
                </a:lnTo>
                <a:lnTo>
                  <a:pt x="75801" y="11906"/>
                </a:lnTo>
                <a:lnTo>
                  <a:pt x="75741" y="12452"/>
                </a:lnTo>
                <a:lnTo>
                  <a:pt x="75583" y="13023"/>
                </a:lnTo>
                <a:lnTo>
                  <a:pt x="75509" y="13125"/>
                </a:lnTo>
                <a:lnTo>
                  <a:pt x="75619" y="14025"/>
                </a:lnTo>
                <a:lnTo>
                  <a:pt x="75769" y="14573"/>
                </a:lnTo>
                <a:lnTo>
                  <a:pt x="75131" y="14185"/>
                </a:lnTo>
                <a:lnTo>
                  <a:pt x="74665" y="14124"/>
                </a:lnTo>
                <a:lnTo>
                  <a:pt x="74049" y="14390"/>
                </a:lnTo>
                <a:lnTo>
                  <a:pt x="73717" y="14573"/>
                </a:lnTo>
                <a:lnTo>
                  <a:pt x="73903" y="14263"/>
                </a:lnTo>
                <a:lnTo>
                  <a:pt x="74276" y="13643"/>
                </a:lnTo>
                <a:lnTo>
                  <a:pt x="74463" y="13333"/>
                </a:lnTo>
                <a:lnTo>
                  <a:pt x="74836" y="13333"/>
                </a:lnTo>
                <a:lnTo>
                  <a:pt x="74649" y="13023"/>
                </a:lnTo>
                <a:lnTo>
                  <a:pt x="74836" y="12713"/>
                </a:lnTo>
                <a:lnTo>
                  <a:pt x="74649" y="12403"/>
                </a:lnTo>
                <a:lnTo>
                  <a:pt x="74649" y="12092"/>
                </a:lnTo>
                <a:lnTo>
                  <a:pt x="74090" y="12092"/>
                </a:lnTo>
                <a:lnTo>
                  <a:pt x="73903" y="11782"/>
                </a:lnTo>
                <a:lnTo>
                  <a:pt x="73810" y="11071"/>
                </a:lnTo>
                <a:lnTo>
                  <a:pt x="73767" y="9915"/>
                </a:lnTo>
                <a:close/>
              </a:path>
              <a:path extrusionOk="0" h="120000" w="120000">
                <a:moveTo>
                  <a:pt x="75583" y="23255"/>
                </a:moveTo>
                <a:lnTo>
                  <a:pt x="75769" y="23566"/>
                </a:lnTo>
                <a:lnTo>
                  <a:pt x="75956" y="23875"/>
                </a:lnTo>
                <a:lnTo>
                  <a:pt x="76142" y="24806"/>
                </a:lnTo>
                <a:lnTo>
                  <a:pt x="76142" y="25116"/>
                </a:lnTo>
                <a:lnTo>
                  <a:pt x="75956" y="24806"/>
                </a:lnTo>
                <a:lnTo>
                  <a:pt x="75769" y="25116"/>
                </a:lnTo>
                <a:lnTo>
                  <a:pt x="75769" y="25426"/>
                </a:lnTo>
                <a:lnTo>
                  <a:pt x="76142" y="25426"/>
                </a:lnTo>
                <a:lnTo>
                  <a:pt x="75769" y="25736"/>
                </a:lnTo>
                <a:lnTo>
                  <a:pt x="75583" y="34108"/>
                </a:lnTo>
                <a:lnTo>
                  <a:pt x="75769" y="34108"/>
                </a:lnTo>
                <a:lnTo>
                  <a:pt x="75956" y="34417"/>
                </a:lnTo>
                <a:lnTo>
                  <a:pt x="76142" y="34728"/>
                </a:lnTo>
                <a:lnTo>
                  <a:pt x="76329" y="34108"/>
                </a:lnTo>
                <a:lnTo>
                  <a:pt x="76329" y="34417"/>
                </a:lnTo>
                <a:lnTo>
                  <a:pt x="76516" y="34417"/>
                </a:lnTo>
                <a:lnTo>
                  <a:pt x="76423" y="34728"/>
                </a:lnTo>
                <a:lnTo>
                  <a:pt x="76516" y="34728"/>
                </a:lnTo>
                <a:lnTo>
                  <a:pt x="76702" y="35659"/>
                </a:lnTo>
                <a:lnTo>
                  <a:pt x="77075" y="20775"/>
                </a:lnTo>
                <a:lnTo>
                  <a:pt x="76452" y="20564"/>
                </a:lnTo>
                <a:lnTo>
                  <a:pt x="75875" y="20480"/>
                </a:lnTo>
                <a:lnTo>
                  <a:pt x="75170" y="20464"/>
                </a:lnTo>
                <a:lnTo>
                  <a:pt x="75210" y="20775"/>
                </a:lnTo>
                <a:lnTo>
                  <a:pt x="75396" y="20775"/>
                </a:lnTo>
                <a:lnTo>
                  <a:pt x="75410" y="21661"/>
                </a:lnTo>
                <a:lnTo>
                  <a:pt x="75507" y="22894"/>
                </a:lnTo>
                <a:lnTo>
                  <a:pt x="75583" y="23255"/>
                </a:lnTo>
                <a:close/>
              </a:path>
              <a:path extrusionOk="0" h="120000" w="120000">
                <a:moveTo>
                  <a:pt x="77449" y="44340"/>
                </a:moveTo>
                <a:lnTo>
                  <a:pt x="77262" y="44340"/>
                </a:lnTo>
                <a:lnTo>
                  <a:pt x="77075" y="44650"/>
                </a:lnTo>
                <a:lnTo>
                  <a:pt x="77075" y="45271"/>
                </a:lnTo>
                <a:lnTo>
                  <a:pt x="77449" y="45271"/>
                </a:lnTo>
                <a:lnTo>
                  <a:pt x="77636" y="45581"/>
                </a:lnTo>
                <a:lnTo>
                  <a:pt x="78283" y="45961"/>
                </a:lnTo>
                <a:lnTo>
                  <a:pt x="78145" y="43079"/>
                </a:lnTo>
                <a:lnTo>
                  <a:pt x="78009" y="42790"/>
                </a:lnTo>
                <a:lnTo>
                  <a:pt x="77822" y="42790"/>
                </a:lnTo>
                <a:lnTo>
                  <a:pt x="77822" y="42169"/>
                </a:lnTo>
                <a:lnTo>
                  <a:pt x="76889" y="41240"/>
                </a:lnTo>
                <a:lnTo>
                  <a:pt x="76889" y="40929"/>
                </a:lnTo>
                <a:lnTo>
                  <a:pt x="76702" y="40620"/>
                </a:lnTo>
                <a:lnTo>
                  <a:pt x="76889" y="40309"/>
                </a:lnTo>
                <a:lnTo>
                  <a:pt x="76702" y="40309"/>
                </a:lnTo>
                <a:lnTo>
                  <a:pt x="76516" y="40000"/>
                </a:lnTo>
                <a:lnTo>
                  <a:pt x="75956" y="40309"/>
                </a:lnTo>
                <a:lnTo>
                  <a:pt x="75769" y="40000"/>
                </a:lnTo>
                <a:lnTo>
                  <a:pt x="75583" y="39689"/>
                </a:lnTo>
                <a:lnTo>
                  <a:pt x="75210" y="39689"/>
                </a:lnTo>
                <a:lnTo>
                  <a:pt x="75396" y="40309"/>
                </a:lnTo>
                <a:lnTo>
                  <a:pt x="75023" y="40309"/>
                </a:lnTo>
                <a:lnTo>
                  <a:pt x="75023" y="40000"/>
                </a:lnTo>
                <a:lnTo>
                  <a:pt x="74836" y="40000"/>
                </a:lnTo>
                <a:lnTo>
                  <a:pt x="74649" y="39689"/>
                </a:lnTo>
                <a:lnTo>
                  <a:pt x="75056" y="39038"/>
                </a:lnTo>
                <a:lnTo>
                  <a:pt x="75021" y="38583"/>
                </a:lnTo>
                <a:lnTo>
                  <a:pt x="74836" y="38449"/>
                </a:lnTo>
                <a:lnTo>
                  <a:pt x="74463" y="38449"/>
                </a:lnTo>
                <a:lnTo>
                  <a:pt x="74358" y="39385"/>
                </a:lnTo>
                <a:lnTo>
                  <a:pt x="74278" y="40376"/>
                </a:lnTo>
                <a:lnTo>
                  <a:pt x="74247" y="41411"/>
                </a:lnTo>
                <a:lnTo>
                  <a:pt x="74290" y="42474"/>
                </a:lnTo>
                <a:lnTo>
                  <a:pt x="74431" y="43554"/>
                </a:lnTo>
                <a:lnTo>
                  <a:pt x="74463" y="43720"/>
                </a:lnTo>
                <a:lnTo>
                  <a:pt x="73909" y="44241"/>
                </a:lnTo>
                <a:lnTo>
                  <a:pt x="73326" y="44811"/>
                </a:lnTo>
                <a:lnTo>
                  <a:pt x="73156" y="44961"/>
                </a:lnTo>
                <a:lnTo>
                  <a:pt x="72970" y="45891"/>
                </a:lnTo>
                <a:lnTo>
                  <a:pt x="73156" y="46201"/>
                </a:lnTo>
                <a:lnTo>
                  <a:pt x="73529" y="46511"/>
                </a:lnTo>
                <a:lnTo>
                  <a:pt x="73903" y="45891"/>
                </a:lnTo>
                <a:lnTo>
                  <a:pt x="74649" y="45891"/>
                </a:lnTo>
                <a:lnTo>
                  <a:pt x="74463" y="46201"/>
                </a:lnTo>
                <a:lnTo>
                  <a:pt x="74276" y="46201"/>
                </a:lnTo>
                <a:lnTo>
                  <a:pt x="74276" y="47131"/>
                </a:lnTo>
                <a:lnTo>
                  <a:pt x="74463" y="47752"/>
                </a:lnTo>
                <a:lnTo>
                  <a:pt x="75023" y="47752"/>
                </a:lnTo>
                <a:lnTo>
                  <a:pt x="75583" y="47131"/>
                </a:lnTo>
                <a:lnTo>
                  <a:pt x="75583" y="46821"/>
                </a:lnTo>
                <a:lnTo>
                  <a:pt x="75956" y="46201"/>
                </a:lnTo>
                <a:lnTo>
                  <a:pt x="75891" y="45195"/>
                </a:lnTo>
                <a:lnTo>
                  <a:pt x="75922" y="44162"/>
                </a:lnTo>
                <a:lnTo>
                  <a:pt x="75956" y="44031"/>
                </a:lnTo>
                <a:lnTo>
                  <a:pt x="76516" y="43100"/>
                </a:lnTo>
                <a:lnTo>
                  <a:pt x="76889" y="43100"/>
                </a:lnTo>
                <a:lnTo>
                  <a:pt x="76702" y="42790"/>
                </a:lnTo>
                <a:lnTo>
                  <a:pt x="77075" y="43100"/>
                </a:lnTo>
                <a:lnTo>
                  <a:pt x="77262" y="43720"/>
                </a:lnTo>
                <a:lnTo>
                  <a:pt x="77262" y="43410"/>
                </a:lnTo>
                <a:lnTo>
                  <a:pt x="77449" y="43720"/>
                </a:lnTo>
                <a:lnTo>
                  <a:pt x="77262" y="44031"/>
                </a:lnTo>
                <a:lnTo>
                  <a:pt x="77449" y="44340"/>
                </a:lnTo>
                <a:close/>
              </a:path>
              <a:path extrusionOk="0" h="120000" w="120000">
                <a:moveTo>
                  <a:pt x="79688" y="44031"/>
                </a:moveTo>
                <a:lnTo>
                  <a:pt x="79129" y="44340"/>
                </a:lnTo>
                <a:lnTo>
                  <a:pt x="78942" y="44340"/>
                </a:lnTo>
                <a:lnTo>
                  <a:pt x="78942" y="44031"/>
                </a:lnTo>
                <a:lnTo>
                  <a:pt x="78755" y="44340"/>
                </a:lnTo>
                <a:lnTo>
                  <a:pt x="78568" y="44340"/>
                </a:lnTo>
                <a:lnTo>
                  <a:pt x="78382" y="44650"/>
                </a:lnTo>
                <a:lnTo>
                  <a:pt x="78382" y="44961"/>
                </a:lnTo>
                <a:lnTo>
                  <a:pt x="78275" y="43924"/>
                </a:lnTo>
                <a:lnTo>
                  <a:pt x="78145" y="43079"/>
                </a:lnTo>
                <a:lnTo>
                  <a:pt x="78283" y="45961"/>
                </a:lnTo>
                <a:lnTo>
                  <a:pt x="78804" y="46135"/>
                </a:lnTo>
                <a:lnTo>
                  <a:pt x="79315" y="46511"/>
                </a:lnTo>
                <a:lnTo>
                  <a:pt x="79315" y="46201"/>
                </a:lnTo>
                <a:lnTo>
                  <a:pt x="79502" y="45891"/>
                </a:lnTo>
                <a:lnTo>
                  <a:pt x="79688" y="45891"/>
                </a:lnTo>
                <a:lnTo>
                  <a:pt x="79688" y="44961"/>
                </a:lnTo>
                <a:lnTo>
                  <a:pt x="79875" y="45271"/>
                </a:lnTo>
                <a:lnTo>
                  <a:pt x="79875" y="44340"/>
                </a:lnTo>
                <a:lnTo>
                  <a:pt x="79688" y="44031"/>
                </a:lnTo>
                <a:close/>
              </a:path>
              <a:path extrusionOk="0" h="120000" w="120000">
                <a:moveTo>
                  <a:pt x="76142" y="24806"/>
                </a:moveTo>
                <a:lnTo>
                  <a:pt x="75956" y="23875"/>
                </a:lnTo>
                <a:lnTo>
                  <a:pt x="75956" y="24806"/>
                </a:lnTo>
                <a:lnTo>
                  <a:pt x="76142" y="24806"/>
                </a:lnTo>
                <a:close/>
              </a:path>
              <a:path extrusionOk="0" h="120000" w="120000">
                <a:moveTo>
                  <a:pt x="73581" y="38098"/>
                </a:moveTo>
                <a:lnTo>
                  <a:pt x="73740" y="37087"/>
                </a:lnTo>
                <a:lnTo>
                  <a:pt x="73717" y="36899"/>
                </a:lnTo>
                <a:lnTo>
                  <a:pt x="73717" y="36588"/>
                </a:lnTo>
                <a:lnTo>
                  <a:pt x="73343" y="36279"/>
                </a:lnTo>
                <a:lnTo>
                  <a:pt x="73343" y="35968"/>
                </a:lnTo>
                <a:lnTo>
                  <a:pt x="74463" y="35659"/>
                </a:lnTo>
                <a:lnTo>
                  <a:pt x="75284" y="36723"/>
                </a:lnTo>
                <a:lnTo>
                  <a:pt x="75560" y="36899"/>
                </a:lnTo>
                <a:lnTo>
                  <a:pt x="75583" y="36899"/>
                </a:lnTo>
                <a:lnTo>
                  <a:pt x="75396" y="37208"/>
                </a:lnTo>
                <a:lnTo>
                  <a:pt x="75956" y="37208"/>
                </a:lnTo>
                <a:lnTo>
                  <a:pt x="75769" y="35039"/>
                </a:lnTo>
                <a:lnTo>
                  <a:pt x="75583" y="34417"/>
                </a:lnTo>
                <a:lnTo>
                  <a:pt x="75396" y="34728"/>
                </a:lnTo>
                <a:lnTo>
                  <a:pt x="75210" y="34728"/>
                </a:lnTo>
                <a:lnTo>
                  <a:pt x="75583" y="34108"/>
                </a:lnTo>
                <a:lnTo>
                  <a:pt x="75769" y="25736"/>
                </a:lnTo>
                <a:lnTo>
                  <a:pt x="75023" y="25736"/>
                </a:lnTo>
                <a:lnTo>
                  <a:pt x="75023" y="26976"/>
                </a:lnTo>
                <a:lnTo>
                  <a:pt x="74836" y="27287"/>
                </a:lnTo>
                <a:lnTo>
                  <a:pt x="74649" y="27596"/>
                </a:lnTo>
                <a:lnTo>
                  <a:pt x="74649" y="27907"/>
                </a:lnTo>
                <a:lnTo>
                  <a:pt x="74836" y="27907"/>
                </a:lnTo>
                <a:lnTo>
                  <a:pt x="74836" y="28216"/>
                </a:lnTo>
                <a:lnTo>
                  <a:pt x="74463" y="28216"/>
                </a:lnTo>
                <a:lnTo>
                  <a:pt x="74463" y="29147"/>
                </a:lnTo>
                <a:lnTo>
                  <a:pt x="74046" y="29796"/>
                </a:lnTo>
                <a:lnTo>
                  <a:pt x="73721" y="30861"/>
                </a:lnTo>
                <a:lnTo>
                  <a:pt x="73717" y="31007"/>
                </a:lnTo>
                <a:lnTo>
                  <a:pt x="73903" y="31317"/>
                </a:lnTo>
                <a:lnTo>
                  <a:pt x="73717" y="31627"/>
                </a:lnTo>
                <a:lnTo>
                  <a:pt x="73343" y="31627"/>
                </a:lnTo>
                <a:lnTo>
                  <a:pt x="72970" y="31937"/>
                </a:lnTo>
                <a:lnTo>
                  <a:pt x="73156" y="31937"/>
                </a:lnTo>
                <a:lnTo>
                  <a:pt x="73343" y="38759"/>
                </a:lnTo>
                <a:lnTo>
                  <a:pt x="73581" y="38098"/>
                </a:lnTo>
                <a:close/>
              </a:path>
              <a:path extrusionOk="0" h="120000" w="120000">
                <a:moveTo>
                  <a:pt x="73156" y="39069"/>
                </a:moveTo>
                <a:lnTo>
                  <a:pt x="73343" y="38759"/>
                </a:lnTo>
                <a:lnTo>
                  <a:pt x="73156" y="31937"/>
                </a:lnTo>
                <a:lnTo>
                  <a:pt x="73156" y="32557"/>
                </a:lnTo>
                <a:lnTo>
                  <a:pt x="72783" y="32868"/>
                </a:lnTo>
                <a:lnTo>
                  <a:pt x="72783" y="32248"/>
                </a:lnTo>
                <a:lnTo>
                  <a:pt x="72410" y="32248"/>
                </a:lnTo>
                <a:lnTo>
                  <a:pt x="72223" y="32557"/>
                </a:lnTo>
                <a:lnTo>
                  <a:pt x="72037" y="31937"/>
                </a:lnTo>
                <a:lnTo>
                  <a:pt x="71850" y="31007"/>
                </a:lnTo>
                <a:lnTo>
                  <a:pt x="71663" y="30697"/>
                </a:lnTo>
                <a:lnTo>
                  <a:pt x="71663" y="30387"/>
                </a:lnTo>
                <a:lnTo>
                  <a:pt x="71290" y="30387"/>
                </a:lnTo>
                <a:lnTo>
                  <a:pt x="70939" y="29641"/>
                </a:lnTo>
                <a:lnTo>
                  <a:pt x="70575" y="28587"/>
                </a:lnTo>
                <a:lnTo>
                  <a:pt x="70917" y="37829"/>
                </a:lnTo>
                <a:lnTo>
                  <a:pt x="71290" y="38449"/>
                </a:lnTo>
                <a:lnTo>
                  <a:pt x="71663" y="38449"/>
                </a:lnTo>
                <a:lnTo>
                  <a:pt x="71663" y="38139"/>
                </a:lnTo>
                <a:lnTo>
                  <a:pt x="71850" y="38139"/>
                </a:lnTo>
                <a:lnTo>
                  <a:pt x="72266" y="38804"/>
                </a:lnTo>
                <a:lnTo>
                  <a:pt x="72830" y="39554"/>
                </a:lnTo>
                <a:lnTo>
                  <a:pt x="72970" y="39689"/>
                </a:lnTo>
                <a:lnTo>
                  <a:pt x="73156" y="39379"/>
                </a:lnTo>
                <a:lnTo>
                  <a:pt x="73343" y="39379"/>
                </a:lnTo>
                <a:lnTo>
                  <a:pt x="73343" y="39069"/>
                </a:lnTo>
                <a:lnTo>
                  <a:pt x="73156" y="39069"/>
                </a:lnTo>
                <a:close/>
              </a:path>
              <a:path extrusionOk="0" h="120000" w="120000">
                <a:moveTo>
                  <a:pt x="67744" y="23255"/>
                </a:moveTo>
                <a:lnTo>
                  <a:pt x="67744" y="22635"/>
                </a:lnTo>
                <a:lnTo>
                  <a:pt x="67031" y="22598"/>
                </a:lnTo>
                <a:lnTo>
                  <a:pt x="66455" y="22340"/>
                </a:lnTo>
                <a:lnTo>
                  <a:pt x="66901" y="49192"/>
                </a:lnTo>
                <a:lnTo>
                  <a:pt x="67430" y="49052"/>
                </a:lnTo>
                <a:lnTo>
                  <a:pt x="67744" y="47131"/>
                </a:lnTo>
                <a:lnTo>
                  <a:pt x="67744" y="46201"/>
                </a:lnTo>
                <a:lnTo>
                  <a:pt x="68304" y="46201"/>
                </a:lnTo>
                <a:lnTo>
                  <a:pt x="68491" y="45581"/>
                </a:lnTo>
                <a:lnTo>
                  <a:pt x="68678" y="45581"/>
                </a:lnTo>
                <a:lnTo>
                  <a:pt x="68678" y="44961"/>
                </a:lnTo>
                <a:lnTo>
                  <a:pt x="68304" y="44961"/>
                </a:lnTo>
                <a:lnTo>
                  <a:pt x="68491" y="44340"/>
                </a:lnTo>
                <a:lnTo>
                  <a:pt x="68678" y="43720"/>
                </a:lnTo>
                <a:lnTo>
                  <a:pt x="69424" y="43720"/>
                </a:lnTo>
                <a:lnTo>
                  <a:pt x="69424" y="43100"/>
                </a:lnTo>
                <a:lnTo>
                  <a:pt x="70064" y="43252"/>
                </a:lnTo>
                <a:lnTo>
                  <a:pt x="70721" y="43410"/>
                </a:lnTo>
                <a:lnTo>
                  <a:pt x="70730" y="43410"/>
                </a:lnTo>
                <a:lnTo>
                  <a:pt x="70917" y="44031"/>
                </a:lnTo>
                <a:lnTo>
                  <a:pt x="71104" y="43410"/>
                </a:lnTo>
                <a:lnTo>
                  <a:pt x="71663" y="43410"/>
                </a:lnTo>
                <a:lnTo>
                  <a:pt x="71850" y="43100"/>
                </a:lnTo>
                <a:lnTo>
                  <a:pt x="72037" y="42790"/>
                </a:lnTo>
                <a:lnTo>
                  <a:pt x="72223" y="42790"/>
                </a:lnTo>
                <a:lnTo>
                  <a:pt x="72160" y="41591"/>
                </a:lnTo>
                <a:lnTo>
                  <a:pt x="72343" y="40803"/>
                </a:lnTo>
                <a:lnTo>
                  <a:pt x="72771" y="40021"/>
                </a:lnTo>
                <a:lnTo>
                  <a:pt x="72783" y="40000"/>
                </a:lnTo>
                <a:lnTo>
                  <a:pt x="72150" y="39801"/>
                </a:lnTo>
                <a:lnTo>
                  <a:pt x="71516" y="39473"/>
                </a:lnTo>
                <a:lnTo>
                  <a:pt x="71104" y="39379"/>
                </a:lnTo>
                <a:lnTo>
                  <a:pt x="70378" y="39416"/>
                </a:lnTo>
                <a:lnTo>
                  <a:pt x="69675" y="39504"/>
                </a:lnTo>
                <a:lnTo>
                  <a:pt x="69018" y="39602"/>
                </a:lnTo>
                <a:lnTo>
                  <a:pt x="68430" y="39675"/>
                </a:lnTo>
                <a:lnTo>
                  <a:pt x="68304" y="39689"/>
                </a:lnTo>
                <a:lnTo>
                  <a:pt x="68117" y="39379"/>
                </a:lnTo>
                <a:lnTo>
                  <a:pt x="68117" y="39689"/>
                </a:lnTo>
                <a:lnTo>
                  <a:pt x="67744" y="23875"/>
                </a:lnTo>
                <a:lnTo>
                  <a:pt x="67744" y="23255"/>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699" name="Google Shape;699;p8"/>
          <p:cNvSpPr/>
          <p:nvPr/>
        </p:nvSpPr>
        <p:spPr>
          <a:xfrm>
            <a:off x="2939215" y="2311549"/>
            <a:ext cx="3657"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0" name="Google Shape;700;p8"/>
          <p:cNvSpPr/>
          <p:nvPr/>
        </p:nvSpPr>
        <p:spPr>
          <a:xfrm>
            <a:off x="2884516" y="2703808"/>
            <a:ext cx="3644" cy="0"/>
          </a:xfrm>
          <a:custGeom>
            <a:rect b="b" l="l" r="r" t="t"/>
            <a:pathLst>
              <a:path extrusionOk="0" h="120000" w="120000">
                <a:moveTo>
                  <a:pt x="0" y="0"/>
                </a:moveTo>
                <a:lnTo>
                  <a:pt x="119999"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1" name="Google Shape;701;p8"/>
          <p:cNvSpPr/>
          <p:nvPr/>
        </p:nvSpPr>
        <p:spPr>
          <a:xfrm>
            <a:off x="2290105" y="2180181"/>
            <a:ext cx="7289"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2" name="Google Shape;702;p8"/>
          <p:cNvSpPr/>
          <p:nvPr/>
        </p:nvSpPr>
        <p:spPr>
          <a:xfrm>
            <a:off x="2611009" y="2534898"/>
            <a:ext cx="10947" cy="0"/>
          </a:xfrm>
          <a:custGeom>
            <a:rect b="b" l="l" r="r" t="t"/>
            <a:pathLst>
              <a:path extrusionOk="0" h="120000" w="120000">
                <a:moveTo>
                  <a:pt x="0" y="0"/>
                </a:moveTo>
                <a:lnTo>
                  <a:pt x="12000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3" name="Google Shape;703;p8"/>
          <p:cNvSpPr/>
          <p:nvPr/>
        </p:nvSpPr>
        <p:spPr>
          <a:xfrm>
            <a:off x="1407582" y="2384752"/>
            <a:ext cx="3644" cy="0"/>
          </a:xfrm>
          <a:custGeom>
            <a:rect b="b" l="l" r="r" t="t"/>
            <a:pathLst>
              <a:path extrusionOk="0" h="120000" w="120000">
                <a:moveTo>
                  <a:pt x="0" y="0"/>
                </a:moveTo>
                <a:lnTo>
                  <a:pt x="119999"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4" name="Google Shape;704;p8"/>
          <p:cNvSpPr/>
          <p:nvPr/>
        </p:nvSpPr>
        <p:spPr>
          <a:xfrm>
            <a:off x="2468794" y="2150151"/>
            <a:ext cx="758520" cy="585558"/>
          </a:xfrm>
          <a:custGeom>
            <a:rect b="b" l="l" r="r" t="t"/>
            <a:pathLst>
              <a:path extrusionOk="0" h="120000" w="120000">
                <a:moveTo>
                  <a:pt x="57114" y="13075"/>
                </a:moveTo>
                <a:lnTo>
                  <a:pt x="55961" y="13075"/>
                </a:lnTo>
                <a:lnTo>
                  <a:pt x="54806" y="13075"/>
                </a:lnTo>
                <a:lnTo>
                  <a:pt x="53652" y="12307"/>
                </a:lnTo>
                <a:lnTo>
                  <a:pt x="53076" y="11537"/>
                </a:lnTo>
                <a:lnTo>
                  <a:pt x="51310" y="10870"/>
                </a:lnTo>
                <a:lnTo>
                  <a:pt x="49092" y="10769"/>
                </a:lnTo>
                <a:lnTo>
                  <a:pt x="49037" y="10769"/>
                </a:lnTo>
                <a:lnTo>
                  <a:pt x="47258" y="11899"/>
                </a:lnTo>
                <a:lnTo>
                  <a:pt x="47144" y="13520"/>
                </a:lnTo>
                <a:lnTo>
                  <a:pt x="48244" y="15181"/>
                </a:lnTo>
                <a:lnTo>
                  <a:pt x="48461" y="15384"/>
                </a:lnTo>
                <a:lnTo>
                  <a:pt x="51685" y="16835"/>
                </a:lnTo>
                <a:lnTo>
                  <a:pt x="52909" y="17499"/>
                </a:lnTo>
                <a:lnTo>
                  <a:pt x="52595" y="17683"/>
                </a:lnTo>
                <a:lnTo>
                  <a:pt x="51923" y="17692"/>
                </a:lnTo>
                <a:lnTo>
                  <a:pt x="51346" y="17692"/>
                </a:lnTo>
                <a:lnTo>
                  <a:pt x="50191" y="17692"/>
                </a:lnTo>
                <a:lnTo>
                  <a:pt x="48461" y="16922"/>
                </a:lnTo>
                <a:lnTo>
                  <a:pt x="48461" y="16151"/>
                </a:lnTo>
                <a:lnTo>
                  <a:pt x="47884" y="16151"/>
                </a:lnTo>
                <a:lnTo>
                  <a:pt x="47308" y="15384"/>
                </a:lnTo>
                <a:lnTo>
                  <a:pt x="46729" y="16151"/>
                </a:lnTo>
                <a:lnTo>
                  <a:pt x="46152" y="17692"/>
                </a:lnTo>
                <a:lnTo>
                  <a:pt x="46729" y="17692"/>
                </a:lnTo>
                <a:lnTo>
                  <a:pt x="46729" y="18460"/>
                </a:lnTo>
                <a:lnTo>
                  <a:pt x="46729" y="19230"/>
                </a:lnTo>
                <a:lnTo>
                  <a:pt x="46152" y="19230"/>
                </a:lnTo>
                <a:lnTo>
                  <a:pt x="45576" y="18460"/>
                </a:lnTo>
                <a:lnTo>
                  <a:pt x="45576" y="19230"/>
                </a:lnTo>
                <a:lnTo>
                  <a:pt x="44999" y="20769"/>
                </a:lnTo>
                <a:lnTo>
                  <a:pt x="44999" y="21536"/>
                </a:lnTo>
                <a:lnTo>
                  <a:pt x="45576" y="22307"/>
                </a:lnTo>
                <a:lnTo>
                  <a:pt x="45576" y="21536"/>
                </a:lnTo>
                <a:lnTo>
                  <a:pt x="45576" y="22307"/>
                </a:lnTo>
                <a:lnTo>
                  <a:pt x="44999" y="22307"/>
                </a:lnTo>
                <a:lnTo>
                  <a:pt x="44422" y="22307"/>
                </a:lnTo>
                <a:lnTo>
                  <a:pt x="43846" y="22307"/>
                </a:lnTo>
                <a:lnTo>
                  <a:pt x="44422" y="19998"/>
                </a:lnTo>
                <a:lnTo>
                  <a:pt x="44422" y="20769"/>
                </a:lnTo>
                <a:lnTo>
                  <a:pt x="44621" y="17515"/>
                </a:lnTo>
                <a:lnTo>
                  <a:pt x="44302" y="16356"/>
                </a:lnTo>
                <a:lnTo>
                  <a:pt x="43362" y="16613"/>
                </a:lnTo>
                <a:lnTo>
                  <a:pt x="41700" y="17604"/>
                </a:lnTo>
                <a:lnTo>
                  <a:pt x="41537" y="17692"/>
                </a:lnTo>
                <a:lnTo>
                  <a:pt x="41537" y="16922"/>
                </a:lnTo>
                <a:lnTo>
                  <a:pt x="42067" y="16503"/>
                </a:lnTo>
                <a:lnTo>
                  <a:pt x="40599" y="15396"/>
                </a:lnTo>
                <a:lnTo>
                  <a:pt x="40384" y="15384"/>
                </a:lnTo>
                <a:lnTo>
                  <a:pt x="40384" y="16151"/>
                </a:lnTo>
                <a:lnTo>
                  <a:pt x="38652" y="16922"/>
                </a:lnTo>
                <a:lnTo>
                  <a:pt x="38652" y="17692"/>
                </a:lnTo>
                <a:lnTo>
                  <a:pt x="37499" y="19230"/>
                </a:lnTo>
                <a:lnTo>
                  <a:pt x="37499" y="19998"/>
                </a:lnTo>
                <a:lnTo>
                  <a:pt x="38075" y="19998"/>
                </a:lnTo>
                <a:lnTo>
                  <a:pt x="38652" y="20769"/>
                </a:lnTo>
                <a:lnTo>
                  <a:pt x="38075" y="21536"/>
                </a:lnTo>
                <a:lnTo>
                  <a:pt x="38075" y="22307"/>
                </a:lnTo>
                <a:lnTo>
                  <a:pt x="36345" y="22307"/>
                </a:lnTo>
                <a:lnTo>
                  <a:pt x="34613" y="21536"/>
                </a:lnTo>
                <a:lnTo>
                  <a:pt x="34613" y="20769"/>
                </a:lnTo>
                <a:lnTo>
                  <a:pt x="36345" y="20769"/>
                </a:lnTo>
                <a:lnTo>
                  <a:pt x="36345" y="19998"/>
                </a:lnTo>
                <a:lnTo>
                  <a:pt x="35769" y="19230"/>
                </a:lnTo>
                <a:lnTo>
                  <a:pt x="36922" y="17692"/>
                </a:lnTo>
                <a:lnTo>
                  <a:pt x="37499" y="16922"/>
                </a:lnTo>
                <a:lnTo>
                  <a:pt x="36922" y="16922"/>
                </a:lnTo>
                <a:lnTo>
                  <a:pt x="35769" y="16922"/>
                </a:lnTo>
                <a:lnTo>
                  <a:pt x="35769" y="16151"/>
                </a:lnTo>
                <a:lnTo>
                  <a:pt x="36345" y="14613"/>
                </a:lnTo>
                <a:lnTo>
                  <a:pt x="36345" y="13846"/>
                </a:lnTo>
                <a:lnTo>
                  <a:pt x="35769" y="13846"/>
                </a:lnTo>
                <a:lnTo>
                  <a:pt x="35769" y="13075"/>
                </a:lnTo>
                <a:lnTo>
                  <a:pt x="35769" y="11537"/>
                </a:lnTo>
                <a:lnTo>
                  <a:pt x="35192" y="11537"/>
                </a:lnTo>
                <a:lnTo>
                  <a:pt x="34613" y="11537"/>
                </a:lnTo>
                <a:lnTo>
                  <a:pt x="34424" y="8934"/>
                </a:lnTo>
                <a:lnTo>
                  <a:pt x="35521" y="7939"/>
                </a:lnTo>
                <a:lnTo>
                  <a:pt x="35769" y="7690"/>
                </a:lnTo>
                <a:lnTo>
                  <a:pt x="35769" y="6923"/>
                </a:lnTo>
                <a:lnTo>
                  <a:pt x="35192" y="6152"/>
                </a:lnTo>
                <a:lnTo>
                  <a:pt x="35872" y="3911"/>
                </a:lnTo>
                <a:lnTo>
                  <a:pt x="36228" y="2423"/>
                </a:lnTo>
                <a:lnTo>
                  <a:pt x="35308" y="1182"/>
                </a:lnTo>
                <a:lnTo>
                  <a:pt x="34613" y="767"/>
                </a:lnTo>
                <a:lnTo>
                  <a:pt x="32629" y="392"/>
                </a:lnTo>
                <a:lnTo>
                  <a:pt x="30629" y="0"/>
                </a:lnTo>
                <a:lnTo>
                  <a:pt x="30575" y="0"/>
                </a:lnTo>
                <a:lnTo>
                  <a:pt x="30575" y="767"/>
                </a:lnTo>
                <a:lnTo>
                  <a:pt x="29422" y="1538"/>
                </a:lnTo>
                <a:lnTo>
                  <a:pt x="29422" y="2305"/>
                </a:lnTo>
                <a:lnTo>
                  <a:pt x="28845" y="2305"/>
                </a:lnTo>
                <a:lnTo>
                  <a:pt x="28269" y="1538"/>
                </a:lnTo>
                <a:lnTo>
                  <a:pt x="27692" y="2305"/>
                </a:lnTo>
                <a:lnTo>
                  <a:pt x="27113" y="2305"/>
                </a:lnTo>
                <a:lnTo>
                  <a:pt x="27692" y="3076"/>
                </a:lnTo>
                <a:lnTo>
                  <a:pt x="27692" y="3846"/>
                </a:lnTo>
                <a:lnTo>
                  <a:pt x="24807" y="3846"/>
                </a:lnTo>
                <a:lnTo>
                  <a:pt x="24807" y="5384"/>
                </a:lnTo>
                <a:lnTo>
                  <a:pt x="24230" y="5384"/>
                </a:lnTo>
                <a:lnTo>
                  <a:pt x="23075" y="4614"/>
                </a:lnTo>
                <a:lnTo>
                  <a:pt x="22498" y="5384"/>
                </a:lnTo>
                <a:lnTo>
                  <a:pt x="21922" y="6152"/>
                </a:lnTo>
                <a:lnTo>
                  <a:pt x="22498" y="6152"/>
                </a:lnTo>
                <a:lnTo>
                  <a:pt x="23075" y="6923"/>
                </a:lnTo>
                <a:lnTo>
                  <a:pt x="22498" y="7690"/>
                </a:lnTo>
                <a:lnTo>
                  <a:pt x="21922" y="8461"/>
                </a:lnTo>
                <a:lnTo>
                  <a:pt x="23075" y="8461"/>
                </a:lnTo>
                <a:lnTo>
                  <a:pt x="22498" y="9228"/>
                </a:lnTo>
                <a:lnTo>
                  <a:pt x="21922" y="9228"/>
                </a:lnTo>
                <a:lnTo>
                  <a:pt x="21922" y="8461"/>
                </a:lnTo>
                <a:lnTo>
                  <a:pt x="20768" y="8461"/>
                </a:lnTo>
                <a:lnTo>
                  <a:pt x="20192" y="8461"/>
                </a:lnTo>
                <a:lnTo>
                  <a:pt x="19615" y="9999"/>
                </a:lnTo>
                <a:lnTo>
                  <a:pt x="19615" y="14613"/>
                </a:lnTo>
                <a:lnTo>
                  <a:pt x="20192" y="15384"/>
                </a:lnTo>
                <a:lnTo>
                  <a:pt x="20768" y="15384"/>
                </a:lnTo>
                <a:lnTo>
                  <a:pt x="22498" y="14613"/>
                </a:lnTo>
                <a:lnTo>
                  <a:pt x="23654" y="15384"/>
                </a:lnTo>
                <a:lnTo>
                  <a:pt x="23075" y="18460"/>
                </a:lnTo>
                <a:lnTo>
                  <a:pt x="23654" y="18460"/>
                </a:lnTo>
                <a:lnTo>
                  <a:pt x="22285" y="17546"/>
                </a:lnTo>
                <a:lnTo>
                  <a:pt x="20236" y="16976"/>
                </a:lnTo>
                <a:lnTo>
                  <a:pt x="19036" y="16922"/>
                </a:lnTo>
                <a:lnTo>
                  <a:pt x="19036" y="19998"/>
                </a:lnTo>
                <a:lnTo>
                  <a:pt x="20440" y="20972"/>
                </a:lnTo>
                <a:lnTo>
                  <a:pt x="21495" y="21344"/>
                </a:lnTo>
                <a:lnTo>
                  <a:pt x="22020" y="21844"/>
                </a:lnTo>
                <a:lnTo>
                  <a:pt x="21833" y="23199"/>
                </a:lnTo>
                <a:lnTo>
                  <a:pt x="21345" y="24615"/>
                </a:lnTo>
                <a:lnTo>
                  <a:pt x="21116" y="24869"/>
                </a:lnTo>
                <a:lnTo>
                  <a:pt x="21456" y="27101"/>
                </a:lnTo>
                <a:lnTo>
                  <a:pt x="21922" y="28459"/>
                </a:lnTo>
                <a:lnTo>
                  <a:pt x="19950" y="27497"/>
                </a:lnTo>
                <a:lnTo>
                  <a:pt x="18509" y="27346"/>
                </a:lnTo>
                <a:lnTo>
                  <a:pt x="16604" y="28006"/>
                </a:lnTo>
                <a:lnTo>
                  <a:pt x="15577" y="28459"/>
                </a:lnTo>
                <a:lnTo>
                  <a:pt x="16153" y="27692"/>
                </a:lnTo>
                <a:lnTo>
                  <a:pt x="17306" y="26153"/>
                </a:lnTo>
                <a:lnTo>
                  <a:pt x="17883" y="25383"/>
                </a:lnTo>
                <a:lnTo>
                  <a:pt x="19036" y="25383"/>
                </a:lnTo>
                <a:lnTo>
                  <a:pt x="18460" y="24615"/>
                </a:lnTo>
                <a:lnTo>
                  <a:pt x="19036" y="23845"/>
                </a:lnTo>
                <a:lnTo>
                  <a:pt x="18460" y="23077"/>
                </a:lnTo>
                <a:lnTo>
                  <a:pt x="18460" y="22307"/>
                </a:lnTo>
                <a:lnTo>
                  <a:pt x="16730" y="22307"/>
                </a:lnTo>
                <a:lnTo>
                  <a:pt x="16153" y="21536"/>
                </a:lnTo>
                <a:lnTo>
                  <a:pt x="15866" y="19773"/>
                </a:lnTo>
                <a:lnTo>
                  <a:pt x="15732" y="16906"/>
                </a:lnTo>
                <a:lnTo>
                  <a:pt x="15750" y="13659"/>
                </a:lnTo>
                <a:lnTo>
                  <a:pt x="15920" y="10759"/>
                </a:lnTo>
                <a:lnTo>
                  <a:pt x="16153" y="9228"/>
                </a:lnTo>
                <a:lnTo>
                  <a:pt x="17071" y="6980"/>
                </a:lnTo>
                <a:lnTo>
                  <a:pt x="18490" y="5301"/>
                </a:lnTo>
                <a:lnTo>
                  <a:pt x="20325" y="4134"/>
                </a:lnTo>
                <a:lnTo>
                  <a:pt x="22487" y="3421"/>
                </a:lnTo>
                <a:lnTo>
                  <a:pt x="24891" y="3105"/>
                </a:lnTo>
                <a:lnTo>
                  <a:pt x="25960" y="3076"/>
                </a:lnTo>
                <a:lnTo>
                  <a:pt x="25383" y="2305"/>
                </a:lnTo>
                <a:lnTo>
                  <a:pt x="25960" y="2305"/>
                </a:lnTo>
                <a:lnTo>
                  <a:pt x="25960" y="767"/>
                </a:lnTo>
                <a:lnTo>
                  <a:pt x="25383" y="767"/>
                </a:lnTo>
                <a:lnTo>
                  <a:pt x="24230" y="0"/>
                </a:lnTo>
                <a:lnTo>
                  <a:pt x="23654" y="0"/>
                </a:lnTo>
                <a:lnTo>
                  <a:pt x="22000" y="23"/>
                </a:lnTo>
                <a:lnTo>
                  <a:pt x="19731" y="192"/>
                </a:lnTo>
                <a:lnTo>
                  <a:pt x="17604" y="649"/>
                </a:lnTo>
                <a:lnTo>
                  <a:pt x="17306" y="767"/>
                </a:lnTo>
                <a:lnTo>
                  <a:pt x="16153" y="1538"/>
                </a:lnTo>
                <a:lnTo>
                  <a:pt x="14998" y="1538"/>
                </a:lnTo>
                <a:lnTo>
                  <a:pt x="14998" y="767"/>
                </a:lnTo>
                <a:lnTo>
                  <a:pt x="13268" y="767"/>
                </a:lnTo>
                <a:lnTo>
                  <a:pt x="11538" y="1538"/>
                </a:lnTo>
                <a:lnTo>
                  <a:pt x="11538" y="2305"/>
                </a:lnTo>
                <a:lnTo>
                  <a:pt x="10383" y="2305"/>
                </a:lnTo>
                <a:lnTo>
                  <a:pt x="9806" y="767"/>
                </a:lnTo>
                <a:lnTo>
                  <a:pt x="8653" y="1538"/>
                </a:lnTo>
                <a:lnTo>
                  <a:pt x="8653" y="2305"/>
                </a:lnTo>
                <a:lnTo>
                  <a:pt x="8076" y="2305"/>
                </a:lnTo>
                <a:lnTo>
                  <a:pt x="7500" y="3846"/>
                </a:lnTo>
                <a:lnTo>
                  <a:pt x="6344" y="4614"/>
                </a:lnTo>
                <a:lnTo>
                  <a:pt x="6921" y="4614"/>
                </a:lnTo>
                <a:lnTo>
                  <a:pt x="6921" y="6923"/>
                </a:lnTo>
                <a:lnTo>
                  <a:pt x="4614" y="8461"/>
                </a:lnTo>
                <a:lnTo>
                  <a:pt x="5191" y="9999"/>
                </a:lnTo>
                <a:lnTo>
                  <a:pt x="3947" y="11862"/>
                </a:lnTo>
                <a:lnTo>
                  <a:pt x="2180" y="14066"/>
                </a:lnTo>
                <a:lnTo>
                  <a:pt x="1164" y="15993"/>
                </a:lnTo>
                <a:lnTo>
                  <a:pt x="1153" y="16151"/>
                </a:lnTo>
                <a:lnTo>
                  <a:pt x="1153" y="16922"/>
                </a:lnTo>
                <a:lnTo>
                  <a:pt x="2306" y="16922"/>
                </a:lnTo>
                <a:lnTo>
                  <a:pt x="1729" y="18460"/>
                </a:lnTo>
                <a:lnTo>
                  <a:pt x="576" y="19998"/>
                </a:lnTo>
                <a:lnTo>
                  <a:pt x="0" y="20769"/>
                </a:lnTo>
                <a:lnTo>
                  <a:pt x="0" y="22307"/>
                </a:lnTo>
                <a:lnTo>
                  <a:pt x="1153" y="23077"/>
                </a:lnTo>
                <a:lnTo>
                  <a:pt x="1729" y="23845"/>
                </a:lnTo>
                <a:lnTo>
                  <a:pt x="2883" y="24615"/>
                </a:lnTo>
                <a:lnTo>
                  <a:pt x="2883" y="25383"/>
                </a:lnTo>
                <a:lnTo>
                  <a:pt x="2973" y="26547"/>
                </a:lnTo>
                <a:lnTo>
                  <a:pt x="4026" y="28353"/>
                </a:lnTo>
                <a:lnTo>
                  <a:pt x="4038" y="28459"/>
                </a:lnTo>
                <a:lnTo>
                  <a:pt x="5964" y="28802"/>
                </a:lnTo>
                <a:lnTo>
                  <a:pt x="8019" y="28619"/>
                </a:lnTo>
                <a:lnTo>
                  <a:pt x="9806" y="28459"/>
                </a:lnTo>
                <a:lnTo>
                  <a:pt x="9806" y="30000"/>
                </a:lnTo>
                <a:lnTo>
                  <a:pt x="7500" y="30000"/>
                </a:lnTo>
                <a:lnTo>
                  <a:pt x="7500" y="31538"/>
                </a:lnTo>
                <a:lnTo>
                  <a:pt x="8653" y="33844"/>
                </a:lnTo>
                <a:lnTo>
                  <a:pt x="8653" y="34615"/>
                </a:lnTo>
                <a:lnTo>
                  <a:pt x="8653" y="33076"/>
                </a:lnTo>
                <a:lnTo>
                  <a:pt x="9230" y="33844"/>
                </a:lnTo>
                <a:lnTo>
                  <a:pt x="9806" y="33844"/>
                </a:lnTo>
                <a:lnTo>
                  <a:pt x="10959" y="35385"/>
                </a:lnTo>
                <a:lnTo>
                  <a:pt x="11538" y="35385"/>
                </a:lnTo>
                <a:lnTo>
                  <a:pt x="10383" y="35385"/>
                </a:lnTo>
                <a:lnTo>
                  <a:pt x="10383" y="36153"/>
                </a:lnTo>
                <a:lnTo>
                  <a:pt x="10959" y="36923"/>
                </a:lnTo>
                <a:lnTo>
                  <a:pt x="11538" y="36923"/>
                </a:lnTo>
                <a:lnTo>
                  <a:pt x="12691" y="36923"/>
                </a:lnTo>
                <a:lnTo>
                  <a:pt x="13546" y="35160"/>
                </a:lnTo>
                <a:lnTo>
                  <a:pt x="14983" y="34948"/>
                </a:lnTo>
                <a:lnTo>
                  <a:pt x="15577" y="35385"/>
                </a:lnTo>
                <a:lnTo>
                  <a:pt x="15577" y="36153"/>
                </a:lnTo>
                <a:lnTo>
                  <a:pt x="15577" y="36923"/>
                </a:lnTo>
                <a:lnTo>
                  <a:pt x="17883" y="38461"/>
                </a:lnTo>
                <a:lnTo>
                  <a:pt x="17883" y="39229"/>
                </a:lnTo>
                <a:lnTo>
                  <a:pt x="17306" y="39229"/>
                </a:lnTo>
                <a:lnTo>
                  <a:pt x="17883" y="40000"/>
                </a:lnTo>
                <a:lnTo>
                  <a:pt x="17883" y="40767"/>
                </a:lnTo>
                <a:lnTo>
                  <a:pt x="19615" y="40767"/>
                </a:lnTo>
                <a:lnTo>
                  <a:pt x="20192" y="40767"/>
                </a:lnTo>
                <a:lnTo>
                  <a:pt x="20768" y="40000"/>
                </a:lnTo>
                <a:lnTo>
                  <a:pt x="20192" y="39229"/>
                </a:lnTo>
                <a:lnTo>
                  <a:pt x="20768" y="38461"/>
                </a:lnTo>
                <a:lnTo>
                  <a:pt x="21345" y="38461"/>
                </a:lnTo>
                <a:lnTo>
                  <a:pt x="21345" y="39229"/>
                </a:lnTo>
                <a:lnTo>
                  <a:pt x="22498" y="40767"/>
                </a:lnTo>
                <a:lnTo>
                  <a:pt x="25383" y="40767"/>
                </a:lnTo>
                <a:lnTo>
                  <a:pt x="25383" y="41538"/>
                </a:lnTo>
                <a:lnTo>
                  <a:pt x="27692" y="41538"/>
                </a:lnTo>
                <a:lnTo>
                  <a:pt x="28269" y="41538"/>
                </a:lnTo>
                <a:lnTo>
                  <a:pt x="29998" y="40767"/>
                </a:lnTo>
                <a:lnTo>
                  <a:pt x="30575" y="40767"/>
                </a:lnTo>
                <a:lnTo>
                  <a:pt x="31152" y="41538"/>
                </a:lnTo>
                <a:lnTo>
                  <a:pt x="31152" y="42308"/>
                </a:lnTo>
                <a:lnTo>
                  <a:pt x="31730" y="42308"/>
                </a:lnTo>
                <a:lnTo>
                  <a:pt x="34037" y="43076"/>
                </a:lnTo>
                <a:lnTo>
                  <a:pt x="35633" y="42571"/>
                </a:lnTo>
                <a:lnTo>
                  <a:pt x="35216" y="41508"/>
                </a:lnTo>
                <a:lnTo>
                  <a:pt x="34613" y="40767"/>
                </a:lnTo>
                <a:lnTo>
                  <a:pt x="34037" y="40767"/>
                </a:lnTo>
                <a:lnTo>
                  <a:pt x="34613" y="40000"/>
                </a:lnTo>
                <a:lnTo>
                  <a:pt x="34037" y="39229"/>
                </a:lnTo>
                <a:lnTo>
                  <a:pt x="33460" y="38461"/>
                </a:lnTo>
                <a:lnTo>
                  <a:pt x="32884" y="37691"/>
                </a:lnTo>
                <a:lnTo>
                  <a:pt x="32307" y="37691"/>
                </a:lnTo>
                <a:lnTo>
                  <a:pt x="31152" y="36153"/>
                </a:lnTo>
                <a:lnTo>
                  <a:pt x="32307" y="36153"/>
                </a:lnTo>
                <a:lnTo>
                  <a:pt x="32884" y="36153"/>
                </a:lnTo>
                <a:lnTo>
                  <a:pt x="34352" y="38106"/>
                </a:lnTo>
                <a:lnTo>
                  <a:pt x="35530" y="40386"/>
                </a:lnTo>
                <a:lnTo>
                  <a:pt x="35769" y="40767"/>
                </a:lnTo>
                <a:lnTo>
                  <a:pt x="36922" y="40767"/>
                </a:lnTo>
                <a:lnTo>
                  <a:pt x="37499" y="41538"/>
                </a:lnTo>
                <a:lnTo>
                  <a:pt x="38075" y="43076"/>
                </a:lnTo>
                <a:lnTo>
                  <a:pt x="38652" y="44614"/>
                </a:lnTo>
                <a:lnTo>
                  <a:pt x="39807" y="44614"/>
                </a:lnTo>
                <a:lnTo>
                  <a:pt x="39807" y="43846"/>
                </a:lnTo>
                <a:lnTo>
                  <a:pt x="40384" y="43076"/>
                </a:lnTo>
                <a:lnTo>
                  <a:pt x="39807" y="41538"/>
                </a:lnTo>
                <a:lnTo>
                  <a:pt x="38652" y="40767"/>
                </a:lnTo>
                <a:lnTo>
                  <a:pt x="38075" y="40000"/>
                </a:lnTo>
                <a:lnTo>
                  <a:pt x="38652" y="40000"/>
                </a:lnTo>
                <a:lnTo>
                  <a:pt x="38652" y="39229"/>
                </a:lnTo>
                <a:lnTo>
                  <a:pt x="37499" y="38461"/>
                </a:lnTo>
                <a:lnTo>
                  <a:pt x="37499" y="37691"/>
                </a:lnTo>
                <a:lnTo>
                  <a:pt x="38075" y="37691"/>
                </a:lnTo>
                <a:lnTo>
                  <a:pt x="38652" y="37691"/>
                </a:lnTo>
                <a:lnTo>
                  <a:pt x="39231" y="36923"/>
                </a:lnTo>
                <a:lnTo>
                  <a:pt x="40384" y="37691"/>
                </a:lnTo>
                <a:lnTo>
                  <a:pt x="40384" y="36153"/>
                </a:lnTo>
                <a:lnTo>
                  <a:pt x="40384" y="36923"/>
                </a:lnTo>
                <a:lnTo>
                  <a:pt x="42114" y="36923"/>
                </a:lnTo>
                <a:lnTo>
                  <a:pt x="41537" y="36923"/>
                </a:lnTo>
                <a:lnTo>
                  <a:pt x="42690" y="36923"/>
                </a:lnTo>
                <a:lnTo>
                  <a:pt x="43269" y="36923"/>
                </a:lnTo>
                <a:lnTo>
                  <a:pt x="43269" y="38461"/>
                </a:lnTo>
                <a:lnTo>
                  <a:pt x="43846" y="39229"/>
                </a:lnTo>
                <a:lnTo>
                  <a:pt x="45520" y="40105"/>
                </a:lnTo>
                <a:lnTo>
                  <a:pt x="47094" y="39328"/>
                </a:lnTo>
                <a:lnTo>
                  <a:pt x="47308" y="39229"/>
                </a:lnTo>
                <a:lnTo>
                  <a:pt x="47884" y="40000"/>
                </a:lnTo>
                <a:lnTo>
                  <a:pt x="48461" y="40000"/>
                </a:lnTo>
                <a:lnTo>
                  <a:pt x="48461" y="39229"/>
                </a:lnTo>
                <a:lnTo>
                  <a:pt x="49037" y="39229"/>
                </a:lnTo>
                <a:lnTo>
                  <a:pt x="48461" y="37691"/>
                </a:lnTo>
                <a:lnTo>
                  <a:pt x="48461" y="36923"/>
                </a:lnTo>
                <a:lnTo>
                  <a:pt x="48461" y="35385"/>
                </a:lnTo>
                <a:lnTo>
                  <a:pt x="47884" y="35385"/>
                </a:lnTo>
                <a:lnTo>
                  <a:pt x="47884" y="36153"/>
                </a:lnTo>
                <a:lnTo>
                  <a:pt x="47308" y="36923"/>
                </a:lnTo>
                <a:lnTo>
                  <a:pt x="46152" y="36923"/>
                </a:lnTo>
                <a:lnTo>
                  <a:pt x="46152" y="35385"/>
                </a:lnTo>
                <a:lnTo>
                  <a:pt x="47308" y="34615"/>
                </a:lnTo>
                <a:lnTo>
                  <a:pt x="47884" y="34615"/>
                </a:lnTo>
                <a:lnTo>
                  <a:pt x="48461" y="33844"/>
                </a:lnTo>
                <a:lnTo>
                  <a:pt x="49037" y="34615"/>
                </a:lnTo>
                <a:lnTo>
                  <a:pt x="49037" y="36153"/>
                </a:lnTo>
                <a:lnTo>
                  <a:pt x="49614" y="37691"/>
                </a:lnTo>
                <a:lnTo>
                  <a:pt x="50191" y="36923"/>
                </a:lnTo>
                <a:lnTo>
                  <a:pt x="50191" y="37691"/>
                </a:lnTo>
                <a:lnTo>
                  <a:pt x="50767" y="37691"/>
                </a:lnTo>
                <a:lnTo>
                  <a:pt x="50767" y="36153"/>
                </a:lnTo>
                <a:lnTo>
                  <a:pt x="51346" y="36153"/>
                </a:lnTo>
                <a:lnTo>
                  <a:pt x="51923" y="36923"/>
                </a:lnTo>
                <a:lnTo>
                  <a:pt x="51923" y="36153"/>
                </a:lnTo>
                <a:lnTo>
                  <a:pt x="52541" y="38629"/>
                </a:lnTo>
                <a:lnTo>
                  <a:pt x="53160" y="41105"/>
                </a:lnTo>
                <a:lnTo>
                  <a:pt x="53652" y="43076"/>
                </a:lnTo>
                <a:lnTo>
                  <a:pt x="54229" y="43076"/>
                </a:lnTo>
                <a:lnTo>
                  <a:pt x="54229" y="40767"/>
                </a:lnTo>
                <a:lnTo>
                  <a:pt x="55384" y="40767"/>
                </a:lnTo>
                <a:lnTo>
                  <a:pt x="55384" y="40000"/>
                </a:lnTo>
                <a:lnTo>
                  <a:pt x="56538" y="40000"/>
                </a:lnTo>
                <a:lnTo>
                  <a:pt x="55961" y="40767"/>
                </a:lnTo>
                <a:lnTo>
                  <a:pt x="57114" y="40000"/>
                </a:lnTo>
                <a:lnTo>
                  <a:pt x="57114" y="42308"/>
                </a:lnTo>
                <a:lnTo>
                  <a:pt x="57691" y="42308"/>
                </a:lnTo>
                <a:lnTo>
                  <a:pt x="58267" y="41538"/>
                </a:lnTo>
                <a:lnTo>
                  <a:pt x="58267" y="42308"/>
                </a:lnTo>
                <a:lnTo>
                  <a:pt x="57691" y="43076"/>
                </a:lnTo>
                <a:lnTo>
                  <a:pt x="57691" y="44614"/>
                </a:lnTo>
                <a:lnTo>
                  <a:pt x="58844" y="44614"/>
                </a:lnTo>
                <a:lnTo>
                  <a:pt x="59696" y="42471"/>
                </a:lnTo>
                <a:lnTo>
                  <a:pt x="60661" y="42253"/>
                </a:lnTo>
                <a:lnTo>
                  <a:pt x="61729" y="42308"/>
                </a:lnTo>
                <a:lnTo>
                  <a:pt x="61729" y="43846"/>
                </a:lnTo>
                <a:lnTo>
                  <a:pt x="61153" y="44614"/>
                </a:lnTo>
                <a:lnTo>
                  <a:pt x="61153" y="43846"/>
                </a:lnTo>
                <a:lnTo>
                  <a:pt x="60576" y="43846"/>
                </a:lnTo>
                <a:lnTo>
                  <a:pt x="60000" y="44614"/>
                </a:lnTo>
                <a:lnTo>
                  <a:pt x="60576" y="44614"/>
                </a:lnTo>
                <a:lnTo>
                  <a:pt x="60000" y="44614"/>
                </a:lnTo>
                <a:lnTo>
                  <a:pt x="60000" y="46923"/>
                </a:lnTo>
                <a:lnTo>
                  <a:pt x="60576" y="46923"/>
                </a:lnTo>
                <a:lnTo>
                  <a:pt x="60000" y="47693"/>
                </a:lnTo>
                <a:lnTo>
                  <a:pt x="60576" y="47693"/>
                </a:lnTo>
                <a:lnTo>
                  <a:pt x="61729" y="48461"/>
                </a:lnTo>
                <a:lnTo>
                  <a:pt x="62306" y="47693"/>
                </a:lnTo>
                <a:lnTo>
                  <a:pt x="62885" y="48461"/>
                </a:lnTo>
                <a:lnTo>
                  <a:pt x="63461" y="48461"/>
                </a:lnTo>
                <a:lnTo>
                  <a:pt x="63461" y="50769"/>
                </a:lnTo>
                <a:lnTo>
                  <a:pt x="62885" y="49999"/>
                </a:lnTo>
                <a:lnTo>
                  <a:pt x="62885" y="49231"/>
                </a:lnTo>
                <a:lnTo>
                  <a:pt x="61729" y="49231"/>
                </a:lnTo>
                <a:lnTo>
                  <a:pt x="61153" y="49999"/>
                </a:lnTo>
                <a:lnTo>
                  <a:pt x="61153" y="50769"/>
                </a:lnTo>
                <a:lnTo>
                  <a:pt x="61153" y="52307"/>
                </a:lnTo>
                <a:lnTo>
                  <a:pt x="60437" y="52645"/>
                </a:lnTo>
                <a:lnTo>
                  <a:pt x="60559" y="54494"/>
                </a:lnTo>
                <a:lnTo>
                  <a:pt x="60576" y="54616"/>
                </a:lnTo>
                <a:lnTo>
                  <a:pt x="61153" y="54616"/>
                </a:lnTo>
                <a:lnTo>
                  <a:pt x="61729" y="53846"/>
                </a:lnTo>
                <a:lnTo>
                  <a:pt x="61729" y="54616"/>
                </a:lnTo>
                <a:lnTo>
                  <a:pt x="62306" y="54616"/>
                </a:lnTo>
                <a:lnTo>
                  <a:pt x="61729" y="56154"/>
                </a:lnTo>
                <a:lnTo>
                  <a:pt x="61729" y="56922"/>
                </a:lnTo>
                <a:lnTo>
                  <a:pt x="62885" y="56922"/>
                </a:lnTo>
                <a:lnTo>
                  <a:pt x="64453" y="55161"/>
                </a:lnTo>
                <a:lnTo>
                  <a:pt x="65900" y="52967"/>
                </a:lnTo>
                <a:lnTo>
                  <a:pt x="66344" y="52307"/>
                </a:lnTo>
                <a:lnTo>
                  <a:pt x="66923" y="52307"/>
                </a:lnTo>
                <a:lnTo>
                  <a:pt x="67500" y="53075"/>
                </a:lnTo>
                <a:lnTo>
                  <a:pt x="67500" y="52307"/>
                </a:lnTo>
                <a:lnTo>
                  <a:pt x="68076" y="52307"/>
                </a:lnTo>
                <a:lnTo>
                  <a:pt x="68076" y="50769"/>
                </a:lnTo>
                <a:lnTo>
                  <a:pt x="68653" y="50769"/>
                </a:lnTo>
                <a:lnTo>
                  <a:pt x="69230" y="53075"/>
                </a:lnTo>
                <a:lnTo>
                  <a:pt x="68653" y="53846"/>
                </a:lnTo>
                <a:lnTo>
                  <a:pt x="68076" y="54616"/>
                </a:lnTo>
                <a:lnTo>
                  <a:pt x="67500" y="54616"/>
                </a:lnTo>
                <a:lnTo>
                  <a:pt x="67500" y="56154"/>
                </a:lnTo>
                <a:lnTo>
                  <a:pt x="68076" y="55384"/>
                </a:lnTo>
                <a:lnTo>
                  <a:pt x="68076" y="56922"/>
                </a:lnTo>
                <a:lnTo>
                  <a:pt x="68076" y="57692"/>
                </a:lnTo>
                <a:lnTo>
                  <a:pt x="70383" y="57692"/>
                </a:lnTo>
                <a:lnTo>
                  <a:pt x="70962" y="58460"/>
                </a:lnTo>
                <a:lnTo>
                  <a:pt x="70383" y="58460"/>
                </a:lnTo>
                <a:lnTo>
                  <a:pt x="70383" y="60001"/>
                </a:lnTo>
                <a:lnTo>
                  <a:pt x="72115" y="60001"/>
                </a:lnTo>
                <a:lnTo>
                  <a:pt x="71538" y="62307"/>
                </a:lnTo>
                <a:lnTo>
                  <a:pt x="72115" y="64615"/>
                </a:lnTo>
                <a:lnTo>
                  <a:pt x="72691" y="64615"/>
                </a:lnTo>
                <a:lnTo>
                  <a:pt x="72691" y="66924"/>
                </a:lnTo>
                <a:lnTo>
                  <a:pt x="73268" y="66924"/>
                </a:lnTo>
                <a:lnTo>
                  <a:pt x="73845" y="67692"/>
                </a:lnTo>
                <a:lnTo>
                  <a:pt x="73268" y="68462"/>
                </a:lnTo>
                <a:lnTo>
                  <a:pt x="73845" y="68462"/>
                </a:lnTo>
                <a:lnTo>
                  <a:pt x="73268" y="68462"/>
                </a:lnTo>
                <a:lnTo>
                  <a:pt x="73268" y="69230"/>
                </a:lnTo>
                <a:lnTo>
                  <a:pt x="72115" y="69230"/>
                </a:lnTo>
                <a:lnTo>
                  <a:pt x="72115" y="70000"/>
                </a:lnTo>
                <a:lnTo>
                  <a:pt x="71538" y="69230"/>
                </a:lnTo>
                <a:lnTo>
                  <a:pt x="70962" y="70000"/>
                </a:lnTo>
                <a:lnTo>
                  <a:pt x="71034" y="72753"/>
                </a:lnTo>
                <a:lnTo>
                  <a:pt x="72347" y="74158"/>
                </a:lnTo>
                <a:lnTo>
                  <a:pt x="73268" y="74615"/>
                </a:lnTo>
                <a:lnTo>
                  <a:pt x="71040" y="75553"/>
                </a:lnTo>
                <a:lnTo>
                  <a:pt x="69448" y="76758"/>
                </a:lnTo>
                <a:lnTo>
                  <a:pt x="68653" y="77691"/>
                </a:lnTo>
                <a:lnTo>
                  <a:pt x="68653" y="78461"/>
                </a:lnTo>
                <a:lnTo>
                  <a:pt x="68653" y="80000"/>
                </a:lnTo>
                <a:lnTo>
                  <a:pt x="68076" y="80770"/>
                </a:lnTo>
                <a:lnTo>
                  <a:pt x="67500" y="80770"/>
                </a:lnTo>
                <a:lnTo>
                  <a:pt x="66344" y="80770"/>
                </a:lnTo>
                <a:lnTo>
                  <a:pt x="65768" y="81538"/>
                </a:lnTo>
                <a:lnTo>
                  <a:pt x="65768" y="83076"/>
                </a:lnTo>
                <a:lnTo>
                  <a:pt x="65768" y="83846"/>
                </a:lnTo>
                <a:lnTo>
                  <a:pt x="66923" y="85384"/>
                </a:lnTo>
                <a:lnTo>
                  <a:pt x="67500" y="85384"/>
                </a:lnTo>
                <a:lnTo>
                  <a:pt x="68076" y="85384"/>
                </a:lnTo>
                <a:lnTo>
                  <a:pt x="68653" y="86155"/>
                </a:lnTo>
                <a:lnTo>
                  <a:pt x="68076" y="86923"/>
                </a:lnTo>
                <a:lnTo>
                  <a:pt x="68653" y="87693"/>
                </a:lnTo>
                <a:lnTo>
                  <a:pt x="69230" y="88461"/>
                </a:lnTo>
                <a:lnTo>
                  <a:pt x="70383" y="89231"/>
                </a:lnTo>
                <a:lnTo>
                  <a:pt x="70383" y="89999"/>
                </a:lnTo>
                <a:lnTo>
                  <a:pt x="70962" y="90769"/>
                </a:lnTo>
                <a:lnTo>
                  <a:pt x="70962" y="91540"/>
                </a:lnTo>
                <a:lnTo>
                  <a:pt x="70962" y="92307"/>
                </a:lnTo>
                <a:lnTo>
                  <a:pt x="66344" y="92307"/>
                </a:lnTo>
                <a:lnTo>
                  <a:pt x="65768" y="93078"/>
                </a:lnTo>
                <a:lnTo>
                  <a:pt x="65191" y="93846"/>
                </a:lnTo>
                <a:lnTo>
                  <a:pt x="64615" y="93846"/>
                </a:lnTo>
                <a:lnTo>
                  <a:pt x="63461" y="93846"/>
                </a:lnTo>
                <a:lnTo>
                  <a:pt x="63461" y="93078"/>
                </a:lnTo>
                <a:lnTo>
                  <a:pt x="62885" y="93078"/>
                </a:lnTo>
                <a:lnTo>
                  <a:pt x="61729" y="93078"/>
                </a:lnTo>
                <a:lnTo>
                  <a:pt x="61729" y="93846"/>
                </a:lnTo>
                <a:lnTo>
                  <a:pt x="61729" y="94616"/>
                </a:lnTo>
                <a:lnTo>
                  <a:pt x="60576" y="94616"/>
                </a:lnTo>
                <a:lnTo>
                  <a:pt x="60576" y="93078"/>
                </a:lnTo>
                <a:lnTo>
                  <a:pt x="60000" y="93846"/>
                </a:lnTo>
                <a:lnTo>
                  <a:pt x="59423" y="93846"/>
                </a:lnTo>
                <a:lnTo>
                  <a:pt x="59423" y="94616"/>
                </a:lnTo>
                <a:lnTo>
                  <a:pt x="58844" y="95384"/>
                </a:lnTo>
                <a:lnTo>
                  <a:pt x="58267" y="94616"/>
                </a:lnTo>
                <a:lnTo>
                  <a:pt x="57691" y="94616"/>
                </a:lnTo>
                <a:lnTo>
                  <a:pt x="57691" y="95384"/>
                </a:lnTo>
                <a:lnTo>
                  <a:pt x="56538" y="95384"/>
                </a:lnTo>
                <a:lnTo>
                  <a:pt x="55961" y="94616"/>
                </a:lnTo>
                <a:lnTo>
                  <a:pt x="55384" y="94616"/>
                </a:lnTo>
                <a:lnTo>
                  <a:pt x="51923" y="94616"/>
                </a:lnTo>
                <a:lnTo>
                  <a:pt x="51923" y="96154"/>
                </a:lnTo>
                <a:lnTo>
                  <a:pt x="50767" y="98463"/>
                </a:lnTo>
                <a:lnTo>
                  <a:pt x="50767" y="99230"/>
                </a:lnTo>
                <a:lnTo>
                  <a:pt x="50191" y="100001"/>
                </a:lnTo>
                <a:lnTo>
                  <a:pt x="50767" y="100001"/>
                </a:lnTo>
                <a:lnTo>
                  <a:pt x="51346" y="100001"/>
                </a:lnTo>
                <a:lnTo>
                  <a:pt x="50767" y="101539"/>
                </a:lnTo>
                <a:lnTo>
                  <a:pt x="50191" y="103077"/>
                </a:lnTo>
                <a:lnTo>
                  <a:pt x="49614" y="103848"/>
                </a:lnTo>
                <a:lnTo>
                  <a:pt x="50191" y="105386"/>
                </a:lnTo>
                <a:lnTo>
                  <a:pt x="50767" y="106924"/>
                </a:lnTo>
                <a:lnTo>
                  <a:pt x="51346" y="106153"/>
                </a:lnTo>
                <a:lnTo>
                  <a:pt x="51923" y="106924"/>
                </a:lnTo>
                <a:lnTo>
                  <a:pt x="51923" y="107692"/>
                </a:lnTo>
                <a:lnTo>
                  <a:pt x="53076" y="107692"/>
                </a:lnTo>
                <a:lnTo>
                  <a:pt x="53076" y="106924"/>
                </a:lnTo>
                <a:lnTo>
                  <a:pt x="53652" y="106924"/>
                </a:lnTo>
                <a:lnTo>
                  <a:pt x="54229" y="107692"/>
                </a:lnTo>
                <a:lnTo>
                  <a:pt x="57114" y="107692"/>
                </a:lnTo>
                <a:lnTo>
                  <a:pt x="57114" y="106153"/>
                </a:lnTo>
                <a:lnTo>
                  <a:pt x="57691" y="105386"/>
                </a:lnTo>
                <a:lnTo>
                  <a:pt x="58267" y="106153"/>
                </a:lnTo>
                <a:lnTo>
                  <a:pt x="58844" y="105386"/>
                </a:lnTo>
                <a:lnTo>
                  <a:pt x="58844" y="104615"/>
                </a:lnTo>
                <a:lnTo>
                  <a:pt x="59423" y="103848"/>
                </a:lnTo>
                <a:lnTo>
                  <a:pt x="60000" y="103848"/>
                </a:lnTo>
                <a:lnTo>
                  <a:pt x="60000" y="103077"/>
                </a:lnTo>
                <a:lnTo>
                  <a:pt x="60576" y="102307"/>
                </a:lnTo>
                <a:lnTo>
                  <a:pt x="61153" y="103848"/>
                </a:lnTo>
                <a:lnTo>
                  <a:pt x="61153" y="104615"/>
                </a:lnTo>
                <a:lnTo>
                  <a:pt x="62885" y="104615"/>
                </a:lnTo>
                <a:lnTo>
                  <a:pt x="63461" y="104615"/>
                </a:lnTo>
                <a:lnTo>
                  <a:pt x="63461" y="103848"/>
                </a:lnTo>
                <a:lnTo>
                  <a:pt x="64038" y="103848"/>
                </a:lnTo>
                <a:lnTo>
                  <a:pt x="64038" y="103077"/>
                </a:lnTo>
                <a:lnTo>
                  <a:pt x="63461" y="102307"/>
                </a:lnTo>
                <a:lnTo>
                  <a:pt x="62306" y="101539"/>
                </a:lnTo>
                <a:lnTo>
                  <a:pt x="61729" y="100769"/>
                </a:lnTo>
                <a:lnTo>
                  <a:pt x="61729" y="100001"/>
                </a:lnTo>
                <a:lnTo>
                  <a:pt x="62885" y="99230"/>
                </a:lnTo>
                <a:lnTo>
                  <a:pt x="62306" y="99230"/>
                </a:lnTo>
                <a:lnTo>
                  <a:pt x="62885" y="99230"/>
                </a:lnTo>
                <a:lnTo>
                  <a:pt x="63461" y="99230"/>
                </a:lnTo>
                <a:lnTo>
                  <a:pt x="63461" y="100769"/>
                </a:lnTo>
                <a:lnTo>
                  <a:pt x="64615" y="101539"/>
                </a:lnTo>
                <a:lnTo>
                  <a:pt x="64615" y="102307"/>
                </a:lnTo>
                <a:lnTo>
                  <a:pt x="65768" y="102307"/>
                </a:lnTo>
                <a:lnTo>
                  <a:pt x="65768" y="100001"/>
                </a:lnTo>
                <a:lnTo>
                  <a:pt x="66923" y="100769"/>
                </a:lnTo>
                <a:lnTo>
                  <a:pt x="66923" y="102307"/>
                </a:lnTo>
                <a:lnTo>
                  <a:pt x="67500" y="102307"/>
                </a:lnTo>
                <a:lnTo>
                  <a:pt x="68076" y="103077"/>
                </a:lnTo>
                <a:lnTo>
                  <a:pt x="68076" y="104615"/>
                </a:lnTo>
                <a:lnTo>
                  <a:pt x="68653" y="103077"/>
                </a:lnTo>
                <a:lnTo>
                  <a:pt x="69230" y="102307"/>
                </a:lnTo>
                <a:lnTo>
                  <a:pt x="69806" y="103077"/>
                </a:lnTo>
                <a:lnTo>
                  <a:pt x="70383" y="103077"/>
                </a:lnTo>
                <a:lnTo>
                  <a:pt x="70383" y="103848"/>
                </a:lnTo>
                <a:lnTo>
                  <a:pt x="70962" y="107692"/>
                </a:lnTo>
                <a:lnTo>
                  <a:pt x="71538" y="107692"/>
                </a:lnTo>
                <a:lnTo>
                  <a:pt x="72691" y="107692"/>
                </a:lnTo>
                <a:lnTo>
                  <a:pt x="72691" y="109230"/>
                </a:lnTo>
                <a:lnTo>
                  <a:pt x="73268" y="110771"/>
                </a:lnTo>
                <a:lnTo>
                  <a:pt x="73268" y="112309"/>
                </a:lnTo>
                <a:lnTo>
                  <a:pt x="73845" y="112309"/>
                </a:lnTo>
                <a:lnTo>
                  <a:pt x="74421" y="111538"/>
                </a:lnTo>
                <a:lnTo>
                  <a:pt x="74421" y="113076"/>
                </a:lnTo>
                <a:lnTo>
                  <a:pt x="75577" y="113847"/>
                </a:lnTo>
                <a:lnTo>
                  <a:pt x="75577" y="113076"/>
                </a:lnTo>
                <a:lnTo>
                  <a:pt x="75577" y="113847"/>
                </a:lnTo>
                <a:lnTo>
                  <a:pt x="76153" y="113076"/>
                </a:lnTo>
                <a:lnTo>
                  <a:pt x="76153" y="111538"/>
                </a:lnTo>
                <a:lnTo>
                  <a:pt x="76730" y="111538"/>
                </a:lnTo>
                <a:lnTo>
                  <a:pt x="76730" y="112309"/>
                </a:lnTo>
                <a:lnTo>
                  <a:pt x="77306" y="112309"/>
                </a:lnTo>
                <a:lnTo>
                  <a:pt x="77883" y="112309"/>
                </a:lnTo>
                <a:lnTo>
                  <a:pt x="77883" y="113076"/>
                </a:lnTo>
                <a:lnTo>
                  <a:pt x="78460" y="113076"/>
                </a:lnTo>
                <a:lnTo>
                  <a:pt x="77883" y="113847"/>
                </a:lnTo>
                <a:lnTo>
                  <a:pt x="78460" y="113847"/>
                </a:lnTo>
                <a:lnTo>
                  <a:pt x="77883" y="114615"/>
                </a:lnTo>
                <a:lnTo>
                  <a:pt x="77306" y="114615"/>
                </a:lnTo>
                <a:lnTo>
                  <a:pt x="76153" y="115385"/>
                </a:lnTo>
                <a:lnTo>
                  <a:pt x="75000" y="115385"/>
                </a:lnTo>
                <a:lnTo>
                  <a:pt x="75000" y="116156"/>
                </a:lnTo>
                <a:lnTo>
                  <a:pt x="76730" y="116156"/>
                </a:lnTo>
                <a:lnTo>
                  <a:pt x="77883" y="117694"/>
                </a:lnTo>
                <a:lnTo>
                  <a:pt x="79038" y="118461"/>
                </a:lnTo>
                <a:lnTo>
                  <a:pt x="79038" y="116923"/>
                </a:lnTo>
                <a:lnTo>
                  <a:pt x="79615" y="116923"/>
                </a:lnTo>
                <a:lnTo>
                  <a:pt x="80192" y="116923"/>
                </a:lnTo>
                <a:lnTo>
                  <a:pt x="80192" y="117694"/>
                </a:lnTo>
                <a:lnTo>
                  <a:pt x="83077" y="117694"/>
                </a:lnTo>
                <a:lnTo>
                  <a:pt x="83654" y="116156"/>
                </a:lnTo>
                <a:lnTo>
                  <a:pt x="84230" y="116156"/>
                </a:lnTo>
                <a:lnTo>
                  <a:pt x="84230" y="116923"/>
                </a:lnTo>
                <a:lnTo>
                  <a:pt x="84807" y="116923"/>
                </a:lnTo>
                <a:lnTo>
                  <a:pt x="85383" y="117694"/>
                </a:lnTo>
                <a:lnTo>
                  <a:pt x="85383" y="116923"/>
                </a:lnTo>
                <a:lnTo>
                  <a:pt x="85960" y="116923"/>
                </a:lnTo>
                <a:lnTo>
                  <a:pt x="86537" y="116923"/>
                </a:lnTo>
                <a:lnTo>
                  <a:pt x="88269" y="117694"/>
                </a:lnTo>
                <a:lnTo>
                  <a:pt x="89422" y="117694"/>
                </a:lnTo>
                <a:lnTo>
                  <a:pt x="89422" y="116923"/>
                </a:lnTo>
                <a:lnTo>
                  <a:pt x="89998" y="116923"/>
                </a:lnTo>
                <a:lnTo>
                  <a:pt x="91154" y="117694"/>
                </a:lnTo>
                <a:lnTo>
                  <a:pt x="92307" y="118461"/>
                </a:lnTo>
                <a:lnTo>
                  <a:pt x="93460" y="117694"/>
                </a:lnTo>
                <a:lnTo>
                  <a:pt x="94037" y="117694"/>
                </a:lnTo>
                <a:lnTo>
                  <a:pt x="94616" y="117694"/>
                </a:lnTo>
                <a:lnTo>
                  <a:pt x="95769" y="119232"/>
                </a:lnTo>
                <a:lnTo>
                  <a:pt x="96345" y="119232"/>
                </a:lnTo>
                <a:lnTo>
                  <a:pt x="96922" y="119232"/>
                </a:lnTo>
                <a:lnTo>
                  <a:pt x="96922" y="118461"/>
                </a:lnTo>
                <a:lnTo>
                  <a:pt x="97499" y="118461"/>
                </a:lnTo>
                <a:lnTo>
                  <a:pt x="97499" y="119232"/>
                </a:lnTo>
                <a:lnTo>
                  <a:pt x="98654" y="120000"/>
                </a:lnTo>
                <a:lnTo>
                  <a:pt x="99807" y="120000"/>
                </a:lnTo>
                <a:lnTo>
                  <a:pt x="100384" y="119232"/>
                </a:lnTo>
                <a:lnTo>
                  <a:pt x="99807" y="118461"/>
                </a:lnTo>
                <a:lnTo>
                  <a:pt x="100384" y="116923"/>
                </a:lnTo>
                <a:lnTo>
                  <a:pt x="100384" y="116156"/>
                </a:lnTo>
                <a:lnTo>
                  <a:pt x="100961" y="116923"/>
                </a:lnTo>
                <a:lnTo>
                  <a:pt x="100384" y="115385"/>
                </a:lnTo>
                <a:lnTo>
                  <a:pt x="98669" y="115084"/>
                </a:lnTo>
                <a:lnTo>
                  <a:pt x="96578" y="115381"/>
                </a:lnTo>
                <a:lnTo>
                  <a:pt x="96345" y="115385"/>
                </a:lnTo>
                <a:lnTo>
                  <a:pt x="96345" y="114615"/>
                </a:lnTo>
                <a:lnTo>
                  <a:pt x="96922" y="113847"/>
                </a:lnTo>
                <a:lnTo>
                  <a:pt x="96345" y="113076"/>
                </a:lnTo>
                <a:lnTo>
                  <a:pt x="95769" y="113076"/>
                </a:lnTo>
                <a:lnTo>
                  <a:pt x="95192" y="111538"/>
                </a:lnTo>
                <a:lnTo>
                  <a:pt x="94616" y="111538"/>
                </a:lnTo>
                <a:lnTo>
                  <a:pt x="93460" y="110771"/>
                </a:lnTo>
                <a:lnTo>
                  <a:pt x="92307" y="111538"/>
                </a:lnTo>
                <a:lnTo>
                  <a:pt x="91730" y="111538"/>
                </a:lnTo>
                <a:lnTo>
                  <a:pt x="92307" y="110000"/>
                </a:lnTo>
                <a:lnTo>
                  <a:pt x="91154" y="110000"/>
                </a:lnTo>
                <a:lnTo>
                  <a:pt x="89585" y="108438"/>
                </a:lnTo>
                <a:lnTo>
                  <a:pt x="88017" y="106709"/>
                </a:lnTo>
                <a:lnTo>
                  <a:pt x="86448" y="105068"/>
                </a:lnTo>
                <a:lnTo>
                  <a:pt x="85960" y="104615"/>
                </a:lnTo>
                <a:lnTo>
                  <a:pt x="85960" y="103077"/>
                </a:lnTo>
                <a:lnTo>
                  <a:pt x="86537" y="103848"/>
                </a:lnTo>
                <a:lnTo>
                  <a:pt x="87115" y="103077"/>
                </a:lnTo>
                <a:lnTo>
                  <a:pt x="88732" y="103341"/>
                </a:lnTo>
                <a:lnTo>
                  <a:pt x="90734" y="104635"/>
                </a:lnTo>
                <a:lnTo>
                  <a:pt x="92307" y="105386"/>
                </a:lnTo>
                <a:lnTo>
                  <a:pt x="92307" y="103848"/>
                </a:lnTo>
                <a:lnTo>
                  <a:pt x="92884" y="103077"/>
                </a:lnTo>
                <a:lnTo>
                  <a:pt x="93460" y="103848"/>
                </a:lnTo>
                <a:lnTo>
                  <a:pt x="94037" y="105386"/>
                </a:lnTo>
                <a:lnTo>
                  <a:pt x="95192" y="105386"/>
                </a:lnTo>
                <a:lnTo>
                  <a:pt x="95769" y="106153"/>
                </a:lnTo>
                <a:lnTo>
                  <a:pt x="95769" y="104615"/>
                </a:lnTo>
                <a:lnTo>
                  <a:pt x="99231" y="104615"/>
                </a:lnTo>
                <a:lnTo>
                  <a:pt x="99807" y="105386"/>
                </a:lnTo>
                <a:lnTo>
                  <a:pt x="99231" y="105386"/>
                </a:lnTo>
                <a:lnTo>
                  <a:pt x="99807" y="106924"/>
                </a:lnTo>
                <a:lnTo>
                  <a:pt x="100384" y="106924"/>
                </a:lnTo>
                <a:lnTo>
                  <a:pt x="99807" y="106153"/>
                </a:lnTo>
                <a:lnTo>
                  <a:pt x="100384" y="105386"/>
                </a:lnTo>
                <a:lnTo>
                  <a:pt x="101537" y="106924"/>
                </a:lnTo>
                <a:lnTo>
                  <a:pt x="101537" y="107692"/>
                </a:lnTo>
                <a:lnTo>
                  <a:pt x="102692" y="109230"/>
                </a:lnTo>
                <a:lnTo>
                  <a:pt x="103846" y="108462"/>
                </a:lnTo>
                <a:lnTo>
                  <a:pt x="103846" y="107692"/>
                </a:lnTo>
                <a:lnTo>
                  <a:pt x="103269" y="108462"/>
                </a:lnTo>
                <a:lnTo>
                  <a:pt x="102692" y="108462"/>
                </a:lnTo>
                <a:lnTo>
                  <a:pt x="102692" y="106924"/>
                </a:lnTo>
                <a:lnTo>
                  <a:pt x="102114" y="105386"/>
                </a:lnTo>
                <a:lnTo>
                  <a:pt x="102114" y="104615"/>
                </a:lnTo>
                <a:lnTo>
                  <a:pt x="101537" y="104615"/>
                </a:lnTo>
                <a:lnTo>
                  <a:pt x="100961" y="105386"/>
                </a:lnTo>
                <a:lnTo>
                  <a:pt x="100384" y="104615"/>
                </a:lnTo>
                <a:lnTo>
                  <a:pt x="100384" y="103848"/>
                </a:lnTo>
                <a:lnTo>
                  <a:pt x="102210" y="103565"/>
                </a:lnTo>
                <a:lnTo>
                  <a:pt x="102575" y="103176"/>
                </a:lnTo>
                <a:lnTo>
                  <a:pt x="102172" y="101139"/>
                </a:lnTo>
                <a:lnTo>
                  <a:pt x="102114" y="100769"/>
                </a:lnTo>
                <a:lnTo>
                  <a:pt x="101537" y="100769"/>
                </a:lnTo>
                <a:lnTo>
                  <a:pt x="101537" y="100001"/>
                </a:lnTo>
                <a:lnTo>
                  <a:pt x="102114" y="100001"/>
                </a:lnTo>
                <a:lnTo>
                  <a:pt x="102692" y="100769"/>
                </a:lnTo>
                <a:lnTo>
                  <a:pt x="103269" y="100769"/>
                </a:lnTo>
                <a:lnTo>
                  <a:pt x="103846" y="100769"/>
                </a:lnTo>
                <a:lnTo>
                  <a:pt x="103846" y="100001"/>
                </a:lnTo>
                <a:lnTo>
                  <a:pt x="103269" y="98463"/>
                </a:lnTo>
                <a:lnTo>
                  <a:pt x="103269" y="96922"/>
                </a:lnTo>
                <a:lnTo>
                  <a:pt x="102692" y="95384"/>
                </a:lnTo>
                <a:lnTo>
                  <a:pt x="101537" y="95384"/>
                </a:lnTo>
                <a:lnTo>
                  <a:pt x="102114" y="94616"/>
                </a:lnTo>
                <a:lnTo>
                  <a:pt x="101537" y="94616"/>
                </a:lnTo>
                <a:lnTo>
                  <a:pt x="100384" y="96154"/>
                </a:lnTo>
                <a:lnTo>
                  <a:pt x="101537" y="95384"/>
                </a:lnTo>
                <a:lnTo>
                  <a:pt x="101537" y="96154"/>
                </a:lnTo>
                <a:lnTo>
                  <a:pt x="100961" y="96922"/>
                </a:lnTo>
                <a:lnTo>
                  <a:pt x="102114" y="96922"/>
                </a:lnTo>
                <a:lnTo>
                  <a:pt x="101537" y="96922"/>
                </a:lnTo>
                <a:lnTo>
                  <a:pt x="101537" y="97692"/>
                </a:lnTo>
                <a:lnTo>
                  <a:pt x="100961" y="96922"/>
                </a:lnTo>
                <a:lnTo>
                  <a:pt x="100384" y="96922"/>
                </a:lnTo>
                <a:lnTo>
                  <a:pt x="100961" y="96154"/>
                </a:lnTo>
                <a:lnTo>
                  <a:pt x="100384" y="95384"/>
                </a:lnTo>
                <a:lnTo>
                  <a:pt x="99807" y="95384"/>
                </a:lnTo>
                <a:lnTo>
                  <a:pt x="99231" y="96154"/>
                </a:lnTo>
                <a:lnTo>
                  <a:pt x="99231" y="94616"/>
                </a:lnTo>
                <a:lnTo>
                  <a:pt x="99231" y="93846"/>
                </a:lnTo>
                <a:lnTo>
                  <a:pt x="98075" y="93078"/>
                </a:lnTo>
                <a:lnTo>
                  <a:pt x="96345" y="93078"/>
                </a:lnTo>
                <a:lnTo>
                  <a:pt x="95769" y="93078"/>
                </a:lnTo>
                <a:lnTo>
                  <a:pt x="96345" y="92307"/>
                </a:lnTo>
                <a:lnTo>
                  <a:pt x="96345" y="91540"/>
                </a:lnTo>
                <a:lnTo>
                  <a:pt x="95769" y="90769"/>
                </a:lnTo>
                <a:lnTo>
                  <a:pt x="95192" y="90769"/>
                </a:lnTo>
                <a:lnTo>
                  <a:pt x="94616" y="90769"/>
                </a:lnTo>
                <a:lnTo>
                  <a:pt x="94037" y="89231"/>
                </a:lnTo>
                <a:lnTo>
                  <a:pt x="94616" y="87693"/>
                </a:lnTo>
                <a:lnTo>
                  <a:pt x="94037" y="86155"/>
                </a:lnTo>
                <a:lnTo>
                  <a:pt x="91840" y="86095"/>
                </a:lnTo>
                <a:lnTo>
                  <a:pt x="90965" y="84362"/>
                </a:lnTo>
                <a:lnTo>
                  <a:pt x="90575" y="82308"/>
                </a:lnTo>
                <a:lnTo>
                  <a:pt x="91154" y="82308"/>
                </a:lnTo>
                <a:lnTo>
                  <a:pt x="91154" y="81538"/>
                </a:lnTo>
                <a:lnTo>
                  <a:pt x="91730" y="82308"/>
                </a:lnTo>
                <a:lnTo>
                  <a:pt x="92307" y="83076"/>
                </a:lnTo>
                <a:lnTo>
                  <a:pt x="93460" y="83076"/>
                </a:lnTo>
                <a:lnTo>
                  <a:pt x="93460" y="82308"/>
                </a:lnTo>
                <a:lnTo>
                  <a:pt x="92884" y="81538"/>
                </a:lnTo>
                <a:lnTo>
                  <a:pt x="93460" y="81538"/>
                </a:lnTo>
                <a:lnTo>
                  <a:pt x="92884" y="81538"/>
                </a:lnTo>
                <a:lnTo>
                  <a:pt x="92307" y="80000"/>
                </a:lnTo>
                <a:lnTo>
                  <a:pt x="92307" y="79232"/>
                </a:lnTo>
                <a:lnTo>
                  <a:pt x="91730" y="76923"/>
                </a:lnTo>
                <a:lnTo>
                  <a:pt x="92307" y="76923"/>
                </a:lnTo>
                <a:lnTo>
                  <a:pt x="92307" y="77691"/>
                </a:lnTo>
                <a:lnTo>
                  <a:pt x="92884" y="77691"/>
                </a:lnTo>
                <a:lnTo>
                  <a:pt x="92884" y="78461"/>
                </a:lnTo>
                <a:lnTo>
                  <a:pt x="92884" y="79232"/>
                </a:lnTo>
                <a:lnTo>
                  <a:pt x="93460" y="80000"/>
                </a:lnTo>
                <a:lnTo>
                  <a:pt x="94037" y="79232"/>
                </a:lnTo>
                <a:lnTo>
                  <a:pt x="94037" y="78461"/>
                </a:lnTo>
                <a:lnTo>
                  <a:pt x="94037" y="76923"/>
                </a:lnTo>
                <a:lnTo>
                  <a:pt x="94037" y="76153"/>
                </a:lnTo>
                <a:lnTo>
                  <a:pt x="92884" y="75385"/>
                </a:lnTo>
                <a:lnTo>
                  <a:pt x="94037" y="76153"/>
                </a:lnTo>
                <a:lnTo>
                  <a:pt x="94616" y="76923"/>
                </a:lnTo>
                <a:lnTo>
                  <a:pt x="95192" y="75385"/>
                </a:lnTo>
                <a:lnTo>
                  <a:pt x="95769" y="76153"/>
                </a:lnTo>
                <a:lnTo>
                  <a:pt x="96345" y="76153"/>
                </a:lnTo>
                <a:lnTo>
                  <a:pt x="95192" y="77691"/>
                </a:lnTo>
                <a:lnTo>
                  <a:pt x="95769" y="78461"/>
                </a:lnTo>
                <a:lnTo>
                  <a:pt x="96345" y="78461"/>
                </a:lnTo>
                <a:lnTo>
                  <a:pt x="96922" y="79232"/>
                </a:lnTo>
                <a:lnTo>
                  <a:pt x="96345" y="80770"/>
                </a:lnTo>
                <a:lnTo>
                  <a:pt x="96922" y="81538"/>
                </a:lnTo>
                <a:lnTo>
                  <a:pt x="97499" y="82308"/>
                </a:lnTo>
                <a:lnTo>
                  <a:pt x="97499" y="81538"/>
                </a:lnTo>
                <a:lnTo>
                  <a:pt x="98075" y="82308"/>
                </a:lnTo>
                <a:lnTo>
                  <a:pt x="98654" y="82308"/>
                </a:lnTo>
                <a:lnTo>
                  <a:pt x="99807" y="83076"/>
                </a:lnTo>
                <a:lnTo>
                  <a:pt x="100961" y="83846"/>
                </a:lnTo>
                <a:lnTo>
                  <a:pt x="102114" y="83076"/>
                </a:lnTo>
                <a:lnTo>
                  <a:pt x="103269" y="82308"/>
                </a:lnTo>
                <a:lnTo>
                  <a:pt x="102692" y="82308"/>
                </a:lnTo>
                <a:lnTo>
                  <a:pt x="102692" y="83846"/>
                </a:lnTo>
                <a:lnTo>
                  <a:pt x="100961" y="83846"/>
                </a:lnTo>
                <a:lnTo>
                  <a:pt x="100961" y="85384"/>
                </a:lnTo>
                <a:lnTo>
                  <a:pt x="102114" y="84614"/>
                </a:lnTo>
                <a:lnTo>
                  <a:pt x="103269" y="84614"/>
                </a:lnTo>
                <a:lnTo>
                  <a:pt x="103269" y="86155"/>
                </a:lnTo>
                <a:lnTo>
                  <a:pt x="103846" y="86155"/>
                </a:lnTo>
                <a:lnTo>
                  <a:pt x="104999" y="85384"/>
                </a:lnTo>
                <a:lnTo>
                  <a:pt x="104999" y="86155"/>
                </a:lnTo>
                <a:lnTo>
                  <a:pt x="104999" y="87693"/>
                </a:lnTo>
                <a:lnTo>
                  <a:pt x="104422" y="87693"/>
                </a:lnTo>
                <a:lnTo>
                  <a:pt x="103846" y="87693"/>
                </a:lnTo>
                <a:lnTo>
                  <a:pt x="104422" y="87693"/>
                </a:lnTo>
                <a:lnTo>
                  <a:pt x="103846" y="88461"/>
                </a:lnTo>
                <a:lnTo>
                  <a:pt x="105000" y="88278"/>
                </a:lnTo>
                <a:lnTo>
                  <a:pt x="106350" y="88003"/>
                </a:lnTo>
                <a:lnTo>
                  <a:pt x="107145" y="88047"/>
                </a:lnTo>
                <a:lnTo>
                  <a:pt x="106636" y="88822"/>
                </a:lnTo>
                <a:lnTo>
                  <a:pt x="106152" y="89231"/>
                </a:lnTo>
                <a:lnTo>
                  <a:pt x="104999" y="89999"/>
                </a:lnTo>
                <a:lnTo>
                  <a:pt x="105576" y="89999"/>
                </a:lnTo>
                <a:lnTo>
                  <a:pt x="106731" y="90769"/>
                </a:lnTo>
                <a:lnTo>
                  <a:pt x="106731" y="89999"/>
                </a:lnTo>
                <a:lnTo>
                  <a:pt x="107308" y="89999"/>
                </a:lnTo>
                <a:lnTo>
                  <a:pt x="107884" y="89999"/>
                </a:lnTo>
                <a:lnTo>
                  <a:pt x="107308" y="90769"/>
                </a:lnTo>
                <a:lnTo>
                  <a:pt x="107884" y="91540"/>
                </a:lnTo>
                <a:lnTo>
                  <a:pt x="108461" y="92307"/>
                </a:lnTo>
                <a:lnTo>
                  <a:pt x="109037" y="92307"/>
                </a:lnTo>
                <a:lnTo>
                  <a:pt x="109037" y="91540"/>
                </a:lnTo>
                <a:lnTo>
                  <a:pt x="109614" y="91540"/>
                </a:lnTo>
                <a:lnTo>
                  <a:pt x="109614" y="92307"/>
                </a:lnTo>
                <a:lnTo>
                  <a:pt x="110856" y="92246"/>
                </a:lnTo>
                <a:lnTo>
                  <a:pt x="110645" y="91814"/>
                </a:lnTo>
                <a:lnTo>
                  <a:pt x="110769" y="91540"/>
                </a:lnTo>
                <a:lnTo>
                  <a:pt x="111673" y="90454"/>
                </a:lnTo>
                <a:lnTo>
                  <a:pt x="110994" y="89690"/>
                </a:lnTo>
                <a:lnTo>
                  <a:pt x="110769" y="89231"/>
                </a:lnTo>
                <a:lnTo>
                  <a:pt x="110769" y="88461"/>
                </a:lnTo>
                <a:lnTo>
                  <a:pt x="111346" y="87693"/>
                </a:lnTo>
                <a:lnTo>
                  <a:pt x="110769" y="86923"/>
                </a:lnTo>
                <a:lnTo>
                  <a:pt x="110191" y="86923"/>
                </a:lnTo>
                <a:lnTo>
                  <a:pt x="110191" y="86155"/>
                </a:lnTo>
                <a:lnTo>
                  <a:pt x="110769" y="83846"/>
                </a:lnTo>
                <a:lnTo>
                  <a:pt x="110769" y="85384"/>
                </a:lnTo>
                <a:lnTo>
                  <a:pt x="111346" y="85384"/>
                </a:lnTo>
                <a:lnTo>
                  <a:pt x="111346" y="86155"/>
                </a:lnTo>
                <a:lnTo>
                  <a:pt x="113652" y="85384"/>
                </a:lnTo>
                <a:lnTo>
                  <a:pt x="112499" y="85384"/>
                </a:lnTo>
                <a:lnTo>
                  <a:pt x="113076" y="85384"/>
                </a:lnTo>
                <a:lnTo>
                  <a:pt x="113652" y="85384"/>
                </a:lnTo>
                <a:lnTo>
                  <a:pt x="114229" y="86155"/>
                </a:lnTo>
                <a:lnTo>
                  <a:pt x="114229" y="84614"/>
                </a:lnTo>
                <a:lnTo>
                  <a:pt x="114229" y="83846"/>
                </a:lnTo>
                <a:lnTo>
                  <a:pt x="113652" y="84614"/>
                </a:lnTo>
                <a:lnTo>
                  <a:pt x="113076" y="83846"/>
                </a:lnTo>
                <a:lnTo>
                  <a:pt x="113076" y="83076"/>
                </a:lnTo>
                <a:lnTo>
                  <a:pt x="112499" y="82308"/>
                </a:lnTo>
                <a:lnTo>
                  <a:pt x="113652" y="83076"/>
                </a:lnTo>
                <a:lnTo>
                  <a:pt x="114229" y="83076"/>
                </a:lnTo>
                <a:lnTo>
                  <a:pt x="114229" y="82308"/>
                </a:lnTo>
                <a:lnTo>
                  <a:pt x="113652" y="82308"/>
                </a:lnTo>
                <a:lnTo>
                  <a:pt x="113652" y="81538"/>
                </a:lnTo>
                <a:lnTo>
                  <a:pt x="113652" y="80000"/>
                </a:lnTo>
                <a:lnTo>
                  <a:pt x="114229" y="80000"/>
                </a:lnTo>
                <a:lnTo>
                  <a:pt x="114808" y="80000"/>
                </a:lnTo>
                <a:lnTo>
                  <a:pt x="115384" y="79232"/>
                </a:lnTo>
                <a:lnTo>
                  <a:pt x="115961" y="76923"/>
                </a:lnTo>
                <a:lnTo>
                  <a:pt x="115384" y="77691"/>
                </a:lnTo>
                <a:lnTo>
                  <a:pt x="115384" y="76923"/>
                </a:lnTo>
                <a:lnTo>
                  <a:pt x="116538" y="76923"/>
                </a:lnTo>
                <a:lnTo>
                  <a:pt x="117114" y="78461"/>
                </a:lnTo>
                <a:lnTo>
                  <a:pt x="118846" y="78461"/>
                </a:lnTo>
                <a:lnTo>
                  <a:pt x="118846" y="77691"/>
                </a:lnTo>
                <a:lnTo>
                  <a:pt x="117691" y="77691"/>
                </a:lnTo>
                <a:lnTo>
                  <a:pt x="118846" y="76923"/>
                </a:lnTo>
                <a:lnTo>
                  <a:pt x="118846" y="75385"/>
                </a:lnTo>
                <a:lnTo>
                  <a:pt x="118267" y="75385"/>
                </a:lnTo>
                <a:lnTo>
                  <a:pt x="118267" y="74615"/>
                </a:lnTo>
                <a:lnTo>
                  <a:pt x="119423" y="74615"/>
                </a:lnTo>
                <a:lnTo>
                  <a:pt x="118846" y="75385"/>
                </a:lnTo>
                <a:lnTo>
                  <a:pt x="120000" y="75385"/>
                </a:lnTo>
                <a:lnTo>
                  <a:pt x="120000" y="74615"/>
                </a:lnTo>
                <a:lnTo>
                  <a:pt x="119423" y="73847"/>
                </a:lnTo>
                <a:lnTo>
                  <a:pt x="120000" y="73847"/>
                </a:lnTo>
                <a:lnTo>
                  <a:pt x="120000" y="73076"/>
                </a:lnTo>
                <a:lnTo>
                  <a:pt x="119423" y="73076"/>
                </a:lnTo>
                <a:lnTo>
                  <a:pt x="118846" y="72309"/>
                </a:lnTo>
                <a:lnTo>
                  <a:pt x="118846" y="70768"/>
                </a:lnTo>
                <a:lnTo>
                  <a:pt x="118846" y="70000"/>
                </a:lnTo>
                <a:lnTo>
                  <a:pt x="118267" y="70000"/>
                </a:lnTo>
                <a:lnTo>
                  <a:pt x="117114" y="70000"/>
                </a:lnTo>
                <a:lnTo>
                  <a:pt x="116538" y="69230"/>
                </a:lnTo>
                <a:lnTo>
                  <a:pt x="116538" y="68462"/>
                </a:lnTo>
                <a:lnTo>
                  <a:pt x="115961" y="67692"/>
                </a:lnTo>
                <a:lnTo>
                  <a:pt x="116538" y="70768"/>
                </a:lnTo>
                <a:lnTo>
                  <a:pt x="116538" y="71538"/>
                </a:lnTo>
                <a:lnTo>
                  <a:pt x="115961" y="71538"/>
                </a:lnTo>
                <a:lnTo>
                  <a:pt x="115961" y="70768"/>
                </a:lnTo>
                <a:lnTo>
                  <a:pt x="115384" y="71538"/>
                </a:lnTo>
                <a:lnTo>
                  <a:pt x="114808" y="71538"/>
                </a:lnTo>
                <a:lnTo>
                  <a:pt x="114229" y="72309"/>
                </a:lnTo>
                <a:lnTo>
                  <a:pt x="114229" y="70768"/>
                </a:lnTo>
                <a:lnTo>
                  <a:pt x="113652" y="70768"/>
                </a:lnTo>
                <a:lnTo>
                  <a:pt x="113598" y="71144"/>
                </a:lnTo>
                <a:lnTo>
                  <a:pt x="113050" y="71538"/>
                </a:lnTo>
                <a:lnTo>
                  <a:pt x="113076" y="71538"/>
                </a:lnTo>
                <a:lnTo>
                  <a:pt x="113076" y="73847"/>
                </a:lnTo>
                <a:lnTo>
                  <a:pt x="111923" y="73847"/>
                </a:lnTo>
                <a:lnTo>
                  <a:pt x="111923" y="70768"/>
                </a:lnTo>
                <a:lnTo>
                  <a:pt x="112499" y="70000"/>
                </a:lnTo>
                <a:lnTo>
                  <a:pt x="113076" y="69230"/>
                </a:lnTo>
                <a:lnTo>
                  <a:pt x="112499" y="69230"/>
                </a:lnTo>
                <a:lnTo>
                  <a:pt x="113076" y="68462"/>
                </a:lnTo>
                <a:lnTo>
                  <a:pt x="112499" y="69230"/>
                </a:lnTo>
                <a:lnTo>
                  <a:pt x="111346" y="68462"/>
                </a:lnTo>
                <a:lnTo>
                  <a:pt x="111346" y="69230"/>
                </a:lnTo>
                <a:lnTo>
                  <a:pt x="110769" y="69230"/>
                </a:lnTo>
                <a:lnTo>
                  <a:pt x="110769" y="70000"/>
                </a:lnTo>
                <a:lnTo>
                  <a:pt x="111346" y="71538"/>
                </a:lnTo>
                <a:lnTo>
                  <a:pt x="110769" y="72309"/>
                </a:lnTo>
                <a:lnTo>
                  <a:pt x="109640" y="71184"/>
                </a:lnTo>
                <a:lnTo>
                  <a:pt x="109233" y="70962"/>
                </a:lnTo>
                <a:lnTo>
                  <a:pt x="108654" y="71007"/>
                </a:lnTo>
                <a:lnTo>
                  <a:pt x="107308" y="70768"/>
                </a:lnTo>
                <a:lnTo>
                  <a:pt x="107308" y="70000"/>
                </a:lnTo>
                <a:lnTo>
                  <a:pt x="106152" y="70000"/>
                </a:lnTo>
                <a:lnTo>
                  <a:pt x="106152" y="69230"/>
                </a:lnTo>
                <a:lnTo>
                  <a:pt x="107308" y="68462"/>
                </a:lnTo>
                <a:lnTo>
                  <a:pt x="106731" y="67692"/>
                </a:lnTo>
                <a:lnTo>
                  <a:pt x="107308" y="66924"/>
                </a:lnTo>
                <a:lnTo>
                  <a:pt x="107308" y="66153"/>
                </a:lnTo>
                <a:lnTo>
                  <a:pt x="106152" y="65383"/>
                </a:lnTo>
                <a:lnTo>
                  <a:pt x="105576" y="65383"/>
                </a:lnTo>
                <a:lnTo>
                  <a:pt x="104422" y="64615"/>
                </a:lnTo>
                <a:lnTo>
                  <a:pt x="104999" y="66153"/>
                </a:lnTo>
                <a:lnTo>
                  <a:pt x="104422" y="66153"/>
                </a:lnTo>
                <a:lnTo>
                  <a:pt x="104422" y="66924"/>
                </a:lnTo>
                <a:lnTo>
                  <a:pt x="103269" y="66924"/>
                </a:lnTo>
                <a:lnTo>
                  <a:pt x="103846" y="63077"/>
                </a:lnTo>
                <a:lnTo>
                  <a:pt x="103846" y="62307"/>
                </a:lnTo>
                <a:lnTo>
                  <a:pt x="103269" y="62307"/>
                </a:lnTo>
                <a:lnTo>
                  <a:pt x="103846" y="61539"/>
                </a:lnTo>
                <a:lnTo>
                  <a:pt x="103269" y="61539"/>
                </a:lnTo>
                <a:lnTo>
                  <a:pt x="102692" y="62307"/>
                </a:lnTo>
                <a:lnTo>
                  <a:pt x="101537" y="63845"/>
                </a:lnTo>
                <a:lnTo>
                  <a:pt x="102114" y="63845"/>
                </a:lnTo>
                <a:lnTo>
                  <a:pt x="102114" y="65383"/>
                </a:lnTo>
                <a:lnTo>
                  <a:pt x="100961" y="65383"/>
                </a:lnTo>
                <a:lnTo>
                  <a:pt x="100961" y="63845"/>
                </a:lnTo>
                <a:lnTo>
                  <a:pt x="100961" y="63077"/>
                </a:lnTo>
                <a:lnTo>
                  <a:pt x="100384" y="63077"/>
                </a:lnTo>
                <a:lnTo>
                  <a:pt x="100384" y="63845"/>
                </a:lnTo>
                <a:lnTo>
                  <a:pt x="100384" y="64615"/>
                </a:lnTo>
                <a:lnTo>
                  <a:pt x="99807" y="64615"/>
                </a:lnTo>
                <a:lnTo>
                  <a:pt x="100384" y="64615"/>
                </a:lnTo>
                <a:lnTo>
                  <a:pt x="99807" y="65383"/>
                </a:lnTo>
                <a:lnTo>
                  <a:pt x="99231" y="65383"/>
                </a:lnTo>
                <a:lnTo>
                  <a:pt x="99231" y="64615"/>
                </a:lnTo>
                <a:lnTo>
                  <a:pt x="98654" y="64615"/>
                </a:lnTo>
                <a:lnTo>
                  <a:pt x="98075" y="65383"/>
                </a:lnTo>
                <a:lnTo>
                  <a:pt x="98075" y="66153"/>
                </a:lnTo>
                <a:lnTo>
                  <a:pt x="96922" y="66153"/>
                </a:lnTo>
                <a:lnTo>
                  <a:pt x="97499" y="65383"/>
                </a:lnTo>
                <a:lnTo>
                  <a:pt x="97499" y="64615"/>
                </a:lnTo>
                <a:lnTo>
                  <a:pt x="97499" y="63077"/>
                </a:lnTo>
                <a:lnTo>
                  <a:pt x="98654" y="63077"/>
                </a:lnTo>
                <a:lnTo>
                  <a:pt x="97499" y="62307"/>
                </a:lnTo>
                <a:lnTo>
                  <a:pt x="96922" y="62307"/>
                </a:lnTo>
                <a:lnTo>
                  <a:pt x="96922" y="63077"/>
                </a:lnTo>
                <a:lnTo>
                  <a:pt x="97499" y="63077"/>
                </a:lnTo>
                <a:lnTo>
                  <a:pt x="96922" y="63845"/>
                </a:lnTo>
                <a:lnTo>
                  <a:pt x="96922" y="62307"/>
                </a:lnTo>
                <a:lnTo>
                  <a:pt x="95769" y="62307"/>
                </a:lnTo>
                <a:lnTo>
                  <a:pt x="95769" y="60769"/>
                </a:lnTo>
                <a:lnTo>
                  <a:pt x="95192" y="61539"/>
                </a:lnTo>
                <a:lnTo>
                  <a:pt x="94616" y="61539"/>
                </a:lnTo>
                <a:lnTo>
                  <a:pt x="94037" y="61539"/>
                </a:lnTo>
                <a:lnTo>
                  <a:pt x="95071" y="59962"/>
                </a:lnTo>
                <a:lnTo>
                  <a:pt x="94539" y="59276"/>
                </a:lnTo>
                <a:lnTo>
                  <a:pt x="93460" y="58460"/>
                </a:lnTo>
                <a:lnTo>
                  <a:pt x="93460" y="59230"/>
                </a:lnTo>
                <a:lnTo>
                  <a:pt x="92884" y="60001"/>
                </a:lnTo>
                <a:lnTo>
                  <a:pt x="92884" y="57692"/>
                </a:lnTo>
                <a:lnTo>
                  <a:pt x="92307" y="57692"/>
                </a:lnTo>
                <a:lnTo>
                  <a:pt x="90575" y="57692"/>
                </a:lnTo>
                <a:lnTo>
                  <a:pt x="89422" y="56922"/>
                </a:lnTo>
                <a:lnTo>
                  <a:pt x="88845" y="56922"/>
                </a:lnTo>
                <a:lnTo>
                  <a:pt x="89422" y="56154"/>
                </a:lnTo>
                <a:lnTo>
                  <a:pt x="88845" y="55384"/>
                </a:lnTo>
                <a:lnTo>
                  <a:pt x="87692" y="55384"/>
                </a:lnTo>
                <a:lnTo>
                  <a:pt x="87692" y="54616"/>
                </a:lnTo>
                <a:lnTo>
                  <a:pt x="91154" y="54616"/>
                </a:lnTo>
                <a:lnTo>
                  <a:pt x="91154" y="53075"/>
                </a:lnTo>
                <a:lnTo>
                  <a:pt x="91154" y="52307"/>
                </a:lnTo>
                <a:lnTo>
                  <a:pt x="91730" y="53075"/>
                </a:lnTo>
                <a:lnTo>
                  <a:pt x="92307" y="52307"/>
                </a:lnTo>
                <a:lnTo>
                  <a:pt x="92307" y="51537"/>
                </a:lnTo>
                <a:lnTo>
                  <a:pt x="91730" y="51537"/>
                </a:lnTo>
                <a:lnTo>
                  <a:pt x="90575" y="49999"/>
                </a:lnTo>
                <a:lnTo>
                  <a:pt x="89998" y="49999"/>
                </a:lnTo>
                <a:lnTo>
                  <a:pt x="89998" y="48461"/>
                </a:lnTo>
                <a:lnTo>
                  <a:pt x="90575" y="48461"/>
                </a:lnTo>
                <a:lnTo>
                  <a:pt x="91154" y="49231"/>
                </a:lnTo>
                <a:lnTo>
                  <a:pt x="94037" y="49231"/>
                </a:lnTo>
                <a:lnTo>
                  <a:pt x="94717" y="48731"/>
                </a:lnTo>
                <a:lnTo>
                  <a:pt x="93837" y="47642"/>
                </a:lnTo>
                <a:lnTo>
                  <a:pt x="92318" y="46579"/>
                </a:lnTo>
                <a:lnTo>
                  <a:pt x="91154" y="46152"/>
                </a:lnTo>
                <a:lnTo>
                  <a:pt x="90575" y="45384"/>
                </a:lnTo>
                <a:lnTo>
                  <a:pt x="89422" y="46152"/>
                </a:lnTo>
                <a:lnTo>
                  <a:pt x="89422" y="45384"/>
                </a:lnTo>
                <a:lnTo>
                  <a:pt x="89422" y="44614"/>
                </a:lnTo>
                <a:lnTo>
                  <a:pt x="88269" y="43846"/>
                </a:lnTo>
                <a:lnTo>
                  <a:pt x="87692" y="43846"/>
                </a:lnTo>
                <a:lnTo>
                  <a:pt x="90575" y="43846"/>
                </a:lnTo>
                <a:lnTo>
                  <a:pt x="91154" y="42308"/>
                </a:lnTo>
                <a:lnTo>
                  <a:pt x="92884" y="42308"/>
                </a:lnTo>
                <a:lnTo>
                  <a:pt x="92884" y="41538"/>
                </a:lnTo>
                <a:lnTo>
                  <a:pt x="93460" y="40000"/>
                </a:lnTo>
                <a:lnTo>
                  <a:pt x="92884" y="39229"/>
                </a:lnTo>
                <a:lnTo>
                  <a:pt x="92884" y="38461"/>
                </a:lnTo>
                <a:lnTo>
                  <a:pt x="91730" y="37691"/>
                </a:lnTo>
                <a:lnTo>
                  <a:pt x="91154" y="37691"/>
                </a:lnTo>
                <a:lnTo>
                  <a:pt x="91154" y="36923"/>
                </a:lnTo>
                <a:lnTo>
                  <a:pt x="91154" y="36153"/>
                </a:lnTo>
                <a:lnTo>
                  <a:pt x="89998" y="36153"/>
                </a:lnTo>
                <a:lnTo>
                  <a:pt x="90575" y="36923"/>
                </a:lnTo>
                <a:lnTo>
                  <a:pt x="88845" y="40000"/>
                </a:lnTo>
                <a:lnTo>
                  <a:pt x="88269" y="40000"/>
                </a:lnTo>
                <a:lnTo>
                  <a:pt x="87921" y="39957"/>
                </a:lnTo>
                <a:lnTo>
                  <a:pt x="88025" y="38826"/>
                </a:lnTo>
                <a:lnTo>
                  <a:pt x="87692" y="38461"/>
                </a:lnTo>
                <a:lnTo>
                  <a:pt x="87115" y="37691"/>
                </a:lnTo>
                <a:lnTo>
                  <a:pt x="85960" y="38461"/>
                </a:lnTo>
                <a:lnTo>
                  <a:pt x="85960" y="37691"/>
                </a:lnTo>
                <a:lnTo>
                  <a:pt x="86537" y="36923"/>
                </a:lnTo>
                <a:lnTo>
                  <a:pt x="86537" y="37691"/>
                </a:lnTo>
                <a:lnTo>
                  <a:pt x="87115" y="36923"/>
                </a:lnTo>
                <a:lnTo>
                  <a:pt x="87692" y="36923"/>
                </a:lnTo>
                <a:lnTo>
                  <a:pt x="87692" y="36153"/>
                </a:lnTo>
                <a:lnTo>
                  <a:pt x="87692" y="35385"/>
                </a:lnTo>
                <a:lnTo>
                  <a:pt x="88269" y="35385"/>
                </a:lnTo>
                <a:lnTo>
                  <a:pt x="88269" y="36153"/>
                </a:lnTo>
                <a:lnTo>
                  <a:pt x="89422" y="36153"/>
                </a:lnTo>
                <a:lnTo>
                  <a:pt x="88845" y="36153"/>
                </a:lnTo>
                <a:lnTo>
                  <a:pt x="88845" y="34615"/>
                </a:lnTo>
                <a:lnTo>
                  <a:pt x="87115" y="34615"/>
                </a:lnTo>
                <a:lnTo>
                  <a:pt x="86537" y="33844"/>
                </a:lnTo>
                <a:lnTo>
                  <a:pt x="86537" y="32306"/>
                </a:lnTo>
                <a:lnTo>
                  <a:pt x="85960" y="32306"/>
                </a:lnTo>
                <a:lnTo>
                  <a:pt x="84230" y="32306"/>
                </a:lnTo>
                <a:lnTo>
                  <a:pt x="83654" y="32306"/>
                </a:lnTo>
                <a:lnTo>
                  <a:pt x="83654" y="33844"/>
                </a:lnTo>
                <a:lnTo>
                  <a:pt x="83077" y="33844"/>
                </a:lnTo>
                <a:lnTo>
                  <a:pt x="82498" y="34615"/>
                </a:lnTo>
                <a:lnTo>
                  <a:pt x="81922" y="33076"/>
                </a:lnTo>
                <a:lnTo>
                  <a:pt x="83077" y="33844"/>
                </a:lnTo>
                <a:lnTo>
                  <a:pt x="83654" y="32306"/>
                </a:lnTo>
                <a:lnTo>
                  <a:pt x="81789" y="32200"/>
                </a:lnTo>
                <a:lnTo>
                  <a:pt x="80271" y="33566"/>
                </a:lnTo>
                <a:lnTo>
                  <a:pt x="80192" y="33844"/>
                </a:lnTo>
                <a:lnTo>
                  <a:pt x="80192" y="34615"/>
                </a:lnTo>
                <a:lnTo>
                  <a:pt x="79615" y="34615"/>
                </a:lnTo>
                <a:lnTo>
                  <a:pt x="79615" y="32306"/>
                </a:lnTo>
                <a:lnTo>
                  <a:pt x="80768" y="32306"/>
                </a:lnTo>
                <a:lnTo>
                  <a:pt x="81345" y="31538"/>
                </a:lnTo>
                <a:lnTo>
                  <a:pt x="81345" y="30768"/>
                </a:lnTo>
                <a:lnTo>
                  <a:pt x="81345" y="29230"/>
                </a:lnTo>
                <a:lnTo>
                  <a:pt x="80192" y="30000"/>
                </a:lnTo>
                <a:lnTo>
                  <a:pt x="79615" y="30000"/>
                </a:lnTo>
                <a:lnTo>
                  <a:pt x="79615" y="29230"/>
                </a:lnTo>
                <a:lnTo>
                  <a:pt x="79038" y="29230"/>
                </a:lnTo>
                <a:lnTo>
                  <a:pt x="78460" y="29230"/>
                </a:lnTo>
                <a:lnTo>
                  <a:pt x="79038" y="30000"/>
                </a:lnTo>
                <a:lnTo>
                  <a:pt x="79038" y="30768"/>
                </a:lnTo>
                <a:lnTo>
                  <a:pt x="78460" y="30768"/>
                </a:lnTo>
                <a:lnTo>
                  <a:pt x="77883" y="31538"/>
                </a:lnTo>
                <a:lnTo>
                  <a:pt x="76385" y="31094"/>
                </a:lnTo>
                <a:lnTo>
                  <a:pt x="76705" y="30527"/>
                </a:lnTo>
                <a:lnTo>
                  <a:pt x="77306" y="30000"/>
                </a:lnTo>
                <a:lnTo>
                  <a:pt x="77306" y="29230"/>
                </a:lnTo>
                <a:lnTo>
                  <a:pt x="77883" y="29230"/>
                </a:lnTo>
                <a:lnTo>
                  <a:pt x="78460" y="29230"/>
                </a:lnTo>
                <a:lnTo>
                  <a:pt x="78460" y="28459"/>
                </a:lnTo>
                <a:lnTo>
                  <a:pt x="78460" y="27692"/>
                </a:lnTo>
                <a:lnTo>
                  <a:pt x="77883" y="28459"/>
                </a:lnTo>
                <a:lnTo>
                  <a:pt x="76153" y="27692"/>
                </a:lnTo>
                <a:lnTo>
                  <a:pt x="75577" y="26921"/>
                </a:lnTo>
                <a:lnTo>
                  <a:pt x="75577" y="26153"/>
                </a:lnTo>
                <a:lnTo>
                  <a:pt x="75000" y="25383"/>
                </a:lnTo>
                <a:lnTo>
                  <a:pt x="75000" y="24615"/>
                </a:lnTo>
                <a:lnTo>
                  <a:pt x="74421" y="24615"/>
                </a:lnTo>
                <a:lnTo>
                  <a:pt x="73209" y="25921"/>
                </a:lnTo>
                <a:lnTo>
                  <a:pt x="73264" y="28862"/>
                </a:lnTo>
                <a:lnTo>
                  <a:pt x="73268" y="29230"/>
                </a:lnTo>
                <a:lnTo>
                  <a:pt x="72691" y="29230"/>
                </a:lnTo>
                <a:lnTo>
                  <a:pt x="72115" y="29230"/>
                </a:lnTo>
                <a:lnTo>
                  <a:pt x="72691" y="28459"/>
                </a:lnTo>
                <a:lnTo>
                  <a:pt x="71538" y="28459"/>
                </a:lnTo>
                <a:lnTo>
                  <a:pt x="72115" y="27692"/>
                </a:lnTo>
                <a:lnTo>
                  <a:pt x="71538" y="27692"/>
                </a:lnTo>
                <a:lnTo>
                  <a:pt x="70962" y="27692"/>
                </a:lnTo>
                <a:lnTo>
                  <a:pt x="70962" y="28459"/>
                </a:lnTo>
                <a:lnTo>
                  <a:pt x="70383" y="29230"/>
                </a:lnTo>
                <a:lnTo>
                  <a:pt x="70367" y="27508"/>
                </a:lnTo>
                <a:lnTo>
                  <a:pt x="70258" y="25693"/>
                </a:lnTo>
                <a:lnTo>
                  <a:pt x="69962" y="24492"/>
                </a:lnTo>
                <a:lnTo>
                  <a:pt x="69387" y="24611"/>
                </a:lnTo>
                <a:lnTo>
                  <a:pt x="68653" y="26153"/>
                </a:lnTo>
                <a:lnTo>
                  <a:pt x="68076" y="26921"/>
                </a:lnTo>
                <a:lnTo>
                  <a:pt x="68653" y="26921"/>
                </a:lnTo>
                <a:lnTo>
                  <a:pt x="68076" y="28459"/>
                </a:lnTo>
                <a:lnTo>
                  <a:pt x="67500" y="28459"/>
                </a:lnTo>
                <a:lnTo>
                  <a:pt x="66923" y="27692"/>
                </a:lnTo>
                <a:lnTo>
                  <a:pt x="66923" y="26153"/>
                </a:lnTo>
                <a:lnTo>
                  <a:pt x="67500" y="26921"/>
                </a:lnTo>
                <a:lnTo>
                  <a:pt x="66923" y="25383"/>
                </a:lnTo>
                <a:lnTo>
                  <a:pt x="66344" y="26153"/>
                </a:lnTo>
                <a:lnTo>
                  <a:pt x="66344" y="25383"/>
                </a:lnTo>
                <a:lnTo>
                  <a:pt x="65768" y="24615"/>
                </a:lnTo>
                <a:lnTo>
                  <a:pt x="66923" y="23845"/>
                </a:lnTo>
                <a:lnTo>
                  <a:pt x="67500" y="23845"/>
                </a:lnTo>
                <a:lnTo>
                  <a:pt x="68076" y="23077"/>
                </a:lnTo>
                <a:lnTo>
                  <a:pt x="67834" y="19599"/>
                </a:lnTo>
                <a:lnTo>
                  <a:pt x="66135" y="18500"/>
                </a:lnTo>
                <a:lnTo>
                  <a:pt x="65191" y="18460"/>
                </a:lnTo>
                <a:lnTo>
                  <a:pt x="65768" y="18460"/>
                </a:lnTo>
                <a:lnTo>
                  <a:pt x="65768" y="17692"/>
                </a:lnTo>
                <a:lnTo>
                  <a:pt x="66923" y="17692"/>
                </a:lnTo>
                <a:lnTo>
                  <a:pt x="66344" y="17692"/>
                </a:lnTo>
                <a:lnTo>
                  <a:pt x="66923" y="16922"/>
                </a:lnTo>
                <a:lnTo>
                  <a:pt x="66923" y="16151"/>
                </a:lnTo>
                <a:lnTo>
                  <a:pt x="66344" y="16151"/>
                </a:lnTo>
                <a:lnTo>
                  <a:pt x="65191" y="13846"/>
                </a:lnTo>
                <a:lnTo>
                  <a:pt x="62885" y="13846"/>
                </a:lnTo>
                <a:lnTo>
                  <a:pt x="61153" y="13846"/>
                </a:lnTo>
                <a:lnTo>
                  <a:pt x="60576" y="13846"/>
                </a:lnTo>
                <a:lnTo>
                  <a:pt x="60000" y="15384"/>
                </a:lnTo>
                <a:lnTo>
                  <a:pt x="58844" y="15384"/>
                </a:lnTo>
                <a:lnTo>
                  <a:pt x="58267" y="14613"/>
                </a:lnTo>
                <a:lnTo>
                  <a:pt x="57691" y="13846"/>
                </a:lnTo>
                <a:lnTo>
                  <a:pt x="57114" y="13075"/>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5" name="Google Shape;705;p8"/>
          <p:cNvSpPr/>
          <p:nvPr/>
        </p:nvSpPr>
        <p:spPr>
          <a:xfrm>
            <a:off x="1126785" y="2131381"/>
            <a:ext cx="2235454" cy="1433893"/>
          </a:xfrm>
          <a:custGeom>
            <a:rect b="b" l="l" r="r" t="t"/>
            <a:pathLst>
              <a:path extrusionOk="0" h="120000" w="120000">
                <a:moveTo>
                  <a:pt x="65383" y="96438"/>
                </a:moveTo>
                <a:lnTo>
                  <a:pt x="65790" y="97361"/>
                </a:lnTo>
                <a:lnTo>
                  <a:pt x="65963" y="98567"/>
                </a:lnTo>
                <a:lnTo>
                  <a:pt x="65970" y="98637"/>
                </a:lnTo>
                <a:lnTo>
                  <a:pt x="66166" y="98952"/>
                </a:lnTo>
                <a:lnTo>
                  <a:pt x="66753" y="98952"/>
                </a:lnTo>
                <a:lnTo>
                  <a:pt x="67301" y="99331"/>
                </a:lnTo>
                <a:lnTo>
                  <a:pt x="67714" y="99317"/>
                </a:lnTo>
                <a:lnTo>
                  <a:pt x="67732" y="99266"/>
                </a:lnTo>
                <a:lnTo>
                  <a:pt x="67732" y="98637"/>
                </a:lnTo>
                <a:lnTo>
                  <a:pt x="68124" y="98324"/>
                </a:lnTo>
                <a:lnTo>
                  <a:pt x="68319" y="98637"/>
                </a:lnTo>
                <a:lnTo>
                  <a:pt x="68515" y="98952"/>
                </a:lnTo>
                <a:lnTo>
                  <a:pt x="69102" y="99580"/>
                </a:lnTo>
                <a:lnTo>
                  <a:pt x="69298" y="99580"/>
                </a:lnTo>
                <a:lnTo>
                  <a:pt x="69690" y="99580"/>
                </a:lnTo>
                <a:lnTo>
                  <a:pt x="69885" y="99895"/>
                </a:lnTo>
                <a:lnTo>
                  <a:pt x="70277" y="99580"/>
                </a:lnTo>
                <a:lnTo>
                  <a:pt x="70472" y="99580"/>
                </a:lnTo>
                <a:lnTo>
                  <a:pt x="70669" y="99895"/>
                </a:lnTo>
                <a:lnTo>
                  <a:pt x="71060" y="99895"/>
                </a:lnTo>
                <a:lnTo>
                  <a:pt x="71451" y="99895"/>
                </a:lnTo>
                <a:lnTo>
                  <a:pt x="71647" y="99580"/>
                </a:lnTo>
                <a:lnTo>
                  <a:pt x="71843" y="99895"/>
                </a:lnTo>
                <a:lnTo>
                  <a:pt x="72039" y="100523"/>
                </a:lnTo>
                <a:lnTo>
                  <a:pt x="72235" y="100523"/>
                </a:lnTo>
                <a:lnTo>
                  <a:pt x="72430" y="100523"/>
                </a:lnTo>
                <a:lnTo>
                  <a:pt x="72822" y="100208"/>
                </a:lnTo>
                <a:lnTo>
                  <a:pt x="72822" y="99895"/>
                </a:lnTo>
                <a:lnTo>
                  <a:pt x="73017" y="98952"/>
                </a:lnTo>
                <a:lnTo>
                  <a:pt x="73605" y="98952"/>
                </a:lnTo>
                <a:lnTo>
                  <a:pt x="73801" y="98637"/>
                </a:lnTo>
                <a:lnTo>
                  <a:pt x="73996" y="98637"/>
                </a:lnTo>
                <a:lnTo>
                  <a:pt x="74192" y="98324"/>
                </a:lnTo>
                <a:lnTo>
                  <a:pt x="73996" y="98009"/>
                </a:lnTo>
                <a:lnTo>
                  <a:pt x="74192" y="97696"/>
                </a:lnTo>
                <a:lnTo>
                  <a:pt x="74388" y="97696"/>
                </a:lnTo>
                <a:lnTo>
                  <a:pt x="74192" y="98009"/>
                </a:lnTo>
                <a:lnTo>
                  <a:pt x="74388" y="98324"/>
                </a:lnTo>
                <a:lnTo>
                  <a:pt x="74388" y="98637"/>
                </a:lnTo>
                <a:lnTo>
                  <a:pt x="74388" y="98324"/>
                </a:lnTo>
                <a:lnTo>
                  <a:pt x="74584" y="98324"/>
                </a:lnTo>
                <a:lnTo>
                  <a:pt x="74584" y="98009"/>
                </a:lnTo>
                <a:lnTo>
                  <a:pt x="74388" y="97696"/>
                </a:lnTo>
                <a:lnTo>
                  <a:pt x="74584" y="97381"/>
                </a:lnTo>
                <a:lnTo>
                  <a:pt x="74780" y="97067"/>
                </a:lnTo>
                <a:lnTo>
                  <a:pt x="74975" y="97067"/>
                </a:lnTo>
                <a:lnTo>
                  <a:pt x="75171" y="97381"/>
                </a:lnTo>
                <a:lnTo>
                  <a:pt x="75367" y="97381"/>
                </a:lnTo>
                <a:lnTo>
                  <a:pt x="75758" y="97067"/>
                </a:lnTo>
                <a:lnTo>
                  <a:pt x="75954" y="97067"/>
                </a:lnTo>
                <a:lnTo>
                  <a:pt x="75954" y="97696"/>
                </a:lnTo>
                <a:lnTo>
                  <a:pt x="76346" y="97696"/>
                </a:lnTo>
                <a:lnTo>
                  <a:pt x="76346" y="97381"/>
                </a:lnTo>
                <a:lnTo>
                  <a:pt x="76541" y="97381"/>
                </a:lnTo>
                <a:lnTo>
                  <a:pt x="76842" y="98280"/>
                </a:lnTo>
                <a:lnTo>
                  <a:pt x="77181" y="99355"/>
                </a:lnTo>
                <a:lnTo>
                  <a:pt x="77594" y="100308"/>
                </a:lnTo>
                <a:lnTo>
                  <a:pt x="78107" y="100836"/>
                </a:lnTo>
                <a:lnTo>
                  <a:pt x="78499" y="100836"/>
                </a:lnTo>
                <a:lnTo>
                  <a:pt x="78499" y="100523"/>
                </a:lnTo>
                <a:lnTo>
                  <a:pt x="78695" y="100523"/>
                </a:lnTo>
                <a:lnTo>
                  <a:pt x="78891" y="100523"/>
                </a:lnTo>
                <a:lnTo>
                  <a:pt x="78891" y="100836"/>
                </a:lnTo>
                <a:lnTo>
                  <a:pt x="79086" y="100836"/>
                </a:lnTo>
                <a:lnTo>
                  <a:pt x="79025" y="101744"/>
                </a:lnTo>
                <a:lnTo>
                  <a:pt x="78998" y="102090"/>
                </a:lnTo>
                <a:lnTo>
                  <a:pt x="79239" y="102438"/>
                </a:lnTo>
                <a:lnTo>
                  <a:pt x="79477" y="102722"/>
                </a:lnTo>
                <a:lnTo>
                  <a:pt x="79477" y="103035"/>
                </a:lnTo>
                <a:lnTo>
                  <a:pt x="79282" y="103035"/>
                </a:lnTo>
                <a:lnTo>
                  <a:pt x="79451" y="103988"/>
                </a:lnTo>
                <a:lnTo>
                  <a:pt x="79585" y="104958"/>
                </a:lnTo>
                <a:lnTo>
                  <a:pt x="79673" y="105549"/>
                </a:lnTo>
                <a:lnTo>
                  <a:pt x="80261" y="105549"/>
                </a:lnTo>
                <a:lnTo>
                  <a:pt x="80456" y="105863"/>
                </a:lnTo>
                <a:lnTo>
                  <a:pt x="80848" y="106491"/>
                </a:lnTo>
                <a:lnTo>
                  <a:pt x="81043" y="106491"/>
                </a:lnTo>
                <a:lnTo>
                  <a:pt x="81239" y="106805"/>
                </a:lnTo>
                <a:lnTo>
                  <a:pt x="81043" y="106491"/>
                </a:lnTo>
                <a:lnTo>
                  <a:pt x="81239" y="106491"/>
                </a:lnTo>
                <a:lnTo>
                  <a:pt x="82218" y="106491"/>
                </a:lnTo>
                <a:lnTo>
                  <a:pt x="82414" y="107119"/>
                </a:lnTo>
                <a:lnTo>
                  <a:pt x="82806" y="107119"/>
                </a:lnTo>
                <a:lnTo>
                  <a:pt x="83001" y="106805"/>
                </a:lnTo>
                <a:lnTo>
                  <a:pt x="83197" y="107119"/>
                </a:lnTo>
                <a:lnTo>
                  <a:pt x="83393" y="107119"/>
                </a:lnTo>
                <a:lnTo>
                  <a:pt x="83393" y="107434"/>
                </a:lnTo>
                <a:lnTo>
                  <a:pt x="83588" y="107434"/>
                </a:lnTo>
                <a:lnTo>
                  <a:pt x="84187" y="107332"/>
                </a:lnTo>
                <a:lnTo>
                  <a:pt x="84631" y="107056"/>
                </a:lnTo>
                <a:lnTo>
                  <a:pt x="84763" y="107119"/>
                </a:lnTo>
                <a:lnTo>
                  <a:pt x="84763" y="107434"/>
                </a:lnTo>
                <a:lnTo>
                  <a:pt x="84959" y="107748"/>
                </a:lnTo>
                <a:lnTo>
                  <a:pt x="85351" y="107748"/>
                </a:lnTo>
                <a:lnTo>
                  <a:pt x="85351" y="108062"/>
                </a:lnTo>
                <a:lnTo>
                  <a:pt x="85351" y="108376"/>
                </a:lnTo>
                <a:lnTo>
                  <a:pt x="85546" y="108690"/>
                </a:lnTo>
                <a:lnTo>
                  <a:pt x="85742" y="108376"/>
                </a:lnTo>
                <a:lnTo>
                  <a:pt x="85938" y="108376"/>
                </a:lnTo>
                <a:lnTo>
                  <a:pt x="85958" y="109636"/>
                </a:lnTo>
                <a:lnTo>
                  <a:pt x="86099" y="110213"/>
                </a:lnTo>
                <a:lnTo>
                  <a:pt x="86482" y="110820"/>
                </a:lnTo>
                <a:lnTo>
                  <a:pt x="86525" y="110889"/>
                </a:lnTo>
                <a:lnTo>
                  <a:pt x="86525" y="111203"/>
                </a:lnTo>
                <a:lnTo>
                  <a:pt x="86721" y="111203"/>
                </a:lnTo>
                <a:lnTo>
                  <a:pt x="86525" y="111203"/>
                </a:lnTo>
                <a:lnTo>
                  <a:pt x="86525" y="111517"/>
                </a:lnTo>
                <a:lnTo>
                  <a:pt x="86329" y="111517"/>
                </a:lnTo>
                <a:lnTo>
                  <a:pt x="85938" y="111517"/>
                </a:lnTo>
                <a:lnTo>
                  <a:pt x="86133" y="111832"/>
                </a:lnTo>
                <a:lnTo>
                  <a:pt x="85938" y="111832"/>
                </a:lnTo>
                <a:lnTo>
                  <a:pt x="85938" y="112145"/>
                </a:lnTo>
                <a:lnTo>
                  <a:pt x="86133" y="112145"/>
                </a:lnTo>
                <a:lnTo>
                  <a:pt x="86133" y="112460"/>
                </a:lnTo>
                <a:lnTo>
                  <a:pt x="85938" y="112145"/>
                </a:lnTo>
                <a:lnTo>
                  <a:pt x="85938" y="112774"/>
                </a:lnTo>
                <a:lnTo>
                  <a:pt x="85938" y="112460"/>
                </a:lnTo>
                <a:lnTo>
                  <a:pt x="85742" y="112774"/>
                </a:lnTo>
                <a:lnTo>
                  <a:pt x="85546" y="112774"/>
                </a:lnTo>
                <a:lnTo>
                  <a:pt x="85351" y="112460"/>
                </a:lnTo>
                <a:lnTo>
                  <a:pt x="85546" y="112145"/>
                </a:lnTo>
                <a:lnTo>
                  <a:pt x="85351" y="112145"/>
                </a:lnTo>
                <a:lnTo>
                  <a:pt x="85154" y="111832"/>
                </a:lnTo>
                <a:lnTo>
                  <a:pt x="84567" y="112145"/>
                </a:lnTo>
                <a:lnTo>
                  <a:pt x="84567" y="111832"/>
                </a:lnTo>
                <a:lnTo>
                  <a:pt x="84567" y="111517"/>
                </a:lnTo>
                <a:lnTo>
                  <a:pt x="84372" y="111203"/>
                </a:lnTo>
                <a:lnTo>
                  <a:pt x="84176" y="111203"/>
                </a:lnTo>
                <a:lnTo>
                  <a:pt x="83980" y="111832"/>
                </a:lnTo>
                <a:lnTo>
                  <a:pt x="83588" y="112460"/>
                </a:lnTo>
                <a:lnTo>
                  <a:pt x="83393" y="112774"/>
                </a:lnTo>
                <a:lnTo>
                  <a:pt x="83306" y="113952"/>
                </a:lnTo>
                <a:lnTo>
                  <a:pt x="83362" y="114901"/>
                </a:lnTo>
                <a:lnTo>
                  <a:pt x="83393" y="115601"/>
                </a:lnTo>
                <a:lnTo>
                  <a:pt x="83197" y="116230"/>
                </a:lnTo>
                <a:lnTo>
                  <a:pt x="83001" y="116230"/>
                </a:lnTo>
                <a:lnTo>
                  <a:pt x="82806" y="116230"/>
                </a:lnTo>
                <a:lnTo>
                  <a:pt x="82609" y="116543"/>
                </a:lnTo>
                <a:lnTo>
                  <a:pt x="82414" y="117486"/>
                </a:lnTo>
                <a:lnTo>
                  <a:pt x="82414" y="118114"/>
                </a:lnTo>
                <a:lnTo>
                  <a:pt x="82414" y="118742"/>
                </a:lnTo>
                <a:lnTo>
                  <a:pt x="82022" y="118742"/>
                </a:lnTo>
                <a:lnTo>
                  <a:pt x="81827" y="119057"/>
                </a:lnTo>
                <a:lnTo>
                  <a:pt x="81827" y="120000"/>
                </a:lnTo>
                <a:lnTo>
                  <a:pt x="82398" y="119826"/>
                </a:lnTo>
                <a:lnTo>
                  <a:pt x="82703" y="119671"/>
                </a:lnTo>
                <a:lnTo>
                  <a:pt x="83001" y="119370"/>
                </a:lnTo>
                <a:lnTo>
                  <a:pt x="83197" y="119057"/>
                </a:lnTo>
                <a:lnTo>
                  <a:pt x="83197" y="118742"/>
                </a:lnTo>
                <a:lnTo>
                  <a:pt x="83393" y="118742"/>
                </a:lnTo>
                <a:lnTo>
                  <a:pt x="83588" y="118429"/>
                </a:lnTo>
                <a:lnTo>
                  <a:pt x="83588" y="118742"/>
                </a:lnTo>
                <a:lnTo>
                  <a:pt x="83784" y="118429"/>
                </a:lnTo>
                <a:lnTo>
                  <a:pt x="83980" y="118429"/>
                </a:lnTo>
                <a:lnTo>
                  <a:pt x="83980" y="117801"/>
                </a:lnTo>
                <a:lnTo>
                  <a:pt x="84176" y="117801"/>
                </a:lnTo>
                <a:lnTo>
                  <a:pt x="84372" y="117486"/>
                </a:lnTo>
                <a:lnTo>
                  <a:pt x="84959" y="117801"/>
                </a:lnTo>
                <a:lnTo>
                  <a:pt x="85154" y="117801"/>
                </a:lnTo>
                <a:lnTo>
                  <a:pt x="85351" y="117171"/>
                </a:lnTo>
                <a:lnTo>
                  <a:pt x="85904" y="116781"/>
                </a:lnTo>
                <a:lnTo>
                  <a:pt x="86567" y="116851"/>
                </a:lnTo>
                <a:lnTo>
                  <a:pt x="86721" y="116858"/>
                </a:lnTo>
                <a:lnTo>
                  <a:pt x="86917" y="116230"/>
                </a:lnTo>
                <a:lnTo>
                  <a:pt x="86721" y="115915"/>
                </a:lnTo>
                <a:lnTo>
                  <a:pt x="86329" y="115915"/>
                </a:lnTo>
                <a:lnTo>
                  <a:pt x="86329" y="115601"/>
                </a:lnTo>
                <a:lnTo>
                  <a:pt x="86680" y="115161"/>
                </a:lnTo>
                <a:lnTo>
                  <a:pt x="87215" y="114691"/>
                </a:lnTo>
                <a:lnTo>
                  <a:pt x="87874" y="114320"/>
                </a:lnTo>
                <a:lnTo>
                  <a:pt x="88598" y="114173"/>
                </a:lnTo>
                <a:lnTo>
                  <a:pt x="89265" y="114344"/>
                </a:lnTo>
                <a:lnTo>
                  <a:pt x="89265" y="114973"/>
                </a:lnTo>
                <a:lnTo>
                  <a:pt x="89462" y="114973"/>
                </a:lnTo>
                <a:lnTo>
                  <a:pt x="89657" y="114659"/>
                </a:lnTo>
                <a:lnTo>
                  <a:pt x="89853" y="114973"/>
                </a:lnTo>
                <a:lnTo>
                  <a:pt x="90049" y="114659"/>
                </a:lnTo>
                <a:lnTo>
                  <a:pt x="90049" y="114344"/>
                </a:lnTo>
                <a:lnTo>
                  <a:pt x="90244" y="114344"/>
                </a:lnTo>
                <a:lnTo>
                  <a:pt x="90440" y="114031"/>
                </a:lnTo>
                <a:lnTo>
                  <a:pt x="90049" y="114031"/>
                </a:lnTo>
                <a:lnTo>
                  <a:pt x="89853" y="114344"/>
                </a:lnTo>
                <a:lnTo>
                  <a:pt x="89853" y="114031"/>
                </a:lnTo>
                <a:lnTo>
                  <a:pt x="89657" y="114344"/>
                </a:lnTo>
                <a:lnTo>
                  <a:pt x="89462" y="114344"/>
                </a:lnTo>
                <a:lnTo>
                  <a:pt x="89657" y="113716"/>
                </a:lnTo>
                <a:lnTo>
                  <a:pt x="89462" y="113716"/>
                </a:lnTo>
                <a:lnTo>
                  <a:pt x="89265" y="113402"/>
                </a:lnTo>
                <a:lnTo>
                  <a:pt x="89070" y="113716"/>
                </a:lnTo>
                <a:lnTo>
                  <a:pt x="89070" y="113402"/>
                </a:lnTo>
                <a:lnTo>
                  <a:pt x="88874" y="113402"/>
                </a:lnTo>
                <a:lnTo>
                  <a:pt x="88874" y="113088"/>
                </a:lnTo>
                <a:lnTo>
                  <a:pt x="89853" y="113088"/>
                </a:lnTo>
                <a:lnTo>
                  <a:pt x="90049" y="113088"/>
                </a:lnTo>
                <a:lnTo>
                  <a:pt x="90440" y="113402"/>
                </a:lnTo>
                <a:lnTo>
                  <a:pt x="90832" y="113402"/>
                </a:lnTo>
                <a:lnTo>
                  <a:pt x="91028" y="113402"/>
                </a:lnTo>
                <a:lnTo>
                  <a:pt x="91223" y="113088"/>
                </a:lnTo>
                <a:lnTo>
                  <a:pt x="91419" y="112774"/>
                </a:lnTo>
                <a:lnTo>
                  <a:pt x="91419" y="112460"/>
                </a:lnTo>
                <a:lnTo>
                  <a:pt x="91648" y="112132"/>
                </a:lnTo>
                <a:lnTo>
                  <a:pt x="92218" y="111500"/>
                </a:lnTo>
                <a:lnTo>
                  <a:pt x="92789" y="110889"/>
                </a:lnTo>
                <a:lnTo>
                  <a:pt x="93377" y="110575"/>
                </a:lnTo>
                <a:lnTo>
                  <a:pt x="93572" y="110261"/>
                </a:lnTo>
                <a:lnTo>
                  <a:pt x="93768" y="110261"/>
                </a:lnTo>
                <a:lnTo>
                  <a:pt x="93768" y="109947"/>
                </a:lnTo>
                <a:lnTo>
                  <a:pt x="94159" y="109633"/>
                </a:lnTo>
                <a:lnTo>
                  <a:pt x="94355" y="109633"/>
                </a:lnTo>
                <a:lnTo>
                  <a:pt x="94159" y="109947"/>
                </a:lnTo>
                <a:lnTo>
                  <a:pt x="93964" y="110261"/>
                </a:lnTo>
                <a:lnTo>
                  <a:pt x="94159" y="110261"/>
                </a:lnTo>
                <a:lnTo>
                  <a:pt x="94585" y="110324"/>
                </a:lnTo>
                <a:lnTo>
                  <a:pt x="95356" y="110244"/>
                </a:lnTo>
                <a:lnTo>
                  <a:pt x="96292" y="110078"/>
                </a:lnTo>
                <a:lnTo>
                  <a:pt x="97211" y="109884"/>
                </a:lnTo>
                <a:lnTo>
                  <a:pt x="97929" y="109716"/>
                </a:lnTo>
                <a:lnTo>
                  <a:pt x="98270" y="109633"/>
                </a:lnTo>
                <a:lnTo>
                  <a:pt x="98466" y="109004"/>
                </a:lnTo>
                <a:lnTo>
                  <a:pt x="98662" y="108690"/>
                </a:lnTo>
                <a:lnTo>
                  <a:pt x="99204" y="108246"/>
                </a:lnTo>
                <a:lnTo>
                  <a:pt x="99731" y="107377"/>
                </a:lnTo>
                <a:lnTo>
                  <a:pt x="99836" y="106805"/>
                </a:lnTo>
                <a:lnTo>
                  <a:pt x="99836" y="106177"/>
                </a:lnTo>
                <a:lnTo>
                  <a:pt x="100228" y="104921"/>
                </a:lnTo>
                <a:lnTo>
                  <a:pt x="100620" y="103664"/>
                </a:lnTo>
                <a:lnTo>
                  <a:pt x="101011" y="103035"/>
                </a:lnTo>
                <a:lnTo>
                  <a:pt x="101207" y="103978"/>
                </a:lnTo>
                <a:lnTo>
                  <a:pt x="101358" y="104184"/>
                </a:lnTo>
                <a:lnTo>
                  <a:pt x="101540" y="103649"/>
                </a:lnTo>
                <a:lnTo>
                  <a:pt x="101899" y="103318"/>
                </a:lnTo>
                <a:lnTo>
                  <a:pt x="101990" y="103350"/>
                </a:lnTo>
                <a:lnTo>
                  <a:pt x="102633" y="103842"/>
                </a:lnTo>
                <a:lnTo>
                  <a:pt x="102951" y="104811"/>
                </a:lnTo>
                <a:lnTo>
                  <a:pt x="102969" y="105235"/>
                </a:lnTo>
                <a:lnTo>
                  <a:pt x="102882" y="106602"/>
                </a:lnTo>
                <a:lnTo>
                  <a:pt x="102925" y="107833"/>
                </a:lnTo>
                <a:lnTo>
                  <a:pt x="102969" y="108376"/>
                </a:lnTo>
                <a:lnTo>
                  <a:pt x="103556" y="108062"/>
                </a:lnTo>
                <a:lnTo>
                  <a:pt x="103556" y="108690"/>
                </a:lnTo>
                <a:lnTo>
                  <a:pt x="103556" y="109318"/>
                </a:lnTo>
                <a:lnTo>
                  <a:pt x="103360" y="109947"/>
                </a:lnTo>
                <a:lnTo>
                  <a:pt x="103556" y="109947"/>
                </a:lnTo>
                <a:lnTo>
                  <a:pt x="103752" y="109947"/>
                </a:lnTo>
                <a:lnTo>
                  <a:pt x="103752" y="110261"/>
                </a:lnTo>
                <a:lnTo>
                  <a:pt x="103947" y="109947"/>
                </a:lnTo>
                <a:lnTo>
                  <a:pt x="104144" y="109947"/>
                </a:lnTo>
                <a:lnTo>
                  <a:pt x="104339" y="110261"/>
                </a:lnTo>
                <a:lnTo>
                  <a:pt x="104535" y="110575"/>
                </a:lnTo>
                <a:lnTo>
                  <a:pt x="104731" y="110889"/>
                </a:lnTo>
                <a:lnTo>
                  <a:pt x="104926" y="110889"/>
                </a:lnTo>
                <a:lnTo>
                  <a:pt x="105122" y="110575"/>
                </a:lnTo>
                <a:lnTo>
                  <a:pt x="104926" y="110575"/>
                </a:lnTo>
                <a:lnTo>
                  <a:pt x="105122" y="110575"/>
                </a:lnTo>
                <a:lnTo>
                  <a:pt x="105710" y="110261"/>
                </a:lnTo>
                <a:lnTo>
                  <a:pt x="105317" y="109947"/>
                </a:lnTo>
                <a:lnTo>
                  <a:pt x="105122" y="109947"/>
                </a:lnTo>
                <a:lnTo>
                  <a:pt x="105122" y="109633"/>
                </a:lnTo>
                <a:lnTo>
                  <a:pt x="105317" y="109318"/>
                </a:lnTo>
                <a:lnTo>
                  <a:pt x="105514" y="109318"/>
                </a:lnTo>
                <a:lnTo>
                  <a:pt x="105514" y="109004"/>
                </a:lnTo>
                <a:lnTo>
                  <a:pt x="105514" y="108690"/>
                </a:lnTo>
                <a:lnTo>
                  <a:pt x="105710" y="109004"/>
                </a:lnTo>
                <a:lnTo>
                  <a:pt x="105710" y="109318"/>
                </a:lnTo>
                <a:lnTo>
                  <a:pt x="105514" y="109318"/>
                </a:lnTo>
                <a:lnTo>
                  <a:pt x="105710" y="109318"/>
                </a:lnTo>
                <a:lnTo>
                  <a:pt x="105514" y="109318"/>
                </a:lnTo>
                <a:lnTo>
                  <a:pt x="105710" y="109947"/>
                </a:lnTo>
                <a:lnTo>
                  <a:pt x="105905" y="109947"/>
                </a:lnTo>
                <a:lnTo>
                  <a:pt x="106101" y="109947"/>
                </a:lnTo>
                <a:lnTo>
                  <a:pt x="106101" y="109318"/>
                </a:lnTo>
                <a:lnTo>
                  <a:pt x="106688" y="109004"/>
                </a:lnTo>
                <a:lnTo>
                  <a:pt x="106884" y="108690"/>
                </a:lnTo>
                <a:lnTo>
                  <a:pt x="106688" y="108062"/>
                </a:lnTo>
                <a:lnTo>
                  <a:pt x="106884" y="108062"/>
                </a:lnTo>
                <a:lnTo>
                  <a:pt x="106884" y="107119"/>
                </a:lnTo>
                <a:lnTo>
                  <a:pt x="107080" y="107119"/>
                </a:lnTo>
                <a:lnTo>
                  <a:pt x="107080" y="107434"/>
                </a:lnTo>
                <a:lnTo>
                  <a:pt x="107471" y="107434"/>
                </a:lnTo>
                <a:lnTo>
                  <a:pt x="107471" y="107748"/>
                </a:lnTo>
                <a:lnTo>
                  <a:pt x="107275" y="108062"/>
                </a:lnTo>
                <a:lnTo>
                  <a:pt x="107275" y="108376"/>
                </a:lnTo>
                <a:lnTo>
                  <a:pt x="107471" y="108376"/>
                </a:lnTo>
                <a:lnTo>
                  <a:pt x="107275" y="108376"/>
                </a:lnTo>
                <a:lnTo>
                  <a:pt x="107275" y="108690"/>
                </a:lnTo>
                <a:lnTo>
                  <a:pt x="107080" y="109004"/>
                </a:lnTo>
                <a:lnTo>
                  <a:pt x="106884" y="109318"/>
                </a:lnTo>
                <a:lnTo>
                  <a:pt x="107080" y="109633"/>
                </a:lnTo>
                <a:lnTo>
                  <a:pt x="107080" y="109318"/>
                </a:lnTo>
                <a:lnTo>
                  <a:pt x="107718" y="109179"/>
                </a:lnTo>
                <a:lnTo>
                  <a:pt x="108443" y="109235"/>
                </a:lnTo>
                <a:lnTo>
                  <a:pt x="109111" y="109314"/>
                </a:lnTo>
                <a:lnTo>
                  <a:pt x="109233" y="109318"/>
                </a:lnTo>
                <a:lnTo>
                  <a:pt x="109037" y="109318"/>
                </a:lnTo>
                <a:lnTo>
                  <a:pt x="108841" y="109318"/>
                </a:lnTo>
                <a:lnTo>
                  <a:pt x="108841" y="109633"/>
                </a:lnTo>
                <a:lnTo>
                  <a:pt x="108450" y="109947"/>
                </a:lnTo>
                <a:lnTo>
                  <a:pt x="108450" y="110261"/>
                </a:lnTo>
                <a:lnTo>
                  <a:pt x="108254" y="110889"/>
                </a:lnTo>
                <a:lnTo>
                  <a:pt x="108058" y="110575"/>
                </a:lnTo>
                <a:lnTo>
                  <a:pt x="107862" y="110575"/>
                </a:lnTo>
                <a:lnTo>
                  <a:pt x="107862" y="109947"/>
                </a:lnTo>
                <a:lnTo>
                  <a:pt x="107187" y="110195"/>
                </a:lnTo>
                <a:lnTo>
                  <a:pt x="106480" y="110685"/>
                </a:lnTo>
                <a:lnTo>
                  <a:pt x="106297" y="110889"/>
                </a:lnTo>
                <a:lnTo>
                  <a:pt x="106297" y="111203"/>
                </a:lnTo>
                <a:lnTo>
                  <a:pt x="106492" y="111517"/>
                </a:lnTo>
                <a:lnTo>
                  <a:pt x="106297" y="111832"/>
                </a:lnTo>
                <a:lnTo>
                  <a:pt x="106101" y="112145"/>
                </a:lnTo>
                <a:lnTo>
                  <a:pt x="105710" y="111832"/>
                </a:lnTo>
                <a:lnTo>
                  <a:pt x="105514" y="112145"/>
                </a:lnTo>
                <a:lnTo>
                  <a:pt x="105514" y="112460"/>
                </a:lnTo>
                <a:lnTo>
                  <a:pt x="105317" y="112774"/>
                </a:lnTo>
                <a:lnTo>
                  <a:pt x="105024" y="113480"/>
                </a:lnTo>
                <a:lnTo>
                  <a:pt x="105028" y="114060"/>
                </a:lnTo>
                <a:lnTo>
                  <a:pt x="105122" y="114659"/>
                </a:lnTo>
                <a:lnTo>
                  <a:pt x="105710" y="114659"/>
                </a:lnTo>
                <a:lnTo>
                  <a:pt x="105905" y="114659"/>
                </a:lnTo>
                <a:lnTo>
                  <a:pt x="105905" y="115287"/>
                </a:lnTo>
                <a:lnTo>
                  <a:pt x="106101" y="115287"/>
                </a:lnTo>
                <a:lnTo>
                  <a:pt x="106101" y="115601"/>
                </a:lnTo>
                <a:lnTo>
                  <a:pt x="106297" y="115601"/>
                </a:lnTo>
                <a:lnTo>
                  <a:pt x="106297" y="115915"/>
                </a:lnTo>
                <a:lnTo>
                  <a:pt x="106492" y="115601"/>
                </a:lnTo>
                <a:lnTo>
                  <a:pt x="106492" y="115287"/>
                </a:lnTo>
                <a:lnTo>
                  <a:pt x="106688" y="114973"/>
                </a:lnTo>
                <a:lnTo>
                  <a:pt x="106884" y="114973"/>
                </a:lnTo>
                <a:lnTo>
                  <a:pt x="106688" y="115601"/>
                </a:lnTo>
                <a:lnTo>
                  <a:pt x="106884" y="115601"/>
                </a:lnTo>
                <a:lnTo>
                  <a:pt x="106884" y="115915"/>
                </a:lnTo>
                <a:lnTo>
                  <a:pt x="107080" y="115601"/>
                </a:lnTo>
                <a:lnTo>
                  <a:pt x="107080" y="115287"/>
                </a:lnTo>
                <a:lnTo>
                  <a:pt x="107275" y="114973"/>
                </a:lnTo>
                <a:lnTo>
                  <a:pt x="107471" y="114973"/>
                </a:lnTo>
                <a:lnTo>
                  <a:pt x="107471" y="114659"/>
                </a:lnTo>
                <a:lnTo>
                  <a:pt x="107862" y="114659"/>
                </a:lnTo>
                <a:lnTo>
                  <a:pt x="108058" y="114659"/>
                </a:lnTo>
                <a:lnTo>
                  <a:pt x="107862" y="114344"/>
                </a:lnTo>
                <a:lnTo>
                  <a:pt x="107862" y="113716"/>
                </a:lnTo>
                <a:lnTo>
                  <a:pt x="107862" y="113402"/>
                </a:lnTo>
                <a:lnTo>
                  <a:pt x="108058" y="112774"/>
                </a:lnTo>
                <a:lnTo>
                  <a:pt x="108254" y="113088"/>
                </a:lnTo>
                <a:lnTo>
                  <a:pt x="108450" y="112774"/>
                </a:lnTo>
                <a:lnTo>
                  <a:pt x="108254" y="112460"/>
                </a:lnTo>
                <a:lnTo>
                  <a:pt x="108450" y="112460"/>
                </a:lnTo>
                <a:lnTo>
                  <a:pt x="108841" y="113088"/>
                </a:lnTo>
                <a:lnTo>
                  <a:pt x="109037" y="113402"/>
                </a:lnTo>
                <a:lnTo>
                  <a:pt x="109037" y="113088"/>
                </a:lnTo>
                <a:lnTo>
                  <a:pt x="109233" y="112774"/>
                </a:lnTo>
                <a:lnTo>
                  <a:pt x="109037" y="112460"/>
                </a:lnTo>
                <a:lnTo>
                  <a:pt x="109233" y="112460"/>
                </a:lnTo>
                <a:lnTo>
                  <a:pt x="109233" y="112145"/>
                </a:lnTo>
                <a:lnTo>
                  <a:pt x="110090" y="111857"/>
                </a:lnTo>
                <a:lnTo>
                  <a:pt x="110727" y="111410"/>
                </a:lnTo>
                <a:lnTo>
                  <a:pt x="111191" y="110751"/>
                </a:lnTo>
                <a:lnTo>
                  <a:pt x="111531" y="109829"/>
                </a:lnTo>
                <a:lnTo>
                  <a:pt x="111582" y="109633"/>
                </a:lnTo>
                <a:lnTo>
                  <a:pt x="111973" y="109633"/>
                </a:lnTo>
                <a:lnTo>
                  <a:pt x="111973" y="109004"/>
                </a:lnTo>
                <a:lnTo>
                  <a:pt x="111778" y="109004"/>
                </a:lnTo>
                <a:lnTo>
                  <a:pt x="111386" y="109004"/>
                </a:lnTo>
                <a:lnTo>
                  <a:pt x="111582" y="108376"/>
                </a:lnTo>
                <a:lnTo>
                  <a:pt x="111582" y="107748"/>
                </a:lnTo>
                <a:lnTo>
                  <a:pt x="111386" y="107748"/>
                </a:lnTo>
                <a:lnTo>
                  <a:pt x="111386" y="107434"/>
                </a:lnTo>
                <a:lnTo>
                  <a:pt x="111191" y="107748"/>
                </a:lnTo>
                <a:lnTo>
                  <a:pt x="110995" y="107748"/>
                </a:lnTo>
                <a:lnTo>
                  <a:pt x="110603" y="109004"/>
                </a:lnTo>
                <a:lnTo>
                  <a:pt x="110407" y="109318"/>
                </a:lnTo>
                <a:lnTo>
                  <a:pt x="110212" y="109004"/>
                </a:lnTo>
                <a:lnTo>
                  <a:pt x="110016" y="109004"/>
                </a:lnTo>
                <a:lnTo>
                  <a:pt x="110016" y="108376"/>
                </a:lnTo>
                <a:lnTo>
                  <a:pt x="109625" y="108690"/>
                </a:lnTo>
                <a:lnTo>
                  <a:pt x="109625" y="108376"/>
                </a:lnTo>
                <a:lnTo>
                  <a:pt x="109428" y="108376"/>
                </a:lnTo>
                <a:lnTo>
                  <a:pt x="109037" y="108062"/>
                </a:lnTo>
                <a:lnTo>
                  <a:pt x="109037" y="107748"/>
                </a:lnTo>
                <a:lnTo>
                  <a:pt x="108841" y="107748"/>
                </a:lnTo>
                <a:lnTo>
                  <a:pt x="108841" y="108062"/>
                </a:lnTo>
                <a:lnTo>
                  <a:pt x="108450" y="108062"/>
                </a:lnTo>
                <a:lnTo>
                  <a:pt x="108450" y="107748"/>
                </a:lnTo>
                <a:lnTo>
                  <a:pt x="108450" y="107434"/>
                </a:lnTo>
                <a:lnTo>
                  <a:pt x="108646" y="107748"/>
                </a:lnTo>
                <a:lnTo>
                  <a:pt x="108841" y="107434"/>
                </a:lnTo>
                <a:lnTo>
                  <a:pt x="108841" y="107119"/>
                </a:lnTo>
                <a:lnTo>
                  <a:pt x="109037" y="107119"/>
                </a:lnTo>
                <a:lnTo>
                  <a:pt x="108646" y="107119"/>
                </a:lnTo>
                <a:lnTo>
                  <a:pt x="108254" y="106805"/>
                </a:lnTo>
                <a:lnTo>
                  <a:pt x="107862" y="106491"/>
                </a:lnTo>
                <a:lnTo>
                  <a:pt x="107862" y="106177"/>
                </a:lnTo>
                <a:lnTo>
                  <a:pt x="107667" y="105863"/>
                </a:lnTo>
                <a:lnTo>
                  <a:pt x="107667" y="106177"/>
                </a:lnTo>
                <a:lnTo>
                  <a:pt x="107471" y="106177"/>
                </a:lnTo>
                <a:lnTo>
                  <a:pt x="107471" y="104606"/>
                </a:lnTo>
                <a:lnTo>
                  <a:pt x="107862" y="104292"/>
                </a:lnTo>
                <a:lnTo>
                  <a:pt x="107667" y="103978"/>
                </a:lnTo>
                <a:lnTo>
                  <a:pt x="107862" y="103664"/>
                </a:lnTo>
                <a:lnTo>
                  <a:pt x="107471" y="103664"/>
                </a:lnTo>
                <a:lnTo>
                  <a:pt x="107080" y="103978"/>
                </a:lnTo>
                <a:lnTo>
                  <a:pt x="106492" y="103664"/>
                </a:lnTo>
                <a:lnTo>
                  <a:pt x="106884" y="103664"/>
                </a:lnTo>
                <a:lnTo>
                  <a:pt x="107080" y="103035"/>
                </a:lnTo>
                <a:lnTo>
                  <a:pt x="107275" y="103350"/>
                </a:lnTo>
                <a:lnTo>
                  <a:pt x="107275" y="103035"/>
                </a:lnTo>
                <a:lnTo>
                  <a:pt x="107275" y="102722"/>
                </a:lnTo>
                <a:lnTo>
                  <a:pt x="107275" y="102093"/>
                </a:lnTo>
                <a:lnTo>
                  <a:pt x="107471" y="101779"/>
                </a:lnTo>
                <a:lnTo>
                  <a:pt x="107667" y="101465"/>
                </a:lnTo>
                <a:lnTo>
                  <a:pt x="107275" y="101465"/>
                </a:lnTo>
                <a:lnTo>
                  <a:pt x="107471" y="101151"/>
                </a:lnTo>
                <a:lnTo>
                  <a:pt x="107275" y="101151"/>
                </a:lnTo>
                <a:lnTo>
                  <a:pt x="106884" y="100836"/>
                </a:lnTo>
                <a:lnTo>
                  <a:pt x="106688" y="101151"/>
                </a:lnTo>
                <a:lnTo>
                  <a:pt x="106492" y="101151"/>
                </a:lnTo>
                <a:lnTo>
                  <a:pt x="106297" y="101465"/>
                </a:lnTo>
                <a:lnTo>
                  <a:pt x="106297" y="101779"/>
                </a:lnTo>
                <a:lnTo>
                  <a:pt x="105663" y="101673"/>
                </a:lnTo>
                <a:lnTo>
                  <a:pt x="105626" y="101219"/>
                </a:lnTo>
                <a:lnTo>
                  <a:pt x="105905" y="101151"/>
                </a:lnTo>
                <a:lnTo>
                  <a:pt x="105905" y="100836"/>
                </a:lnTo>
                <a:lnTo>
                  <a:pt x="105710" y="100523"/>
                </a:lnTo>
                <a:lnTo>
                  <a:pt x="105514" y="100523"/>
                </a:lnTo>
                <a:lnTo>
                  <a:pt x="105317" y="100523"/>
                </a:lnTo>
                <a:lnTo>
                  <a:pt x="105317" y="100208"/>
                </a:lnTo>
                <a:lnTo>
                  <a:pt x="105710" y="99895"/>
                </a:lnTo>
                <a:lnTo>
                  <a:pt x="105710" y="99580"/>
                </a:lnTo>
                <a:lnTo>
                  <a:pt x="105905" y="99580"/>
                </a:lnTo>
                <a:lnTo>
                  <a:pt x="106101" y="99895"/>
                </a:lnTo>
                <a:lnTo>
                  <a:pt x="105905" y="100523"/>
                </a:lnTo>
                <a:lnTo>
                  <a:pt x="106101" y="100523"/>
                </a:lnTo>
                <a:lnTo>
                  <a:pt x="106297" y="100836"/>
                </a:lnTo>
                <a:lnTo>
                  <a:pt x="106492" y="100523"/>
                </a:lnTo>
                <a:lnTo>
                  <a:pt x="106688" y="100208"/>
                </a:lnTo>
                <a:lnTo>
                  <a:pt x="106884" y="100523"/>
                </a:lnTo>
                <a:lnTo>
                  <a:pt x="107080" y="100523"/>
                </a:lnTo>
                <a:lnTo>
                  <a:pt x="107080" y="98952"/>
                </a:lnTo>
                <a:lnTo>
                  <a:pt x="107862" y="98952"/>
                </a:lnTo>
                <a:lnTo>
                  <a:pt x="107862" y="97067"/>
                </a:lnTo>
                <a:lnTo>
                  <a:pt x="108058" y="97381"/>
                </a:lnTo>
                <a:lnTo>
                  <a:pt x="108254" y="97381"/>
                </a:lnTo>
                <a:lnTo>
                  <a:pt x="108254" y="96753"/>
                </a:lnTo>
                <a:lnTo>
                  <a:pt x="108058" y="96438"/>
                </a:lnTo>
                <a:lnTo>
                  <a:pt x="107667" y="96125"/>
                </a:lnTo>
                <a:lnTo>
                  <a:pt x="107667" y="95810"/>
                </a:lnTo>
                <a:lnTo>
                  <a:pt x="107471" y="95810"/>
                </a:lnTo>
                <a:lnTo>
                  <a:pt x="107471" y="95497"/>
                </a:lnTo>
                <a:lnTo>
                  <a:pt x="107080" y="95497"/>
                </a:lnTo>
                <a:lnTo>
                  <a:pt x="106688" y="95810"/>
                </a:lnTo>
                <a:lnTo>
                  <a:pt x="106297" y="95497"/>
                </a:lnTo>
                <a:lnTo>
                  <a:pt x="106101" y="95497"/>
                </a:lnTo>
                <a:lnTo>
                  <a:pt x="106297" y="95182"/>
                </a:lnTo>
                <a:lnTo>
                  <a:pt x="105905" y="95182"/>
                </a:lnTo>
                <a:lnTo>
                  <a:pt x="105710" y="95497"/>
                </a:lnTo>
                <a:lnTo>
                  <a:pt x="105074" y="95900"/>
                </a:lnTo>
                <a:lnTo>
                  <a:pt x="104496" y="96100"/>
                </a:lnTo>
                <a:lnTo>
                  <a:pt x="104144" y="96438"/>
                </a:lnTo>
                <a:lnTo>
                  <a:pt x="103947" y="96438"/>
                </a:lnTo>
                <a:lnTo>
                  <a:pt x="103947" y="96753"/>
                </a:lnTo>
                <a:lnTo>
                  <a:pt x="103947" y="97067"/>
                </a:lnTo>
                <a:lnTo>
                  <a:pt x="103360" y="97067"/>
                </a:lnTo>
                <a:lnTo>
                  <a:pt x="103165" y="97696"/>
                </a:lnTo>
                <a:lnTo>
                  <a:pt x="102773" y="97696"/>
                </a:lnTo>
                <a:lnTo>
                  <a:pt x="102577" y="98009"/>
                </a:lnTo>
                <a:lnTo>
                  <a:pt x="102577" y="98324"/>
                </a:lnTo>
                <a:lnTo>
                  <a:pt x="102381" y="98637"/>
                </a:lnTo>
                <a:lnTo>
                  <a:pt x="102186" y="98952"/>
                </a:lnTo>
                <a:lnTo>
                  <a:pt x="101599" y="99266"/>
                </a:lnTo>
                <a:lnTo>
                  <a:pt x="101402" y="99266"/>
                </a:lnTo>
                <a:lnTo>
                  <a:pt x="101402" y="100208"/>
                </a:lnTo>
                <a:lnTo>
                  <a:pt x="101207" y="100523"/>
                </a:lnTo>
                <a:lnTo>
                  <a:pt x="100620" y="100523"/>
                </a:lnTo>
                <a:lnTo>
                  <a:pt x="100424" y="100836"/>
                </a:lnTo>
                <a:lnTo>
                  <a:pt x="100620" y="101465"/>
                </a:lnTo>
                <a:lnTo>
                  <a:pt x="100424" y="101779"/>
                </a:lnTo>
                <a:lnTo>
                  <a:pt x="99836" y="103035"/>
                </a:lnTo>
                <a:lnTo>
                  <a:pt x="99641" y="103035"/>
                </a:lnTo>
                <a:lnTo>
                  <a:pt x="99641" y="103664"/>
                </a:lnTo>
                <a:lnTo>
                  <a:pt x="99641" y="103350"/>
                </a:lnTo>
                <a:lnTo>
                  <a:pt x="99445" y="103350"/>
                </a:lnTo>
                <a:lnTo>
                  <a:pt x="99771" y="102403"/>
                </a:lnTo>
                <a:lnTo>
                  <a:pt x="100071" y="101545"/>
                </a:lnTo>
                <a:lnTo>
                  <a:pt x="100319" y="100566"/>
                </a:lnTo>
                <a:lnTo>
                  <a:pt x="100424" y="99895"/>
                </a:lnTo>
                <a:lnTo>
                  <a:pt x="100228" y="99580"/>
                </a:lnTo>
                <a:lnTo>
                  <a:pt x="100032" y="99266"/>
                </a:lnTo>
                <a:lnTo>
                  <a:pt x="100228" y="99266"/>
                </a:lnTo>
                <a:lnTo>
                  <a:pt x="100424" y="99580"/>
                </a:lnTo>
                <a:lnTo>
                  <a:pt x="100620" y="99266"/>
                </a:lnTo>
                <a:lnTo>
                  <a:pt x="100815" y="99266"/>
                </a:lnTo>
                <a:lnTo>
                  <a:pt x="101011" y="98324"/>
                </a:lnTo>
                <a:lnTo>
                  <a:pt x="101207" y="98009"/>
                </a:lnTo>
                <a:lnTo>
                  <a:pt x="101402" y="98009"/>
                </a:lnTo>
                <a:lnTo>
                  <a:pt x="101599" y="97696"/>
                </a:lnTo>
                <a:lnTo>
                  <a:pt x="101599" y="97381"/>
                </a:lnTo>
                <a:lnTo>
                  <a:pt x="101990" y="97067"/>
                </a:lnTo>
                <a:lnTo>
                  <a:pt x="102186" y="97381"/>
                </a:lnTo>
                <a:lnTo>
                  <a:pt x="102381" y="97067"/>
                </a:lnTo>
                <a:lnTo>
                  <a:pt x="102186" y="96753"/>
                </a:lnTo>
                <a:lnTo>
                  <a:pt x="102381" y="96438"/>
                </a:lnTo>
                <a:lnTo>
                  <a:pt x="102577" y="96125"/>
                </a:lnTo>
                <a:lnTo>
                  <a:pt x="102773" y="96438"/>
                </a:lnTo>
                <a:lnTo>
                  <a:pt x="102969" y="96125"/>
                </a:lnTo>
                <a:lnTo>
                  <a:pt x="103165" y="95810"/>
                </a:lnTo>
                <a:lnTo>
                  <a:pt x="102969" y="95497"/>
                </a:lnTo>
                <a:lnTo>
                  <a:pt x="103165" y="95182"/>
                </a:lnTo>
                <a:lnTo>
                  <a:pt x="103556" y="95182"/>
                </a:lnTo>
                <a:lnTo>
                  <a:pt x="103752" y="95182"/>
                </a:lnTo>
                <a:lnTo>
                  <a:pt x="103947" y="94869"/>
                </a:lnTo>
                <a:lnTo>
                  <a:pt x="103947" y="93611"/>
                </a:lnTo>
                <a:lnTo>
                  <a:pt x="104144" y="93611"/>
                </a:lnTo>
                <a:lnTo>
                  <a:pt x="104144" y="93298"/>
                </a:lnTo>
                <a:lnTo>
                  <a:pt x="104144" y="92983"/>
                </a:lnTo>
                <a:lnTo>
                  <a:pt x="104339" y="93298"/>
                </a:lnTo>
                <a:lnTo>
                  <a:pt x="104535" y="93298"/>
                </a:lnTo>
                <a:lnTo>
                  <a:pt x="104535" y="92983"/>
                </a:lnTo>
                <a:lnTo>
                  <a:pt x="104731" y="92983"/>
                </a:lnTo>
                <a:lnTo>
                  <a:pt x="104731" y="92355"/>
                </a:lnTo>
                <a:lnTo>
                  <a:pt x="105293" y="92499"/>
                </a:lnTo>
                <a:lnTo>
                  <a:pt x="106074" y="92837"/>
                </a:lnTo>
                <a:lnTo>
                  <a:pt x="106297" y="92983"/>
                </a:lnTo>
                <a:lnTo>
                  <a:pt x="106297" y="92670"/>
                </a:lnTo>
                <a:lnTo>
                  <a:pt x="107275" y="92670"/>
                </a:lnTo>
                <a:lnTo>
                  <a:pt x="107471" y="92355"/>
                </a:lnTo>
                <a:lnTo>
                  <a:pt x="107667" y="92355"/>
                </a:lnTo>
                <a:lnTo>
                  <a:pt x="107862" y="92670"/>
                </a:lnTo>
                <a:lnTo>
                  <a:pt x="108058" y="92983"/>
                </a:lnTo>
                <a:lnTo>
                  <a:pt x="108254" y="92983"/>
                </a:lnTo>
                <a:lnTo>
                  <a:pt x="108450" y="92670"/>
                </a:lnTo>
                <a:lnTo>
                  <a:pt x="108646" y="92355"/>
                </a:lnTo>
                <a:lnTo>
                  <a:pt x="109037" y="92355"/>
                </a:lnTo>
                <a:lnTo>
                  <a:pt x="109233" y="92670"/>
                </a:lnTo>
                <a:lnTo>
                  <a:pt x="109428" y="92670"/>
                </a:lnTo>
                <a:lnTo>
                  <a:pt x="109625" y="92042"/>
                </a:lnTo>
                <a:lnTo>
                  <a:pt x="110136" y="92167"/>
                </a:lnTo>
                <a:lnTo>
                  <a:pt x="110416" y="92383"/>
                </a:lnTo>
                <a:lnTo>
                  <a:pt x="110713" y="92449"/>
                </a:lnTo>
                <a:lnTo>
                  <a:pt x="111279" y="92126"/>
                </a:lnTo>
                <a:lnTo>
                  <a:pt x="111386" y="92042"/>
                </a:lnTo>
                <a:lnTo>
                  <a:pt x="111582" y="92355"/>
                </a:lnTo>
                <a:lnTo>
                  <a:pt x="111582" y="92670"/>
                </a:lnTo>
                <a:lnTo>
                  <a:pt x="111582" y="92983"/>
                </a:lnTo>
                <a:lnTo>
                  <a:pt x="112169" y="92983"/>
                </a:lnTo>
                <a:lnTo>
                  <a:pt x="112169" y="93298"/>
                </a:lnTo>
                <a:lnTo>
                  <a:pt x="112365" y="92983"/>
                </a:lnTo>
                <a:lnTo>
                  <a:pt x="112365" y="92355"/>
                </a:lnTo>
                <a:lnTo>
                  <a:pt x="112757" y="92355"/>
                </a:lnTo>
                <a:lnTo>
                  <a:pt x="112952" y="92355"/>
                </a:lnTo>
                <a:lnTo>
                  <a:pt x="112952" y="92983"/>
                </a:lnTo>
                <a:lnTo>
                  <a:pt x="113344" y="92983"/>
                </a:lnTo>
                <a:lnTo>
                  <a:pt x="113344" y="92670"/>
                </a:lnTo>
                <a:lnTo>
                  <a:pt x="113539" y="92355"/>
                </a:lnTo>
                <a:lnTo>
                  <a:pt x="113539" y="92042"/>
                </a:lnTo>
                <a:lnTo>
                  <a:pt x="114323" y="92042"/>
                </a:lnTo>
                <a:lnTo>
                  <a:pt x="114518" y="91727"/>
                </a:lnTo>
                <a:lnTo>
                  <a:pt x="114518" y="91099"/>
                </a:lnTo>
                <a:lnTo>
                  <a:pt x="115302" y="91099"/>
                </a:lnTo>
                <a:lnTo>
                  <a:pt x="115497" y="90471"/>
                </a:lnTo>
                <a:lnTo>
                  <a:pt x="115693" y="89842"/>
                </a:lnTo>
                <a:lnTo>
                  <a:pt x="115302" y="89842"/>
                </a:lnTo>
                <a:lnTo>
                  <a:pt x="115497" y="89528"/>
                </a:lnTo>
                <a:lnTo>
                  <a:pt x="115497" y="89213"/>
                </a:lnTo>
                <a:lnTo>
                  <a:pt x="115693" y="89213"/>
                </a:lnTo>
                <a:lnTo>
                  <a:pt x="115889" y="88900"/>
                </a:lnTo>
                <a:lnTo>
                  <a:pt x="115693" y="88585"/>
                </a:lnTo>
                <a:lnTo>
                  <a:pt x="115889" y="88272"/>
                </a:lnTo>
                <a:lnTo>
                  <a:pt x="116281" y="88272"/>
                </a:lnTo>
                <a:lnTo>
                  <a:pt x="116476" y="88272"/>
                </a:lnTo>
                <a:lnTo>
                  <a:pt x="116281" y="87643"/>
                </a:lnTo>
                <a:lnTo>
                  <a:pt x="116672" y="87643"/>
                </a:lnTo>
                <a:lnTo>
                  <a:pt x="116281" y="87643"/>
                </a:lnTo>
                <a:lnTo>
                  <a:pt x="116476" y="87957"/>
                </a:lnTo>
                <a:lnTo>
                  <a:pt x="116990" y="87880"/>
                </a:lnTo>
                <a:lnTo>
                  <a:pt x="117288" y="87456"/>
                </a:lnTo>
                <a:lnTo>
                  <a:pt x="117751" y="87297"/>
                </a:lnTo>
                <a:lnTo>
                  <a:pt x="117847" y="87329"/>
                </a:lnTo>
                <a:lnTo>
                  <a:pt x="118042" y="87643"/>
                </a:lnTo>
                <a:lnTo>
                  <a:pt x="118238" y="87643"/>
                </a:lnTo>
                <a:lnTo>
                  <a:pt x="118434" y="86701"/>
                </a:lnTo>
                <a:lnTo>
                  <a:pt x="119021" y="86701"/>
                </a:lnTo>
                <a:lnTo>
                  <a:pt x="119217" y="86701"/>
                </a:lnTo>
                <a:lnTo>
                  <a:pt x="119021" y="86073"/>
                </a:lnTo>
                <a:lnTo>
                  <a:pt x="119217" y="86073"/>
                </a:lnTo>
                <a:lnTo>
                  <a:pt x="119413" y="86073"/>
                </a:lnTo>
                <a:lnTo>
                  <a:pt x="119413" y="85758"/>
                </a:lnTo>
                <a:lnTo>
                  <a:pt x="119608" y="85444"/>
                </a:lnTo>
                <a:lnTo>
                  <a:pt x="120000" y="84816"/>
                </a:lnTo>
                <a:lnTo>
                  <a:pt x="119804" y="84816"/>
                </a:lnTo>
                <a:lnTo>
                  <a:pt x="119608" y="84187"/>
                </a:lnTo>
                <a:lnTo>
                  <a:pt x="119804" y="84187"/>
                </a:lnTo>
                <a:lnTo>
                  <a:pt x="119804" y="83874"/>
                </a:lnTo>
                <a:lnTo>
                  <a:pt x="119608" y="83874"/>
                </a:lnTo>
                <a:lnTo>
                  <a:pt x="119608" y="83559"/>
                </a:lnTo>
                <a:lnTo>
                  <a:pt x="119804" y="83245"/>
                </a:lnTo>
                <a:lnTo>
                  <a:pt x="119804" y="82617"/>
                </a:lnTo>
                <a:lnTo>
                  <a:pt x="119804" y="82303"/>
                </a:lnTo>
                <a:lnTo>
                  <a:pt x="119608" y="81989"/>
                </a:lnTo>
                <a:lnTo>
                  <a:pt x="119608" y="81675"/>
                </a:lnTo>
                <a:lnTo>
                  <a:pt x="119413" y="81989"/>
                </a:lnTo>
                <a:lnTo>
                  <a:pt x="119217" y="81675"/>
                </a:lnTo>
                <a:lnTo>
                  <a:pt x="119217" y="81989"/>
                </a:lnTo>
                <a:lnTo>
                  <a:pt x="119217" y="82617"/>
                </a:lnTo>
                <a:lnTo>
                  <a:pt x="119021" y="82617"/>
                </a:lnTo>
                <a:lnTo>
                  <a:pt x="118825" y="82303"/>
                </a:lnTo>
                <a:lnTo>
                  <a:pt x="119021" y="81989"/>
                </a:lnTo>
                <a:lnTo>
                  <a:pt x="119021" y="81675"/>
                </a:lnTo>
                <a:lnTo>
                  <a:pt x="118629" y="81360"/>
                </a:lnTo>
                <a:lnTo>
                  <a:pt x="118238" y="81360"/>
                </a:lnTo>
                <a:lnTo>
                  <a:pt x="118042" y="81046"/>
                </a:lnTo>
                <a:lnTo>
                  <a:pt x="118042" y="80732"/>
                </a:lnTo>
                <a:lnTo>
                  <a:pt x="117847" y="80418"/>
                </a:lnTo>
                <a:lnTo>
                  <a:pt x="117455" y="80104"/>
                </a:lnTo>
                <a:lnTo>
                  <a:pt x="117063" y="80418"/>
                </a:lnTo>
                <a:lnTo>
                  <a:pt x="116868" y="80418"/>
                </a:lnTo>
                <a:lnTo>
                  <a:pt x="116868" y="81046"/>
                </a:lnTo>
                <a:lnTo>
                  <a:pt x="116672" y="81046"/>
                </a:lnTo>
                <a:lnTo>
                  <a:pt x="116281" y="80732"/>
                </a:lnTo>
                <a:lnTo>
                  <a:pt x="116084" y="81046"/>
                </a:lnTo>
                <a:lnTo>
                  <a:pt x="115545" y="81510"/>
                </a:lnTo>
                <a:lnTo>
                  <a:pt x="114967" y="82336"/>
                </a:lnTo>
                <a:lnTo>
                  <a:pt x="114714" y="82617"/>
                </a:lnTo>
                <a:lnTo>
                  <a:pt x="114518" y="82617"/>
                </a:lnTo>
                <a:lnTo>
                  <a:pt x="114323" y="82303"/>
                </a:lnTo>
                <a:lnTo>
                  <a:pt x="114127" y="82617"/>
                </a:lnTo>
                <a:lnTo>
                  <a:pt x="113931" y="82931"/>
                </a:lnTo>
                <a:lnTo>
                  <a:pt x="113931" y="83559"/>
                </a:lnTo>
                <a:lnTo>
                  <a:pt x="113539" y="83559"/>
                </a:lnTo>
                <a:lnTo>
                  <a:pt x="113344" y="82931"/>
                </a:lnTo>
                <a:lnTo>
                  <a:pt x="113344" y="82617"/>
                </a:lnTo>
                <a:lnTo>
                  <a:pt x="113344" y="82303"/>
                </a:lnTo>
                <a:lnTo>
                  <a:pt x="114323" y="82303"/>
                </a:lnTo>
                <a:lnTo>
                  <a:pt x="114518" y="81989"/>
                </a:lnTo>
                <a:lnTo>
                  <a:pt x="115106" y="81046"/>
                </a:lnTo>
                <a:lnTo>
                  <a:pt x="115302" y="81046"/>
                </a:lnTo>
                <a:lnTo>
                  <a:pt x="115497" y="80732"/>
                </a:lnTo>
                <a:lnTo>
                  <a:pt x="115497" y="81046"/>
                </a:lnTo>
                <a:lnTo>
                  <a:pt x="115693" y="81046"/>
                </a:lnTo>
                <a:lnTo>
                  <a:pt x="115693" y="80732"/>
                </a:lnTo>
                <a:lnTo>
                  <a:pt x="115693" y="80418"/>
                </a:lnTo>
                <a:lnTo>
                  <a:pt x="115889" y="80418"/>
                </a:lnTo>
                <a:lnTo>
                  <a:pt x="116084" y="80104"/>
                </a:lnTo>
                <a:lnTo>
                  <a:pt x="116084" y="80732"/>
                </a:lnTo>
                <a:lnTo>
                  <a:pt x="116476" y="80418"/>
                </a:lnTo>
                <a:lnTo>
                  <a:pt x="116672" y="80104"/>
                </a:lnTo>
                <a:lnTo>
                  <a:pt x="116672" y="79790"/>
                </a:lnTo>
                <a:lnTo>
                  <a:pt x="116868" y="80104"/>
                </a:lnTo>
                <a:lnTo>
                  <a:pt x="117063" y="79790"/>
                </a:lnTo>
                <a:lnTo>
                  <a:pt x="117259" y="79790"/>
                </a:lnTo>
                <a:lnTo>
                  <a:pt x="117455" y="79161"/>
                </a:lnTo>
                <a:lnTo>
                  <a:pt x="117651" y="78847"/>
                </a:lnTo>
                <a:lnTo>
                  <a:pt x="117651" y="78533"/>
                </a:lnTo>
                <a:lnTo>
                  <a:pt x="117455" y="78847"/>
                </a:lnTo>
                <a:lnTo>
                  <a:pt x="117259" y="78847"/>
                </a:lnTo>
                <a:lnTo>
                  <a:pt x="117063" y="78533"/>
                </a:lnTo>
                <a:lnTo>
                  <a:pt x="116868" y="78219"/>
                </a:lnTo>
                <a:lnTo>
                  <a:pt x="116868" y="77591"/>
                </a:lnTo>
                <a:lnTo>
                  <a:pt x="116672" y="77905"/>
                </a:lnTo>
                <a:lnTo>
                  <a:pt x="116476" y="77905"/>
                </a:lnTo>
                <a:lnTo>
                  <a:pt x="116476" y="78219"/>
                </a:lnTo>
                <a:lnTo>
                  <a:pt x="116476" y="78533"/>
                </a:lnTo>
                <a:lnTo>
                  <a:pt x="115889" y="78219"/>
                </a:lnTo>
                <a:lnTo>
                  <a:pt x="115889" y="78533"/>
                </a:lnTo>
                <a:lnTo>
                  <a:pt x="115693" y="77591"/>
                </a:lnTo>
                <a:lnTo>
                  <a:pt x="115497" y="77591"/>
                </a:lnTo>
                <a:lnTo>
                  <a:pt x="115497" y="76648"/>
                </a:lnTo>
                <a:lnTo>
                  <a:pt x="115302" y="76648"/>
                </a:lnTo>
                <a:lnTo>
                  <a:pt x="115302" y="76963"/>
                </a:lnTo>
                <a:lnTo>
                  <a:pt x="115106" y="76963"/>
                </a:lnTo>
                <a:lnTo>
                  <a:pt x="114910" y="76963"/>
                </a:lnTo>
                <a:lnTo>
                  <a:pt x="115106" y="76963"/>
                </a:lnTo>
                <a:lnTo>
                  <a:pt x="115106" y="76648"/>
                </a:lnTo>
                <a:lnTo>
                  <a:pt x="114910" y="76963"/>
                </a:lnTo>
                <a:lnTo>
                  <a:pt x="114714" y="76963"/>
                </a:lnTo>
                <a:lnTo>
                  <a:pt x="114518" y="77276"/>
                </a:lnTo>
                <a:lnTo>
                  <a:pt x="114518" y="76963"/>
                </a:lnTo>
                <a:lnTo>
                  <a:pt x="114127" y="76648"/>
                </a:lnTo>
                <a:lnTo>
                  <a:pt x="113931" y="76648"/>
                </a:lnTo>
                <a:lnTo>
                  <a:pt x="113344" y="76648"/>
                </a:lnTo>
                <a:lnTo>
                  <a:pt x="113539" y="76334"/>
                </a:lnTo>
                <a:lnTo>
                  <a:pt x="113344" y="75706"/>
                </a:lnTo>
                <a:lnTo>
                  <a:pt x="113344" y="74764"/>
                </a:lnTo>
                <a:lnTo>
                  <a:pt x="112952" y="74764"/>
                </a:lnTo>
                <a:lnTo>
                  <a:pt x="112757" y="74135"/>
                </a:lnTo>
                <a:lnTo>
                  <a:pt x="112365" y="73821"/>
                </a:lnTo>
                <a:lnTo>
                  <a:pt x="112169" y="73821"/>
                </a:lnTo>
                <a:lnTo>
                  <a:pt x="111778" y="73821"/>
                </a:lnTo>
                <a:lnTo>
                  <a:pt x="111778" y="72565"/>
                </a:lnTo>
                <a:lnTo>
                  <a:pt x="111386" y="72878"/>
                </a:lnTo>
                <a:lnTo>
                  <a:pt x="111386" y="72565"/>
                </a:lnTo>
                <a:lnTo>
                  <a:pt x="111191" y="72250"/>
                </a:lnTo>
                <a:lnTo>
                  <a:pt x="111386" y="72565"/>
                </a:lnTo>
                <a:lnTo>
                  <a:pt x="111252" y="72051"/>
                </a:lnTo>
                <a:lnTo>
                  <a:pt x="110817" y="72249"/>
                </a:lnTo>
                <a:lnTo>
                  <a:pt x="110799" y="72250"/>
                </a:lnTo>
                <a:lnTo>
                  <a:pt x="110995" y="71308"/>
                </a:lnTo>
                <a:lnTo>
                  <a:pt x="111191" y="71308"/>
                </a:lnTo>
                <a:lnTo>
                  <a:pt x="110603" y="70994"/>
                </a:lnTo>
                <a:lnTo>
                  <a:pt x="110603" y="70679"/>
                </a:lnTo>
                <a:lnTo>
                  <a:pt x="110995" y="70679"/>
                </a:lnTo>
                <a:lnTo>
                  <a:pt x="111191" y="70994"/>
                </a:lnTo>
                <a:lnTo>
                  <a:pt x="111582" y="70679"/>
                </a:lnTo>
                <a:lnTo>
                  <a:pt x="111778" y="70679"/>
                </a:lnTo>
                <a:lnTo>
                  <a:pt x="111778" y="70366"/>
                </a:lnTo>
                <a:lnTo>
                  <a:pt x="111973" y="70366"/>
                </a:lnTo>
                <a:lnTo>
                  <a:pt x="111973" y="70679"/>
                </a:lnTo>
                <a:lnTo>
                  <a:pt x="112169" y="70679"/>
                </a:lnTo>
                <a:lnTo>
                  <a:pt x="112169" y="70366"/>
                </a:lnTo>
                <a:lnTo>
                  <a:pt x="111973" y="70366"/>
                </a:lnTo>
                <a:lnTo>
                  <a:pt x="112169" y="70366"/>
                </a:lnTo>
                <a:lnTo>
                  <a:pt x="111973" y="70051"/>
                </a:lnTo>
                <a:lnTo>
                  <a:pt x="112169" y="69423"/>
                </a:lnTo>
                <a:lnTo>
                  <a:pt x="111973" y="69423"/>
                </a:lnTo>
                <a:lnTo>
                  <a:pt x="111582" y="69423"/>
                </a:lnTo>
                <a:lnTo>
                  <a:pt x="111386" y="69423"/>
                </a:lnTo>
                <a:lnTo>
                  <a:pt x="111386" y="68795"/>
                </a:lnTo>
                <a:lnTo>
                  <a:pt x="111191" y="68795"/>
                </a:lnTo>
                <a:lnTo>
                  <a:pt x="110995" y="68480"/>
                </a:lnTo>
                <a:lnTo>
                  <a:pt x="110799" y="68795"/>
                </a:lnTo>
                <a:lnTo>
                  <a:pt x="110603" y="68795"/>
                </a:lnTo>
                <a:lnTo>
                  <a:pt x="110921" y="68089"/>
                </a:lnTo>
                <a:lnTo>
                  <a:pt x="111090" y="67511"/>
                </a:lnTo>
                <a:lnTo>
                  <a:pt x="111191" y="66911"/>
                </a:lnTo>
                <a:lnTo>
                  <a:pt x="110799" y="66911"/>
                </a:lnTo>
                <a:lnTo>
                  <a:pt x="110799" y="66596"/>
                </a:lnTo>
                <a:lnTo>
                  <a:pt x="110799" y="66281"/>
                </a:lnTo>
                <a:lnTo>
                  <a:pt x="110603" y="66281"/>
                </a:lnTo>
                <a:lnTo>
                  <a:pt x="110212" y="66281"/>
                </a:lnTo>
                <a:lnTo>
                  <a:pt x="110407" y="66281"/>
                </a:lnTo>
                <a:lnTo>
                  <a:pt x="110407" y="65653"/>
                </a:lnTo>
                <a:lnTo>
                  <a:pt x="110212" y="65653"/>
                </a:lnTo>
                <a:lnTo>
                  <a:pt x="110016" y="65653"/>
                </a:lnTo>
                <a:lnTo>
                  <a:pt x="110016" y="65340"/>
                </a:lnTo>
                <a:lnTo>
                  <a:pt x="110212" y="65025"/>
                </a:lnTo>
                <a:lnTo>
                  <a:pt x="110407" y="64712"/>
                </a:lnTo>
                <a:lnTo>
                  <a:pt x="110212" y="64397"/>
                </a:lnTo>
                <a:lnTo>
                  <a:pt x="109037" y="64397"/>
                </a:lnTo>
                <a:lnTo>
                  <a:pt x="109037" y="63769"/>
                </a:lnTo>
                <a:lnTo>
                  <a:pt x="109233" y="63769"/>
                </a:lnTo>
                <a:lnTo>
                  <a:pt x="109428" y="63769"/>
                </a:lnTo>
                <a:lnTo>
                  <a:pt x="109625" y="63454"/>
                </a:lnTo>
                <a:lnTo>
                  <a:pt x="109793" y="62937"/>
                </a:lnTo>
                <a:lnTo>
                  <a:pt x="109392" y="62662"/>
                </a:lnTo>
                <a:lnTo>
                  <a:pt x="109233" y="62513"/>
                </a:lnTo>
                <a:lnTo>
                  <a:pt x="109233" y="62198"/>
                </a:lnTo>
                <a:lnTo>
                  <a:pt x="109428" y="62198"/>
                </a:lnTo>
                <a:lnTo>
                  <a:pt x="109428" y="61884"/>
                </a:lnTo>
                <a:lnTo>
                  <a:pt x="109428" y="61570"/>
                </a:lnTo>
                <a:lnTo>
                  <a:pt x="109233" y="61884"/>
                </a:lnTo>
                <a:lnTo>
                  <a:pt x="109233" y="61255"/>
                </a:lnTo>
                <a:lnTo>
                  <a:pt x="108841" y="61255"/>
                </a:lnTo>
                <a:lnTo>
                  <a:pt x="108450" y="61570"/>
                </a:lnTo>
                <a:lnTo>
                  <a:pt x="108450" y="60627"/>
                </a:lnTo>
                <a:lnTo>
                  <a:pt x="108254" y="60627"/>
                </a:lnTo>
                <a:lnTo>
                  <a:pt x="108058" y="59999"/>
                </a:lnTo>
                <a:lnTo>
                  <a:pt x="107862" y="59685"/>
                </a:lnTo>
                <a:lnTo>
                  <a:pt x="108058" y="58743"/>
                </a:lnTo>
                <a:lnTo>
                  <a:pt x="108254" y="58743"/>
                </a:lnTo>
                <a:lnTo>
                  <a:pt x="108254" y="58115"/>
                </a:lnTo>
                <a:lnTo>
                  <a:pt x="108254" y="57800"/>
                </a:lnTo>
                <a:lnTo>
                  <a:pt x="108058" y="57800"/>
                </a:lnTo>
                <a:lnTo>
                  <a:pt x="107862" y="57800"/>
                </a:lnTo>
                <a:lnTo>
                  <a:pt x="107862" y="56229"/>
                </a:lnTo>
                <a:lnTo>
                  <a:pt x="107275" y="56229"/>
                </a:lnTo>
                <a:lnTo>
                  <a:pt x="107080" y="56858"/>
                </a:lnTo>
                <a:lnTo>
                  <a:pt x="107275" y="57172"/>
                </a:lnTo>
                <a:lnTo>
                  <a:pt x="107080" y="57486"/>
                </a:lnTo>
                <a:lnTo>
                  <a:pt x="106884" y="57486"/>
                </a:lnTo>
                <a:lnTo>
                  <a:pt x="106884" y="57800"/>
                </a:lnTo>
                <a:lnTo>
                  <a:pt x="106688" y="58115"/>
                </a:lnTo>
                <a:lnTo>
                  <a:pt x="106884" y="58115"/>
                </a:lnTo>
                <a:lnTo>
                  <a:pt x="106884" y="58428"/>
                </a:lnTo>
                <a:lnTo>
                  <a:pt x="106688" y="58743"/>
                </a:lnTo>
                <a:lnTo>
                  <a:pt x="106492" y="58743"/>
                </a:lnTo>
                <a:lnTo>
                  <a:pt x="106297" y="58743"/>
                </a:lnTo>
                <a:lnTo>
                  <a:pt x="106297" y="59371"/>
                </a:lnTo>
                <a:lnTo>
                  <a:pt x="106688" y="59685"/>
                </a:lnTo>
                <a:lnTo>
                  <a:pt x="106688" y="59999"/>
                </a:lnTo>
                <a:lnTo>
                  <a:pt x="106297" y="59999"/>
                </a:lnTo>
                <a:lnTo>
                  <a:pt x="106101" y="60942"/>
                </a:lnTo>
                <a:lnTo>
                  <a:pt x="105710" y="61570"/>
                </a:lnTo>
                <a:lnTo>
                  <a:pt x="105905" y="62513"/>
                </a:lnTo>
                <a:lnTo>
                  <a:pt x="105710" y="62513"/>
                </a:lnTo>
                <a:lnTo>
                  <a:pt x="105317" y="62198"/>
                </a:lnTo>
                <a:lnTo>
                  <a:pt x="105122" y="62198"/>
                </a:lnTo>
                <a:lnTo>
                  <a:pt x="105122" y="62826"/>
                </a:lnTo>
                <a:lnTo>
                  <a:pt x="104926" y="63769"/>
                </a:lnTo>
                <a:lnTo>
                  <a:pt x="104535" y="63769"/>
                </a:lnTo>
                <a:lnTo>
                  <a:pt x="104144" y="63769"/>
                </a:lnTo>
                <a:lnTo>
                  <a:pt x="104144" y="64082"/>
                </a:lnTo>
                <a:lnTo>
                  <a:pt x="104144" y="64397"/>
                </a:lnTo>
                <a:lnTo>
                  <a:pt x="103947" y="64397"/>
                </a:lnTo>
                <a:lnTo>
                  <a:pt x="103947" y="64082"/>
                </a:lnTo>
                <a:lnTo>
                  <a:pt x="103752" y="63454"/>
                </a:lnTo>
                <a:lnTo>
                  <a:pt x="103556" y="63141"/>
                </a:lnTo>
                <a:lnTo>
                  <a:pt x="103360" y="63141"/>
                </a:lnTo>
                <a:lnTo>
                  <a:pt x="103360" y="62826"/>
                </a:lnTo>
                <a:lnTo>
                  <a:pt x="103360" y="62513"/>
                </a:lnTo>
                <a:lnTo>
                  <a:pt x="103165" y="62513"/>
                </a:lnTo>
                <a:lnTo>
                  <a:pt x="102969" y="62513"/>
                </a:lnTo>
                <a:lnTo>
                  <a:pt x="102969" y="62826"/>
                </a:lnTo>
                <a:lnTo>
                  <a:pt x="102969" y="63141"/>
                </a:lnTo>
                <a:lnTo>
                  <a:pt x="102773" y="63141"/>
                </a:lnTo>
                <a:lnTo>
                  <a:pt x="102773" y="63454"/>
                </a:lnTo>
                <a:lnTo>
                  <a:pt x="102577" y="62826"/>
                </a:lnTo>
                <a:lnTo>
                  <a:pt x="102577" y="62198"/>
                </a:lnTo>
                <a:lnTo>
                  <a:pt x="102381" y="61570"/>
                </a:lnTo>
                <a:lnTo>
                  <a:pt x="101599" y="61570"/>
                </a:lnTo>
                <a:lnTo>
                  <a:pt x="101599" y="61255"/>
                </a:lnTo>
                <a:lnTo>
                  <a:pt x="101207" y="60942"/>
                </a:lnTo>
                <a:lnTo>
                  <a:pt x="101207" y="61255"/>
                </a:lnTo>
                <a:lnTo>
                  <a:pt x="101011" y="61255"/>
                </a:lnTo>
                <a:lnTo>
                  <a:pt x="100620" y="60627"/>
                </a:lnTo>
                <a:lnTo>
                  <a:pt x="100424" y="60627"/>
                </a:lnTo>
                <a:lnTo>
                  <a:pt x="100620" y="60314"/>
                </a:lnTo>
                <a:lnTo>
                  <a:pt x="100228" y="60314"/>
                </a:lnTo>
                <a:lnTo>
                  <a:pt x="100424" y="59999"/>
                </a:lnTo>
                <a:lnTo>
                  <a:pt x="100620" y="59685"/>
                </a:lnTo>
                <a:lnTo>
                  <a:pt x="100620" y="58115"/>
                </a:lnTo>
                <a:lnTo>
                  <a:pt x="100228" y="57800"/>
                </a:lnTo>
                <a:lnTo>
                  <a:pt x="100424" y="57800"/>
                </a:lnTo>
                <a:lnTo>
                  <a:pt x="100228" y="56858"/>
                </a:lnTo>
                <a:lnTo>
                  <a:pt x="100815" y="56544"/>
                </a:lnTo>
                <a:lnTo>
                  <a:pt x="100815" y="56229"/>
                </a:lnTo>
                <a:lnTo>
                  <a:pt x="100546" y="56006"/>
                </a:lnTo>
                <a:lnTo>
                  <a:pt x="100730" y="55209"/>
                </a:lnTo>
                <a:lnTo>
                  <a:pt x="101054" y="54374"/>
                </a:lnTo>
                <a:lnTo>
                  <a:pt x="101207" y="54031"/>
                </a:lnTo>
                <a:lnTo>
                  <a:pt x="100815" y="54031"/>
                </a:lnTo>
                <a:lnTo>
                  <a:pt x="100620" y="54659"/>
                </a:lnTo>
                <a:lnTo>
                  <a:pt x="100424" y="54345"/>
                </a:lnTo>
                <a:lnTo>
                  <a:pt x="99865" y="54192"/>
                </a:lnTo>
                <a:lnTo>
                  <a:pt x="99546" y="54092"/>
                </a:lnTo>
                <a:lnTo>
                  <a:pt x="99622" y="53831"/>
                </a:lnTo>
                <a:lnTo>
                  <a:pt x="100032" y="53402"/>
                </a:lnTo>
                <a:lnTo>
                  <a:pt x="100032" y="53088"/>
                </a:lnTo>
                <a:lnTo>
                  <a:pt x="99360" y="52940"/>
                </a:lnTo>
                <a:lnTo>
                  <a:pt x="98730" y="52929"/>
                </a:lnTo>
                <a:lnTo>
                  <a:pt x="98076" y="52841"/>
                </a:lnTo>
                <a:lnTo>
                  <a:pt x="97879" y="52774"/>
                </a:lnTo>
                <a:lnTo>
                  <a:pt x="97879" y="51832"/>
                </a:lnTo>
                <a:lnTo>
                  <a:pt x="97488" y="51832"/>
                </a:lnTo>
                <a:lnTo>
                  <a:pt x="97488" y="52146"/>
                </a:lnTo>
                <a:lnTo>
                  <a:pt x="97488" y="51832"/>
                </a:lnTo>
                <a:lnTo>
                  <a:pt x="97488" y="51203"/>
                </a:lnTo>
                <a:lnTo>
                  <a:pt x="97291" y="50889"/>
                </a:lnTo>
                <a:lnTo>
                  <a:pt x="96900" y="50889"/>
                </a:lnTo>
                <a:lnTo>
                  <a:pt x="96704" y="50575"/>
                </a:lnTo>
                <a:lnTo>
                  <a:pt x="96704" y="49947"/>
                </a:lnTo>
                <a:lnTo>
                  <a:pt x="96704" y="49633"/>
                </a:lnTo>
                <a:lnTo>
                  <a:pt x="96509" y="49947"/>
                </a:lnTo>
                <a:lnTo>
                  <a:pt x="96313" y="49633"/>
                </a:lnTo>
                <a:lnTo>
                  <a:pt x="96117" y="49005"/>
                </a:lnTo>
                <a:lnTo>
                  <a:pt x="95725" y="48690"/>
                </a:lnTo>
                <a:lnTo>
                  <a:pt x="95530" y="49005"/>
                </a:lnTo>
                <a:lnTo>
                  <a:pt x="95138" y="48690"/>
                </a:lnTo>
                <a:lnTo>
                  <a:pt x="95138" y="48376"/>
                </a:lnTo>
                <a:lnTo>
                  <a:pt x="94570" y="48931"/>
                </a:lnTo>
                <a:lnTo>
                  <a:pt x="93890" y="49786"/>
                </a:lnTo>
                <a:lnTo>
                  <a:pt x="93768" y="49947"/>
                </a:lnTo>
                <a:lnTo>
                  <a:pt x="93377" y="50261"/>
                </a:lnTo>
                <a:lnTo>
                  <a:pt x="92985" y="49633"/>
                </a:lnTo>
                <a:lnTo>
                  <a:pt x="92789" y="49633"/>
                </a:lnTo>
                <a:lnTo>
                  <a:pt x="92131" y="49745"/>
                </a:lnTo>
                <a:lnTo>
                  <a:pt x="91496" y="49672"/>
                </a:lnTo>
                <a:lnTo>
                  <a:pt x="91419" y="49633"/>
                </a:lnTo>
                <a:lnTo>
                  <a:pt x="91223" y="49318"/>
                </a:lnTo>
                <a:lnTo>
                  <a:pt x="90636" y="49318"/>
                </a:lnTo>
                <a:lnTo>
                  <a:pt x="90244" y="49005"/>
                </a:lnTo>
                <a:lnTo>
                  <a:pt x="89657" y="49005"/>
                </a:lnTo>
                <a:lnTo>
                  <a:pt x="89657" y="49318"/>
                </a:lnTo>
                <a:lnTo>
                  <a:pt x="89462" y="49633"/>
                </a:lnTo>
                <a:lnTo>
                  <a:pt x="89070" y="49633"/>
                </a:lnTo>
                <a:lnTo>
                  <a:pt x="88874" y="49947"/>
                </a:lnTo>
                <a:lnTo>
                  <a:pt x="88874" y="50261"/>
                </a:lnTo>
                <a:lnTo>
                  <a:pt x="88874" y="50575"/>
                </a:lnTo>
                <a:lnTo>
                  <a:pt x="89070" y="50889"/>
                </a:lnTo>
                <a:lnTo>
                  <a:pt x="89265" y="50889"/>
                </a:lnTo>
                <a:lnTo>
                  <a:pt x="89657" y="50889"/>
                </a:lnTo>
                <a:lnTo>
                  <a:pt x="89657" y="51517"/>
                </a:lnTo>
                <a:lnTo>
                  <a:pt x="89265" y="51517"/>
                </a:lnTo>
                <a:lnTo>
                  <a:pt x="89462" y="52146"/>
                </a:lnTo>
                <a:lnTo>
                  <a:pt x="89462" y="52460"/>
                </a:lnTo>
                <a:lnTo>
                  <a:pt x="88874" y="53716"/>
                </a:lnTo>
                <a:lnTo>
                  <a:pt x="88678" y="54031"/>
                </a:lnTo>
                <a:lnTo>
                  <a:pt x="88874" y="54659"/>
                </a:lnTo>
                <a:lnTo>
                  <a:pt x="89070" y="54659"/>
                </a:lnTo>
                <a:lnTo>
                  <a:pt x="89265" y="54345"/>
                </a:lnTo>
                <a:lnTo>
                  <a:pt x="89462" y="54659"/>
                </a:lnTo>
                <a:lnTo>
                  <a:pt x="89265" y="54659"/>
                </a:lnTo>
                <a:lnTo>
                  <a:pt x="89070" y="54973"/>
                </a:lnTo>
                <a:lnTo>
                  <a:pt x="89070" y="55601"/>
                </a:lnTo>
                <a:lnTo>
                  <a:pt x="89070" y="56544"/>
                </a:lnTo>
                <a:lnTo>
                  <a:pt x="89265" y="56858"/>
                </a:lnTo>
                <a:lnTo>
                  <a:pt x="89265" y="57486"/>
                </a:lnTo>
                <a:lnTo>
                  <a:pt x="89657" y="57486"/>
                </a:lnTo>
                <a:lnTo>
                  <a:pt x="89657" y="58115"/>
                </a:lnTo>
                <a:lnTo>
                  <a:pt x="89462" y="58115"/>
                </a:lnTo>
                <a:lnTo>
                  <a:pt x="89462" y="58428"/>
                </a:lnTo>
                <a:lnTo>
                  <a:pt x="89462" y="58743"/>
                </a:lnTo>
                <a:lnTo>
                  <a:pt x="89265" y="58743"/>
                </a:lnTo>
                <a:lnTo>
                  <a:pt x="88874" y="58743"/>
                </a:lnTo>
                <a:lnTo>
                  <a:pt x="88678" y="59371"/>
                </a:lnTo>
                <a:lnTo>
                  <a:pt x="89070" y="59371"/>
                </a:lnTo>
                <a:lnTo>
                  <a:pt x="88874" y="59685"/>
                </a:lnTo>
                <a:lnTo>
                  <a:pt x="89070" y="59999"/>
                </a:lnTo>
                <a:lnTo>
                  <a:pt x="88245" y="60486"/>
                </a:lnTo>
                <a:lnTo>
                  <a:pt x="87841" y="61025"/>
                </a:lnTo>
                <a:lnTo>
                  <a:pt x="87537" y="62063"/>
                </a:lnTo>
                <a:lnTo>
                  <a:pt x="87504" y="62198"/>
                </a:lnTo>
                <a:lnTo>
                  <a:pt x="87699" y="62198"/>
                </a:lnTo>
                <a:lnTo>
                  <a:pt x="87699" y="62513"/>
                </a:lnTo>
                <a:lnTo>
                  <a:pt x="88091" y="62826"/>
                </a:lnTo>
                <a:lnTo>
                  <a:pt x="88091" y="62513"/>
                </a:lnTo>
                <a:lnTo>
                  <a:pt x="88287" y="62826"/>
                </a:lnTo>
                <a:lnTo>
                  <a:pt x="88483" y="63141"/>
                </a:lnTo>
                <a:lnTo>
                  <a:pt x="88483" y="63454"/>
                </a:lnTo>
                <a:lnTo>
                  <a:pt x="88678" y="63769"/>
                </a:lnTo>
                <a:lnTo>
                  <a:pt x="89265" y="63769"/>
                </a:lnTo>
                <a:lnTo>
                  <a:pt x="89265" y="64712"/>
                </a:lnTo>
                <a:lnTo>
                  <a:pt x="89462" y="65025"/>
                </a:lnTo>
                <a:lnTo>
                  <a:pt x="89657" y="65340"/>
                </a:lnTo>
                <a:lnTo>
                  <a:pt x="89462" y="65653"/>
                </a:lnTo>
                <a:lnTo>
                  <a:pt x="89657" y="65968"/>
                </a:lnTo>
                <a:lnTo>
                  <a:pt x="89853" y="66281"/>
                </a:lnTo>
                <a:lnTo>
                  <a:pt x="90049" y="66281"/>
                </a:lnTo>
                <a:lnTo>
                  <a:pt x="90244" y="66911"/>
                </a:lnTo>
                <a:lnTo>
                  <a:pt x="90049" y="67539"/>
                </a:lnTo>
                <a:lnTo>
                  <a:pt x="90244" y="68167"/>
                </a:lnTo>
                <a:lnTo>
                  <a:pt x="90440" y="68480"/>
                </a:lnTo>
                <a:lnTo>
                  <a:pt x="90832" y="68795"/>
                </a:lnTo>
                <a:lnTo>
                  <a:pt x="90644" y="69816"/>
                </a:lnTo>
                <a:lnTo>
                  <a:pt x="90499" y="70696"/>
                </a:lnTo>
                <a:lnTo>
                  <a:pt x="90440" y="71919"/>
                </a:lnTo>
                <a:lnTo>
                  <a:pt x="90440" y="71937"/>
                </a:lnTo>
                <a:lnTo>
                  <a:pt x="90636" y="71937"/>
                </a:lnTo>
                <a:lnTo>
                  <a:pt x="90757" y="71052"/>
                </a:lnTo>
                <a:lnTo>
                  <a:pt x="90860" y="71042"/>
                </a:lnTo>
                <a:lnTo>
                  <a:pt x="91002" y="71570"/>
                </a:lnTo>
                <a:lnTo>
                  <a:pt x="91223" y="72250"/>
                </a:lnTo>
                <a:lnTo>
                  <a:pt x="90832" y="72565"/>
                </a:lnTo>
                <a:lnTo>
                  <a:pt x="90636" y="72565"/>
                </a:lnTo>
                <a:lnTo>
                  <a:pt x="90440" y="72565"/>
                </a:lnTo>
                <a:lnTo>
                  <a:pt x="90244" y="72565"/>
                </a:lnTo>
                <a:lnTo>
                  <a:pt x="90440" y="73193"/>
                </a:lnTo>
                <a:lnTo>
                  <a:pt x="90244" y="73507"/>
                </a:lnTo>
                <a:lnTo>
                  <a:pt x="89657" y="73821"/>
                </a:lnTo>
                <a:lnTo>
                  <a:pt x="89657" y="74135"/>
                </a:lnTo>
                <a:lnTo>
                  <a:pt x="89462" y="74449"/>
                </a:lnTo>
                <a:lnTo>
                  <a:pt x="89657" y="74764"/>
                </a:lnTo>
                <a:lnTo>
                  <a:pt x="89462" y="75077"/>
                </a:lnTo>
                <a:lnTo>
                  <a:pt x="89265" y="75392"/>
                </a:lnTo>
                <a:lnTo>
                  <a:pt x="88874" y="75706"/>
                </a:lnTo>
                <a:lnTo>
                  <a:pt x="88678" y="76020"/>
                </a:lnTo>
                <a:lnTo>
                  <a:pt x="88678" y="76334"/>
                </a:lnTo>
                <a:lnTo>
                  <a:pt x="88483" y="76334"/>
                </a:lnTo>
                <a:lnTo>
                  <a:pt x="88287" y="76648"/>
                </a:lnTo>
                <a:lnTo>
                  <a:pt x="88287" y="76334"/>
                </a:lnTo>
                <a:lnTo>
                  <a:pt x="88091" y="76648"/>
                </a:lnTo>
                <a:lnTo>
                  <a:pt x="87895" y="76648"/>
                </a:lnTo>
                <a:lnTo>
                  <a:pt x="87895" y="76963"/>
                </a:lnTo>
                <a:lnTo>
                  <a:pt x="87895" y="77276"/>
                </a:lnTo>
                <a:lnTo>
                  <a:pt x="87504" y="77276"/>
                </a:lnTo>
                <a:lnTo>
                  <a:pt x="87112" y="77276"/>
                </a:lnTo>
                <a:lnTo>
                  <a:pt x="86917" y="77591"/>
                </a:lnTo>
                <a:lnTo>
                  <a:pt x="86917" y="77905"/>
                </a:lnTo>
                <a:lnTo>
                  <a:pt x="86771" y="78908"/>
                </a:lnTo>
                <a:lnTo>
                  <a:pt x="86879" y="80022"/>
                </a:lnTo>
                <a:lnTo>
                  <a:pt x="86917" y="80104"/>
                </a:lnTo>
                <a:lnTo>
                  <a:pt x="87504" y="80732"/>
                </a:lnTo>
                <a:lnTo>
                  <a:pt x="87590" y="81726"/>
                </a:lnTo>
                <a:lnTo>
                  <a:pt x="87559" y="82857"/>
                </a:lnTo>
                <a:lnTo>
                  <a:pt x="87508" y="83914"/>
                </a:lnTo>
                <a:lnTo>
                  <a:pt x="87504" y="84187"/>
                </a:lnTo>
                <a:lnTo>
                  <a:pt x="87699" y="84502"/>
                </a:lnTo>
                <a:lnTo>
                  <a:pt x="87895" y="85130"/>
                </a:lnTo>
                <a:lnTo>
                  <a:pt x="87504" y="85130"/>
                </a:lnTo>
                <a:lnTo>
                  <a:pt x="87895" y="85444"/>
                </a:lnTo>
                <a:lnTo>
                  <a:pt x="88287" y="85758"/>
                </a:lnTo>
                <a:lnTo>
                  <a:pt x="87895" y="85758"/>
                </a:lnTo>
                <a:lnTo>
                  <a:pt x="87308" y="87329"/>
                </a:lnTo>
                <a:lnTo>
                  <a:pt x="87308" y="87643"/>
                </a:lnTo>
                <a:lnTo>
                  <a:pt x="87504" y="88272"/>
                </a:lnTo>
                <a:lnTo>
                  <a:pt x="87504" y="87957"/>
                </a:lnTo>
                <a:lnTo>
                  <a:pt x="87504" y="88272"/>
                </a:lnTo>
                <a:lnTo>
                  <a:pt x="87112" y="88585"/>
                </a:lnTo>
                <a:lnTo>
                  <a:pt x="87112" y="88272"/>
                </a:lnTo>
                <a:lnTo>
                  <a:pt x="86917" y="88272"/>
                </a:lnTo>
                <a:lnTo>
                  <a:pt x="86721" y="88272"/>
                </a:lnTo>
                <a:lnTo>
                  <a:pt x="86721" y="88900"/>
                </a:lnTo>
                <a:lnTo>
                  <a:pt x="86525" y="88900"/>
                </a:lnTo>
                <a:lnTo>
                  <a:pt x="86525" y="89528"/>
                </a:lnTo>
                <a:lnTo>
                  <a:pt x="85849" y="89254"/>
                </a:lnTo>
                <a:lnTo>
                  <a:pt x="85182" y="89213"/>
                </a:lnTo>
                <a:lnTo>
                  <a:pt x="85154" y="89213"/>
                </a:lnTo>
                <a:lnTo>
                  <a:pt x="85154" y="88900"/>
                </a:lnTo>
                <a:lnTo>
                  <a:pt x="85351" y="88900"/>
                </a:lnTo>
                <a:lnTo>
                  <a:pt x="84763" y="87957"/>
                </a:lnTo>
                <a:lnTo>
                  <a:pt x="84567" y="87643"/>
                </a:lnTo>
                <a:lnTo>
                  <a:pt x="83784" y="86701"/>
                </a:lnTo>
                <a:lnTo>
                  <a:pt x="83588" y="86073"/>
                </a:lnTo>
                <a:lnTo>
                  <a:pt x="83980" y="86386"/>
                </a:lnTo>
                <a:lnTo>
                  <a:pt x="83980" y="86073"/>
                </a:lnTo>
                <a:lnTo>
                  <a:pt x="83690" y="85082"/>
                </a:lnTo>
                <a:lnTo>
                  <a:pt x="83232" y="84200"/>
                </a:lnTo>
                <a:lnTo>
                  <a:pt x="83197" y="84187"/>
                </a:lnTo>
                <a:lnTo>
                  <a:pt x="83001" y="84187"/>
                </a:lnTo>
                <a:lnTo>
                  <a:pt x="83030" y="83340"/>
                </a:lnTo>
                <a:lnTo>
                  <a:pt x="83077" y="82068"/>
                </a:lnTo>
                <a:lnTo>
                  <a:pt x="83081" y="80823"/>
                </a:lnTo>
                <a:lnTo>
                  <a:pt x="83001" y="80104"/>
                </a:lnTo>
                <a:lnTo>
                  <a:pt x="82806" y="79790"/>
                </a:lnTo>
                <a:lnTo>
                  <a:pt x="82806" y="79161"/>
                </a:lnTo>
                <a:lnTo>
                  <a:pt x="83001" y="78533"/>
                </a:lnTo>
                <a:lnTo>
                  <a:pt x="83001" y="78219"/>
                </a:lnTo>
                <a:lnTo>
                  <a:pt x="83197" y="77591"/>
                </a:lnTo>
                <a:lnTo>
                  <a:pt x="83001" y="77276"/>
                </a:lnTo>
                <a:lnTo>
                  <a:pt x="83001" y="76648"/>
                </a:lnTo>
                <a:lnTo>
                  <a:pt x="82806" y="76648"/>
                </a:lnTo>
                <a:lnTo>
                  <a:pt x="82022" y="76020"/>
                </a:lnTo>
                <a:lnTo>
                  <a:pt x="81631" y="75706"/>
                </a:lnTo>
                <a:lnTo>
                  <a:pt x="81827" y="76334"/>
                </a:lnTo>
                <a:lnTo>
                  <a:pt x="81435" y="76020"/>
                </a:lnTo>
                <a:lnTo>
                  <a:pt x="81043" y="75706"/>
                </a:lnTo>
                <a:lnTo>
                  <a:pt x="80424" y="75642"/>
                </a:lnTo>
                <a:lnTo>
                  <a:pt x="79803" y="75786"/>
                </a:lnTo>
                <a:lnTo>
                  <a:pt x="79282" y="75706"/>
                </a:lnTo>
                <a:lnTo>
                  <a:pt x="78891" y="75392"/>
                </a:lnTo>
                <a:lnTo>
                  <a:pt x="78695" y="75392"/>
                </a:lnTo>
                <a:lnTo>
                  <a:pt x="78695" y="74764"/>
                </a:lnTo>
                <a:lnTo>
                  <a:pt x="78499" y="74764"/>
                </a:lnTo>
                <a:lnTo>
                  <a:pt x="78303" y="75077"/>
                </a:lnTo>
                <a:lnTo>
                  <a:pt x="78107" y="74764"/>
                </a:lnTo>
                <a:lnTo>
                  <a:pt x="77912" y="74764"/>
                </a:lnTo>
                <a:lnTo>
                  <a:pt x="77912" y="74135"/>
                </a:lnTo>
                <a:lnTo>
                  <a:pt x="77520" y="73821"/>
                </a:lnTo>
                <a:lnTo>
                  <a:pt x="77325" y="74449"/>
                </a:lnTo>
                <a:lnTo>
                  <a:pt x="76933" y="74135"/>
                </a:lnTo>
                <a:lnTo>
                  <a:pt x="76541" y="73821"/>
                </a:lnTo>
                <a:lnTo>
                  <a:pt x="76346" y="73193"/>
                </a:lnTo>
                <a:lnTo>
                  <a:pt x="76346" y="72878"/>
                </a:lnTo>
                <a:lnTo>
                  <a:pt x="75954" y="72565"/>
                </a:lnTo>
                <a:lnTo>
                  <a:pt x="75758" y="72878"/>
                </a:lnTo>
                <a:lnTo>
                  <a:pt x="75367" y="72878"/>
                </a:lnTo>
                <a:lnTo>
                  <a:pt x="75367" y="71937"/>
                </a:lnTo>
                <a:lnTo>
                  <a:pt x="75367" y="71622"/>
                </a:lnTo>
                <a:lnTo>
                  <a:pt x="74975" y="71308"/>
                </a:lnTo>
                <a:lnTo>
                  <a:pt x="74975" y="70994"/>
                </a:lnTo>
                <a:lnTo>
                  <a:pt x="74975" y="70679"/>
                </a:lnTo>
                <a:lnTo>
                  <a:pt x="74780" y="70366"/>
                </a:lnTo>
                <a:lnTo>
                  <a:pt x="74388" y="70679"/>
                </a:lnTo>
                <a:lnTo>
                  <a:pt x="73996" y="70366"/>
                </a:lnTo>
                <a:lnTo>
                  <a:pt x="73801" y="69738"/>
                </a:lnTo>
                <a:lnTo>
                  <a:pt x="73605" y="69423"/>
                </a:lnTo>
                <a:lnTo>
                  <a:pt x="73409" y="69423"/>
                </a:lnTo>
                <a:lnTo>
                  <a:pt x="73214" y="69738"/>
                </a:lnTo>
                <a:lnTo>
                  <a:pt x="73017" y="69423"/>
                </a:lnTo>
                <a:lnTo>
                  <a:pt x="72822" y="69423"/>
                </a:lnTo>
                <a:lnTo>
                  <a:pt x="72626" y="68795"/>
                </a:lnTo>
                <a:lnTo>
                  <a:pt x="72430" y="68795"/>
                </a:lnTo>
                <a:lnTo>
                  <a:pt x="72235" y="68480"/>
                </a:lnTo>
                <a:lnTo>
                  <a:pt x="72039" y="68795"/>
                </a:lnTo>
                <a:lnTo>
                  <a:pt x="71843" y="68795"/>
                </a:lnTo>
                <a:lnTo>
                  <a:pt x="71647" y="68480"/>
                </a:lnTo>
                <a:lnTo>
                  <a:pt x="71256" y="67852"/>
                </a:lnTo>
                <a:lnTo>
                  <a:pt x="71060" y="67539"/>
                </a:lnTo>
                <a:lnTo>
                  <a:pt x="70380" y="67713"/>
                </a:lnTo>
                <a:lnTo>
                  <a:pt x="69656" y="68095"/>
                </a:lnTo>
                <a:lnTo>
                  <a:pt x="69102" y="68480"/>
                </a:lnTo>
                <a:lnTo>
                  <a:pt x="68984" y="67588"/>
                </a:lnTo>
                <a:lnTo>
                  <a:pt x="68768" y="66696"/>
                </a:lnTo>
                <a:lnTo>
                  <a:pt x="68711" y="66596"/>
                </a:lnTo>
                <a:lnTo>
                  <a:pt x="68711" y="66281"/>
                </a:lnTo>
                <a:lnTo>
                  <a:pt x="68515" y="65968"/>
                </a:lnTo>
                <a:lnTo>
                  <a:pt x="68319" y="65653"/>
                </a:lnTo>
                <a:lnTo>
                  <a:pt x="68319" y="65340"/>
                </a:lnTo>
                <a:lnTo>
                  <a:pt x="68515" y="65025"/>
                </a:lnTo>
                <a:lnTo>
                  <a:pt x="68319" y="64712"/>
                </a:lnTo>
                <a:lnTo>
                  <a:pt x="68319" y="64397"/>
                </a:lnTo>
                <a:lnTo>
                  <a:pt x="68124" y="64397"/>
                </a:lnTo>
                <a:lnTo>
                  <a:pt x="68124" y="64082"/>
                </a:lnTo>
                <a:lnTo>
                  <a:pt x="67928" y="64082"/>
                </a:lnTo>
                <a:lnTo>
                  <a:pt x="68124" y="63769"/>
                </a:lnTo>
                <a:lnTo>
                  <a:pt x="67928" y="63454"/>
                </a:lnTo>
                <a:lnTo>
                  <a:pt x="67732" y="62513"/>
                </a:lnTo>
                <a:lnTo>
                  <a:pt x="67536" y="62198"/>
                </a:lnTo>
                <a:lnTo>
                  <a:pt x="66750" y="62250"/>
                </a:lnTo>
                <a:lnTo>
                  <a:pt x="65978" y="62264"/>
                </a:lnTo>
                <a:lnTo>
                  <a:pt x="65454" y="62026"/>
                </a:lnTo>
                <a:lnTo>
                  <a:pt x="65383" y="61884"/>
                </a:lnTo>
                <a:lnTo>
                  <a:pt x="65188" y="61255"/>
                </a:lnTo>
                <a:lnTo>
                  <a:pt x="65383" y="60627"/>
                </a:lnTo>
                <a:lnTo>
                  <a:pt x="65188" y="59999"/>
                </a:lnTo>
                <a:lnTo>
                  <a:pt x="64796" y="59371"/>
                </a:lnTo>
                <a:lnTo>
                  <a:pt x="65188" y="59057"/>
                </a:lnTo>
                <a:lnTo>
                  <a:pt x="65188" y="58743"/>
                </a:lnTo>
                <a:lnTo>
                  <a:pt x="64991" y="57800"/>
                </a:lnTo>
                <a:lnTo>
                  <a:pt x="65188" y="57486"/>
                </a:lnTo>
                <a:lnTo>
                  <a:pt x="65188" y="57172"/>
                </a:lnTo>
                <a:lnTo>
                  <a:pt x="65774" y="56544"/>
                </a:lnTo>
                <a:lnTo>
                  <a:pt x="65774" y="55916"/>
                </a:lnTo>
                <a:lnTo>
                  <a:pt x="65579" y="55601"/>
                </a:lnTo>
                <a:lnTo>
                  <a:pt x="65579" y="55916"/>
                </a:lnTo>
                <a:lnTo>
                  <a:pt x="65383" y="55601"/>
                </a:lnTo>
                <a:lnTo>
                  <a:pt x="65579" y="55601"/>
                </a:lnTo>
                <a:lnTo>
                  <a:pt x="65579" y="54973"/>
                </a:lnTo>
                <a:lnTo>
                  <a:pt x="66558" y="54973"/>
                </a:lnTo>
                <a:lnTo>
                  <a:pt x="66558" y="54659"/>
                </a:lnTo>
                <a:lnTo>
                  <a:pt x="66166" y="54345"/>
                </a:lnTo>
                <a:lnTo>
                  <a:pt x="66361" y="54031"/>
                </a:lnTo>
                <a:lnTo>
                  <a:pt x="66361" y="53716"/>
                </a:lnTo>
                <a:lnTo>
                  <a:pt x="67340" y="52774"/>
                </a:lnTo>
                <a:lnTo>
                  <a:pt x="67340" y="52460"/>
                </a:lnTo>
                <a:lnTo>
                  <a:pt x="67145" y="52146"/>
                </a:lnTo>
                <a:lnTo>
                  <a:pt x="67340" y="52146"/>
                </a:lnTo>
                <a:lnTo>
                  <a:pt x="67340" y="51832"/>
                </a:lnTo>
                <a:lnTo>
                  <a:pt x="67928" y="51832"/>
                </a:lnTo>
                <a:lnTo>
                  <a:pt x="68124" y="51832"/>
                </a:lnTo>
                <a:lnTo>
                  <a:pt x="68124" y="50261"/>
                </a:lnTo>
                <a:lnTo>
                  <a:pt x="68515" y="50261"/>
                </a:lnTo>
                <a:lnTo>
                  <a:pt x="68711" y="50261"/>
                </a:lnTo>
                <a:lnTo>
                  <a:pt x="68515" y="49633"/>
                </a:lnTo>
                <a:lnTo>
                  <a:pt x="68711" y="49633"/>
                </a:lnTo>
                <a:lnTo>
                  <a:pt x="69494" y="49633"/>
                </a:lnTo>
                <a:lnTo>
                  <a:pt x="69298" y="49633"/>
                </a:lnTo>
                <a:lnTo>
                  <a:pt x="69298" y="49318"/>
                </a:lnTo>
                <a:lnTo>
                  <a:pt x="69102" y="49318"/>
                </a:lnTo>
                <a:lnTo>
                  <a:pt x="69102" y="49005"/>
                </a:lnTo>
                <a:lnTo>
                  <a:pt x="69690" y="49005"/>
                </a:lnTo>
                <a:lnTo>
                  <a:pt x="69885" y="48376"/>
                </a:lnTo>
                <a:lnTo>
                  <a:pt x="69494" y="48690"/>
                </a:lnTo>
                <a:lnTo>
                  <a:pt x="69494" y="48062"/>
                </a:lnTo>
                <a:lnTo>
                  <a:pt x="70175" y="48265"/>
                </a:lnTo>
                <a:lnTo>
                  <a:pt x="70730" y="48123"/>
                </a:lnTo>
                <a:lnTo>
                  <a:pt x="71256" y="47748"/>
                </a:lnTo>
                <a:lnTo>
                  <a:pt x="71451" y="47748"/>
                </a:lnTo>
                <a:lnTo>
                  <a:pt x="71451" y="47119"/>
                </a:lnTo>
                <a:lnTo>
                  <a:pt x="71451" y="46177"/>
                </a:lnTo>
                <a:lnTo>
                  <a:pt x="71060" y="46177"/>
                </a:lnTo>
                <a:lnTo>
                  <a:pt x="71060" y="45235"/>
                </a:lnTo>
                <a:lnTo>
                  <a:pt x="71647" y="45235"/>
                </a:lnTo>
                <a:lnTo>
                  <a:pt x="71843" y="44607"/>
                </a:lnTo>
                <a:lnTo>
                  <a:pt x="72039" y="44607"/>
                </a:lnTo>
                <a:lnTo>
                  <a:pt x="72039" y="43979"/>
                </a:lnTo>
                <a:lnTo>
                  <a:pt x="71647" y="43979"/>
                </a:lnTo>
                <a:lnTo>
                  <a:pt x="71843" y="43350"/>
                </a:lnTo>
                <a:lnTo>
                  <a:pt x="72039" y="42721"/>
                </a:lnTo>
                <a:lnTo>
                  <a:pt x="72822" y="42721"/>
                </a:lnTo>
                <a:lnTo>
                  <a:pt x="72822" y="42093"/>
                </a:lnTo>
                <a:lnTo>
                  <a:pt x="73493" y="42247"/>
                </a:lnTo>
                <a:lnTo>
                  <a:pt x="74182" y="42408"/>
                </a:lnTo>
                <a:lnTo>
                  <a:pt x="74192" y="42408"/>
                </a:lnTo>
                <a:lnTo>
                  <a:pt x="74192" y="42721"/>
                </a:lnTo>
                <a:lnTo>
                  <a:pt x="74192" y="43036"/>
                </a:lnTo>
                <a:lnTo>
                  <a:pt x="74388" y="43036"/>
                </a:lnTo>
                <a:lnTo>
                  <a:pt x="74584" y="42408"/>
                </a:lnTo>
                <a:lnTo>
                  <a:pt x="75171" y="42408"/>
                </a:lnTo>
                <a:lnTo>
                  <a:pt x="75367" y="42093"/>
                </a:lnTo>
                <a:lnTo>
                  <a:pt x="75562" y="41780"/>
                </a:lnTo>
                <a:lnTo>
                  <a:pt x="75758" y="41780"/>
                </a:lnTo>
                <a:lnTo>
                  <a:pt x="75692" y="40565"/>
                </a:lnTo>
                <a:lnTo>
                  <a:pt x="75884" y="39766"/>
                </a:lnTo>
                <a:lnTo>
                  <a:pt x="76332" y="38974"/>
                </a:lnTo>
                <a:lnTo>
                  <a:pt x="76346" y="38953"/>
                </a:lnTo>
                <a:lnTo>
                  <a:pt x="75681" y="38752"/>
                </a:lnTo>
                <a:lnTo>
                  <a:pt x="75016" y="38419"/>
                </a:lnTo>
                <a:lnTo>
                  <a:pt x="74584" y="38323"/>
                </a:lnTo>
                <a:lnTo>
                  <a:pt x="73823" y="38361"/>
                </a:lnTo>
                <a:lnTo>
                  <a:pt x="73085" y="38450"/>
                </a:lnTo>
                <a:lnTo>
                  <a:pt x="72396" y="38550"/>
                </a:lnTo>
                <a:lnTo>
                  <a:pt x="71779" y="38623"/>
                </a:lnTo>
                <a:lnTo>
                  <a:pt x="71451" y="38638"/>
                </a:lnTo>
                <a:lnTo>
                  <a:pt x="71647" y="38638"/>
                </a:lnTo>
                <a:lnTo>
                  <a:pt x="71451" y="38323"/>
                </a:lnTo>
                <a:lnTo>
                  <a:pt x="71647" y="38010"/>
                </a:lnTo>
                <a:lnTo>
                  <a:pt x="71843" y="38010"/>
                </a:lnTo>
                <a:lnTo>
                  <a:pt x="72039" y="38323"/>
                </a:lnTo>
                <a:lnTo>
                  <a:pt x="72235" y="38323"/>
                </a:lnTo>
                <a:lnTo>
                  <a:pt x="72430" y="38010"/>
                </a:lnTo>
                <a:lnTo>
                  <a:pt x="72822" y="38010"/>
                </a:lnTo>
                <a:lnTo>
                  <a:pt x="73017" y="38010"/>
                </a:lnTo>
                <a:lnTo>
                  <a:pt x="73017" y="37382"/>
                </a:lnTo>
                <a:lnTo>
                  <a:pt x="72822" y="37382"/>
                </a:lnTo>
                <a:lnTo>
                  <a:pt x="72626" y="37067"/>
                </a:lnTo>
                <a:lnTo>
                  <a:pt x="72822" y="37382"/>
                </a:lnTo>
                <a:lnTo>
                  <a:pt x="72822" y="36439"/>
                </a:lnTo>
                <a:lnTo>
                  <a:pt x="73314" y="36968"/>
                </a:lnTo>
                <a:lnTo>
                  <a:pt x="73923" y="37103"/>
                </a:lnTo>
                <a:lnTo>
                  <a:pt x="73996" y="37067"/>
                </a:lnTo>
                <a:lnTo>
                  <a:pt x="73996" y="36754"/>
                </a:lnTo>
                <a:lnTo>
                  <a:pt x="74388" y="36754"/>
                </a:lnTo>
                <a:lnTo>
                  <a:pt x="74780" y="37382"/>
                </a:lnTo>
                <a:lnTo>
                  <a:pt x="74975" y="37382"/>
                </a:lnTo>
                <a:lnTo>
                  <a:pt x="75171" y="37382"/>
                </a:lnTo>
                <a:lnTo>
                  <a:pt x="75171" y="37067"/>
                </a:lnTo>
                <a:lnTo>
                  <a:pt x="75367" y="37067"/>
                </a:lnTo>
                <a:lnTo>
                  <a:pt x="75803" y="37741"/>
                </a:lnTo>
                <a:lnTo>
                  <a:pt x="76394" y="38501"/>
                </a:lnTo>
                <a:lnTo>
                  <a:pt x="76541" y="38638"/>
                </a:lnTo>
                <a:lnTo>
                  <a:pt x="76737" y="38323"/>
                </a:lnTo>
                <a:lnTo>
                  <a:pt x="76933" y="38323"/>
                </a:lnTo>
                <a:lnTo>
                  <a:pt x="76933" y="38010"/>
                </a:lnTo>
                <a:lnTo>
                  <a:pt x="76737" y="38010"/>
                </a:lnTo>
                <a:lnTo>
                  <a:pt x="76933" y="37695"/>
                </a:lnTo>
                <a:lnTo>
                  <a:pt x="77182" y="37026"/>
                </a:lnTo>
                <a:lnTo>
                  <a:pt x="77349" y="36002"/>
                </a:lnTo>
                <a:lnTo>
                  <a:pt x="77325" y="35811"/>
                </a:lnTo>
                <a:lnTo>
                  <a:pt x="77325" y="35496"/>
                </a:lnTo>
                <a:lnTo>
                  <a:pt x="76933" y="35183"/>
                </a:lnTo>
                <a:lnTo>
                  <a:pt x="76933" y="34868"/>
                </a:lnTo>
                <a:lnTo>
                  <a:pt x="78107" y="34555"/>
                </a:lnTo>
                <a:lnTo>
                  <a:pt x="78969" y="35633"/>
                </a:lnTo>
                <a:lnTo>
                  <a:pt x="79258" y="35811"/>
                </a:lnTo>
                <a:lnTo>
                  <a:pt x="79282" y="35811"/>
                </a:lnTo>
                <a:lnTo>
                  <a:pt x="79086" y="36124"/>
                </a:lnTo>
                <a:lnTo>
                  <a:pt x="79673" y="36124"/>
                </a:lnTo>
                <a:lnTo>
                  <a:pt x="79673" y="35811"/>
                </a:lnTo>
                <a:lnTo>
                  <a:pt x="80065" y="35496"/>
                </a:lnTo>
                <a:lnTo>
                  <a:pt x="80261" y="35496"/>
                </a:lnTo>
                <a:lnTo>
                  <a:pt x="80652" y="35496"/>
                </a:lnTo>
                <a:lnTo>
                  <a:pt x="80456" y="35183"/>
                </a:lnTo>
                <a:lnTo>
                  <a:pt x="80261" y="35183"/>
                </a:lnTo>
                <a:lnTo>
                  <a:pt x="80261" y="34868"/>
                </a:lnTo>
                <a:lnTo>
                  <a:pt x="80065" y="34555"/>
                </a:lnTo>
                <a:lnTo>
                  <a:pt x="79869" y="34868"/>
                </a:lnTo>
                <a:lnTo>
                  <a:pt x="79673" y="34555"/>
                </a:lnTo>
                <a:lnTo>
                  <a:pt x="79673" y="33926"/>
                </a:lnTo>
                <a:lnTo>
                  <a:pt x="79477" y="33612"/>
                </a:lnTo>
                <a:lnTo>
                  <a:pt x="79477" y="33926"/>
                </a:lnTo>
                <a:lnTo>
                  <a:pt x="79477" y="33297"/>
                </a:lnTo>
                <a:lnTo>
                  <a:pt x="79282" y="33297"/>
                </a:lnTo>
                <a:lnTo>
                  <a:pt x="79086" y="33612"/>
                </a:lnTo>
                <a:lnTo>
                  <a:pt x="78891" y="33612"/>
                </a:lnTo>
                <a:lnTo>
                  <a:pt x="79282" y="32984"/>
                </a:lnTo>
                <a:lnTo>
                  <a:pt x="79477" y="32984"/>
                </a:lnTo>
                <a:lnTo>
                  <a:pt x="79673" y="33297"/>
                </a:lnTo>
                <a:lnTo>
                  <a:pt x="79869" y="33612"/>
                </a:lnTo>
                <a:lnTo>
                  <a:pt x="80065" y="32984"/>
                </a:lnTo>
                <a:lnTo>
                  <a:pt x="80065" y="33297"/>
                </a:lnTo>
                <a:lnTo>
                  <a:pt x="80261" y="33297"/>
                </a:lnTo>
                <a:lnTo>
                  <a:pt x="80065" y="33926"/>
                </a:lnTo>
                <a:lnTo>
                  <a:pt x="80261" y="34240"/>
                </a:lnTo>
                <a:lnTo>
                  <a:pt x="80456" y="34555"/>
                </a:lnTo>
                <a:lnTo>
                  <a:pt x="80652" y="34240"/>
                </a:lnTo>
                <a:lnTo>
                  <a:pt x="80848" y="34555"/>
                </a:lnTo>
                <a:lnTo>
                  <a:pt x="80848" y="34868"/>
                </a:lnTo>
                <a:lnTo>
                  <a:pt x="81043" y="35183"/>
                </a:lnTo>
                <a:lnTo>
                  <a:pt x="81239" y="35183"/>
                </a:lnTo>
                <a:lnTo>
                  <a:pt x="81827" y="33612"/>
                </a:lnTo>
                <a:lnTo>
                  <a:pt x="82022" y="33612"/>
                </a:lnTo>
                <a:lnTo>
                  <a:pt x="82022" y="33297"/>
                </a:lnTo>
                <a:lnTo>
                  <a:pt x="82806" y="33297"/>
                </a:lnTo>
                <a:lnTo>
                  <a:pt x="83001" y="32984"/>
                </a:lnTo>
                <a:lnTo>
                  <a:pt x="83393" y="32356"/>
                </a:lnTo>
                <a:lnTo>
                  <a:pt x="83588" y="32041"/>
                </a:lnTo>
                <a:lnTo>
                  <a:pt x="83980" y="32041"/>
                </a:lnTo>
                <a:lnTo>
                  <a:pt x="83980" y="32356"/>
                </a:lnTo>
                <a:lnTo>
                  <a:pt x="84372" y="32041"/>
                </a:lnTo>
                <a:lnTo>
                  <a:pt x="84801" y="31545"/>
                </a:lnTo>
                <a:lnTo>
                  <a:pt x="85010" y="30450"/>
                </a:lnTo>
                <a:lnTo>
                  <a:pt x="84959" y="29842"/>
                </a:lnTo>
                <a:lnTo>
                  <a:pt x="84763" y="29528"/>
                </a:lnTo>
                <a:lnTo>
                  <a:pt x="84582" y="29081"/>
                </a:lnTo>
                <a:lnTo>
                  <a:pt x="84312" y="29129"/>
                </a:lnTo>
                <a:lnTo>
                  <a:pt x="83980" y="28900"/>
                </a:lnTo>
                <a:lnTo>
                  <a:pt x="83784" y="28900"/>
                </a:lnTo>
                <a:lnTo>
                  <a:pt x="83393" y="27329"/>
                </a:lnTo>
                <a:lnTo>
                  <a:pt x="83197" y="27329"/>
                </a:lnTo>
                <a:lnTo>
                  <a:pt x="83370" y="26571"/>
                </a:lnTo>
                <a:lnTo>
                  <a:pt x="83377" y="25788"/>
                </a:lnTo>
                <a:lnTo>
                  <a:pt x="83393" y="25758"/>
                </a:lnTo>
                <a:lnTo>
                  <a:pt x="83588" y="25444"/>
                </a:lnTo>
                <a:lnTo>
                  <a:pt x="83784" y="25444"/>
                </a:lnTo>
                <a:lnTo>
                  <a:pt x="83980" y="25444"/>
                </a:lnTo>
                <a:lnTo>
                  <a:pt x="84176" y="24502"/>
                </a:lnTo>
                <a:lnTo>
                  <a:pt x="83980" y="24502"/>
                </a:lnTo>
                <a:lnTo>
                  <a:pt x="83784" y="24816"/>
                </a:lnTo>
                <a:lnTo>
                  <a:pt x="83588" y="24502"/>
                </a:lnTo>
                <a:lnTo>
                  <a:pt x="83784" y="24188"/>
                </a:lnTo>
                <a:lnTo>
                  <a:pt x="83393" y="24502"/>
                </a:lnTo>
                <a:lnTo>
                  <a:pt x="83588" y="24188"/>
                </a:lnTo>
                <a:lnTo>
                  <a:pt x="83795" y="23697"/>
                </a:lnTo>
                <a:lnTo>
                  <a:pt x="84186" y="22908"/>
                </a:lnTo>
                <a:lnTo>
                  <a:pt x="84416" y="22128"/>
                </a:lnTo>
                <a:lnTo>
                  <a:pt x="84176" y="21675"/>
                </a:lnTo>
                <a:lnTo>
                  <a:pt x="83980" y="21675"/>
                </a:lnTo>
                <a:lnTo>
                  <a:pt x="83393" y="21989"/>
                </a:lnTo>
                <a:lnTo>
                  <a:pt x="83001" y="21989"/>
                </a:lnTo>
                <a:lnTo>
                  <a:pt x="82806" y="21360"/>
                </a:lnTo>
                <a:lnTo>
                  <a:pt x="82609" y="20732"/>
                </a:lnTo>
                <a:lnTo>
                  <a:pt x="83001" y="20732"/>
                </a:lnTo>
                <a:lnTo>
                  <a:pt x="82806" y="20418"/>
                </a:lnTo>
                <a:lnTo>
                  <a:pt x="82609" y="20418"/>
                </a:lnTo>
                <a:lnTo>
                  <a:pt x="82414" y="20104"/>
                </a:lnTo>
                <a:lnTo>
                  <a:pt x="82414" y="19476"/>
                </a:lnTo>
                <a:lnTo>
                  <a:pt x="81435" y="19476"/>
                </a:lnTo>
                <a:lnTo>
                  <a:pt x="81239" y="19476"/>
                </a:lnTo>
                <a:lnTo>
                  <a:pt x="81239" y="19790"/>
                </a:lnTo>
                <a:lnTo>
                  <a:pt x="81043" y="19790"/>
                </a:lnTo>
                <a:lnTo>
                  <a:pt x="80848" y="19476"/>
                </a:lnTo>
                <a:lnTo>
                  <a:pt x="80193" y="19262"/>
                </a:lnTo>
                <a:lnTo>
                  <a:pt x="79588" y="19177"/>
                </a:lnTo>
                <a:lnTo>
                  <a:pt x="78849" y="19161"/>
                </a:lnTo>
                <a:lnTo>
                  <a:pt x="78695" y="19161"/>
                </a:lnTo>
                <a:lnTo>
                  <a:pt x="78891" y="19476"/>
                </a:lnTo>
                <a:lnTo>
                  <a:pt x="79086" y="19476"/>
                </a:lnTo>
                <a:lnTo>
                  <a:pt x="79101" y="20373"/>
                </a:lnTo>
                <a:lnTo>
                  <a:pt x="79202" y="21623"/>
                </a:lnTo>
                <a:lnTo>
                  <a:pt x="79282" y="21989"/>
                </a:lnTo>
                <a:lnTo>
                  <a:pt x="79477" y="22303"/>
                </a:lnTo>
                <a:lnTo>
                  <a:pt x="79673" y="22617"/>
                </a:lnTo>
                <a:lnTo>
                  <a:pt x="79673" y="22931"/>
                </a:lnTo>
                <a:lnTo>
                  <a:pt x="79673" y="23245"/>
                </a:lnTo>
                <a:lnTo>
                  <a:pt x="79673" y="23559"/>
                </a:lnTo>
                <a:lnTo>
                  <a:pt x="79869" y="23559"/>
                </a:lnTo>
                <a:lnTo>
                  <a:pt x="79869" y="23874"/>
                </a:lnTo>
                <a:lnTo>
                  <a:pt x="79673" y="23559"/>
                </a:lnTo>
                <a:lnTo>
                  <a:pt x="79477" y="23874"/>
                </a:lnTo>
                <a:lnTo>
                  <a:pt x="79477" y="24188"/>
                </a:lnTo>
                <a:lnTo>
                  <a:pt x="79869" y="24188"/>
                </a:lnTo>
                <a:lnTo>
                  <a:pt x="79477" y="24502"/>
                </a:lnTo>
                <a:lnTo>
                  <a:pt x="78695" y="24502"/>
                </a:lnTo>
                <a:lnTo>
                  <a:pt x="78695" y="24816"/>
                </a:lnTo>
                <a:lnTo>
                  <a:pt x="78695" y="25758"/>
                </a:lnTo>
                <a:lnTo>
                  <a:pt x="78499" y="26073"/>
                </a:lnTo>
                <a:lnTo>
                  <a:pt x="78303" y="26387"/>
                </a:lnTo>
                <a:lnTo>
                  <a:pt x="78303" y="26701"/>
                </a:lnTo>
                <a:lnTo>
                  <a:pt x="78499" y="26701"/>
                </a:lnTo>
                <a:lnTo>
                  <a:pt x="78499" y="27015"/>
                </a:lnTo>
                <a:lnTo>
                  <a:pt x="78107" y="27015"/>
                </a:lnTo>
                <a:lnTo>
                  <a:pt x="78107" y="27329"/>
                </a:lnTo>
                <a:lnTo>
                  <a:pt x="78107" y="27957"/>
                </a:lnTo>
                <a:lnTo>
                  <a:pt x="77670" y="28615"/>
                </a:lnTo>
                <a:lnTo>
                  <a:pt x="77329" y="29694"/>
                </a:lnTo>
                <a:lnTo>
                  <a:pt x="77325" y="29842"/>
                </a:lnTo>
                <a:lnTo>
                  <a:pt x="77520" y="30156"/>
                </a:lnTo>
                <a:lnTo>
                  <a:pt x="77325" y="30470"/>
                </a:lnTo>
                <a:lnTo>
                  <a:pt x="76933" y="30470"/>
                </a:lnTo>
                <a:lnTo>
                  <a:pt x="76541" y="30785"/>
                </a:lnTo>
                <a:lnTo>
                  <a:pt x="76737" y="30785"/>
                </a:lnTo>
                <a:lnTo>
                  <a:pt x="76737" y="31413"/>
                </a:lnTo>
                <a:lnTo>
                  <a:pt x="76346" y="31727"/>
                </a:lnTo>
                <a:lnTo>
                  <a:pt x="76346" y="31099"/>
                </a:lnTo>
                <a:lnTo>
                  <a:pt x="76150" y="31099"/>
                </a:lnTo>
                <a:lnTo>
                  <a:pt x="75954" y="31099"/>
                </a:lnTo>
                <a:lnTo>
                  <a:pt x="75758" y="31413"/>
                </a:lnTo>
                <a:lnTo>
                  <a:pt x="75562" y="30785"/>
                </a:lnTo>
                <a:lnTo>
                  <a:pt x="75367" y="29842"/>
                </a:lnTo>
                <a:lnTo>
                  <a:pt x="75171" y="29528"/>
                </a:lnTo>
                <a:lnTo>
                  <a:pt x="75171" y="29214"/>
                </a:lnTo>
                <a:lnTo>
                  <a:pt x="74780" y="29214"/>
                </a:lnTo>
                <a:lnTo>
                  <a:pt x="74411" y="28458"/>
                </a:lnTo>
                <a:lnTo>
                  <a:pt x="74029" y="27390"/>
                </a:lnTo>
                <a:lnTo>
                  <a:pt x="73996" y="27329"/>
                </a:lnTo>
                <a:lnTo>
                  <a:pt x="74192" y="27015"/>
                </a:lnTo>
                <a:lnTo>
                  <a:pt x="74388" y="26387"/>
                </a:lnTo>
                <a:lnTo>
                  <a:pt x="74584" y="26387"/>
                </a:lnTo>
                <a:lnTo>
                  <a:pt x="74780" y="26387"/>
                </a:lnTo>
                <a:lnTo>
                  <a:pt x="74780" y="25758"/>
                </a:lnTo>
                <a:lnTo>
                  <a:pt x="74584" y="25444"/>
                </a:lnTo>
                <a:lnTo>
                  <a:pt x="74780" y="24816"/>
                </a:lnTo>
                <a:lnTo>
                  <a:pt x="74975" y="24502"/>
                </a:lnTo>
                <a:lnTo>
                  <a:pt x="74975" y="24188"/>
                </a:lnTo>
                <a:lnTo>
                  <a:pt x="75171" y="23874"/>
                </a:lnTo>
                <a:lnTo>
                  <a:pt x="75367" y="23559"/>
                </a:lnTo>
                <a:lnTo>
                  <a:pt x="75171" y="22931"/>
                </a:lnTo>
                <a:lnTo>
                  <a:pt x="74975" y="22303"/>
                </a:lnTo>
                <a:lnTo>
                  <a:pt x="74780" y="21989"/>
                </a:lnTo>
                <a:lnTo>
                  <a:pt x="74584" y="21360"/>
                </a:lnTo>
                <a:lnTo>
                  <a:pt x="73977" y="21683"/>
                </a:lnTo>
                <a:lnTo>
                  <a:pt x="73284" y="22149"/>
                </a:lnTo>
                <a:lnTo>
                  <a:pt x="73214" y="22303"/>
                </a:lnTo>
                <a:lnTo>
                  <a:pt x="73214" y="23559"/>
                </a:lnTo>
                <a:lnTo>
                  <a:pt x="73017" y="23874"/>
                </a:lnTo>
                <a:lnTo>
                  <a:pt x="73214" y="23874"/>
                </a:lnTo>
                <a:lnTo>
                  <a:pt x="73214" y="24816"/>
                </a:lnTo>
                <a:lnTo>
                  <a:pt x="73214" y="25130"/>
                </a:lnTo>
                <a:lnTo>
                  <a:pt x="73017" y="25444"/>
                </a:lnTo>
                <a:lnTo>
                  <a:pt x="73017" y="25130"/>
                </a:lnTo>
                <a:lnTo>
                  <a:pt x="72822" y="25444"/>
                </a:lnTo>
                <a:lnTo>
                  <a:pt x="72626" y="25758"/>
                </a:lnTo>
                <a:lnTo>
                  <a:pt x="72554" y="26688"/>
                </a:lnTo>
                <a:lnTo>
                  <a:pt x="72453" y="26812"/>
                </a:lnTo>
                <a:lnTo>
                  <a:pt x="71926" y="26703"/>
                </a:lnTo>
                <a:lnTo>
                  <a:pt x="71843" y="26701"/>
                </a:lnTo>
                <a:lnTo>
                  <a:pt x="71843" y="26387"/>
                </a:lnTo>
                <a:lnTo>
                  <a:pt x="72039" y="25758"/>
                </a:lnTo>
                <a:lnTo>
                  <a:pt x="72039" y="25444"/>
                </a:lnTo>
                <a:lnTo>
                  <a:pt x="71843" y="24816"/>
                </a:lnTo>
                <a:lnTo>
                  <a:pt x="71647" y="24502"/>
                </a:lnTo>
                <a:lnTo>
                  <a:pt x="71647" y="24188"/>
                </a:lnTo>
                <a:lnTo>
                  <a:pt x="71451" y="24188"/>
                </a:lnTo>
                <a:lnTo>
                  <a:pt x="71451" y="23874"/>
                </a:lnTo>
                <a:lnTo>
                  <a:pt x="71843" y="23559"/>
                </a:lnTo>
                <a:lnTo>
                  <a:pt x="71256" y="22617"/>
                </a:lnTo>
                <a:lnTo>
                  <a:pt x="71060" y="22617"/>
                </a:lnTo>
                <a:lnTo>
                  <a:pt x="71060" y="21989"/>
                </a:lnTo>
                <a:lnTo>
                  <a:pt x="71060" y="21360"/>
                </a:lnTo>
                <a:lnTo>
                  <a:pt x="70312" y="21323"/>
                </a:lnTo>
                <a:lnTo>
                  <a:pt x="69708" y="21061"/>
                </a:lnTo>
                <a:lnTo>
                  <a:pt x="69690" y="21047"/>
                </a:lnTo>
                <a:lnTo>
                  <a:pt x="69494" y="21047"/>
                </a:lnTo>
                <a:lnTo>
                  <a:pt x="69494" y="20418"/>
                </a:lnTo>
                <a:lnTo>
                  <a:pt x="69298" y="20418"/>
                </a:lnTo>
                <a:lnTo>
                  <a:pt x="68906" y="20418"/>
                </a:lnTo>
                <a:lnTo>
                  <a:pt x="68906" y="20104"/>
                </a:lnTo>
                <a:lnTo>
                  <a:pt x="68906" y="19790"/>
                </a:lnTo>
                <a:lnTo>
                  <a:pt x="68711" y="19790"/>
                </a:lnTo>
                <a:lnTo>
                  <a:pt x="68906" y="19161"/>
                </a:lnTo>
                <a:lnTo>
                  <a:pt x="69102" y="19161"/>
                </a:lnTo>
                <a:lnTo>
                  <a:pt x="69102" y="18848"/>
                </a:lnTo>
                <a:lnTo>
                  <a:pt x="69298" y="19161"/>
                </a:lnTo>
                <a:lnTo>
                  <a:pt x="69885" y="18533"/>
                </a:lnTo>
                <a:lnTo>
                  <a:pt x="69885" y="17591"/>
                </a:lnTo>
                <a:lnTo>
                  <a:pt x="69690" y="17591"/>
                </a:lnTo>
                <a:lnTo>
                  <a:pt x="69494" y="17905"/>
                </a:lnTo>
                <a:lnTo>
                  <a:pt x="69298" y="17905"/>
                </a:lnTo>
                <a:lnTo>
                  <a:pt x="69102" y="17905"/>
                </a:lnTo>
                <a:lnTo>
                  <a:pt x="69298" y="17591"/>
                </a:lnTo>
                <a:lnTo>
                  <a:pt x="69298" y="16962"/>
                </a:lnTo>
                <a:lnTo>
                  <a:pt x="69494" y="16334"/>
                </a:lnTo>
                <a:lnTo>
                  <a:pt x="69494" y="16649"/>
                </a:lnTo>
                <a:lnTo>
                  <a:pt x="69690" y="16649"/>
                </a:lnTo>
                <a:lnTo>
                  <a:pt x="69885" y="16962"/>
                </a:lnTo>
                <a:lnTo>
                  <a:pt x="70669" y="16962"/>
                </a:lnTo>
                <a:lnTo>
                  <a:pt x="70669" y="15706"/>
                </a:lnTo>
                <a:lnTo>
                  <a:pt x="70472" y="15706"/>
                </a:lnTo>
                <a:lnTo>
                  <a:pt x="70277" y="16021"/>
                </a:lnTo>
                <a:lnTo>
                  <a:pt x="69885" y="15078"/>
                </a:lnTo>
                <a:lnTo>
                  <a:pt x="69690" y="14763"/>
                </a:lnTo>
                <a:lnTo>
                  <a:pt x="69298" y="15078"/>
                </a:lnTo>
                <a:lnTo>
                  <a:pt x="69102" y="14763"/>
                </a:lnTo>
                <a:lnTo>
                  <a:pt x="68906" y="13822"/>
                </a:lnTo>
                <a:lnTo>
                  <a:pt x="68515" y="13822"/>
                </a:lnTo>
                <a:lnTo>
                  <a:pt x="68319" y="13507"/>
                </a:lnTo>
                <a:lnTo>
                  <a:pt x="68124" y="13822"/>
                </a:lnTo>
                <a:lnTo>
                  <a:pt x="67928" y="13822"/>
                </a:lnTo>
                <a:lnTo>
                  <a:pt x="67928" y="13507"/>
                </a:lnTo>
                <a:lnTo>
                  <a:pt x="67732" y="13507"/>
                </a:lnTo>
                <a:lnTo>
                  <a:pt x="67536" y="12879"/>
                </a:lnTo>
                <a:lnTo>
                  <a:pt x="67340" y="12879"/>
                </a:lnTo>
                <a:lnTo>
                  <a:pt x="67145" y="12879"/>
                </a:lnTo>
                <a:lnTo>
                  <a:pt x="67145" y="12564"/>
                </a:lnTo>
                <a:lnTo>
                  <a:pt x="66361" y="11623"/>
                </a:lnTo>
                <a:lnTo>
                  <a:pt x="66166" y="11623"/>
                </a:lnTo>
                <a:lnTo>
                  <a:pt x="65970" y="11623"/>
                </a:lnTo>
                <a:lnTo>
                  <a:pt x="66166" y="10995"/>
                </a:lnTo>
                <a:lnTo>
                  <a:pt x="65970" y="10995"/>
                </a:lnTo>
                <a:lnTo>
                  <a:pt x="65774" y="10680"/>
                </a:lnTo>
                <a:lnTo>
                  <a:pt x="65774" y="11308"/>
                </a:lnTo>
                <a:lnTo>
                  <a:pt x="65579" y="10995"/>
                </a:lnTo>
                <a:lnTo>
                  <a:pt x="65579" y="10365"/>
                </a:lnTo>
                <a:lnTo>
                  <a:pt x="65970" y="10365"/>
                </a:lnTo>
                <a:lnTo>
                  <a:pt x="65970" y="10052"/>
                </a:lnTo>
                <a:lnTo>
                  <a:pt x="66166" y="10052"/>
                </a:lnTo>
                <a:lnTo>
                  <a:pt x="65970" y="10052"/>
                </a:lnTo>
                <a:lnTo>
                  <a:pt x="65970" y="9109"/>
                </a:lnTo>
                <a:lnTo>
                  <a:pt x="66166" y="9109"/>
                </a:lnTo>
                <a:lnTo>
                  <a:pt x="66361" y="9109"/>
                </a:lnTo>
                <a:lnTo>
                  <a:pt x="66558" y="8796"/>
                </a:lnTo>
                <a:lnTo>
                  <a:pt x="66949" y="8481"/>
                </a:lnTo>
                <a:lnTo>
                  <a:pt x="66166" y="7853"/>
                </a:lnTo>
                <a:lnTo>
                  <a:pt x="65970" y="7225"/>
                </a:lnTo>
                <a:lnTo>
                  <a:pt x="66361" y="7225"/>
                </a:lnTo>
                <a:lnTo>
                  <a:pt x="66166" y="6910"/>
                </a:lnTo>
                <a:lnTo>
                  <a:pt x="66361" y="6910"/>
                </a:lnTo>
                <a:lnTo>
                  <a:pt x="66361" y="6596"/>
                </a:lnTo>
                <a:lnTo>
                  <a:pt x="66946" y="6463"/>
                </a:lnTo>
                <a:lnTo>
                  <a:pt x="67652" y="6577"/>
                </a:lnTo>
                <a:lnTo>
                  <a:pt x="67928" y="6596"/>
                </a:lnTo>
                <a:lnTo>
                  <a:pt x="68519" y="6515"/>
                </a:lnTo>
                <a:lnTo>
                  <a:pt x="69325" y="6307"/>
                </a:lnTo>
                <a:lnTo>
                  <a:pt x="69991" y="6031"/>
                </a:lnTo>
                <a:lnTo>
                  <a:pt x="70081" y="5968"/>
                </a:lnTo>
                <a:lnTo>
                  <a:pt x="70472" y="5654"/>
                </a:lnTo>
                <a:lnTo>
                  <a:pt x="70472" y="5026"/>
                </a:lnTo>
                <a:lnTo>
                  <a:pt x="70669" y="4711"/>
                </a:lnTo>
                <a:lnTo>
                  <a:pt x="70864" y="4397"/>
                </a:lnTo>
                <a:lnTo>
                  <a:pt x="71060" y="4397"/>
                </a:lnTo>
                <a:lnTo>
                  <a:pt x="71256" y="4397"/>
                </a:lnTo>
                <a:lnTo>
                  <a:pt x="71256" y="4083"/>
                </a:lnTo>
                <a:lnTo>
                  <a:pt x="71060" y="3769"/>
                </a:lnTo>
                <a:lnTo>
                  <a:pt x="71256" y="3455"/>
                </a:lnTo>
                <a:lnTo>
                  <a:pt x="71451" y="3141"/>
                </a:lnTo>
                <a:lnTo>
                  <a:pt x="71647" y="2827"/>
                </a:lnTo>
                <a:lnTo>
                  <a:pt x="71647" y="2198"/>
                </a:lnTo>
                <a:lnTo>
                  <a:pt x="71647" y="1570"/>
                </a:lnTo>
                <a:lnTo>
                  <a:pt x="70906" y="1496"/>
                </a:lnTo>
                <a:lnTo>
                  <a:pt x="70337" y="1353"/>
                </a:lnTo>
                <a:lnTo>
                  <a:pt x="69646" y="1258"/>
                </a:lnTo>
                <a:lnTo>
                  <a:pt x="69494" y="1256"/>
                </a:lnTo>
                <a:lnTo>
                  <a:pt x="69298" y="1570"/>
                </a:lnTo>
                <a:lnTo>
                  <a:pt x="69494" y="1570"/>
                </a:lnTo>
                <a:lnTo>
                  <a:pt x="69298" y="1570"/>
                </a:lnTo>
                <a:lnTo>
                  <a:pt x="69102" y="1570"/>
                </a:lnTo>
                <a:lnTo>
                  <a:pt x="69102" y="942"/>
                </a:lnTo>
                <a:lnTo>
                  <a:pt x="68595" y="696"/>
                </a:lnTo>
                <a:lnTo>
                  <a:pt x="67837" y="450"/>
                </a:lnTo>
                <a:lnTo>
                  <a:pt x="67059" y="205"/>
                </a:lnTo>
                <a:lnTo>
                  <a:pt x="66558" y="0"/>
                </a:lnTo>
                <a:lnTo>
                  <a:pt x="66361" y="628"/>
                </a:lnTo>
                <a:lnTo>
                  <a:pt x="66166" y="942"/>
                </a:lnTo>
                <a:lnTo>
                  <a:pt x="65970" y="1570"/>
                </a:lnTo>
                <a:lnTo>
                  <a:pt x="65774" y="1256"/>
                </a:lnTo>
                <a:lnTo>
                  <a:pt x="65774" y="942"/>
                </a:lnTo>
                <a:lnTo>
                  <a:pt x="65026" y="980"/>
                </a:lnTo>
                <a:lnTo>
                  <a:pt x="64422" y="1241"/>
                </a:lnTo>
                <a:lnTo>
                  <a:pt x="64404" y="1256"/>
                </a:lnTo>
                <a:lnTo>
                  <a:pt x="64653" y="2221"/>
                </a:lnTo>
                <a:lnTo>
                  <a:pt x="64533" y="2398"/>
                </a:lnTo>
                <a:lnTo>
                  <a:pt x="64013" y="2512"/>
                </a:lnTo>
                <a:lnTo>
                  <a:pt x="64013" y="3141"/>
                </a:lnTo>
                <a:lnTo>
                  <a:pt x="64209" y="3455"/>
                </a:lnTo>
                <a:lnTo>
                  <a:pt x="64209" y="3769"/>
                </a:lnTo>
                <a:lnTo>
                  <a:pt x="64209" y="4083"/>
                </a:lnTo>
                <a:lnTo>
                  <a:pt x="64404" y="4711"/>
                </a:lnTo>
                <a:lnTo>
                  <a:pt x="64600" y="4711"/>
                </a:lnTo>
                <a:lnTo>
                  <a:pt x="64600" y="5026"/>
                </a:lnTo>
                <a:lnTo>
                  <a:pt x="64404" y="5339"/>
                </a:lnTo>
                <a:lnTo>
                  <a:pt x="64600" y="6282"/>
                </a:lnTo>
                <a:lnTo>
                  <a:pt x="64796" y="6282"/>
                </a:lnTo>
                <a:lnTo>
                  <a:pt x="64796" y="6910"/>
                </a:lnTo>
                <a:lnTo>
                  <a:pt x="64600" y="7225"/>
                </a:lnTo>
                <a:lnTo>
                  <a:pt x="64600" y="7538"/>
                </a:lnTo>
                <a:lnTo>
                  <a:pt x="64600" y="7853"/>
                </a:lnTo>
                <a:lnTo>
                  <a:pt x="64991" y="7853"/>
                </a:lnTo>
                <a:lnTo>
                  <a:pt x="64991" y="8166"/>
                </a:lnTo>
                <a:lnTo>
                  <a:pt x="65014" y="9145"/>
                </a:lnTo>
                <a:lnTo>
                  <a:pt x="64938" y="10242"/>
                </a:lnTo>
                <a:lnTo>
                  <a:pt x="64991" y="10365"/>
                </a:lnTo>
                <a:lnTo>
                  <a:pt x="64796" y="10680"/>
                </a:lnTo>
                <a:lnTo>
                  <a:pt x="64991" y="10680"/>
                </a:lnTo>
                <a:lnTo>
                  <a:pt x="64796" y="10995"/>
                </a:lnTo>
                <a:lnTo>
                  <a:pt x="64600" y="10680"/>
                </a:lnTo>
                <a:lnTo>
                  <a:pt x="64404" y="10995"/>
                </a:lnTo>
                <a:lnTo>
                  <a:pt x="64209" y="10995"/>
                </a:lnTo>
                <a:lnTo>
                  <a:pt x="64209" y="11623"/>
                </a:lnTo>
                <a:lnTo>
                  <a:pt x="64013" y="11936"/>
                </a:lnTo>
                <a:lnTo>
                  <a:pt x="64404" y="12251"/>
                </a:lnTo>
                <a:lnTo>
                  <a:pt x="64600" y="12564"/>
                </a:lnTo>
                <a:lnTo>
                  <a:pt x="64796" y="13193"/>
                </a:lnTo>
                <a:lnTo>
                  <a:pt x="64796" y="12879"/>
                </a:lnTo>
                <a:lnTo>
                  <a:pt x="64600" y="13193"/>
                </a:lnTo>
                <a:lnTo>
                  <a:pt x="64404" y="12879"/>
                </a:lnTo>
                <a:lnTo>
                  <a:pt x="64209" y="12564"/>
                </a:lnTo>
                <a:lnTo>
                  <a:pt x="64013" y="12564"/>
                </a:lnTo>
                <a:lnTo>
                  <a:pt x="63817" y="12564"/>
                </a:lnTo>
                <a:lnTo>
                  <a:pt x="63621" y="12564"/>
                </a:lnTo>
                <a:lnTo>
                  <a:pt x="63817" y="12879"/>
                </a:lnTo>
                <a:lnTo>
                  <a:pt x="63817" y="13193"/>
                </a:lnTo>
                <a:lnTo>
                  <a:pt x="63425" y="13507"/>
                </a:lnTo>
                <a:lnTo>
                  <a:pt x="63230" y="13507"/>
                </a:lnTo>
                <a:lnTo>
                  <a:pt x="63425" y="13822"/>
                </a:lnTo>
                <a:lnTo>
                  <a:pt x="63230" y="14135"/>
                </a:lnTo>
                <a:lnTo>
                  <a:pt x="63425" y="13822"/>
                </a:lnTo>
                <a:lnTo>
                  <a:pt x="63621" y="14450"/>
                </a:lnTo>
                <a:lnTo>
                  <a:pt x="63230" y="14450"/>
                </a:lnTo>
                <a:lnTo>
                  <a:pt x="63407" y="15381"/>
                </a:lnTo>
                <a:lnTo>
                  <a:pt x="63620" y="15888"/>
                </a:lnTo>
                <a:lnTo>
                  <a:pt x="63817" y="16334"/>
                </a:lnTo>
                <a:lnTo>
                  <a:pt x="62838" y="16334"/>
                </a:lnTo>
                <a:lnTo>
                  <a:pt x="62838" y="16649"/>
                </a:lnTo>
                <a:lnTo>
                  <a:pt x="62838" y="17277"/>
                </a:lnTo>
                <a:lnTo>
                  <a:pt x="63034" y="17277"/>
                </a:lnTo>
                <a:lnTo>
                  <a:pt x="63034" y="17591"/>
                </a:lnTo>
                <a:lnTo>
                  <a:pt x="63621" y="18533"/>
                </a:lnTo>
                <a:lnTo>
                  <a:pt x="63817" y="18219"/>
                </a:lnTo>
                <a:lnTo>
                  <a:pt x="64013" y="18533"/>
                </a:lnTo>
                <a:lnTo>
                  <a:pt x="64013" y="18848"/>
                </a:lnTo>
                <a:lnTo>
                  <a:pt x="63621" y="19161"/>
                </a:lnTo>
                <a:lnTo>
                  <a:pt x="63621" y="19790"/>
                </a:lnTo>
                <a:lnTo>
                  <a:pt x="63425" y="20418"/>
                </a:lnTo>
                <a:lnTo>
                  <a:pt x="63817" y="20104"/>
                </a:lnTo>
                <a:lnTo>
                  <a:pt x="64209" y="19790"/>
                </a:lnTo>
                <a:lnTo>
                  <a:pt x="64013" y="19790"/>
                </a:lnTo>
                <a:lnTo>
                  <a:pt x="64209" y="20104"/>
                </a:lnTo>
                <a:lnTo>
                  <a:pt x="64013" y="20104"/>
                </a:lnTo>
                <a:lnTo>
                  <a:pt x="64209" y="20418"/>
                </a:lnTo>
                <a:lnTo>
                  <a:pt x="64600" y="19790"/>
                </a:lnTo>
                <a:lnTo>
                  <a:pt x="64404" y="19790"/>
                </a:lnTo>
                <a:lnTo>
                  <a:pt x="64404" y="18848"/>
                </a:lnTo>
                <a:lnTo>
                  <a:pt x="64600" y="18848"/>
                </a:lnTo>
                <a:lnTo>
                  <a:pt x="65250" y="19262"/>
                </a:lnTo>
                <a:lnTo>
                  <a:pt x="65734" y="19937"/>
                </a:lnTo>
                <a:lnTo>
                  <a:pt x="66131" y="20937"/>
                </a:lnTo>
                <a:lnTo>
                  <a:pt x="66166" y="21047"/>
                </a:lnTo>
                <a:lnTo>
                  <a:pt x="66361" y="20732"/>
                </a:lnTo>
                <a:lnTo>
                  <a:pt x="66558" y="20732"/>
                </a:lnTo>
                <a:lnTo>
                  <a:pt x="66949" y="20732"/>
                </a:lnTo>
                <a:lnTo>
                  <a:pt x="67145" y="20418"/>
                </a:lnTo>
                <a:lnTo>
                  <a:pt x="67536" y="19790"/>
                </a:lnTo>
                <a:lnTo>
                  <a:pt x="67928" y="19476"/>
                </a:lnTo>
                <a:lnTo>
                  <a:pt x="68124" y="19476"/>
                </a:lnTo>
                <a:lnTo>
                  <a:pt x="68319" y="19790"/>
                </a:lnTo>
                <a:lnTo>
                  <a:pt x="68319" y="20104"/>
                </a:lnTo>
                <a:lnTo>
                  <a:pt x="67536" y="20104"/>
                </a:lnTo>
                <a:lnTo>
                  <a:pt x="67536" y="20418"/>
                </a:lnTo>
                <a:lnTo>
                  <a:pt x="67340" y="20418"/>
                </a:lnTo>
                <a:lnTo>
                  <a:pt x="67340" y="20732"/>
                </a:lnTo>
                <a:lnTo>
                  <a:pt x="67145" y="21047"/>
                </a:lnTo>
                <a:lnTo>
                  <a:pt x="67340" y="21989"/>
                </a:lnTo>
                <a:lnTo>
                  <a:pt x="67340" y="22303"/>
                </a:lnTo>
                <a:lnTo>
                  <a:pt x="67145" y="22303"/>
                </a:lnTo>
                <a:lnTo>
                  <a:pt x="66361" y="21675"/>
                </a:lnTo>
                <a:lnTo>
                  <a:pt x="66166" y="21989"/>
                </a:lnTo>
                <a:lnTo>
                  <a:pt x="65970" y="22303"/>
                </a:lnTo>
                <a:lnTo>
                  <a:pt x="65774" y="22303"/>
                </a:lnTo>
                <a:lnTo>
                  <a:pt x="65774" y="22931"/>
                </a:lnTo>
                <a:lnTo>
                  <a:pt x="66166" y="23559"/>
                </a:lnTo>
                <a:lnTo>
                  <a:pt x="65764" y="24174"/>
                </a:lnTo>
                <a:lnTo>
                  <a:pt x="65914" y="24793"/>
                </a:lnTo>
                <a:lnTo>
                  <a:pt x="66361" y="24816"/>
                </a:lnTo>
                <a:lnTo>
                  <a:pt x="66558" y="24816"/>
                </a:lnTo>
                <a:lnTo>
                  <a:pt x="66949" y="24188"/>
                </a:lnTo>
                <a:lnTo>
                  <a:pt x="66949" y="24816"/>
                </a:lnTo>
                <a:lnTo>
                  <a:pt x="66949" y="25130"/>
                </a:lnTo>
                <a:lnTo>
                  <a:pt x="66949" y="24816"/>
                </a:lnTo>
                <a:lnTo>
                  <a:pt x="67145" y="25130"/>
                </a:lnTo>
                <a:lnTo>
                  <a:pt x="66753" y="25444"/>
                </a:lnTo>
                <a:lnTo>
                  <a:pt x="66361" y="25758"/>
                </a:lnTo>
                <a:lnTo>
                  <a:pt x="66166" y="26073"/>
                </a:lnTo>
                <a:lnTo>
                  <a:pt x="65970" y="26073"/>
                </a:lnTo>
                <a:lnTo>
                  <a:pt x="65774" y="25758"/>
                </a:lnTo>
                <a:lnTo>
                  <a:pt x="65774" y="26073"/>
                </a:lnTo>
                <a:lnTo>
                  <a:pt x="65259" y="26870"/>
                </a:lnTo>
                <a:lnTo>
                  <a:pt x="64925" y="27801"/>
                </a:lnTo>
                <a:lnTo>
                  <a:pt x="64796" y="27957"/>
                </a:lnTo>
                <a:lnTo>
                  <a:pt x="64209" y="27643"/>
                </a:lnTo>
                <a:lnTo>
                  <a:pt x="64209" y="27957"/>
                </a:lnTo>
                <a:lnTo>
                  <a:pt x="64404" y="27957"/>
                </a:lnTo>
                <a:lnTo>
                  <a:pt x="64209" y="28271"/>
                </a:lnTo>
                <a:lnTo>
                  <a:pt x="64013" y="28586"/>
                </a:lnTo>
                <a:lnTo>
                  <a:pt x="63817" y="28586"/>
                </a:lnTo>
                <a:lnTo>
                  <a:pt x="64013" y="28900"/>
                </a:lnTo>
                <a:lnTo>
                  <a:pt x="64013" y="29214"/>
                </a:lnTo>
                <a:lnTo>
                  <a:pt x="63621" y="29528"/>
                </a:lnTo>
                <a:lnTo>
                  <a:pt x="63621" y="29842"/>
                </a:lnTo>
                <a:lnTo>
                  <a:pt x="63621" y="30156"/>
                </a:lnTo>
                <a:lnTo>
                  <a:pt x="64013" y="29842"/>
                </a:lnTo>
                <a:lnTo>
                  <a:pt x="64013" y="30156"/>
                </a:lnTo>
                <a:lnTo>
                  <a:pt x="64209" y="30470"/>
                </a:lnTo>
                <a:lnTo>
                  <a:pt x="64013" y="30785"/>
                </a:lnTo>
                <a:lnTo>
                  <a:pt x="64013" y="31099"/>
                </a:lnTo>
                <a:lnTo>
                  <a:pt x="64209" y="31413"/>
                </a:lnTo>
                <a:lnTo>
                  <a:pt x="64404" y="31413"/>
                </a:lnTo>
                <a:lnTo>
                  <a:pt x="64600" y="31413"/>
                </a:lnTo>
                <a:lnTo>
                  <a:pt x="64600" y="31727"/>
                </a:lnTo>
                <a:lnTo>
                  <a:pt x="64404" y="31727"/>
                </a:lnTo>
                <a:lnTo>
                  <a:pt x="64209" y="32041"/>
                </a:lnTo>
                <a:lnTo>
                  <a:pt x="64013" y="32041"/>
                </a:lnTo>
                <a:lnTo>
                  <a:pt x="63425" y="31413"/>
                </a:lnTo>
                <a:lnTo>
                  <a:pt x="63230" y="31413"/>
                </a:lnTo>
                <a:lnTo>
                  <a:pt x="63425" y="31413"/>
                </a:lnTo>
                <a:lnTo>
                  <a:pt x="63230" y="30785"/>
                </a:lnTo>
                <a:lnTo>
                  <a:pt x="62838" y="30785"/>
                </a:lnTo>
                <a:lnTo>
                  <a:pt x="62643" y="30785"/>
                </a:lnTo>
                <a:lnTo>
                  <a:pt x="62447" y="30156"/>
                </a:lnTo>
                <a:lnTo>
                  <a:pt x="62251" y="29842"/>
                </a:lnTo>
                <a:lnTo>
                  <a:pt x="62457" y="28884"/>
                </a:lnTo>
                <a:lnTo>
                  <a:pt x="62605" y="27899"/>
                </a:lnTo>
                <a:lnTo>
                  <a:pt x="62643" y="27015"/>
                </a:lnTo>
                <a:lnTo>
                  <a:pt x="62447" y="27329"/>
                </a:lnTo>
                <a:lnTo>
                  <a:pt x="62251" y="27329"/>
                </a:lnTo>
                <a:lnTo>
                  <a:pt x="62251" y="27015"/>
                </a:lnTo>
                <a:lnTo>
                  <a:pt x="62447" y="27015"/>
                </a:lnTo>
                <a:lnTo>
                  <a:pt x="62447" y="26073"/>
                </a:lnTo>
                <a:lnTo>
                  <a:pt x="62251" y="26387"/>
                </a:lnTo>
                <a:lnTo>
                  <a:pt x="62055" y="26387"/>
                </a:lnTo>
                <a:lnTo>
                  <a:pt x="62055" y="26701"/>
                </a:lnTo>
                <a:lnTo>
                  <a:pt x="62055" y="27015"/>
                </a:lnTo>
                <a:lnTo>
                  <a:pt x="61272" y="26701"/>
                </a:lnTo>
                <a:lnTo>
                  <a:pt x="61664" y="26701"/>
                </a:lnTo>
                <a:lnTo>
                  <a:pt x="61468" y="26701"/>
                </a:lnTo>
                <a:lnTo>
                  <a:pt x="61272" y="26387"/>
                </a:lnTo>
                <a:lnTo>
                  <a:pt x="61272" y="26073"/>
                </a:lnTo>
                <a:lnTo>
                  <a:pt x="60880" y="26073"/>
                </a:lnTo>
                <a:lnTo>
                  <a:pt x="60685" y="25758"/>
                </a:lnTo>
                <a:lnTo>
                  <a:pt x="60489" y="25444"/>
                </a:lnTo>
                <a:lnTo>
                  <a:pt x="60293" y="25130"/>
                </a:lnTo>
                <a:lnTo>
                  <a:pt x="60098" y="25130"/>
                </a:lnTo>
                <a:lnTo>
                  <a:pt x="60098" y="25758"/>
                </a:lnTo>
                <a:lnTo>
                  <a:pt x="60293" y="26073"/>
                </a:lnTo>
                <a:lnTo>
                  <a:pt x="59902" y="25758"/>
                </a:lnTo>
                <a:lnTo>
                  <a:pt x="59942" y="26886"/>
                </a:lnTo>
                <a:lnTo>
                  <a:pt x="60218" y="27880"/>
                </a:lnTo>
                <a:lnTo>
                  <a:pt x="60293" y="27957"/>
                </a:lnTo>
                <a:lnTo>
                  <a:pt x="60293" y="28271"/>
                </a:lnTo>
                <a:lnTo>
                  <a:pt x="60098" y="28271"/>
                </a:lnTo>
                <a:lnTo>
                  <a:pt x="59706" y="28271"/>
                </a:lnTo>
                <a:lnTo>
                  <a:pt x="59510" y="28271"/>
                </a:lnTo>
                <a:lnTo>
                  <a:pt x="59510" y="28900"/>
                </a:lnTo>
                <a:lnTo>
                  <a:pt x="59314" y="28900"/>
                </a:lnTo>
                <a:lnTo>
                  <a:pt x="59119" y="28900"/>
                </a:lnTo>
                <a:lnTo>
                  <a:pt x="58727" y="28586"/>
                </a:lnTo>
                <a:lnTo>
                  <a:pt x="58532" y="28586"/>
                </a:lnTo>
                <a:lnTo>
                  <a:pt x="57726" y="28376"/>
                </a:lnTo>
                <a:lnTo>
                  <a:pt x="57142" y="28215"/>
                </a:lnTo>
                <a:lnTo>
                  <a:pt x="56661" y="28231"/>
                </a:lnTo>
                <a:lnTo>
                  <a:pt x="56164" y="28549"/>
                </a:lnTo>
                <a:lnTo>
                  <a:pt x="55595" y="29214"/>
                </a:lnTo>
                <a:lnTo>
                  <a:pt x="55399" y="29214"/>
                </a:lnTo>
                <a:lnTo>
                  <a:pt x="55399" y="28900"/>
                </a:lnTo>
                <a:lnTo>
                  <a:pt x="55203" y="28271"/>
                </a:lnTo>
                <a:lnTo>
                  <a:pt x="55008" y="28271"/>
                </a:lnTo>
                <a:lnTo>
                  <a:pt x="55008" y="28586"/>
                </a:lnTo>
                <a:lnTo>
                  <a:pt x="54616" y="28586"/>
                </a:lnTo>
                <a:lnTo>
                  <a:pt x="54421" y="28271"/>
                </a:lnTo>
                <a:lnTo>
                  <a:pt x="54224" y="27957"/>
                </a:lnTo>
                <a:lnTo>
                  <a:pt x="54029" y="28271"/>
                </a:lnTo>
                <a:lnTo>
                  <a:pt x="53833" y="28271"/>
                </a:lnTo>
                <a:lnTo>
                  <a:pt x="53637" y="28271"/>
                </a:lnTo>
                <a:lnTo>
                  <a:pt x="53637" y="27643"/>
                </a:lnTo>
                <a:lnTo>
                  <a:pt x="53246" y="27643"/>
                </a:lnTo>
                <a:lnTo>
                  <a:pt x="53246" y="27015"/>
                </a:lnTo>
                <a:lnTo>
                  <a:pt x="53050" y="27015"/>
                </a:lnTo>
                <a:lnTo>
                  <a:pt x="52854" y="27329"/>
                </a:lnTo>
                <a:lnTo>
                  <a:pt x="52854" y="26701"/>
                </a:lnTo>
                <a:lnTo>
                  <a:pt x="52463" y="27015"/>
                </a:lnTo>
                <a:lnTo>
                  <a:pt x="52658" y="27329"/>
                </a:lnTo>
                <a:lnTo>
                  <a:pt x="52267" y="27643"/>
                </a:lnTo>
                <a:lnTo>
                  <a:pt x="51680" y="27329"/>
                </a:lnTo>
                <a:lnTo>
                  <a:pt x="51484" y="27643"/>
                </a:lnTo>
                <a:lnTo>
                  <a:pt x="51750" y="26873"/>
                </a:lnTo>
                <a:lnTo>
                  <a:pt x="51735" y="26599"/>
                </a:lnTo>
                <a:lnTo>
                  <a:pt x="51484" y="26073"/>
                </a:lnTo>
                <a:lnTo>
                  <a:pt x="50966" y="26536"/>
                </a:lnTo>
                <a:lnTo>
                  <a:pt x="50449" y="26560"/>
                </a:lnTo>
                <a:lnTo>
                  <a:pt x="50309" y="26387"/>
                </a:lnTo>
                <a:lnTo>
                  <a:pt x="50195" y="25578"/>
                </a:lnTo>
                <a:lnTo>
                  <a:pt x="50055" y="24429"/>
                </a:lnTo>
                <a:lnTo>
                  <a:pt x="49722" y="23874"/>
                </a:lnTo>
                <a:lnTo>
                  <a:pt x="49160" y="23600"/>
                </a:lnTo>
                <a:lnTo>
                  <a:pt x="48608" y="23799"/>
                </a:lnTo>
                <a:lnTo>
                  <a:pt x="48156" y="23874"/>
                </a:lnTo>
                <a:lnTo>
                  <a:pt x="47765" y="23559"/>
                </a:lnTo>
                <a:lnTo>
                  <a:pt x="47569" y="23559"/>
                </a:lnTo>
                <a:lnTo>
                  <a:pt x="47373" y="24188"/>
                </a:lnTo>
                <a:lnTo>
                  <a:pt x="47177" y="24188"/>
                </a:lnTo>
                <a:lnTo>
                  <a:pt x="46982" y="24188"/>
                </a:lnTo>
                <a:lnTo>
                  <a:pt x="46395" y="23874"/>
                </a:lnTo>
                <a:lnTo>
                  <a:pt x="46003" y="23874"/>
                </a:lnTo>
                <a:lnTo>
                  <a:pt x="45835" y="25526"/>
                </a:lnTo>
                <a:lnTo>
                  <a:pt x="45807" y="26034"/>
                </a:lnTo>
                <a:lnTo>
                  <a:pt x="45807" y="26073"/>
                </a:lnTo>
                <a:lnTo>
                  <a:pt x="45416" y="26073"/>
                </a:lnTo>
                <a:lnTo>
                  <a:pt x="45220" y="26387"/>
                </a:lnTo>
                <a:lnTo>
                  <a:pt x="45416" y="26701"/>
                </a:lnTo>
                <a:lnTo>
                  <a:pt x="45220" y="26701"/>
                </a:lnTo>
                <a:lnTo>
                  <a:pt x="45611" y="26701"/>
                </a:lnTo>
                <a:lnTo>
                  <a:pt x="45416" y="27015"/>
                </a:lnTo>
                <a:lnTo>
                  <a:pt x="45611" y="27015"/>
                </a:lnTo>
                <a:lnTo>
                  <a:pt x="45611" y="26701"/>
                </a:lnTo>
                <a:lnTo>
                  <a:pt x="46003" y="26701"/>
                </a:lnTo>
                <a:lnTo>
                  <a:pt x="46198" y="27015"/>
                </a:lnTo>
                <a:lnTo>
                  <a:pt x="46395" y="26701"/>
                </a:lnTo>
                <a:lnTo>
                  <a:pt x="46395" y="26387"/>
                </a:lnTo>
                <a:lnTo>
                  <a:pt x="46198" y="26701"/>
                </a:lnTo>
                <a:lnTo>
                  <a:pt x="46198" y="26073"/>
                </a:lnTo>
                <a:lnTo>
                  <a:pt x="46590" y="25758"/>
                </a:lnTo>
                <a:lnTo>
                  <a:pt x="46395" y="26073"/>
                </a:lnTo>
                <a:lnTo>
                  <a:pt x="46590" y="26073"/>
                </a:lnTo>
                <a:lnTo>
                  <a:pt x="46786" y="26073"/>
                </a:lnTo>
                <a:lnTo>
                  <a:pt x="46982" y="26387"/>
                </a:lnTo>
                <a:lnTo>
                  <a:pt x="47459" y="25709"/>
                </a:lnTo>
                <a:lnTo>
                  <a:pt x="47760" y="25552"/>
                </a:lnTo>
                <a:lnTo>
                  <a:pt x="48174" y="25532"/>
                </a:lnTo>
                <a:lnTo>
                  <a:pt x="48548" y="25444"/>
                </a:lnTo>
                <a:lnTo>
                  <a:pt x="48743" y="25130"/>
                </a:lnTo>
                <a:lnTo>
                  <a:pt x="48743" y="24816"/>
                </a:lnTo>
                <a:lnTo>
                  <a:pt x="48352" y="24816"/>
                </a:lnTo>
                <a:lnTo>
                  <a:pt x="48548" y="24188"/>
                </a:lnTo>
                <a:lnTo>
                  <a:pt x="48939" y="24502"/>
                </a:lnTo>
                <a:lnTo>
                  <a:pt x="49135" y="24816"/>
                </a:lnTo>
                <a:lnTo>
                  <a:pt x="49331" y="24816"/>
                </a:lnTo>
                <a:lnTo>
                  <a:pt x="49387" y="25228"/>
                </a:lnTo>
                <a:lnTo>
                  <a:pt x="48919" y="25344"/>
                </a:lnTo>
                <a:lnTo>
                  <a:pt x="48743" y="25444"/>
                </a:lnTo>
                <a:lnTo>
                  <a:pt x="48743" y="26073"/>
                </a:lnTo>
                <a:lnTo>
                  <a:pt x="48548" y="26073"/>
                </a:lnTo>
                <a:lnTo>
                  <a:pt x="48352" y="26073"/>
                </a:lnTo>
                <a:lnTo>
                  <a:pt x="48156" y="25758"/>
                </a:lnTo>
                <a:lnTo>
                  <a:pt x="48156" y="26073"/>
                </a:lnTo>
                <a:lnTo>
                  <a:pt x="47961" y="26073"/>
                </a:lnTo>
                <a:lnTo>
                  <a:pt x="47961" y="26387"/>
                </a:lnTo>
                <a:lnTo>
                  <a:pt x="47569" y="26701"/>
                </a:lnTo>
                <a:lnTo>
                  <a:pt x="47569" y="27015"/>
                </a:lnTo>
                <a:lnTo>
                  <a:pt x="47373" y="27329"/>
                </a:lnTo>
                <a:lnTo>
                  <a:pt x="47177" y="27015"/>
                </a:lnTo>
                <a:lnTo>
                  <a:pt x="46982" y="27329"/>
                </a:lnTo>
                <a:lnTo>
                  <a:pt x="46786" y="27329"/>
                </a:lnTo>
                <a:lnTo>
                  <a:pt x="46786" y="27643"/>
                </a:lnTo>
                <a:lnTo>
                  <a:pt x="46590" y="27957"/>
                </a:lnTo>
                <a:lnTo>
                  <a:pt x="46395" y="27643"/>
                </a:lnTo>
                <a:lnTo>
                  <a:pt x="46198" y="27957"/>
                </a:lnTo>
                <a:lnTo>
                  <a:pt x="46198" y="28271"/>
                </a:lnTo>
                <a:lnTo>
                  <a:pt x="46198" y="28586"/>
                </a:lnTo>
                <a:lnTo>
                  <a:pt x="45807" y="28586"/>
                </a:lnTo>
                <a:lnTo>
                  <a:pt x="46003" y="29214"/>
                </a:lnTo>
                <a:lnTo>
                  <a:pt x="46003" y="29842"/>
                </a:lnTo>
                <a:lnTo>
                  <a:pt x="46198" y="30156"/>
                </a:lnTo>
                <a:lnTo>
                  <a:pt x="46395" y="30470"/>
                </a:lnTo>
                <a:lnTo>
                  <a:pt x="46198" y="30785"/>
                </a:lnTo>
                <a:lnTo>
                  <a:pt x="46003" y="31099"/>
                </a:lnTo>
                <a:lnTo>
                  <a:pt x="46198" y="31413"/>
                </a:lnTo>
                <a:lnTo>
                  <a:pt x="46590" y="31413"/>
                </a:lnTo>
                <a:lnTo>
                  <a:pt x="46590" y="31727"/>
                </a:lnTo>
                <a:lnTo>
                  <a:pt x="46590" y="32041"/>
                </a:lnTo>
                <a:lnTo>
                  <a:pt x="46590" y="32356"/>
                </a:lnTo>
                <a:lnTo>
                  <a:pt x="46198" y="32041"/>
                </a:lnTo>
                <a:lnTo>
                  <a:pt x="46198" y="32356"/>
                </a:lnTo>
                <a:lnTo>
                  <a:pt x="46003" y="32984"/>
                </a:lnTo>
                <a:lnTo>
                  <a:pt x="46003" y="33297"/>
                </a:lnTo>
                <a:lnTo>
                  <a:pt x="45556" y="32416"/>
                </a:lnTo>
                <a:lnTo>
                  <a:pt x="45303" y="31538"/>
                </a:lnTo>
                <a:lnTo>
                  <a:pt x="45159" y="30553"/>
                </a:lnTo>
                <a:lnTo>
                  <a:pt x="45039" y="29352"/>
                </a:lnTo>
                <a:lnTo>
                  <a:pt x="45024" y="29214"/>
                </a:lnTo>
                <a:lnTo>
                  <a:pt x="45024" y="29528"/>
                </a:lnTo>
                <a:lnTo>
                  <a:pt x="44828" y="30156"/>
                </a:lnTo>
                <a:lnTo>
                  <a:pt x="44828" y="30785"/>
                </a:lnTo>
                <a:lnTo>
                  <a:pt x="44437" y="31099"/>
                </a:lnTo>
                <a:lnTo>
                  <a:pt x="44437" y="29842"/>
                </a:lnTo>
                <a:lnTo>
                  <a:pt x="44632" y="30156"/>
                </a:lnTo>
                <a:lnTo>
                  <a:pt x="44437" y="29528"/>
                </a:lnTo>
                <a:lnTo>
                  <a:pt x="44632" y="29528"/>
                </a:lnTo>
                <a:lnTo>
                  <a:pt x="44437" y="28900"/>
                </a:lnTo>
                <a:lnTo>
                  <a:pt x="44241" y="28586"/>
                </a:lnTo>
                <a:lnTo>
                  <a:pt x="43850" y="28586"/>
                </a:lnTo>
                <a:lnTo>
                  <a:pt x="43458" y="28271"/>
                </a:lnTo>
                <a:lnTo>
                  <a:pt x="43262" y="27957"/>
                </a:lnTo>
                <a:lnTo>
                  <a:pt x="43066" y="27329"/>
                </a:lnTo>
                <a:lnTo>
                  <a:pt x="42871" y="27329"/>
                </a:lnTo>
                <a:lnTo>
                  <a:pt x="42479" y="27329"/>
                </a:lnTo>
                <a:lnTo>
                  <a:pt x="42284" y="27643"/>
                </a:lnTo>
                <a:lnTo>
                  <a:pt x="42087" y="28271"/>
                </a:lnTo>
                <a:lnTo>
                  <a:pt x="41305" y="28271"/>
                </a:lnTo>
                <a:lnTo>
                  <a:pt x="41109" y="28271"/>
                </a:lnTo>
                <a:lnTo>
                  <a:pt x="40717" y="28586"/>
                </a:lnTo>
                <a:lnTo>
                  <a:pt x="40521" y="28586"/>
                </a:lnTo>
                <a:lnTo>
                  <a:pt x="40326" y="28900"/>
                </a:lnTo>
                <a:lnTo>
                  <a:pt x="40326" y="28586"/>
                </a:lnTo>
                <a:lnTo>
                  <a:pt x="39934" y="28900"/>
                </a:lnTo>
                <a:lnTo>
                  <a:pt x="39243" y="29062"/>
                </a:lnTo>
                <a:lnTo>
                  <a:pt x="38533" y="29104"/>
                </a:lnTo>
                <a:lnTo>
                  <a:pt x="37844" y="29004"/>
                </a:lnTo>
                <a:lnTo>
                  <a:pt x="37219" y="28741"/>
                </a:lnTo>
                <a:lnTo>
                  <a:pt x="36998" y="28586"/>
                </a:lnTo>
                <a:lnTo>
                  <a:pt x="36998" y="27643"/>
                </a:lnTo>
                <a:lnTo>
                  <a:pt x="36802" y="27643"/>
                </a:lnTo>
                <a:lnTo>
                  <a:pt x="37390" y="27015"/>
                </a:lnTo>
                <a:lnTo>
                  <a:pt x="37390" y="26387"/>
                </a:lnTo>
                <a:lnTo>
                  <a:pt x="38369" y="26387"/>
                </a:lnTo>
                <a:lnTo>
                  <a:pt x="38369" y="26073"/>
                </a:lnTo>
                <a:lnTo>
                  <a:pt x="38172" y="25758"/>
                </a:lnTo>
                <a:lnTo>
                  <a:pt x="37977" y="25444"/>
                </a:lnTo>
                <a:lnTo>
                  <a:pt x="38172" y="25444"/>
                </a:lnTo>
                <a:lnTo>
                  <a:pt x="37977" y="24816"/>
                </a:lnTo>
                <a:lnTo>
                  <a:pt x="37390" y="24188"/>
                </a:lnTo>
                <a:lnTo>
                  <a:pt x="36998" y="23874"/>
                </a:lnTo>
                <a:lnTo>
                  <a:pt x="37194" y="24502"/>
                </a:lnTo>
                <a:lnTo>
                  <a:pt x="36998" y="24188"/>
                </a:lnTo>
                <a:lnTo>
                  <a:pt x="36802" y="24188"/>
                </a:lnTo>
                <a:lnTo>
                  <a:pt x="36606" y="23559"/>
                </a:lnTo>
                <a:lnTo>
                  <a:pt x="36411" y="23559"/>
                </a:lnTo>
                <a:lnTo>
                  <a:pt x="36215" y="23559"/>
                </a:lnTo>
                <a:lnTo>
                  <a:pt x="36215" y="23874"/>
                </a:lnTo>
                <a:lnTo>
                  <a:pt x="35432" y="23874"/>
                </a:lnTo>
                <a:lnTo>
                  <a:pt x="35628" y="23874"/>
                </a:lnTo>
                <a:lnTo>
                  <a:pt x="35628" y="24188"/>
                </a:lnTo>
                <a:lnTo>
                  <a:pt x="35824" y="24188"/>
                </a:lnTo>
                <a:lnTo>
                  <a:pt x="36215" y="24816"/>
                </a:lnTo>
                <a:lnTo>
                  <a:pt x="35628" y="24816"/>
                </a:lnTo>
                <a:lnTo>
                  <a:pt x="35236" y="24502"/>
                </a:lnTo>
                <a:lnTo>
                  <a:pt x="35040" y="24502"/>
                </a:lnTo>
                <a:lnTo>
                  <a:pt x="35040" y="24188"/>
                </a:lnTo>
                <a:lnTo>
                  <a:pt x="34061" y="24188"/>
                </a:lnTo>
                <a:lnTo>
                  <a:pt x="33866" y="23874"/>
                </a:lnTo>
                <a:lnTo>
                  <a:pt x="33670" y="23245"/>
                </a:lnTo>
                <a:lnTo>
                  <a:pt x="33474" y="23245"/>
                </a:lnTo>
                <a:lnTo>
                  <a:pt x="32495" y="23245"/>
                </a:lnTo>
                <a:lnTo>
                  <a:pt x="32300" y="22931"/>
                </a:lnTo>
                <a:lnTo>
                  <a:pt x="32104" y="22303"/>
                </a:lnTo>
                <a:lnTo>
                  <a:pt x="31427" y="22226"/>
                </a:lnTo>
                <a:lnTo>
                  <a:pt x="30735" y="21967"/>
                </a:lnTo>
                <a:lnTo>
                  <a:pt x="30099" y="21489"/>
                </a:lnTo>
                <a:lnTo>
                  <a:pt x="29755" y="21047"/>
                </a:lnTo>
                <a:lnTo>
                  <a:pt x="29559" y="20418"/>
                </a:lnTo>
                <a:lnTo>
                  <a:pt x="28972" y="20418"/>
                </a:lnTo>
                <a:lnTo>
                  <a:pt x="28776" y="20418"/>
                </a:lnTo>
                <a:lnTo>
                  <a:pt x="28189" y="19790"/>
                </a:lnTo>
                <a:lnTo>
                  <a:pt x="27797" y="19476"/>
                </a:lnTo>
                <a:lnTo>
                  <a:pt x="27139" y="19588"/>
                </a:lnTo>
                <a:lnTo>
                  <a:pt x="26505" y="19515"/>
                </a:lnTo>
                <a:lnTo>
                  <a:pt x="26427" y="19476"/>
                </a:lnTo>
                <a:lnTo>
                  <a:pt x="26427" y="20418"/>
                </a:lnTo>
                <a:lnTo>
                  <a:pt x="26035" y="20732"/>
                </a:lnTo>
                <a:lnTo>
                  <a:pt x="25644" y="21047"/>
                </a:lnTo>
                <a:lnTo>
                  <a:pt x="25253" y="21360"/>
                </a:lnTo>
                <a:lnTo>
                  <a:pt x="25025" y="20180"/>
                </a:lnTo>
                <a:lnTo>
                  <a:pt x="24879" y="19300"/>
                </a:lnTo>
                <a:lnTo>
                  <a:pt x="24861" y="18848"/>
                </a:lnTo>
                <a:lnTo>
                  <a:pt x="25057" y="18533"/>
                </a:lnTo>
                <a:lnTo>
                  <a:pt x="24861" y="18848"/>
                </a:lnTo>
                <a:lnTo>
                  <a:pt x="25057" y="18219"/>
                </a:lnTo>
                <a:lnTo>
                  <a:pt x="24665" y="18219"/>
                </a:lnTo>
                <a:lnTo>
                  <a:pt x="24665" y="17905"/>
                </a:lnTo>
                <a:lnTo>
                  <a:pt x="24353" y="18670"/>
                </a:lnTo>
                <a:lnTo>
                  <a:pt x="24437" y="19422"/>
                </a:lnTo>
                <a:lnTo>
                  <a:pt x="24469" y="19476"/>
                </a:lnTo>
                <a:lnTo>
                  <a:pt x="24078" y="19476"/>
                </a:lnTo>
                <a:lnTo>
                  <a:pt x="24274" y="20104"/>
                </a:lnTo>
                <a:lnTo>
                  <a:pt x="24469" y="20732"/>
                </a:lnTo>
                <a:lnTo>
                  <a:pt x="24078" y="21047"/>
                </a:lnTo>
                <a:lnTo>
                  <a:pt x="24078" y="21360"/>
                </a:lnTo>
                <a:lnTo>
                  <a:pt x="24274" y="21360"/>
                </a:lnTo>
                <a:lnTo>
                  <a:pt x="24274" y="21675"/>
                </a:lnTo>
                <a:lnTo>
                  <a:pt x="23882" y="21675"/>
                </a:lnTo>
                <a:lnTo>
                  <a:pt x="23882" y="21989"/>
                </a:lnTo>
                <a:lnTo>
                  <a:pt x="23407" y="21091"/>
                </a:lnTo>
                <a:lnTo>
                  <a:pt x="22932" y="20356"/>
                </a:lnTo>
                <a:lnTo>
                  <a:pt x="22457" y="19674"/>
                </a:lnTo>
                <a:lnTo>
                  <a:pt x="22121" y="19161"/>
                </a:lnTo>
                <a:lnTo>
                  <a:pt x="21924" y="19161"/>
                </a:lnTo>
                <a:lnTo>
                  <a:pt x="21924" y="18533"/>
                </a:lnTo>
                <a:lnTo>
                  <a:pt x="21729" y="18848"/>
                </a:lnTo>
                <a:lnTo>
                  <a:pt x="21533" y="18533"/>
                </a:lnTo>
                <a:lnTo>
                  <a:pt x="21533" y="17905"/>
                </a:lnTo>
                <a:lnTo>
                  <a:pt x="21337" y="17591"/>
                </a:lnTo>
                <a:lnTo>
                  <a:pt x="20750" y="17591"/>
                </a:lnTo>
                <a:lnTo>
                  <a:pt x="19771" y="16021"/>
                </a:lnTo>
                <a:lnTo>
                  <a:pt x="19576" y="15706"/>
                </a:lnTo>
                <a:lnTo>
                  <a:pt x="19576" y="15392"/>
                </a:lnTo>
                <a:lnTo>
                  <a:pt x="19380" y="15078"/>
                </a:lnTo>
                <a:lnTo>
                  <a:pt x="19184" y="14450"/>
                </a:lnTo>
                <a:lnTo>
                  <a:pt x="18597" y="14135"/>
                </a:lnTo>
                <a:lnTo>
                  <a:pt x="18401" y="13822"/>
                </a:lnTo>
                <a:lnTo>
                  <a:pt x="18113" y="14444"/>
                </a:lnTo>
                <a:lnTo>
                  <a:pt x="18094" y="15294"/>
                </a:lnTo>
                <a:lnTo>
                  <a:pt x="18205" y="15706"/>
                </a:lnTo>
                <a:lnTo>
                  <a:pt x="18401" y="15706"/>
                </a:lnTo>
                <a:lnTo>
                  <a:pt x="18401" y="16021"/>
                </a:lnTo>
                <a:lnTo>
                  <a:pt x="18159" y="16967"/>
                </a:lnTo>
                <a:lnTo>
                  <a:pt x="17691" y="18030"/>
                </a:lnTo>
                <a:lnTo>
                  <a:pt x="17422" y="18533"/>
                </a:lnTo>
                <a:lnTo>
                  <a:pt x="16872" y="18638"/>
                </a:lnTo>
                <a:lnTo>
                  <a:pt x="16018" y="18951"/>
                </a:lnTo>
                <a:lnTo>
                  <a:pt x="15465" y="19476"/>
                </a:lnTo>
                <a:lnTo>
                  <a:pt x="15268" y="19790"/>
                </a:lnTo>
                <a:lnTo>
                  <a:pt x="15660" y="20418"/>
                </a:lnTo>
                <a:lnTo>
                  <a:pt x="15268" y="20732"/>
                </a:lnTo>
                <a:lnTo>
                  <a:pt x="14290" y="21360"/>
                </a:lnTo>
                <a:lnTo>
                  <a:pt x="14290" y="20732"/>
                </a:lnTo>
                <a:lnTo>
                  <a:pt x="14094" y="20732"/>
                </a:lnTo>
                <a:lnTo>
                  <a:pt x="13898" y="20732"/>
                </a:lnTo>
                <a:lnTo>
                  <a:pt x="13702" y="21047"/>
                </a:lnTo>
                <a:lnTo>
                  <a:pt x="13702" y="20732"/>
                </a:lnTo>
                <a:lnTo>
                  <a:pt x="13507" y="21047"/>
                </a:lnTo>
                <a:lnTo>
                  <a:pt x="13507" y="21360"/>
                </a:lnTo>
                <a:lnTo>
                  <a:pt x="13702" y="21047"/>
                </a:lnTo>
                <a:lnTo>
                  <a:pt x="13702" y="21675"/>
                </a:lnTo>
                <a:lnTo>
                  <a:pt x="13507" y="21675"/>
                </a:lnTo>
                <a:lnTo>
                  <a:pt x="13311" y="21989"/>
                </a:lnTo>
                <a:lnTo>
                  <a:pt x="13115" y="21989"/>
                </a:lnTo>
                <a:lnTo>
                  <a:pt x="13115" y="22303"/>
                </a:lnTo>
                <a:lnTo>
                  <a:pt x="12920" y="22303"/>
                </a:lnTo>
                <a:lnTo>
                  <a:pt x="13115" y="21989"/>
                </a:lnTo>
                <a:lnTo>
                  <a:pt x="12920" y="21989"/>
                </a:lnTo>
                <a:lnTo>
                  <a:pt x="12724" y="21989"/>
                </a:lnTo>
                <a:lnTo>
                  <a:pt x="12724" y="22617"/>
                </a:lnTo>
                <a:lnTo>
                  <a:pt x="12724" y="22931"/>
                </a:lnTo>
                <a:lnTo>
                  <a:pt x="12528" y="22931"/>
                </a:lnTo>
                <a:lnTo>
                  <a:pt x="12332" y="23245"/>
                </a:lnTo>
                <a:lnTo>
                  <a:pt x="12332" y="23559"/>
                </a:lnTo>
                <a:lnTo>
                  <a:pt x="12528" y="23874"/>
                </a:lnTo>
                <a:lnTo>
                  <a:pt x="12528" y="24188"/>
                </a:lnTo>
                <a:lnTo>
                  <a:pt x="12137" y="24188"/>
                </a:lnTo>
                <a:lnTo>
                  <a:pt x="11941" y="24188"/>
                </a:lnTo>
                <a:lnTo>
                  <a:pt x="11550" y="24502"/>
                </a:lnTo>
                <a:lnTo>
                  <a:pt x="11658" y="23540"/>
                </a:lnTo>
                <a:lnTo>
                  <a:pt x="11764" y="23271"/>
                </a:lnTo>
                <a:lnTo>
                  <a:pt x="12124" y="22945"/>
                </a:lnTo>
                <a:lnTo>
                  <a:pt x="12137" y="22931"/>
                </a:lnTo>
                <a:lnTo>
                  <a:pt x="12137" y="21989"/>
                </a:lnTo>
                <a:lnTo>
                  <a:pt x="12137" y="21675"/>
                </a:lnTo>
                <a:lnTo>
                  <a:pt x="12724" y="21675"/>
                </a:lnTo>
                <a:lnTo>
                  <a:pt x="12724" y="21360"/>
                </a:lnTo>
                <a:lnTo>
                  <a:pt x="12724" y="21047"/>
                </a:lnTo>
                <a:lnTo>
                  <a:pt x="12920" y="20104"/>
                </a:lnTo>
                <a:lnTo>
                  <a:pt x="13584" y="19903"/>
                </a:lnTo>
                <a:lnTo>
                  <a:pt x="14249" y="19571"/>
                </a:lnTo>
                <a:lnTo>
                  <a:pt x="14681" y="19476"/>
                </a:lnTo>
                <a:lnTo>
                  <a:pt x="15073" y="19476"/>
                </a:lnTo>
                <a:lnTo>
                  <a:pt x="15073" y="19790"/>
                </a:lnTo>
                <a:lnTo>
                  <a:pt x="15268" y="19476"/>
                </a:lnTo>
                <a:lnTo>
                  <a:pt x="15660" y="18219"/>
                </a:lnTo>
                <a:lnTo>
                  <a:pt x="15856" y="18219"/>
                </a:lnTo>
                <a:lnTo>
                  <a:pt x="16443" y="17591"/>
                </a:lnTo>
                <a:lnTo>
                  <a:pt x="16247" y="16962"/>
                </a:lnTo>
                <a:lnTo>
                  <a:pt x="16443" y="16962"/>
                </a:lnTo>
                <a:lnTo>
                  <a:pt x="15680" y="16859"/>
                </a:lnTo>
                <a:lnTo>
                  <a:pt x="15064" y="16691"/>
                </a:lnTo>
                <a:lnTo>
                  <a:pt x="14681" y="16649"/>
                </a:lnTo>
                <a:lnTo>
                  <a:pt x="14496" y="17558"/>
                </a:lnTo>
                <a:lnTo>
                  <a:pt x="14328" y="18658"/>
                </a:lnTo>
                <a:lnTo>
                  <a:pt x="14290" y="18848"/>
                </a:lnTo>
                <a:lnTo>
                  <a:pt x="13702" y="18219"/>
                </a:lnTo>
                <a:lnTo>
                  <a:pt x="13702" y="18533"/>
                </a:lnTo>
                <a:lnTo>
                  <a:pt x="13115" y="18533"/>
                </a:lnTo>
                <a:lnTo>
                  <a:pt x="13115" y="18848"/>
                </a:lnTo>
                <a:lnTo>
                  <a:pt x="12920" y="18848"/>
                </a:lnTo>
                <a:lnTo>
                  <a:pt x="12528" y="18533"/>
                </a:lnTo>
                <a:lnTo>
                  <a:pt x="12332" y="18848"/>
                </a:lnTo>
                <a:lnTo>
                  <a:pt x="12332" y="19161"/>
                </a:lnTo>
                <a:lnTo>
                  <a:pt x="11745" y="19161"/>
                </a:lnTo>
                <a:lnTo>
                  <a:pt x="11550" y="19476"/>
                </a:lnTo>
                <a:lnTo>
                  <a:pt x="11745" y="20104"/>
                </a:lnTo>
                <a:lnTo>
                  <a:pt x="11745" y="20418"/>
                </a:lnTo>
                <a:lnTo>
                  <a:pt x="11158" y="20732"/>
                </a:lnTo>
                <a:lnTo>
                  <a:pt x="10962" y="20732"/>
                </a:lnTo>
                <a:lnTo>
                  <a:pt x="10571" y="20732"/>
                </a:lnTo>
                <a:lnTo>
                  <a:pt x="10571" y="20104"/>
                </a:lnTo>
                <a:lnTo>
                  <a:pt x="9984" y="19790"/>
                </a:lnTo>
                <a:lnTo>
                  <a:pt x="9787" y="19476"/>
                </a:lnTo>
                <a:lnTo>
                  <a:pt x="9787" y="19161"/>
                </a:lnTo>
                <a:lnTo>
                  <a:pt x="9984" y="19161"/>
                </a:lnTo>
                <a:lnTo>
                  <a:pt x="9787" y="19161"/>
                </a:lnTo>
                <a:lnTo>
                  <a:pt x="9787" y="20418"/>
                </a:lnTo>
                <a:lnTo>
                  <a:pt x="9396" y="20418"/>
                </a:lnTo>
                <a:lnTo>
                  <a:pt x="9396" y="20732"/>
                </a:lnTo>
                <a:lnTo>
                  <a:pt x="9396" y="21047"/>
                </a:lnTo>
                <a:lnTo>
                  <a:pt x="9200" y="21047"/>
                </a:lnTo>
                <a:lnTo>
                  <a:pt x="9200" y="20732"/>
                </a:lnTo>
                <a:lnTo>
                  <a:pt x="8809" y="21047"/>
                </a:lnTo>
                <a:lnTo>
                  <a:pt x="9005" y="21989"/>
                </a:lnTo>
                <a:lnTo>
                  <a:pt x="8809" y="21989"/>
                </a:lnTo>
                <a:lnTo>
                  <a:pt x="8613" y="21989"/>
                </a:lnTo>
                <a:lnTo>
                  <a:pt x="8417" y="21989"/>
                </a:lnTo>
                <a:lnTo>
                  <a:pt x="8417" y="21675"/>
                </a:lnTo>
                <a:lnTo>
                  <a:pt x="8417" y="21360"/>
                </a:lnTo>
                <a:lnTo>
                  <a:pt x="7634" y="21360"/>
                </a:lnTo>
                <a:lnTo>
                  <a:pt x="7634" y="22303"/>
                </a:lnTo>
                <a:lnTo>
                  <a:pt x="8314" y="22982"/>
                </a:lnTo>
                <a:lnTo>
                  <a:pt x="8584" y="23835"/>
                </a:lnTo>
                <a:lnTo>
                  <a:pt x="8613" y="24502"/>
                </a:lnTo>
                <a:lnTo>
                  <a:pt x="8417" y="24502"/>
                </a:lnTo>
                <a:lnTo>
                  <a:pt x="8026" y="23874"/>
                </a:lnTo>
                <a:lnTo>
                  <a:pt x="8026" y="23245"/>
                </a:lnTo>
                <a:lnTo>
                  <a:pt x="7634" y="22931"/>
                </a:lnTo>
                <a:lnTo>
                  <a:pt x="7112" y="22375"/>
                </a:lnTo>
                <a:lnTo>
                  <a:pt x="6272" y="21801"/>
                </a:lnTo>
                <a:lnTo>
                  <a:pt x="6068" y="21675"/>
                </a:lnTo>
                <a:lnTo>
                  <a:pt x="5676" y="21675"/>
                </a:lnTo>
                <a:lnTo>
                  <a:pt x="5481" y="21360"/>
                </a:lnTo>
                <a:lnTo>
                  <a:pt x="5285" y="21047"/>
                </a:lnTo>
                <a:lnTo>
                  <a:pt x="5089" y="20732"/>
                </a:lnTo>
                <a:lnTo>
                  <a:pt x="4894" y="20732"/>
                </a:lnTo>
                <a:lnTo>
                  <a:pt x="4698" y="21047"/>
                </a:lnTo>
                <a:lnTo>
                  <a:pt x="4502" y="20732"/>
                </a:lnTo>
                <a:lnTo>
                  <a:pt x="4110" y="20104"/>
                </a:lnTo>
                <a:lnTo>
                  <a:pt x="4110" y="19790"/>
                </a:lnTo>
                <a:lnTo>
                  <a:pt x="3915" y="19790"/>
                </a:lnTo>
                <a:lnTo>
                  <a:pt x="3719" y="20104"/>
                </a:lnTo>
                <a:lnTo>
                  <a:pt x="3523" y="19790"/>
                </a:lnTo>
                <a:lnTo>
                  <a:pt x="3328" y="19790"/>
                </a:lnTo>
                <a:lnTo>
                  <a:pt x="3131" y="19161"/>
                </a:lnTo>
                <a:lnTo>
                  <a:pt x="2936" y="18848"/>
                </a:lnTo>
                <a:lnTo>
                  <a:pt x="2291" y="19023"/>
                </a:lnTo>
                <a:lnTo>
                  <a:pt x="1646" y="19241"/>
                </a:lnTo>
                <a:lnTo>
                  <a:pt x="1174" y="19161"/>
                </a:lnTo>
                <a:lnTo>
                  <a:pt x="978" y="18848"/>
                </a:lnTo>
                <a:lnTo>
                  <a:pt x="587" y="18533"/>
                </a:lnTo>
                <a:lnTo>
                  <a:pt x="391" y="18848"/>
                </a:lnTo>
                <a:lnTo>
                  <a:pt x="0" y="18533"/>
                </a:lnTo>
                <a:lnTo>
                  <a:pt x="587" y="54659"/>
                </a:lnTo>
                <a:lnTo>
                  <a:pt x="1448" y="53885"/>
                </a:lnTo>
                <a:lnTo>
                  <a:pt x="1737" y="53993"/>
                </a:lnTo>
                <a:lnTo>
                  <a:pt x="1761" y="54031"/>
                </a:lnTo>
                <a:lnTo>
                  <a:pt x="1957" y="54345"/>
                </a:lnTo>
                <a:lnTo>
                  <a:pt x="2349" y="54973"/>
                </a:lnTo>
                <a:lnTo>
                  <a:pt x="2544" y="54659"/>
                </a:lnTo>
                <a:lnTo>
                  <a:pt x="3017" y="54035"/>
                </a:lnTo>
                <a:lnTo>
                  <a:pt x="3210" y="54099"/>
                </a:lnTo>
                <a:lnTo>
                  <a:pt x="3255" y="54599"/>
                </a:lnTo>
                <a:lnTo>
                  <a:pt x="3283" y="55283"/>
                </a:lnTo>
                <a:lnTo>
                  <a:pt x="3328" y="55601"/>
                </a:lnTo>
                <a:lnTo>
                  <a:pt x="3523" y="56229"/>
                </a:lnTo>
                <a:lnTo>
                  <a:pt x="3328" y="56229"/>
                </a:lnTo>
                <a:lnTo>
                  <a:pt x="3719" y="57172"/>
                </a:lnTo>
                <a:lnTo>
                  <a:pt x="4150" y="57792"/>
                </a:lnTo>
                <a:lnTo>
                  <a:pt x="4798" y="58476"/>
                </a:lnTo>
                <a:lnTo>
                  <a:pt x="5265" y="59288"/>
                </a:lnTo>
                <a:lnTo>
                  <a:pt x="5285" y="59371"/>
                </a:lnTo>
                <a:lnTo>
                  <a:pt x="5436" y="60072"/>
                </a:lnTo>
                <a:lnTo>
                  <a:pt x="5436" y="60444"/>
                </a:lnTo>
                <a:lnTo>
                  <a:pt x="5613" y="60311"/>
                </a:lnTo>
                <a:lnTo>
                  <a:pt x="5872" y="59999"/>
                </a:lnTo>
                <a:lnTo>
                  <a:pt x="6651" y="59391"/>
                </a:lnTo>
                <a:lnTo>
                  <a:pt x="7043" y="58820"/>
                </a:lnTo>
                <a:lnTo>
                  <a:pt x="7047" y="58743"/>
                </a:lnTo>
                <a:lnTo>
                  <a:pt x="6983" y="57909"/>
                </a:lnTo>
                <a:lnTo>
                  <a:pt x="7002" y="57490"/>
                </a:lnTo>
                <a:lnTo>
                  <a:pt x="7047" y="57486"/>
                </a:lnTo>
                <a:lnTo>
                  <a:pt x="7628" y="57288"/>
                </a:lnTo>
                <a:lnTo>
                  <a:pt x="8239" y="57289"/>
                </a:lnTo>
                <a:lnTo>
                  <a:pt x="8417" y="57486"/>
                </a:lnTo>
                <a:lnTo>
                  <a:pt x="8613" y="58115"/>
                </a:lnTo>
                <a:lnTo>
                  <a:pt x="9200" y="58115"/>
                </a:lnTo>
                <a:lnTo>
                  <a:pt x="9200" y="58743"/>
                </a:lnTo>
                <a:lnTo>
                  <a:pt x="9200" y="59371"/>
                </a:lnTo>
                <a:lnTo>
                  <a:pt x="9200" y="59999"/>
                </a:lnTo>
                <a:lnTo>
                  <a:pt x="9787" y="59999"/>
                </a:lnTo>
                <a:lnTo>
                  <a:pt x="10373" y="60426"/>
                </a:lnTo>
                <a:lnTo>
                  <a:pt x="10856" y="61315"/>
                </a:lnTo>
                <a:lnTo>
                  <a:pt x="11158" y="61884"/>
                </a:lnTo>
                <a:lnTo>
                  <a:pt x="11483" y="62606"/>
                </a:lnTo>
                <a:lnTo>
                  <a:pt x="12000" y="63524"/>
                </a:lnTo>
                <a:lnTo>
                  <a:pt x="12518" y="64380"/>
                </a:lnTo>
                <a:lnTo>
                  <a:pt x="12724" y="64712"/>
                </a:lnTo>
                <a:lnTo>
                  <a:pt x="13041" y="65719"/>
                </a:lnTo>
                <a:lnTo>
                  <a:pt x="13329" y="66637"/>
                </a:lnTo>
                <a:lnTo>
                  <a:pt x="13702" y="67224"/>
                </a:lnTo>
                <a:lnTo>
                  <a:pt x="14114" y="67789"/>
                </a:lnTo>
                <a:lnTo>
                  <a:pt x="14360" y="68585"/>
                </a:lnTo>
                <a:lnTo>
                  <a:pt x="14681" y="69110"/>
                </a:lnTo>
                <a:lnTo>
                  <a:pt x="15232" y="69012"/>
                </a:lnTo>
                <a:lnTo>
                  <a:pt x="15574" y="68752"/>
                </a:lnTo>
                <a:lnTo>
                  <a:pt x="15660" y="69110"/>
                </a:lnTo>
                <a:lnTo>
                  <a:pt x="15660" y="69738"/>
                </a:lnTo>
                <a:lnTo>
                  <a:pt x="15856" y="70051"/>
                </a:lnTo>
                <a:lnTo>
                  <a:pt x="16052" y="70994"/>
                </a:lnTo>
                <a:lnTo>
                  <a:pt x="16247" y="71622"/>
                </a:lnTo>
                <a:lnTo>
                  <a:pt x="16247" y="71308"/>
                </a:lnTo>
                <a:lnTo>
                  <a:pt x="16443" y="71622"/>
                </a:lnTo>
                <a:lnTo>
                  <a:pt x="16835" y="71937"/>
                </a:lnTo>
                <a:lnTo>
                  <a:pt x="16639" y="72878"/>
                </a:lnTo>
                <a:lnTo>
                  <a:pt x="16835" y="73193"/>
                </a:lnTo>
                <a:lnTo>
                  <a:pt x="17226" y="73193"/>
                </a:lnTo>
                <a:lnTo>
                  <a:pt x="16639" y="73821"/>
                </a:lnTo>
                <a:lnTo>
                  <a:pt x="16835" y="74135"/>
                </a:lnTo>
                <a:lnTo>
                  <a:pt x="16835" y="75077"/>
                </a:lnTo>
                <a:lnTo>
                  <a:pt x="16639" y="75392"/>
                </a:lnTo>
                <a:lnTo>
                  <a:pt x="16247" y="76334"/>
                </a:lnTo>
                <a:lnTo>
                  <a:pt x="16443" y="76334"/>
                </a:lnTo>
                <a:lnTo>
                  <a:pt x="16443" y="76020"/>
                </a:lnTo>
                <a:lnTo>
                  <a:pt x="16639" y="76334"/>
                </a:lnTo>
                <a:lnTo>
                  <a:pt x="16639" y="76020"/>
                </a:lnTo>
                <a:lnTo>
                  <a:pt x="16639" y="76963"/>
                </a:lnTo>
                <a:lnTo>
                  <a:pt x="16443" y="76648"/>
                </a:lnTo>
                <a:lnTo>
                  <a:pt x="16443" y="76963"/>
                </a:lnTo>
                <a:lnTo>
                  <a:pt x="15989" y="77549"/>
                </a:lnTo>
                <a:lnTo>
                  <a:pt x="15608" y="78676"/>
                </a:lnTo>
                <a:lnTo>
                  <a:pt x="15465" y="79161"/>
                </a:lnTo>
                <a:lnTo>
                  <a:pt x="15660" y="79161"/>
                </a:lnTo>
                <a:lnTo>
                  <a:pt x="16052" y="79475"/>
                </a:lnTo>
                <a:lnTo>
                  <a:pt x="16247" y="79790"/>
                </a:lnTo>
                <a:lnTo>
                  <a:pt x="16052" y="79790"/>
                </a:lnTo>
                <a:lnTo>
                  <a:pt x="16052" y="80418"/>
                </a:lnTo>
                <a:lnTo>
                  <a:pt x="16247" y="80418"/>
                </a:lnTo>
                <a:lnTo>
                  <a:pt x="16247" y="80732"/>
                </a:lnTo>
                <a:lnTo>
                  <a:pt x="16247" y="81046"/>
                </a:lnTo>
                <a:lnTo>
                  <a:pt x="16021" y="81420"/>
                </a:lnTo>
                <a:lnTo>
                  <a:pt x="16159" y="82392"/>
                </a:lnTo>
                <a:lnTo>
                  <a:pt x="16247" y="82617"/>
                </a:lnTo>
                <a:lnTo>
                  <a:pt x="16835" y="83245"/>
                </a:lnTo>
                <a:lnTo>
                  <a:pt x="16835" y="82931"/>
                </a:lnTo>
                <a:lnTo>
                  <a:pt x="17031" y="83245"/>
                </a:lnTo>
                <a:lnTo>
                  <a:pt x="17226" y="82931"/>
                </a:lnTo>
                <a:lnTo>
                  <a:pt x="17031" y="82617"/>
                </a:lnTo>
                <a:lnTo>
                  <a:pt x="17422" y="81989"/>
                </a:lnTo>
                <a:lnTo>
                  <a:pt x="17618" y="81675"/>
                </a:lnTo>
                <a:lnTo>
                  <a:pt x="17813" y="81989"/>
                </a:lnTo>
                <a:lnTo>
                  <a:pt x="17813" y="82303"/>
                </a:lnTo>
                <a:lnTo>
                  <a:pt x="17618" y="82617"/>
                </a:lnTo>
                <a:lnTo>
                  <a:pt x="17618" y="83559"/>
                </a:lnTo>
                <a:lnTo>
                  <a:pt x="17422" y="83559"/>
                </a:lnTo>
                <a:lnTo>
                  <a:pt x="17226" y="83874"/>
                </a:lnTo>
                <a:lnTo>
                  <a:pt x="17226" y="84187"/>
                </a:lnTo>
                <a:lnTo>
                  <a:pt x="17422" y="84502"/>
                </a:lnTo>
                <a:lnTo>
                  <a:pt x="17618" y="84502"/>
                </a:lnTo>
                <a:lnTo>
                  <a:pt x="17618" y="84816"/>
                </a:lnTo>
                <a:lnTo>
                  <a:pt x="17618" y="85444"/>
                </a:lnTo>
                <a:lnTo>
                  <a:pt x="17813" y="85444"/>
                </a:lnTo>
                <a:lnTo>
                  <a:pt x="18009" y="85130"/>
                </a:lnTo>
                <a:lnTo>
                  <a:pt x="17813" y="85130"/>
                </a:lnTo>
                <a:lnTo>
                  <a:pt x="18205" y="85130"/>
                </a:lnTo>
                <a:lnTo>
                  <a:pt x="18401" y="85130"/>
                </a:lnTo>
                <a:lnTo>
                  <a:pt x="18205" y="84816"/>
                </a:lnTo>
                <a:lnTo>
                  <a:pt x="18401" y="84502"/>
                </a:lnTo>
                <a:lnTo>
                  <a:pt x="18401" y="84816"/>
                </a:lnTo>
                <a:lnTo>
                  <a:pt x="18401" y="85758"/>
                </a:lnTo>
                <a:lnTo>
                  <a:pt x="18597" y="86073"/>
                </a:lnTo>
                <a:lnTo>
                  <a:pt x="18792" y="86386"/>
                </a:lnTo>
                <a:lnTo>
                  <a:pt x="19184" y="86073"/>
                </a:lnTo>
                <a:lnTo>
                  <a:pt x="19380" y="86386"/>
                </a:lnTo>
                <a:lnTo>
                  <a:pt x="19184" y="87015"/>
                </a:lnTo>
                <a:lnTo>
                  <a:pt x="19576" y="87015"/>
                </a:lnTo>
                <a:lnTo>
                  <a:pt x="19380" y="87643"/>
                </a:lnTo>
                <a:lnTo>
                  <a:pt x="19576" y="87329"/>
                </a:lnTo>
                <a:lnTo>
                  <a:pt x="19380" y="87643"/>
                </a:lnTo>
                <a:lnTo>
                  <a:pt x="19380" y="88272"/>
                </a:lnTo>
                <a:lnTo>
                  <a:pt x="19771" y="88585"/>
                </a:lnTo>
                <a:lnTo>
                  <a:pt x="19576" y="88900"/>
                </a:lnTo>
                <a:lnTo>
                  <a:pt x="19380" y="88900"/>
                </a:lnTo>
                <a:lnTo>
                  <a:pt x="18988" y="88900"/>
                </a:lnTo>
                <a:lnTo>
                  <a:pt x="19576" y="88900"/>
                </a:lnTo>
                <a:lnTo>
                  <a:pt x="19576" y="89213"/>
                </a:lnTo>
                <a:lnTo>
                  <a:pt x="19380" y="89213"/>
                </a:lnTo>
                <a:lnTo>
                  <a:pt x="19184" y="89213"/>
                </a:lnTo>
                <a:lnTo>
                  <a:pt x="18988" y="89528"/>
                </a:lnTo>
                <a:lnTo>
                  <a:pt x="18792" y="89528"/>
                </a:lnTo>
                <a:lnTo>
                  <a:pt x="19184" y="90784"/>
                </a:lnTo>
                <a:lnTo>
                  <a:pt x="19184" y="91099"/>
                </a:lnTo>
                <a:lnTo>
                  <a:pt x="18792" y="90784"/>
                </a:lnTo>
                <a:lnTo>
                  <a:pt x="18401" y="90784"/>
                </a:lnTo>
                <a:lnTo>
                  <a:pt x="18401" y="91727"/>
                </a:lnTo>
                <a:lnTo>
                  <a:pt x="18597" y="92042"/>
                </a:lnTo>
                <a:lnTo>
                  <a:pt x="18792" y="92355"/>
                </a:lnTo>
                <a:lnTo>
                  <a:pt x="18597" y="92983"/>
                </a:lnTo>
                <a:lnTo>
                  <a:pt x="18792" y="93611"/>
                </a:lnTo>
                <a:lnTo>
                  <a:pt x="18988" y="93611"/>
                </a:lnTo>
                <a:lnTo>
                  <a:pt x="19184" y="93611"/>
                </a:lnTo>
                <a:lnTo>
                  <a:pt x="19380" y="93298"/>
                </a:lnTo>
                <a:lnTo>
                  <a:pt x="19576" y="93298"/>
                </a:lnTo>
                <a:lnTo>
                  <a:pt x="19576" y="93611"/>
                </a:lnTo>
                <a:lnTo>
                  <a:pt x="20946" y="93611"/>
                </a:lnTo>
                <a:lnTo>
                  <a:pt x="20750" y="94239"/>
                </a:lnTo>
                <a:lnTo>
                  <a:pt x="20750" y="94869"/>
                </a:lnTo>
                <a:lnTo>
                  <a:pt x="20750" y="95182"/>
                </a:lnTo>
                <a:lnTo>
                  <a:pt x="21142" y="94869"/>
                </a:lnTo>
                <a:lnTo>
                  <a:pt x="21337" y="94869"/>
                </a:lnTo>
                <a:lnTo>
                  <a:pt x="21729" y="94869"/>
                </a:lnTo>
                <a:lnTo>
                  <a:pt x="21924" y="95182"/>
                </a:lnTo>
                <a:lnTo>
                  <a:pt x="22121" y="95182"/>
                </a:lnTo>
                <a:lnTo>
                  <a:pt x="22121" y="95810"/>
                </a:lnTo>
                <a:lnTo>
                  <a:pt x="22512" y="96125"/>
                </a:lnTo>
                <a:lnTo>
                  <a:pt x="22708" y="96125"/>
                </a:lnTo>
                <a:lnTo>
                  <a:pt x="23099" y="96438"/>
                </a:lnTo>
                <a:lnTo>
                  <a:pt x="23095" y="97203"/>
                </a:lnTo>
                <a:lnTo>
                  <a:pt x="23620" y="97955"/>
                </a:lnTo>
                <a:lnTo>
                  <a:pt x="23687" y="98009"/>
                </a:lnTo>
                <a:lnTo>
                  <a:pt x="24078" y="98009"/>
                </a:lnTo>
                <a:lnTo>
                  <a:pt x="24078" y="98324"/>
                </a:lnTo>
                <a:lnTo>
                  <a:pt x="24859" y="98398"/>
                </a:lnTo>
                <a:lnTo>
                  <a:pt x="25474" y="98541"/>
                </a:lnTo>
                <a:lnTo>
                  <a:pt x="26107" y="98635"/>
                </a:lnTo>
                <a:lnTo>
                  <a:pt x="26231" y="98637"/>
                </a:lnTo>
                <a:lnTo>
                  <a:pt x="26035" y="98324"/>
                </a:lnTo>
                <a:lnTo>
                  <a:pt x="26231" y="98009"/>
                </a:lnTo>
                <a:lnTo>
                  <a:pt x="26231" y="97696"/>
                </a:lnTo>
                <a:lnTo>
                  <a:pt x="26035" y="97696"/>
                </a:lnTo>
                <a:lnTo>
                  <a:pt x="25840" y="97696"/>
                </a:lnTo>
                <a:lnTo>
                  <a:pt x="25644" y="97381"/>
                </a:lnTo>
                <a:lnTo>
                  <a:pt x="25253" y="96753"/>
                </a:lnTo>
                <a:lnTo>
                  <a:pt x="25253" y="96438"/>
                </a:lnTo>
                <a:lnTo>
                  <a:pt x="25448" y="96438"/>
                </a:lnTo>
                <a:lnTo>
                  <a:pt x="24993" y="95703"/>
                </a:lnTo>
                <a:lnTo>
                  <a:pt x="24349" y="95090"/>
                </a:lnTo>
                <a:lnTo>
                  <a:pt x="24078" y="94869"/>
                </a:lnTo>
                <a:lnTo>
                  <a:pt x="23687" y="94554"/>
                </a:lnTo>
                <a:lnTo>
                  <a:pt x="23295" y="94869"/>
                </a:lnTo>
                <a:lnTo>
                  <a:pt x="23099" y="94239"/>
                </a:lnTo>
                <a:lnTo>
                  <a:pt x="22903" y="94239"/>
                </a:lnTo>
                <a:lnTo>
                  <a:pt x="23099" y="93611"/>
                </a:lnTo>
                <a:lnTo>
                  <a:pt x="23099" y="93298"/>
                </a:lnTo>
                <a:lnTo>
                  <a:pt x="22708" y="93298"/>
                </a:lnTo>
                <a:lnTo>
                  <a:pt x="22512" y="93298"/>
                </a:lnTo>
                <a:lnTo>
                  <a:pt x="22316" y="92355"/>
                </a:lnTo>
                <a:lnTo>
                  <a:pt x="22512" y="92670"/>
                </a:lnTo>
                <a:lnTo>
                  <a:pt x="22708" y="92355"/>
                </a:lnTo>
                <a:lnTo>
                  <a:pt x="22316" y="92355"/>
                </a:lnTo>
                <a:lnTo>
                  <a:pt x="22512" y="92670"/>
                </a:lnTo>
                <a:lnTo>
                  <a:pt x="22316" y="92355"/>
                </a:lnTo>
                <a:lnTo>
                  <a:pt x="21924" y="92042"/>
                </a:lnTo>
                <a:lnTo>
                  <a:pt x="21273" y="91918"/>
                </a:lnTo>
                <a:lnTo>
                  <a:pt x="20609" y="92040"/>
                </a:lnTo>
                <a:lnTo>
                  <a:pt x="20554" y="92042"/>
                </a:lnTo>
                <a:lnTo>
                  <a:pt x="19935" y="91612"/>
                </a:lnTo>
                <a:lnTo>
                  <a:pt x="19294" y="91183"/>
                </a:lnTo>
                <a:lnTo>
                  <a:pt x="19184" y="91099"/>
                </a:lnTo>
                <a:lnTo>
                  <a:pt x="19766" y="90683"/>
                </a:lnTo>
                <a:lnTo>
                  <a:pt x="20475" y="90473"/>
                </a:lnTo>
                <a:lnTo>
                  <a:pt x="20554" y="90471"/>
                </a:lnTo>
                <a:lnTo>
                  <a:pt x="21142" y="90471"/>
                </a:lnTo>
                <a:lnTo>
                  <a:pt x="20946" y="91099"/>
                </a:lnTo>
                <a:lnTo>
                  <a:pt x="20750" y="91412"/>
                </a:lnTo>
                <a:lnTo>
                  <a:pt x="20750" y="91727"/>
                </a:lnTo>
                <a:lnTo>
                  <a:pt x="20946" y="91727"/>
                </a:lnTo>
                <a:lnTo>
                  <a:pt x="21564" y="91749"/>
                </a:lnTo>
                <a:lnTo>
                  <a:pt x="22255" y="91469"/>
                </a:lnTo>
                <a:lnTo>
                  <a:pt x="22512" y="91412"/>
                </a:lnTo>
                <a:lnTo>
                  <a:pt x="22708" y="91099"/>
                </a:lnTo>
                <a:lnTo>
                  <a:pt x="22903" y="91099"/>
                </a:lnTo>
                <a:lnTo>
                  <a:pt x="23099" y="91099"/>
                </a:lnTo>
                <a:lnTo>
                  <a:pt x="22903" y="91412"/>
                </a:lnTo>
                <a:lnTo>
                  <a:pt x="22903" y="91727"/>
                </a:lnTo>
                <a:lnTo>
                  <a:pt x="23295" y="91727"/>
                </a:lnTo>
                <a:lnTo>
                  <a:pt x="23295" y="92042"/>
                </a:lnTo>
                <a:lnTo>
                  <a:pt x="23491" y="92355"/>
                </a:lnTo>
                <a:lnTo>
                  <a:pt x="23295" y="92355"/>
                </a:lnTo>
                <a:lnTo>
                  <a:pt x="23687" y="92983"/>
                </a:lnTo>
                <a:lnTo>
                  <a:pt x="23882" y="92983"/>
                </a:lnTo>
                <a:lnTo>
                  <a:pt x="24469" y="92983"/>
                </a:lnTo>
                <a:lnTo>
                  <a:pt x="24469" y="93298"/>
                </a:lnTo>
                <a:lnTo>
                  <a:pt x="24668" y="93647"/>
                </a:lnTo>
                <a:lnTo>
                  <a:pt x="24578" y="94050"/>
                </a:lnTo>
                <a:lnTo>
                  <a:pt x="24576" y="94292"/>
                </a:lnTo>
                <a:lnTo>
                  <a:pt x="24861" y="94239"/>
                </a:lnTo>
                <a:lnTo>
                  <a:pt x="25057" y="93611"/>
                </a:lnTo>
                <a:lnTo>
                  <a:pt x="25253" y="93611"/>
                </a:lnTo>
                <a:lnTo>
                  <a:pt x="25253" y="93926"/>
                </a:lnTo>
                <a:lnTo>
                  <a:pt x="25448" y="93611"/>
                </a:lnTo>
                <a:lnTo>
                  <a:pt x="25448" y="94239"/>
                </a:lnTo>
                <a:lnTo>
                  <a:pt x="25448" y="93926"/>
                </a:lnTo>
                <a:lnTo>
                  <a:pt x="25253" y="94554"/>
                </a:lnTo>
                <a:lnTo>
                  <a:pt x="25253" y="94869"/>
                </a:lnTo>
                <a:lnTo>
                  <a:pt x="25448" y="94869"/>
                </a:lnTo>
                <a:lnTo>
                  <a:pt x="25644" y="94869"/>
                </a:lnTo>
                <a:lnTo>
                  <a:pt x="25840" y="95182"/>
                </a:lnTo>
                <a:lnTo>
                  <a:pt x="25840" y="95497"/>
                </a:lnTo>
                <a:lnTo>
                  <a:pt x="26035" y="95497"/>
                </a:lnTo>
                <a:lnTo>
                  <a:pt x="26035" y="95182"/>
                </a:lnTo>
                <a:lnTo>
                  <a:pt x="26231" y="95497"/>
                </a:lnTo>
                <a:lnTo>
                  <a:pt x="26035" y="96125"/>
                </a:lnTo>
                <a:lnTo>
                  <a:pt x="26231" y="96125"/>
                </a:lnTo>
                <a:lnTo>
                  <a:pt x="26231" y="96438"/>
                </a:lnTo>
                <a:lnTo>
                  <a:pt x="26623" y="96438"/>
                </a:lnTo>
                <a:lnTo>
                  <a:pt x="26623" y="96753"/>
                </a:lnTo>
                <a:lnTo>
                  <a:pt x="64991" y="97696"/>
                </a:lnTo>
                <a:lnTo>
                  <a:pt x="64991" y="96438"/>
                </a:lnTo>
                <a:lnTo>
                  <a:pt x="65383" y="96438"/>
                </a:lnTo>
                <a:close/>
              </a:path>
            </a:pathLst>
          </a:custGeom>
          <a:noFill/>
          <a:ln cap="flat" cmpd="sng" w="9525">
            <a:solidFill>
              <a:srgbClr val="FEFFF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6" name="Google Shape;706;p8"/>
          <p:cNvSpPr/>
          <p:nvPr/>
        </p:nvSpPr>
        <p:spPr>
          <a:xfrm>
            <a:off x="4446158" y="3644549"/>
            <a:ext cx="1976412" cy="0"/>
          </a:xfrm>
          <a:custGeom>
            <a:rect b="b" l="l" r="r" t="t"/>
            <a:pathLst>
              <a:path extrusionOk="0" h="120000" w="120000">
                <a:moveTo>
                  <a:pt x="0" y="0"/>
                </a:moveTo>
                <a:lnTo>
                  <a:pt x="12000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7" name="Google Shape;707;p8"/>
          <p:cNvSpPr/>
          <p:nvPr/>
        </p:nvSpPr>
        <p:spPr>
          <a:xfrm>
            <a:off x="6409876" y="3606453"/>
            <a:ext cx="76200" cy="76200"/>
          </a:xfrm>
          <a:custGeom>
            <a:rect b="b" l="l" r="r" t="t"/>
            <a:pathLst>
              <a:path extrusionOk="0" h="120000" w="120000">
                <a:moveTo>
                  <a:pt x="0" y="120000"/>
                </a:moveTo>
                <a:lnTo>
                  <a:pt x="120000" y="60000"/>
                </a:lnTo>
                <a:lnTo>
                  <a:pt x="0" y="0"/>
                </a:lnTo>
                <a:lnTo>
                  <a:pt x="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8" name="Google Shape;708;p8"/>
          <p:cNvSpPr/>
          <p:nvPr/>
        </p:nvSpPr>
        <p:spPr>
          <a:xfrm>
            <a:off x="7658726" y="3842212"/>
            <a:ext cx="857021" cy="0"/>
          </a:xfrm>
          <a:custGeom>
            <a:rect b="b" l="l" r="r" t="t"/>
            <a:pathLst>
              <a:path extrusionOk="0" h="120000" w="120000">
                <a:moveTo>
                  <a:pt x="120000" y="0"/>
                </a:move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09" name="Google Shape;709;p8"/>
          <p:cNvSpPr/>
          <p:nvPr/>
        </p:nvSpPr>
        <p:spPr>
          <a:xfrm>
            <a:off x="7595222" y="3804114"/>
            <a:ext cx="76200" cy="76200"/>
          </a:xfrm>
          <a:custGeom>
            <a:rect b="b" l="l" r="r" t="t"/>
            <a:pathLst>
              <a:path extrusionOk="0" h="120000" w="120000">
                <a:moveTo>
                  <a:pt x="120000" y="120000"/>
                </a:moveTo>
                <a:lnTo>
                  <a:pt x="120000" y="0"/>
                </a:lnTo>
                <a:lnTo>
                  <a:pt x="0" y="6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0" name="Google Shape;710;p8"/>
          <p:cNvSpPr/>
          <p:nvPr/>
        </p:nvSpPr>
        <p:spPr>
          <a:xfrm>
            <a:off x="2249349" y="4792649"/>
            <a:ext cx="374662" cy="0"/>
          </a:xfrm>
          <a:custGeom>
            <a:rect b="b" l="l" r="r" t="t"/>
            <a:pathLst>
              <a:path extrusionOk="0" h="120000" w="120000">
                <a:moveTo>
                  <a:pt x="0" y="0"/>
                </a:moveTo>
                <a:lnTo>
                  <a:pt x="12000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1" name="Google Shape;711;p8"/>
          <p:cNvSpPr/>
          <p:nvPr/>
        </p:nvSpPr>
        <p:spPr>
          <a:xfrm>
            <a:off x="2611314" y="4754552"/>
            <a:ext cx="76200" cy="76200"/>
          </a:xfrm>
          <a:custGeom>
            <a:rect b="b" l="l" r="r" t="t"/>
            <a:pathLst>
              <a:path extrusionOk="0" h="120000" w="120000">
                <a:moveTo>
                  <a:pt x="0" y="120000"/>
                </a:moveTo>
                <a:lnTo>
                  <a:pt x="120000" y="60000"/>
                </a:lnTo>
                <a:lnTo>
                  <a:pt x="0" y="0"/>
                </a:lnTo>
                <a:lnTo>
                  <a:pt x="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2" name="Google Shape;712;p8"/>
          <p:cNvSpPr/>
          <p:nvPr/>
        </p:nvSpPr>
        <p:spPr>
          <a:xfrm>
            <a:off x="1721568" y="4277488"/>
            <a:ext cx="374662" cy="0"/>
          </a:xfrm>
          <a:custGeom>
            <a:rect b="b" l="l" r="r" t="t"/>
            <a:pathLst>
              <a:path extrusionOk="0" h="120000" w="120000">
                <a:moveTo>
                  <a:pt x="0" y="0"/>
                </a:moveTo>
                <a:lnTo>
                  <a:pt x="12000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3" name="Google Shape;713;p8"/>
          <p:cNvSpPr/>
          <p:nvPr/>
        </p:nvSpPr>
        <p:spPr>
          <a:xfrm>
            <a:off x="2083535" y="4239390"/>
            <a:ext cx="76200" cy="76200"/>
          </a:xfrm>
          <a:custGeom>
            <a:rect b="b" l="l" r="r" t="t"/>
            <a:pathLst>
              <a:path extrusionOk="0" h="120000" w="120000">
                <a:moveTo>
                  <a:pt x="0" y="120000"/>
                </a:moveTo>
                <a:lnTo>
                  <a:pt x="120000" y="60000"/>
                </a:lnTo>
                <a:lnTo>
                  <a:pt x="0" y="0"/>
                </a:lnTo>
                <a:lnTo>
                  <a:pt x="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4" name="Google Shape;714;p8"/>
          <p:cNvSpPr/>
          <p:nvPr/>
        </p:nvSpPr>
        <p:spPr>
          <a:xfrm>
            <a:off x="7791876" y="4366883"/>
            <a:ext cx="851090" cy="1178026"/>
          </a:xfrm>
          <a:custGeom>
            <a:rect b="b" l="l" r="r" t="t"/>
            <a:pathLst>
              <a:path extrusionOk="0" h="120000" w="120000">
                <a:moveTo>
                  <a:pt x="119999" y="119930"/>
                </a:moveTo>
                <a:lnTo>
                  <a:pt x="119999" y="120000"/>
                </a:lnTo>
                <a:lnTo>
                  <a:pt x="0" y="120000"/>
                </a:ln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5" name="Google Shape;715;p8"/>
          <p:cNvSpPr/>
          <p:nvPr/>
        </p:nvSpPr>
        <p:spPr>
          <a:xfrm>
            <a:off x="7753775" y="4303384"/>
            <a:ext cx="76200" cy="76200"/>
          </a:xfrm>
          <a:custGeom>
            <a:rect b="b" l="l" r="r" t="t"/>
            <a:pathLst>
              <a:path extrusionOk="0" h="120000" w="120000">
                <a:moveTo>
                  <a:pt x="120000" y="120000"/>
                </a:moveTo>
                <a:lnTo>
                  <a:pt x="60000" y="0"/>
                </a:lnTo>
                <a:lnTo>
                  <a:pt x="0" y="12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6" name="Google Shape;716;p8"/>
          <p:cNvSpPr/>
          <p:nvPr/>
        </p:nvSpPr>
        <p:spPr>
          <a:xfrm>
            <a:off x="8010922" y="2966045"/>
            <a:ext cx="1048613" cy="0"/>
          </a:xfrm>
          <a:custGeom>
            <a:rect b="b" l="l" r="r" t="t"/>
            <a:pathLst>
              <a:path extrusionOk="0" h="120000" w="120000">
                <a:moveTo>
                  <a:pt x="120000" y="0"/>
                </a:move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7" name="Google Shape;717;p8"/>
          <p:cNvSpPr/>
          <p:nvPr/>
        </p:nvSpPr>
        <p:spPr>
          <a:xfrm>
            <a:off x="7947423" y="2927948"/>
            <a:ext cx="76200" cy="76200"/>
          </a:xfrm>
          <a:custGeom>
            <a:rect b="b" l="l" r="r" t="t"/>
            <a:pathLst>
              <a:path extrusionOk="0" h="120000" w="120000">
                <a:moveTo>
                  <a:pt x="120000" y="120000"/>
                </a:moveTo>
                <a:lnTo>
                  <a:pt x="120000" y="0"/>
                </a:lnTo>
                <a:lnTo>
                  <a:pt x="0" y="6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8" name="Google Shape;718;p8"/>
          <p:cNvSpPr/>
          <p:nvPr/>
        </p:nvSpPr>
        <p:spPr>
          <a:xfrm>
            <a:off x="6887150" y="4404939"/>
            <a:ext cx="0" cy="668020"/>
          </a:xfrm>
          <a:custGeom>
            <a:rect b="b" l="l" r="r" t="t"/>
            <a:pathLst>
              <a:path extrusionOk="0" h="120000" w="120000">
                <a:moveTo>
                  <a:pt x="0" y="119999"/>
                </a:move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19" name="Google Shape;719;p8"/>
          <p:cNvSpPr/>
          <p:nvPr/>
        </p:nvSpPr>
        <p:spPr>
          <a:xfrm>
            <a:off x="6849052" y="4341436"/>
            <a:ext cx="76200" cy="76200"/>
          </a:xfrm>
          <a:custGeom>
            <a:rect b="b" l="l" r="r" t="t"/>
            <a:pathLst>
              <a:path extrusionOk="0" h="120000" w="120000">
                <a:moveTo>
                  <a:pt x="120000" y="120000"/>
                </a:moveTo>
                <a:lnTo>
                  <a:pt x="60000" y="0"/>
                </a:lnTo>
                <a:lnTo>
                  <a:pt x="0" y="12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0" name="Google Shape;720;p8"/>
          <p:cNvSpPr/>
          <p:nvPr/>
        </p:nvSpPr>
        <p:spPr>
          <a:xfrm>
            <a:off x="2953289" y="4155655"/>
            <a:ext cx="0" cy="119380"/>
          </a:xfrm>
          <a:custGeom>
            <a:rect b="b" l="l" r="r" t="t"/>
            <a:pathLst>
              <a:path extrusionOk="0" h="120000" w="120000">
                <a:moveTo>
                  <a:pt x="0" y="0"/>
                </a:moveTo>
                <a:lnTo>
                  <a:pt x="0" y="120001"/>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1" name="Google Shape;721;p8"/>
          <p:cNvSpPr/>
          <p:nvPr/>
        </p:nvSpPr>
        <p:spPr>
          <a:xfrm>
            <a:off x="2915187" y="4262337"/>
            <a:ext cx="76200" cy="76200"/>
          </a:xfrm>
          <a:custGeom>
            <a:rect b="b" l="l" r="r" t="t"/>
            <a:pathLst>
              <a:path extrusionOk="0" h="120000" w="120000">
                <a:moveTo>
                  <a:pt x="0" y="0"/>
                </a:moveTo>
                <a:lnTo>
                  <a:pt x="60000" y="120000"/>
                </a:lnTo>
                <a:lnTo>
                  <a:pt x="120000" y="0"/>
                </a:lnTo>
                <a:lnTo>
                  <a:pt x="0" y="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2" name="Google Shape;722;p8"/>
          <p:cNvSpPr/>
          <p:nvPr/>
        </p:nvSpPr>
        <p:spPr>
          <a:xfrm>
            <a:off x="5700071" y="4312608"/>
            <a:ext cx="205219" cy="728840"/>
          </a:xfrm>
          <a:custGeom>
            <a:rect b="b" l="l" r="r" t="t"/>
            <a:pathLst>
              <a:path extrusionOk="0" h="120000" w="120000">
                <a:moveTo>
                  <a:pt x="120000" y="118724"/>
                </a:moveTo>
                <a:lnTo>
                  <a:pt x="120000" y="119999"/>
                </a:lnTo>
                <a:lnTo>
                  <a:pt x="0" y="119999"/>
                </a:ln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3" name="Google Shape;723;p8"/>
          <p:cNvSpPr/>
          <p:nvPr/>
        </p:nvSpPr>
        <p:spPr>
          <a:xfrm>
            <a:off x="5661969" y="4249110"/>
            <a:ext cx="76200" cy="76200"/>
          </a:xfrm>
          <a:custGeom>
            <a:rect b="b" l="l" r="r" t="t"/>
            <a:pathLst>
              <a:path extrusionOk="0" h="120000" w="120000">
                <a:moveTo>
                  <a:pt x="120000" y="120000"/>
                </a:moveTo>
                <a:lnTo>
                  <a:pt x="60000" y="0"/>
                </a:lnTo>
                <a:lnTo>
                  <a:pt x="0" y="12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4" name="Google Shape;724;p8"/>
          <p:cNvSpPr/>
          <p:nvPr/>
        </p:nvSpPr>
        <p:spPr>
          <a:xfrm>
            <a:off x="5773505" y="5712767"/>
            <a:ext cx="83642" cy="280073"/>
          </a:xfrm>
          <a:custGeom>
            <a:rect b="b" l="l" r="r" t="t"/>
            <a:pathLst>
              <a:path extrusionOk="0" h="120000" w="120000">
                <a:moveTo>
                  <a:pt x="120000" y="120000"/>
                </a:moveTo>
                <a:lnTo>
                  <a:pt x="120000" y="119493"/>
                </a:lnTo>
                <a:lnTo>
                  <a:pt x="0" y="119493"/>
                </a:ln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5" name="Google Shape;725;p8"/>
          <p:cNvSpPr/>
          <p:nvPr/>
        </p:nvSpPr>
        <p:spPr>
          <a:xfrm>
            <a:off x="5735403" y="5649269"/>
            <a:ext cx="76200" cy="76200"/>
          </a:xfrm>
          <a:custGeom>
            <a:rect b="b" l="l" r="r" t="t"/>
            <a:pathLst>
              <a:path extrusionOk="0" h="120000" w="120000">
                <a:moveTo>
                  <a:pt x="120000" y="120000"/>
                </a:moveTo>
                <a:lnTo>
                  <a:pt x="60000" y="0"/>
                </a:lnTo>
                <a:lnTo>
                  <a:pt x="0" y="120000"/>
                </a:lnTo>
                <a:lnTo>
                  <a:pt x="12000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6" name="Google Shape;726;p8"/>
          <p:cNvSpPr/>
          <p:nvPr/>
        </p:nvSpPr>
        <p:spPr>
          <a:xfrm>
            <a:off x="4141924" y="3283792"/>
            <a:ext cx="1399540" cy="0"/>
          </a:xfrm>
          <a:custGeom>
            <a:rect b="b" l="l" r="r" t="t"/>
            <a:pathLst>
              <a:path extrusionOk="0" h="120000" w="120000">
                <a:moveTo>
                  <a:pt x="0" y="0"/>
                </a:moveTo>
                <a:lnTo>
                  <a:pt x="12000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7" name="Google Shape;727;p8"/>
          <p:cNvSpPr/>
          <p:nvPr/>
        </p:nvSpPr>
        <p:spPr>
          <a:xfrm>
            <a:off x="5528767" y="3245694"/>
            <a:ext cx="76200" cy="76200"/>
          </a:xfrm>
          <a:custGeom>
            <a:rect b="b" l="l" r="r" t="t"/>
            <a:pathLst>
              <a:path extrusionOk="0" h="120000" w="120000">
                <a:moveTo>
                  <a:pt x="0" y="120000"/>
                </a:moveTo>
                <a:lnTo>
                  <a:pt x="120000" y="60000"/>
                </a:lnTo>
                <a:lnTo>
                  <a:pt x="0" y="0"/>
                </a:lnTo>
                <a:lnTo>
                  <a:pt x="0" y="12000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8" name="Google Shape;728;p8"/>
          <p:cNvSpPr/>
          <p:nvPr/>
        </p:nvSpPr>
        <p:spPr>
          <a:xfrm>
            <a:off x="4514015" y="5439354"/>
            <a:ext cx="642835" cy="0"/>
          </a:xfrm>
          <a:custGeom>
            <a:rect b="b" l="l" r="r" t="t"/>
            <a:pathLst>
              <a:path extrusionOk="0" h="120000" w="120000">
                <a:moveTo>
                  <a:pt x="0" y="0"/>
                </a:moveTo>
                <a:lnTo>
                  <a:pt x="12000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29" name="Google Shape;729;p8"/>
          <p:cNvSpPr/>
          <p:nvPr/>
        </p:nvSpPr>
        <p:spPr>
          <a:xfrm>
            <a:off x="5144152" y="5401250"/>
            <a:ext cx="76200" cy="76200"/>
          </a:xfrm>
          <a:custGeom>
            <a:rect b="b" l="l" r="r" t="t"/>
            <a:pathLst>
              <a:path extrusionOk="0" h="120000" w="120000">
                <a:moveTo>
                  <a:pt x="0" y="0"/>
                </a:moveTo>
                <a:lnTo>
                  <a:pt x="0" y="120000"/>
                </a:lnTo>
                <a:lnTo>
                  <a:pt x="120000" y="60000"/>
                </a:lnTo>
                <a:lnTo>
                  <a:pt x="0" y="0"/>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0" name="Google Shape;730;p8"/>
          <p:cNvSpPr/>
          <p:nvPr/>
        </p:nvSpPr>
        <p:spPr>
          <a:xfrm>
            <a:off x="7605309" y="4919950"/>
            <a:ext cx="0" cy="881595"/>
          </a:xfrm>
          <a:custGeom>
            <a:rect b="b" l="l" r="r" t="t"/>
            <a:pathLst>
              <a:path extrusionOk="0" h="120000" w="120000">
                <a:moveTo>
                  <a:pt x="0" y="119999"/>
                </a:moveTo>
                <a:lnTo>
                  <a:pt x="0" y="0"/>
                </a:lnTo>
              </a:path>
            </a:pathLst>
          </a:custGeom>
          <a:noFill/>
          <a:ln cap="flat" cmpd="sng" w="19050">
            <a:solidFill>
              <a:srgbClr val="001F5F"/>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1" name="Google Shape;731;p8"/>
          <p:cNvSpPr/>
          <p:nvPr/>
        </p:nvSpPr>
        <p:spPr>
          <a:xfrm>
            <a:off x="7567211" y="4856454"/>
            <a:ext cx="76200" cy="76200"/>
          </a:xfrm>
          <a:custGeom>
            <a:rect b="b" l="l" r="r" t="t"/>
            <a:pathLst>
              <a:path extrusionOk="0" h="120000" w="120000">
                <a:moveTo>
                  <a:pt x="120000" y="119998"/>
                </a:moveTo>
                <a:lnTo>
                  <a:pt x="60000" y="0"/>
                </a:lnTo>
                <a:lnTo>
                  <a:pt x="0" y="119998"/>
                </a:lnTo>
                <a:lnTo>
                  <a:pt x="120000" y="119998"/>
                </a:lnTo>
                <a:close/>
              </a:path>
            </a:pathLst>
          </a:custGeom>
          <a:solidFill>
            <a:srgbClr val="001F5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2" name="Google Shape;732;p8"/>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3" name="Google Shape;733;p8"/>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4" name="Google Shape;734;p8"/>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5" name="Google Shape;735;p8"/>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6" name="Google Shape;736;p8"/>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7" name="Google Shape;737;p8"/>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8" name="Google Shape;738;p8"/>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39" name="Google Shape;739;p8"/>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0" name="Google Shape;740;p8"/>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1" name="Google Shape;741;p8"/>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2" name="Google Shape;742;p8"/>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3" name="Google Shape;743;p8"/>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4" name="Google Shape;744;p8"/>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5" name="Google Shape;745;p8"/>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6" name="Google Shape;746;p8"/>
          <p:cNvSpPr/>
          <p:nvPr/>
        </p:nvSpPr>
        <p:spPr>
          <a:xfrm>
            <a:off x="8480762" y="6355109"/>
            <a:ext cx="0" cy="0"/>
          </a:xfrm>
          <a:custGeom>
            <a:rect b="b" l="l" r="r" t="t"/>
            <a:pathLst>
              <a:path extrusionOk="0" h="120000" w="120000">
                <a:moveTo>
                  <a:pt x="0" y="0"/>
                </a:moveTo>
                <a:lnTo>
                  <a:pt x="0" y="0"/>
                </a:lnTo>
              </a:path>
            </a:pathLst>
          </a:custGeom>
          <a:noFill/>
          <a:ln cap="flat" cmpd="sng" w="9525">
            <a:solidFill>
              <a:srgbClr val="C0C0C0"/>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7" name="Google Shape;747;p8"/>
          <p:cNvSpPr/>
          <p:nvPr/>
        </p:nvSpPr>
        <p:spPr>
          <a:xfrm>
            <a:off x="109828" y="3160411"/>
            <a:ext cx="7302" cy="11264"/>
          </a:xfrm>
          <a:custGeom>
            <a:rect b="b" l="l" r="r" t="t"/>
            <a:pathLst>
              <a:path extrusionOk="0" h="120000" w="120000">
                <a:moveTo>
                  <a:pt x="0" y="0"/>
                </a:moveTo>
                <a:lnTo>
                  <a:pt x="0" y="120000"/>
                </a:lnTo>
                <a:lnTo>
                  <a:pt x="120000" y="120000"/>
                </a:lnTo>
                <a:lnTo>
                  <a:pt x="120000" y="40046"/>
                </a:lnTo>
                <a:lnTo>
                  <a:pt x="0"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8" name="Google Shape;748;p8"/>
          <p:cNvSpPr/>
          <p:nvPr/>
        </p:nvSpPr>
        <p:spPr>
          <a:xfrm>
            <a:off x="87933" y="3179182"/>
            <a:ext cx="18249" cy="11264"/>
          </a:xfrm>
          <a:custGeom>
            <a:rect b="b" l="l" r="r" t="t"/>
            <a:pathLst>
              <a:path extrusionOk="0" h="120000" w="120000">
                <a:moveTo>
                  <a:pt x="71984" y="40046"/>
                </a:moveTo>
                <a:lnTo>
                  <a:pt x="48015" y="0"/>
                </a:lnTo>
                <a:lnTo>
                  <a:pt x="23961" y="0"/>
                </a:lnTo>
                <a:lnTo>
                  <a:pt x="0" y="40046"/>
                </a:lnTo>
                <a:lnTo>
                  <a:pt x="23961" y="80092"/>
                </a:lnTo>
                <a:lnTo>
                  <a:pt x="48015" y="120000"/>
                </a:lnTo>
                <a:lnTo>
                  <a:pt x="95952" y="120000"/>
                </a:lnTo>
                <a:lnTo>
                  <a:pt x="95952" y="80092"/>
                </a:lnTo>
                <a:lnTo>
                  <a:pt x="120000" y="80092"/>
                </a:lnTo>
                <a:lnTo>
                  <a:pt x="71984" y="400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49" name="Google Shape;749;p8"/>
          <p:cNvSpPr/>
          <p:nvPr/>
        </p:nvSpPr>
        <p:spPr>
          <a:xfrm>
            <a:off x="50642" y="3160411"/>
            <a:ext cx="11750" cy="12432"/>
          </a:xfrm>
          <a:custGeom>
            <a:rect b="b" l="l" r="r" t="t"/>
            <a:pathLst>
              <a:path extrusionOk="0" h="120000" w="120000">
                <a:moveTo>
                  <a:pt x="82651" y="0"/>
                </a:moveTo>
                <a:lnTo>
                  <a:pt x="0" y="116486"/>
                </a:lnTo>
                <a:lnTo>
                  <a:pt x="47356" y="119999"/>
                </a:lnTo>
                <a:lnTo>
                  <a:pt x="82651" y="108725"/>
                </a:lnTo>
                <a:lnTo>
                  <a:pt x="120000" y="108725"/>
                </a:lnTo>
                <a:lnTo>
                  <a:pt x="120000" y="0"/>
                </a:lnTo>
                <a:lnTo>
                  <a:pt x="82651" y="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50" name="Google Shape;750;p8"/>
          <p:cNvSpPr/>
          <p:nvPr/>
        </p:nvSpPr>
        <p:spPr>
          <a:xfrm>
            <a:off x="179170" y="3167917"/>
            <a:ext cx="7289" cy="11264"/>
          </a:xfrm>
          <a:custGeom>
            <a:rect b="b" l="l" r="r" t="t"/>
            <a:pathLst>
              <a:path extrusionOk="0" h="120000" w="120000">
                <a:moveTo>
                  <a:pt x="120000" y="40046"/>
                </a:moveTo>
                <a:lnTo>
                  <a:pt x="120000" y="0"/>
                </a:lnTo>
                <a:lnTo>
                  <a:pt x="0" y="0"/>
                </a:lnTo>
                <a:lnTo>
                  <a:pt x="0" y="120000"/>
                </a:lnTo>
                <a:lnTo>
                  <a:pt x="59991" y="120000"/>
                </a:lnTo>
                <a:lnTo>
                  <a:pt x="59991" y="40046"/>
                </a:lnTo>
                <a:lnTo>
                  <a:pt x="120000" y="40046"/>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51" name="Google Shape;751;p8"/>
          <p:cNvSpPr/>
          <p:nvPr/>
        </p:nvSpPr>
        <p:spPr>
          <a:xfrm>
            <a:off x="208354" y="3160411"/>
            <a:ext cx="3657" cy="15024"/>
          </a:xfrm>
          <a:custGeom>
            <a:rect b="b" l="l" r="r" t="t"/>
            <a:pathLst>
              <a:path extrusionOk="0" h="120000" w="120000">
                <a:moveTo>
                  <a:pt x="120000" y="89968"/>
                </a:moveTo>
                <a:lnTo>
                  <a:pt x="120000" y="59944"/>
                </a:lnTo>
                <a:lnTo>
                  <a:pt x="0" y="0"/>
                </a:lnTo>
                <a:lnTo>
                  <a:pt x="0" y="120000"/>
                </a:lnTo>
                <a:lnTo>
                  <a:pt x="120000" y="89968"/>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52" name="Google Shape;752;p8"/>
          <p:cNvSpPr/>
          <p:nvPr/>
        </p:nvSpPr>
        <p:spPr>
          <a:xfrm>
            <a:off x="193762" y="3160411"/>
            <a:ext cx="10947" cy="18770"/>
          </a:xfrm>
          <a:custGeom>
            <a:rect b="b" l="l" r="r" t="t"/>
            <a:pathLst>
              <a:path extrusionOk="0" h="120000" w="120000">
                <a:moveTo>
                  <a:pt x="0" y="120000"/>
                </a:moveTo>
                <a:lnTo>
                  <a:pt x="39945" y="96051"/>
                </a:lnTo>
                <a:lnTo>
                  <a:pt x="80043" y="96051"/>
                </a:lnTo>
                <a:lnTo>
                  <a:pt x="120000" y="0"/>
                </a:lnTo>
                <a:lnTo>
                  <a:pt x="39945" y="24031"/>
                </a:lnTo>
                <a:lnTo>
                  <a:pt x="39945" y="47980"/>
                </a:lnTo>
                <a:lnTo>
                  <a:pt x="0" y="120000"/>
                </a:lnTo>
                <a:close/>
              </a:path>
            </a:pathLst>
          </a:custGeom>
          <a:solidFill>
            <a:srgbClr val="C0C0C0"/>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53" name="Google Shape;753;p8"/>
          <p:cNvSpPr txBox="1"/>
          <p:nvPr/>
        </p:nvSpPr>
        <p:spPr>
          <a:xfrm>
            <a:off x="238760" y="520999"/>
            <a:ext cx="2988571"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2016 Enforcement</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OVERVIEW: GEOGRAPHY</a:t>
            </a:r>
            <a:endParaRPr sz="1600">
              <a:latin typeface="Arial"/>
              <a:ea typeface="Arial"/>
              <a:cs typeface="Arial"/>
              <a:sym typeface="Arial"/>
            </a:endParaRPr>
          </a:p>
        </p:txBody>
      </p:sp>
      <p:sp>
        <p:nvSpPr>
          <p:cNvPr id="754" name="Google Shape;754;p8"/>
          <p:cNvSpPr txBox="1"/>
          <p:nvPr/>
        </p:nvSpPr>
        <p:spPr>
          <a:xfrm>
            <a:off x="3229060" y="520999"/>
            <a:ext cx="120558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Activity</a:t>
            </a:r>
            <a:endParaRPr sz="2800">
              <a:latin typeface="Arial"/>
              <a:ea typeface="Arial"/>
              <a:cs typeface="Arial"/>
              <a:sym typeface="Arial"/>
            </a:endParaRPr>
          </a:p>
        </p:txBody>
      </p:sp>
      <p:sp>
        <p:nvSpPr>
          <p:cNvPr id="755" name="Google Shape;755;p8"/>
          <p:cNvSpPr txBox="1"/>
          <p:nvPr/>
        </p:nvSpPr>
        <p:spPr>
          <a:xfrm>
            <a:off x="8544524" y="3003174"/>
            <a:ext cx="1258153" cy="1374587"/>
          </a:xfrm>
          <a:prstGeom prst="rect">
            <a:avLst/>
          </a:prstGeom>
          <a:noFill/>
          <a:ln>
            <a:noFill/>
          </a:ln>
        </p:spPr>
        <p:txBody>
          <a:bodyPr anchorCtr="0" anchor="t" bIns="0" lIns="0" spcFirstLastPara="1" rIns="0" wrap="square" tIns="0">
            <a:noAutofit/>
          </a:bodyPr>
          <a:lstStyle/>
          <a:p>
            <a:pPr indent="-11315" lvl="0" marL="532015" marR="21259"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Nordion</a:t>
            </a:r>
            <a:endParaRPr sz="800">
              <a:latin typeface="Arial"/>
              <a:ea typeface="Arial"/>
              <a:cs typeface="Arial"/>
              <a:sym typeface="Arial"/>
            </a:endParaRPr>
          </a:p>
          <a:p>
            <a:pPr indent="-11315" lvl="0" marL="532015" marR="0" rtl="0" algn="l">
              <a:lnSpc>
                <a:spcPct val="95825"/>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AstraZeneca</a:t>
            </a:r>
            <a:endParaRPr sz="800">
              <a:latin typeface="Arial"/>
              <a:ea typeface="Arial"/>
              <a:cs typeface="Arial"/>
              <a:sym typeface="Arial"/>
            </a:endParaRPr>
          </a:p>
          <a:p>
            <a:pPr indent="0" lvl="0" marL="12700" marR="21259" rtl="0" algn="l">
              <a:lnSpc>
                <a:spcPct val="95825"/>
              </a:lnSpc>
              <a:spcBef>
                <a:spcPts val="606"/>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SciClone</a:t>
            </a:r>
            <a:endParaRPr sz="800">
              <a:latin typeface="Arial"/>
              <a:ea typeface="Arial"/>
              <a:cs typeface="Arial"/>
              <a:sym typeface="Arial"/>
            </a:endParaRPr>
          </a:p>
          <a:p>
            <a:pPr indent="0" lvl="0" marL="12700" marR="21259" rtl="0" algn="l">
              <a:lnSpc>
                <a:spcPct val="95825"/>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PTC Inc.</a:t>
            </a:r>
            <a:endParaRPr sz="800">
              <a:latin typeface="Arial"/>
              <a:ea typeface="Arial"/>
              <a:cs typeface="Arial"/>
              <a:sym typeface="Arial"/>
            </a:endParaRPr>
          </a:p>
          <a:p>
            <a:pPr indent="0" lvl="0" marL="12700" marR="21259" rtl="0" algn="l">
              <a:lnSpc>
                <a:spcPct val="95825"/>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Qualcomm</a:t>
            </a:r>
            <a:endParaRPr sz="800">
              <a:latin typeface="Arial"/>
              <a:ea typeface="Arial"/>
              <a:cs typeface="Arial"/>
              <a:sym typeface="Arial"/>
            </a:endParaRPr>
          </a:p>
          <a:p>
            <a:pPr indent="0" lvl="0" marL="12700" marR="21259" rtl="0" algn="l">
              <a:lnSpc>
                <a:spcPct val="95825"/>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Harris Corp.</a:t>
            </a:r>
            <a:endParaRPr sz="800">
              <a:latin typeface="Arial"/>
              <a:ea typeface="Arial"/>
              <a:cs typeface="Arial"/>
              <a:sym typeface="Arial"/>
            </a:endParaRPr>
          </a:p>
        </p:txBody>
      </p:sp>
      <p:sp>
        <p:nvSpPr>
          <p:cNvPr id="756" name="Google Shape;756;p8"/>
          <p:cNvSpPr txBox="1"/>
          <p:nvPr/>
        </p:nvSpPr>
        <p:spPr>
          <a:xfrm>
            <a:off x="3628054" y="3290946"/>
            <a:ext cx="385370"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Teva</a:t>
            </a:r>
            <a:endParaRPr sz="800">
              <a:latin typeface="Arial"/>
              <a:ea typeface="Arial"/>
              <a:cs typeface="Arial"/>
              <a:sym typeface="Arial"/>
            </a:endParaRPr>
          </a:p>
        </p:txBody>
      </p:sp>
      <p:sp>
        <p:nvSpPr>
          <p:cNvPr id="757" name="Google Shape;757;p8"/>
          <p:cNvSpPr txBox="1"/>
          <p:nvPr/>
        </p:nvSpPr>
        <p:spPr>
          <a:xfrm>
            <a:off x="3826106" y="3667563"/>
            <a:ext cx="687497"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VimpelCom</a:t>
            </a:r>
            <a:endParaRPr sz="800">
              <a:latin typeface="Arial"/>
              <a:ea typeface="Arial"/>
              <a:cs typeface="Arial"/>
              <a:sym typeface="Arial"/>
            </a:endParaRPr>
          </a:p>
        </p:txBody>
      </p:sp>
      <p:sp>
        <p:nvSpPr>
          <p:cNvPr id="758" name="Google Shape;758;p8"/>
          <p:cNvSpPr txBox="1"/>
          <p:nvPr/>
        </p:nvSpPr>
        <p:spPr>
          <a:xfrm>
            <a:off x="2975565" y="4007795"/>
            <a:ext cx="1021085" cy="127508"/>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Dominican Republic</a:t>
            </a:r>
            <a:endParaRPr sz="800">
              <a:latin typeface="Arial"/>
              <a:ea typeface="Arial"/>
              <a:cs typeface="Arial"/>
              <a:sym typeface="Arial"/>
            </a:endParaRPr>
          </a:p>
        </p:txBody>
      </p:sp>
      <p:sp>
        <p:nvSpPr>
          <p:cNvPr id="759" name="Google Shape;759;p8"/>
          <p:cNvSpPr txBox="1"/>
          <p:nvPr/>
        </p:nvSpPr>
        <p:spPr>
          <a:xfrm>
            <a:off x="1284912" y="4208623"/>
            <a:ext cx="387617" cy="127508"/>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Mexico</a:t>
            </a:r>
            <a:endParaRPr sz="800">
              <a:latin typeface="Arial"/>
              <a:ea typeface="Arial"/>
              <a:cs typeface="Arial"/>
              <a:sym typeface="Arial"/>
            </a:endParaRPr>
          </a:p>
        </p:txBody>
      </p:sp>
      <p:sp>
        <p:nvSpPr>
          <p:cNvPr id="760" name="Google Shape;760;p8"/>
          <p:cNvSpPr txBox="1"/>
          <p:nvPr/>
        </p:nvSpPr>
        <p:spPr>
          <a:xfrm>
            <a:off x="1284889" y="4420362"/>
            <a:ext cx="385370"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Teva</a:t>
            </a:r>
            <a:endParaRPr sz="800">
              <a:latin typeface="Arial"/>
              <a:ea typeface="Arial"/>
              <a:cs typeface="Arial"/>
              <a:sym typeface="Arial"/>
            </a:endParaRPr>
          </a:p>
        </p:txBody>
      </p:sp>
      <p:sp>
        <p:nvSpPr>
          <p:cNvPr id="761" name="Google Shape;761;p8"/>
          <p:cNvSpPr txBox="1"/>
          <p:nvPr/>
        </p:nvSpPr>
        <p:spPr>
          <a:xfrm>
            <a:off x="8657300" y="4486523"/>
            <a:ext cx="339719"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Nortek</a:t>
            </a:r>
            <a:endParaRPr sz="800">
              <a:latin typeface="Arial"/>
              <a:ea typeface="Arial"/>
              <a:cs typeface="Arial"/>
              <a:sym typeface="Arial"/>
            </a:endParaRPr>
          </a:p>
        </p:txBody>
      </p:sp>
      <p:sp>
        <p:nvSpPr>
          <p:cNvPr id="762" name="Google Shape;762;p8"/>
          <p:cNvSpPr txBox="1"/>
          <p:nvPr/>
        </p:nvSpPr>
        <p:spPr>
          <a:xfrm>
            <a:off x="6113903" y="4525996"/>
            <a:ext cx="659909"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Saudi Arabia</a:t>
            </a:r>
            <a:endParaRPr sz="800">
              <a:latin typeface="Arial"/>
              <a:ea typeface="Arial"/>
              <a:cs typeface="Arial"/>
              <a:sym typeface="Arial"/>
            </a:endParaRPr>
          </a:p>
        </p:txBody>
      </p:sp>
      <p:sp>
        <p:nvSpPr>
          <p:cNvPr id="763" name="Google Shape;763;p8"/>
          <p:cNvSpPr txBox="1"/>
          <p:nvPr/>
        </p:nvSpPr>
        <p:spPr>
          <a:xfrm>
            <a:off x="1766785" y="4716468"/>
            <a:ext cx="432719"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Panama</a:t>
            </a:r>
            <a:endParaRPr sz="800">
              <a:latin typeface="Arial"/>
              <a:ea typeface="Arial"/>
              <a:cs typeface="Arial"/>
              <a:sym typeface="Arial"/>
            </a:endParaRPr>
          </a:p>
        </p:txBody>
      </p:sp>
      <p:sp>
        <p:nvSpPr>
          <p:cNvPr id="764" name="Google Shape;764;p8"/>
          <p:cNvSpPr txBox="1"/>
          <p:nvPr/>
        </p:nvSpPr>
        <p:spPr>
          <a:xfrm>
            <a:off x="8657300" y="4730363"/>
            <a:ext cx="620117"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AstraZeneca</a:t>
            </a:r>
            <a:endParaRPr sz="800">
              <a:latin typeface="Arial"/>
              <a:ea typeface="Arial"/>
              <a:cs typeface="Arial"/>
              <a:sym typeface="Arial"/>
            </a:endParaRPr>
          </a:p>
        </p:txBody>
      </p:sp>
      <p:sp>
        <p:nvSpPr>
          <p:cNvPr id="765" name="Google Shape;765;p8"/>
          <p:cNvSpPr txBox="1"/>
          <p:nvPr/>
        </p:nvSpPr>
        <p:spPr>
          <a:xfrm>
            <a:off x="8657300" y="4974204"/>
            <a:ext cx="794957"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GlaxoSmithKline</a:t>
            </a:r>
            <a:endParaRPr sz="800">
              <a:latin typeface="Arial"/>
              <a:ea typeface="Arial"/>
              <a:cs typeface="Arial"/>
              <a:sym typeface="Arial"/>
            </a:endParaRPr>
          </a:p>
        </p:txBody>
      </p:sp>
      <p:sp>
        <p:nvSpPr>
          <p:cNvPr id="766" name="Google Shape;766;p8"/>
          <p:cNvSpPr txBox="1"/>
          <p:nvPr/>
        </p:nvSpPr>
        <p:spPr>
          <a:xfrm>
            <a:off x="4336835" y="4990745"/>
            <a:ext cx="324607"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Africa</a:t>
            </a:r>
            <a:endParaRPr sz="800">
              <a:latin typeface="Arial"/>
              <a:ea typeface="Arial"/>
              <a:cs typeface="Arial"/>
              <a:sym typeface="Arial"/>
            </a:endParaRPr>
          </a:p>
        </p:txBody>
      </p:sp>
      <p:sp>
        <p:nvSpPr>
          <p:cNvPr id="767" name="Google Shape;767;p8"/>
          <p:cNvSpPr txBox="1"/>
          <p:nvPr/>
        </p:nvSpPr>
        <p:spPr>
          <a:xfrm>
            <a:off x="5919929" y="4992246"/>
            <a:ext cx="320185"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Egypt</a:t>
            </a:r>
            <a:endParaRPr sz="800">
              <a:latin typeface="Arial"/>
              <a:ea typeface="Arial"/>
              <a:cs typeface="Arial"/>
              <a:sym typeface="Arial"/>
            </a:endParaRPr>
          </a:p>
        </p:txBody>
      </p:sp>
      <p:sp>
        <p:nvSpPr>
          <p:cNvPr id="768" name="Google Shape;768;p8"/>
          <p:cNvSpPr txBox="1"/>
          <p:nvPr/>
        </p:nvSpPr>
        <p:spPr>
          <a:xfrm>
            <a:off x="6572391" y="4987922"/>
            <a:ext cx="280384"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India</a:t>
            </a:r>
            <a:endParaRPr sz="800">
              <a:latin typeface="Arial"/>
              <a:ea typeface="Arial"/>
              <a:cs typeface="Arial"/>
              <a:sym typeface="Arial"/>
            </a:endParaRPr>
          </a:p>
        </p:txBody>
      </p:sp>
      <p:sp>
        <p:nvSpPr>
          <p:cNvPr id="769" name="Google Shape;769;p8"/>
          <p:cNvSpPr txBox="1"/>
          <p:nvPr/>
        </p:nvSpPr>
        <p:spPr>
          <a:xfrm>
            <a:off x="8657300" y="5218044"/>
            <a:ext cx="697801"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General Cable</a:t>
            </a:r>
            <a:endParaRPr sz="800">
              <a:latin typeface="Arial"/>
              <a:ea typeface="Arial"/>
              <a:cs typeface="Arial"/>
              <a:sym typeface="Arial"/>
            </a:endParaRPr>
          </a:p>
        </p:txBody>
      </p:sp>
      <p:sp>
        <p:nvSpPr>
          <p:cNvPr id="770" name="Google Shape;770;p8"/>
          <p:cNvSpPr txBox="1"/>
          <p:nvPr/>
        </p:nvSpPr>
        <p:spPr>
          <a:xfrm>
            <a:off x="6685114" y="5231713"/>
            <a:ext cx="301632"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InBev</a:t>
            </a:r>
            <a:endParaRPr sz="800">
              <a:latin typeface="Arial"/>
              <a:ea typeface="Arial"/>
              <a:cs typeface="Arial"/>
              <a:sym typeface="Arial"/>
            </a:endParaRPr>
          </a:p>
        </p:txBody>
      </p:sp>
      <p:sp>
        <p:nvSpPr>
          <p:cNvPr id="771" name="Google Shape;771;p8"/>
          <p:cNvSpPr txBox="1"/>
          <p:nvPr/>
        </p:nvSpPr>
        <p:spPr>
          <a:xfrm>
            <a:off x="6032705" y="5236083"/>
            <a:ext cx="306227"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Cable</a:t>
            </a:r>
            <a:endParaRPr sz="800">
              <a:latin typeface="Arial"/>
              <a:ea typeface="Arial"/>
              <a:cs typeface="Arial"/>
              <a:sym typeface="Arial"/>
            </a:endParaRPr>
          </a:p>
        </p:txBody>
      </p:sp>
      <p:sp>
        <p:nvSpPr>
          <p:cNvPr id="772" name="Google Shape;772;p8"/>
          <p:cNvSpPr txBox="1"/>
          <p:nvPr/>
        </p:nvSpPr>
        <p:spPr>
          <a:xfrm>
            <a:off x="1748673" y="5247043"/>
            <a:ext cx="810273"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South Americas</a:t>
            </a:r>
            <a:endParaRPr sz="800">
              <a:latin typeface="Arial"/>
              <a:ea typeface="Arial"/>
              <a:cs typeface="Arial"/>
              <a:sym typeface="Arial"/>
            </a:endParaRPr>
          </a:p>
        </p:txBody>
      </p:sp>
      <p:sp>
        <p:nvSpPr>
          <p:cNvPr id="773" name="Google Shape;773;p8"/>
          <p:cNvSpPr txBox="1"/>
          <p:nvPr/>
        </p:nvSpPr>
        <p:spPr>
          <a:xfrm>
            <a:off x="4053003" y="5473055"/>
            <a:ext cx="816521"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General Cable</a:t>
            </a:r>
            <a:endParaRPr sz="800">
              <a:latin typeface="Arial"/>
              <a:ea typeface="Arial"/>
              <a:cs typeface="Arial"/>
              <a:sym typeface="Arial"/>
            </a:endParaRPr>
          </a:p>
        </p:txBody>
      </p:sp>
      <p:sp>
        <p:nvSpPr>
          <p:cNvPr id="774" name="Google Shape;774;p8"/>
          <p:cNvSpPr txBox="1"/>
          <p:nvPr/>
        </p:nvSpPr>
        <p:spPr>
          <a:xfrm>
            <a:off x="1861449" y="5490864"/>
            <a:ext cx="417494"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800">
                <a:solidFill>
                  <a:srgbClr val="3B4146"/>
                </a:solidFill>
                <a:latin typeface="Arial"/>
                <a:ea typeface="Arial"/>
                <a:cs typeface="Arial"/>
                <a:sym typeface="Arial"/>
              </a:rPr>
              <a:t>America</a:t>
            </a:r>
            <a:endParaRPr sz="800">
              <a:latin typeface="Arial"/>
              <a:ea typeface="Arial"/>
              <a:cs typeface="Arial"/>
              <a:sym typeface="Arial"/>
            </a:endParaRPr>
          </a:p>
        </p:txBody>
      </p:sp>
      <p:sp>
        <p:nvSpPr>
          <p:cNvPr id="775" name="Google Shape;775;p8"/>
          <p:cNvSpPr txBox="1"/>
          <p:nvPr/>
        </p:nvSpPr>
        <p:spPr>
          <a:xfrm>
            <a:off x="8686143" y="5517932"/>
            <a:ext cx="358660"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Macao</a:t>
            </a:r>
            <a:endParaRPr sz="800">
              <a:latin typeface="Arial"/>
              <a:ea typeface="Arial"/>
              <a:cs typeface="Arial"/>
              <a:sym typeface="Arial"/>
            </a:endParaRPr>
          </a:p>
        </p:txBody>
      </p:sp>
      <p:sp>
        <p:nvSpPr>
          <p:cNvPr id="776" name="Google Shape;776;p8"/>
          <p:cNvSpPr txBox="1"/>
          <p:nvPr/>
        </p:nvSpPr>
        <p:spPr>
          <a:xfrm>
            <a:off x="1748673" y="5702652"/>
            <a:ext cx="1126357"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Odebrecht / Braskem</a:t>
            </a:r>
            <a:endParaRPr sz="800">
              <a:latin typeface="Arial"/>
              <a:ea typeface="Arial"/>
              <a:cs typeface="Arial"/>
              <a:sym typeface="Arial"/>
            </a:endParaRPr>
          </a:p>
        </p:txBody>
      </p:sp>
      <p:sp>
        <p:nvSpPr>
          <p:cNvPr id="777" name="Google Shape;777;p8"/>
          <p:cNvSpPr txBox="1"/>
          <p:nvPr/>
        </p:nvSpPr>
        <p:spPr>
          <a:xfrm>
            <a:off x="6821183" y="5716297"/>
            <a:ext cx="518132"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3B4146"/>
                </a:solidFill>
                <a:latin typeface="Arial"/>
                <a:ea typeface="Arial"/>
                <a:cs typeface="Arial"/>
                <a:sym typeface="Arial"/>
              </a:rPr>
              <a:t>Indonesia</a:t>
            </a:r>
            <a:endParaRPr sz="800">
              <a:latin typeface="Arial"/>
              <a:ea typeface="Arial"/>
              <a:cs typeface="Arial"/>
              <a:sym typeface="Arial"/>
            </a:endParaRPr>
          </a:p>
        </p:txBody>
      </p:sp>
      <p:sp>
        <p:nvSpPr>
          <p:cNvPr id="778" name="Google Shape;778;p8"/>
          <p:cNvSpPr txBox="1"/>
          <p:nvPr/>
        </p:nvSpPr>
        <p:spPr>
          <a:xfrm>
            <a:off x="5892877" y="6051367"/>
            <a:ext cx="551101" cy="167131"/>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Embraer</a:t>
            </a:r>
            <a:endParaRPr sz="800">
              <a:latin typeface="Arial"/>
              <a:ea typeface="Arial"/>
              <a:cs typeface="Arial"/>
              <a:sym typeface="Arial"/>
            </a:endParaRPr>
          </a:p>
        </p:txBody>
      </p:sp>
      <p:sp>
        <p:nvSpPr>
          <p:cNvPr id="779" name="Google Shape;779;p8"/>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5</a:t>
            </a:r>
            <a:endParaRPr sz="800">
              <a:latin typeface="Arial"/>
              <a:ea typeface="Arial"/>
              <a:cs typeface="Arial"/>
              <a:sym typeface="Arial"/>
            </a:endParaRPr>
          </a:p>
        </p:txBody>
      </p:sp>
      <p:sp>
        <p:nvSpPr>
          <p:cNvPr id="780" name="Google Shape;780;p8"/>
          <p:cNvSpPr txBox="1"/>
          <p:nvPr/>
        </p:nvSpPr>
        <p:spPr>
          <a:xfrm>
            <a:off x="5773505" y="5712767"/>
            <a:ext cx="83642" cy="278892"/>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781" name="Google Shape;781;p8"/>
          <p:cNvSpPr txBox="1"/>
          <p:nvPr/>
        </p:nvSpPr>
        <p:spPr>
          <a:xfrm>
            <a:off x="7791876" y="4366883"/>
            <a:ext cx="851090" cy="1178026"/>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700"/>
          </a:p>
          <a:p>
            <a:pPr indent="0" lvl="0" marL="0" marR="20829" rtl="0" algn="r">
              <a:lnSpc>
                <a:spcPct val="92488"/>
              </a:lnSpc>
              <a:spcBef>
                <a:spcPts val="0"/>
              </a:spcBef>
              <a:spcAft>
                <a:spcPts val="0"/>
              </a:spcAft>
              <a:buNone/>
            </a:pPr>
            <a:r>
              <a:rPr lang="en-US" sz="1100">
                <a:solidFill>
                  <a:srgbClr val="72AED6"/>
                </a:solidFill>
                <a:latin typeface="Noto Sans Symbols"/>
                <a:ea typeface="Noto Sans Symbols"/>
                <a:cs typeface="Noto Sans Symbols"/>
                <a:sym typeface="Noto Sans Symbols"/>
              </a:rPr>
              <a:t>▪</a:t>
            </a:r>
            <a:endParaRPr sz="1100">
              <a:latin typeface="Noto Sans Symbols"/>
              <a:ea typeface="Noto Sans Symbols"/>
              <a:cs typeface="Noto Sans Symbols"/>
              <a:sym typeface="Noto Sans Symbols"/>
            </a:endParaRPr>
          </a:p>
          <a:p>
            <a:pPr indent="0" lvl="0" marL="0" marR="20829" rtl="0" algn="r">
              <a:lnSpc>
                <a:spcPct val="92488"/>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endParaRPr sz="1100">
              <a:latin typeface="Noto Sans Symbols"/>
              <a:ea typeface="Noto Sans Symbols"/>
              <a:cs typeface="Noto Sans Symbols"/>
              <a:sym typeface="Noto Sans Symbols"/>
            </a:endParaRPr>
          </a:p>
          <a:p>
            <a:pPr indent="0" lvl="0" marL="0" marR="20829" rtl="0" algn="r">
              <a:lnSpc>
                <a:spcPct val="92488"/>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endParaRPr sz="1100">
              <a:latin typeface="Noto Sans Symbols"/>
              <a:ea typeface="Noto Sans Symbols"/>
              <a:cs typeface="Noto Sans Symbols"/>
              <a:sym typeface="Noto Sans Symbols"/>
            </a:endParaRPr>
          </a:p>
          <a:p>
            <a:pPr indent="0" lvl="0" marL="0" marR="20829" rtl="0" algn="r">
              <a:lnSpc>
                <a:spcPct val="92488"/>
              </a:lnSpc>
              <a:spcBef>
                <a:spcPts val="699"/>
              </a:spcBef>
              <a:spcAft>
                <a:spcPts val="0"/>
              </a:spcAft>
              <a:buNone/>
            </a:pPr>
            <a:r>
              <a:rPr lang="en-US" sz="1100">
                <a:solidFill>
                  <a:srgbClr val="72AED6"/>
                </a:solidFill>
                <a:latin typeface="Noto Sans Symbols"/>
                <a:ea typeface="Noto Sans Symbols"/>
                <a:cs typeface="Noto Sans Symbols"/>
                <a:sym typeface="Noto Sans Symbols"/>
              </a:rPr>
              <a:t>▪</a:t>
            </a:r>
            <a:endParaRPr sz="1100">
              <a:latin typeface="Noto Sans Symbols"/>
              <a:ea typeface="Noto Sans Symbols"/>
              <a:cs typeface="Noto Sans Symbols"/>
              <a:sym typeface="Noto Sans Symbols"/>
            </a:endParaRPr>
          </a:p>
        </p:txBody>
      </p:sp>
      <p:sp>
        <p:nvSpPr>
          <p:cNvPr id="782" name="Google Shape;782;p8"/>
          <p:cNvSpPr txBox="1"/>
          <p:nvPr/>
        </p:nvSpPr>
        <p:spPr>
          <a:xfrm>
            <a:off x="5700071" y="4312608"/>
            <a:ext cx="205219" cy="72884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783" name="Google Shape;783;p8"/>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500"/>
          </a:p>
          <a:p>
            <a:pPr indent="0" lvl="0" marL="0" marR="396294" rtl="0" algn="r">
              <a:lnSpc>
                <a:spcPct val="95825"/>
              </a:lnSpc>
              <a:spcBef>
                <a:spcPts val="10000"/>
              </a:spcBef>
              <a:spcAft>
                <a:spcPts val="0"/>
              </a:spcAft>
              <a:buNone/>
            </a:pPr>
            <a:r>
              <a:rPr b="1" lang="en-US" sz="800">
                <a:solidFill>
                  <a:srgbClr val="3B4146"/>
                </a:solidFill>
                <a:latin typeface="Arial"/>
                <a:ea typeface="Arial"/>
                <a:cs typeface="Arial"/>
                <a:sym typeface="Arial"/>
              </a:rPr>
              <a:t>Russia</a:t>
            </a:r>
            <a:endParaRPr sz="800">
              <a:latin typeface="Arial"/>
              <a:ea typeface="Arial"/>
              <a:cs typeface="Arial"/>
              <a:sym typeface="Arial"/>
            </a:endParaRPr>
          </a:p>
          <a:p>
            <a:pPr indent="-10436" lvl="0" marL="3363237" marR="200768" rtl="0" algn="ctr">
              <a:lnSpc>
                <a:spcPct val="102583"/>
              </a:lnSpc>
              <a:spcBef>
                <a:spcPts val="761"/>
              </a:spcBef>
              <a:spcAft>
                <a:spcPts val="0"/>
              </a:spcAft>
              <a:buNone/>
            </a:pPr>
            <a:r>
              <a:rPr b="1" baseline="-25000" lang="en-US" sz="1200">
                <a:solidFill>
                  <a:srgbClr val="3B4146"/>
                </a:solidFill>
                <a:latin typeface="Arial"/>
                <a:ea typeface="Arial"/>
                <a:cs typeface="Arial"/>
                <a:sym typeface="Arial"/>
              </a:rPr>
              <a:t>Ukraine                                                                                                                                                                                   </a:t>
            </a: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Analogic</a:t>
            </a:r>
            <a:endParaRPr sz="800">
              <a:latin typeface="Arial"/>
              <a:ea typeface="Arial"/>
              <a:cs typeface="Arial"/>
              <a:sym typeface="Arial"/>
            </a:endParaRPr>
          </a:p>
          <a:p>
            <a:pPr indent="0" lvl="0" marL="0" marR="391689" rtl="0" algn="r">
              <a:lnSpc>
                <a:spcPct val="106416"/>
              </a:lnSpc>
              <a:spcBef>
                <a:spcPts val="760"/>
              </a:spcBef>
              <a:spcAft>
                <a:spcPts val="0"/>
              </a:spcAft>
              <a:buNone/>
            </a:pPr>
            <a:r>
              <a:rPr b="1" baseline="30000" lang="en-US" sz="1200">
                <a:solidFill>
                  <a:srgbClr val="3B4146"/>
                </a:solidFill>
                <a:latin typeface="Arial"/>
                <a:ea typeface="Arial"/>
                <a:cs typeface="Arial"/>
                <a:sym typeface="Arial"/>
              </a:rPr>
              <a:t>China        </a:t>
            </a: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Teva</a:t>
            </a:r>
            <a:endParaRPr sz="800">
              <a:latin typeface="Arial"/>
              <a:ea typeface="Arial"/>
              <a:cs typeface="Arial"/>
              <a:sym typeface="Arial"/>
            </a:endParaRPr>
          </a:p>
          <a:p>
            <a:pPr indent="0" lvl="0" marL="0" marR="380421" rtl="0" algn="r">
              <a:lnSpc>
                <a:spcPct val="112166"/>
              </a:lnSpc>
              <a:spcBef>
                <a:spcPts val="395"/>
              </a:spcBef>
              <a:spcAft>
                <a:spcPts val="0"/>
              </a:spcAft>
              <a:buNone/>
            </a:pPr>
            <a:r>
              <a:rPr b="1" baseline="30000" lang="en-US" sz="1200">
                <a:solidFill>
                  <a:srgbClr val="3B4146"/>
                </a:solidFill>
                <a:latin typeface="Arial"/>
                <a:ea typeface="Arial"/>
                <a:cs typeface="Arial"/>
                <a:sym typeface="Arial"/>
              </a:rPr>
              <a:t>Uzbekistan                                                                                                                                                        </a:t>
            </a:r>
            <a:r>
              <a:rPr lang="en-US" sz="800">
                <a:solidFill>
                  <a:srgbClr val="3B4146"/>
                </a:solidFill>
                <a:latin typeface="Arial"/>
                <a:ea typeface="Arial"/>
                <a:cs typeface="Arial"/>
                <a:sym typeface="Arial"/>
              </a:rPr>
              <a:t>Pharmaceuticals</a:t>
            </a:r>
            <a:endParaRPr sz="800">
              <a:latin typeface="Arial"/>
              <a:ea typeface="Arial"/>
              <a:cs typeface="Arial"/>
              <a:sym typeface="Arial"/>
            </a:endParaRPr>
          </a:p>
          <a:p>
            <a:pPr indent="0" lvl="0" marL="0" marR="764378" rtl="0" algn="r">
              <a:lnSpc>
                <a:spcPct val="95825"/>
              </a:lnSpc>
              <a:spcBef>
                <a:spcPts val="761"/>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Novartis</a:t>
            </a:r>
            <a:endParaRPr sz="800">
              <a:latin typeface="Arial"/>
              <a:ea typeface="Arial"/>
              <a:cs typeface="Arial"/>
              <a:sym typeface="Arial"/>
            </a:endParaRPr>
          </a:p>
          <a:p>
            <a:pPr indent="0" lvl="0" marL="0" marR="336596" rtl="0" algn="r">
              <a:lnSpc>
                <a:spcPct val="80424"/>
              </a:lnSpc>
              <a:spcBef>
                <a:spcPts val="719"/>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Embraer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Las Vegas Sands</a:t>
            </a:r>
            <a:endParaRPr sz="800">
              <a:latin typeface="Arial"/>
              <a:ea typeface="Arial"/>
              <a:cs typeface="Arial"/>
              <a:sym typeface="Arial"/>
            </a:endParaRPr>
          </a:p>
          <a:p>
            <a:pPr indent="0" lvl="0" marL="0" marR="794683" rtl="0" algn="r">
              <a:lnSpc>
                <a:spcPct val="77393"/>
              </a:lnSpc>
              <a:spcBef>
                <a:spcPts val="360"/>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Key Energy                                                                                                                                                                                                                                           </a:t>
            </a:r>
            <a:r>
              <a:rPr baseline="-25000" lang="en-US" sz="1650">
                <a:solidFill>
                  <a:srgbClr val="72AED6"/>
                </a:solidFill>
                <a:latin typeface="Noto Sans Symbols"/>
                <a:ea typeface="Noto Sans Symbols"/>
                <a:cs typeface="Noto Sans Symbols"/>
                <a:sym typeface="Noto Sans Symbols"/>
              </a:rPr>
              <a:t>▪</a:t>
            </a:r>
            <a:r>
              <a:rPr baseline="-25000" lang="en-US" sz="1650">
                <a:solidFill>
                  <a:srgbClr val="72AED6"/>
                </a:solidFill>
                <a:latin typeface="Times New Roman"/>
                <a:ea typeface="Times New Roman"/>
                <a:cs typeface="Times New Roman"/>
                <a:sym typeface="Times New Roman"/>
              </a:rPr>
              <a:t> </a:t>
            </a:r>
            <a:r>
              <a:rPr baseline="-25000" lang="en-US" sz="1200">
                <a:solidFill>
                  <a:srgbClr val="3B4146"/>
                </a:solidFill>
                <a:latin typeface="Arial"/>
                <a:ea typeface="Arial"/>
                <a:cs typeface="Arial"/>
                <a:sym typeface="Arial"/>
              </a:rPr>
              <a:t>Akamai</a:t>
            </a:r>
            <a:endParaRPr sz="800">
              <a:latin typeface="Arial"/>
              <a:ea typeface="Arial"/>
              <a:cs typeface="Arial"/>
              <a:sym typeface="Arial"/>
            </a:endParaRPr>
          </a:p>
          <a:p>
            <a:pPr indent="0" lvl="0" marL="0" marR="342222" rtl="0" algn="r">
              <a:lnSpc>
                <a:spcPct val="77393"/>
              </a:lnSpc>
              <a:spcBef>
                <a:spcPts val="967"/>
              </a:spcBef>
              <a:spcAft>
                <a:spcPts val="0"/>
              </a:spcAft>
              <a:buNone/>
            </a:pPr>
            <a:r>
              <a:rPr baseline="-25000" lang="en-US" sz="1650">
                <a:solidFill>
                  <a:srgbClr val="72AED6"/>
                </a:solidFill>
                <a:latin typeface="Noto Sans Symbols"/>
                <a:ea typeface="Noto Sans Symbols"/>
                <a:cs typeface="Noto Sans Symbols"/>
                <a:sym typeface="Noto Sans Symbols"/>
              </a:rPr>
              <a:t>▪</a:t>
            </a:r>
            <a:r>
              <a:rPr baseline="-25000" lang="en-US" sz="1650">
                <a:solidFill>
                  <a:srgbClr val="72AED6"/>
                </a:solidFill>
                <a:latin typeface="Times New Roman"/>
                <a:ea typeface="Times New Roman"/>
                <a:cs typeface="Times New Roman"/>
                <a:sym typeface="Times New Roman"/>
              </a:rPr>
              <a:t> </a:t>
            </a:r>
            <a:r>
              <a:rPr baseline="-25000" lang="en-US" sz="1200">
                <a:solidFill>
                  <a:srgbClr val="3B4146"/>
                </a:solidFill>
                <a:latin typeface="Arial"/>
                <a:ea typeface="Arial"/>
                <a:cs typeface="Arial"/>
                <a:sym typeface="Arial"/>
              </a:rPr>
              <a:t>Embraer                                                                    </a:t>
            </a: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Johnson Controls</a:t>
            </a:r>
            <a:endParaRPr sz="800">
              <a:latin typeface="Arial"/>
              <a:ea typeface="Arial"/>
              <a:cs typeface="Arial"/>
              <a:sym typeface="Arial"/>
            </a:endParaRPr>
          </a:p>
          <a:p>
            <a:pPr indent="-3992" lvl="0" marL="1527992" marR="0" rtl="0" algn="l">
              <a:lnSpc>
                <a:spcPct val="83454"/>
              </a:lnSpc>
              <a:spcBef>
                <a:spcPts val="600"/>
              </a:spcBef>
              <a:spcAft>
                <a:spcPts val="0"/>
              </a:spcAft>
              <a:buNone/>
            </a:pP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SAP SE                                                                                                                                                                                                                               </a:t>
            </a: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Nu Skin</a:t>
            </a:r>
            <a:endParaRPr sz="800">
              <a:latin typeface="Arial"/>
              <a:ea typeface="Arial"/>
              <a:cs typeface="Arial"/>
              <a:sym typeface="Arial"/>
            </a:endParaRPr>
          </a:p>
          <a:p>
            <a:pPr indent="-11312" lvl="0" marL="1509913" marR="0" rtl="0" algn="l">
              <a:lnSpc>
                <a:spcPct val="89757"/>
              </a:lnSpc>
              <a:spcBef>
                <a:spcPts val="677"/>
              </a:spcBef>
              <a:spcAft>
                <a:spcPts val="0"/>
              </a:spcAft>
              <a:buNone/>
            </a:pPr>
            <a:r>
              <a:rPr b="1" lang="en-US" sz="800">
                <a:solidFill>
                  <a:srgbClr val="3B4146"/>
                </a:solidFill>
                <a:latin typeface="Arial"/>
                <a:ea typeface="Arial"/>
                <a:cs typeface="Arial"/>
                <a:sym typeface="Arial"/>
              </a:rPr>
              <a:t>Central &amp;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Och-Ziff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General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Anheuser-Busch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JPMorgan</a:t>
            </a:r>
            <a:endParaRPr sz="800">
              <a:latin typeface="Arial"/>
              <a:ea typeface="Arial"/>
              <a:cs typeface="Arial"/>
              <a:sym typeface="Arial"/>
            </a:endParaRPr>
          </a:p>
          <a:p>
            <a:pPr indent="-11312" lvl="0" marL="1509913" marR="0" rtl="0" algn="l">
              <a:lnSpc>
                <a:spcPct val="80666"/>
              </a:lnSpc>
              <a:spcBef>
                <a:spcPts val="661"/>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Olympus Latin                                                      </a:t>
            </a:r>
            <a:r>
              <a:rPr b="1" baseline="-25000" lang="en-US" sz="1200">
                <a:solidFill>
                  <a:srgbClr val="3B4146"/>
                </a:solidFill>
                <a:latin typeface="Arial"/>
                <a:ea typeface="Arial"/>
                <a:cs typeface="Arial"/>
                <a:sym typeface="Arial"/>
              </a:rPr>
              <a:t>Angola                                                                             </a:t>
            </a:r>
            <a:r>
              <a:rPr baseline="30000" lang="en-US" sz="1650">
                <a:solidFill>
                  <a:srgbClr val="72AED6"/>
                </a:solidFill>
                <a:latin typeface="Noto Sans Symbols"/>
                <a:ea typeface="Noto Sans Symbols"/>
                <a:cs typeface="Noto Sans Symbols"/>
                <a:sym typeface="Noto Sans Symbols"/>
              </a:rPr>
              <a:t>▪</a:t>
            </a:r>
            <a:r>
              <a:rPr baseline="30000" lang="en-US" sz="1650">
                <a:solidFill>
                  <a:srgbClr val="72AED6"/>
                </a:solidFill>
                <a:latin typeface="Times New Roman"/>
                <a:ea typeface="Times New Roman"/>
                <a:cs typeface="Times New Roman"/>
                <a:sym typeface="Times New Roman"/>
              </a:rPr>
              <a:t> </a:t>
            </a:r>
            <a:r>
              <a:rPr baseline="30000" lang="en-US" sz="1200">
                <a:solidFill>
                  <a:srgbClr val="3B4146"/>
                </a:solidFill>
                <a:latin typeface="Arial"/>
                <a:ea typeface="Arial"/>
                <a:cs typeface="Arial"/>
                <a:sym typeface="Arial"/>
              </a:rPr>
              <a:t>Embraer</a:t>
            </a:r>
            <a:endParaRPr sz="800">
              <a:latin typeface="Arial"/>
              <a:ea typeface="Arial"/>
              <a:cs typeface="Arial"/>
              <a:sym typeface="Arial"/>
            </a:endParaRPr>
          </a:p>
          <a:p>
            <a:pPr indent="-11312" lvl="0" marL="1509913" marR="0" rtl="0" algn="l">
              <a:lnSpc>
                <a:spcPct val="77393"/>
              </a:lnSpc>
              <a:spcBef>
                <a:spcPts val="761"/>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LATAM Airlines                                                                                                                                                       </a:t>
            </a:r>
            <a:r>
              <a:rPr b="1" baseline="30000" lang="en-US" sz="1200">
                <a:solidFill>
                  <a:srgbClr val="3B4146"/>
                </a:solidFill>
                <a:latin typeface="Arial"/>
                <a:ea typeface="Arial"/>
                <a:cs typeface="Arial"/>
                <a:sym typeface="Arial"/>
              </a:rPr>
              <a:t>Thailand &amp;                                               </a:t>
            </a:r>
            <a:r>
              <a:rPr baseline="-25000" lang="en-US" sz="1650">
                <a:solidFill>
                  <a:srgbClr val="72AED6"/>
                </a:solidFill>
                <a:latin typeface="Noto Sans Symbols"/>
                <a:ea typeface="Noto Sans Symbols"/>
                <a:cs typeface="Noto Sans Symbols"/>
                <a:sym typeface="Noto Sans Symbols"/>
              </a:rPr>
              <a:t>▪</a:t>
            </a:r>
            <a:r>
              <a:rPr baseline="-25000" lang="en-US" sz="1650">
                <a:solidFill>
                  <a:srgbClr val="72AED6"/>
                </a:solidFill>
                <a:latin typeface="Times New Roman"/>
                <a:ea typeface="Times New Roman"/>
                <a:cs typeface="Times New Roman"/>
                <a:sym typeface="Times New Roman"/>
              </a:rPr>
              <a:t> </a:t>
            </a:r>
            <a:r>
              <a:rPr baseline="-25000" lang="en-US" sz="1200">
                <a:solidFill>
                  <a:srgbClr val="3B4146"/>
                </a:solidFill>
                <a:latin typeface="Arial"/>
                <a:ea typeface="Arial"/>
                <a:cs typeface="Arial"/>
                <a:sym typeface="Arial"/>
              </a:rPr>
              <a:t>Las Vegas Sands</a:t>
            </a:r>
            <a:endParaRPr sz="800">
              <a:latin typeface="Arial"/>
              <a:ea typeface="Arial"/>
              <a:cs typeface="Arial"/>
              <a:sym typeface="Arial"/>
            </a:endParaRPr>
          </a:p>
          <a:p>
            <a:pPr indent="0" lvl="0" marL="0" marR="2203178" rtl="0" algn="r">
              <a:lnSpc>
                <a:spcPct val="95825"/>
              </a:lnSpc>
              <a:spcBef>
                <a:spcPts val="555"/>
              </a:spcBef>
              <a:spcAft>
                <a:spcPts val="0"/>
              </a:spcAft>
              <a:buNone/>
            </a:pPr>
            <a:r>
              <a:rPr lang="en-US" sz="1100">
                <a:solidFill>
                  <a:srgbClr val="72AED6"/>
                </a:solidFill>
                <a:latin typeface="Noto Sans Symbols"/>
                <a:ea typeface="Noto Sans Symbols"/>
                <a:cs typeface="Noto Sans Symbols"/>
                <a:sym typeface="Noto Sans Symbols"/>
              </a:rPr>
              <a:t>▪</a:t>
            </a:r>
            <a:r>
              <a:rPr lang="en-US" sz="1100">
                <a:solidFill>
                  <a:srgbClr val="72AED6"/>
                </a:solidFill>
                <a:latin typeface="Times New Roman"/>
                <a:ea typeface="Times New Roman"/>
                <a:cs typeface="Times New Roman"/>
                <a:sym typeface="Times New Roman"/>
              </a:rPr>
              <a:t> </a:t>
            </a:r>
            <a:r>
              <a:rPr lang="en-US" sz="800">
                <a:solidFill>
                  <a:srgbClr val="3B4146"/>
                </a:solidFill>
                <a:latin typeface="Arial"/>
                <a:ea typeface="Arial"/>
                <a:cs typeface="Arial"/>
                <a:sym typeface="Arial"/>
              </a:rPr>
              <a:t>General Cable</a:t>
            </a:r>
            <a:endParaRPr sz="800">
              <a:latin typeface="Arial"/>
              <a:ea typeface="Arial"/>
              <a:cs typeface="Arial"/>
              <a:sym typeface="Arial"/>
            </a:endParaRPr>
          </a:p>
          <a:p>
            <a:pPr indent="-7658" lvl="0" marL="5633759" marR="3260228" rtl="0" algn="ctr">
              <a:lnSpc>
                <a:spcPct val="113750"/>
              </a:lnSpc>
              <a:spcBef>
                <a:spcPts val="45"/>
              </a:spcBef>
              <a:spcAft>
                <a:spcPts val="0"/>
              </a:spcAft>
              <a:buNone/>
            </a:pPr>
            <a:r>
              <a:rPr b="1" lang="en-US" sz="800">
                <a:solidFill>
                  <a:srgbClr val="3B4146"/>
                </a:solidFill>
                <a:latin typeface="Arial"/>
                <a:ea typeface="Arial"/>
                <a:cs typeface="Arial"/>
                <a:sym typeface="Arial"/>
              </a:rPr>
              <a:t>Mozambique</a:t>
            </a:r>
            <a:endParaRPr sz="800">
              <a:latin typeface="Arial"/>
              <a:ea typeface="Arial"/>
              <a:cs typeface="Arial"/>
              <a:sym typeface="Arial"/>
            </a:endParaRPr>
          </a:p>
        </p:txBody>
      </p:sp>
      <p:sp>
        <p:nvSpPr>
          <p:cNvPr id="784" name="Google Shape;784;p8"/>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8" name="Shape 788"/>
        <p:cNvGrpSpPr/>
        <p:nvPr/>
      </p:nvGrpSpPr>
      <p:grpSpPr>
        <a:xfrm>
          <a:off x="0" y="0"/>
          <a:ext cx="0" cy="0"/>
          <a:chOff x="0" y="0"/>
          <a:chExt cx="0" cy="0"/>
        </a:xfrm>
      </p:grpSpPr>
      <p:sp>
        <p:nvSpPr>
          <p:cNvPr id="789" name="Google Shape;789;p9"/>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0" name="Google Shape;790;p9"/>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1" name="Google Shape;791;p9"/>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2" name="Google Shape;792;p9"/>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3" name="Google Shape;793;p9"/>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4" name="Google Shape;794;p9"/>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5" name="Google Shape;795;p9"/>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6" name="Google Shape;796;p9"/>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7" name="Google Shape;797;p9"/>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8" name="Google Shape;798;p9"/>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799" name="Google Shape;799;p9"/>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0" name="Google Shape;800;p9"/>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1" name="Google Shape;801;p9"/>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2" name="Google Shape;802;p9"/>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3" name="Google Shape;803;p9"/>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4" name="Google Shape;804;p9"/>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5" name="Google Shape;805;p9"/>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06" name="Google Shape;806;p9"/>
          <p:cNvSpPr txBox="1"/>
          <p:nvPr/>
        </p:nvSpPr>
        <p:spPr>
          <a:xfrm>
            <a:off x="238760" y="520999"/>
            <a:ext cx="3163419"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DOJ Self-Reporting</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BACKGROUND</a:t>
            </a:r>
            <a:endParaRPr sz="1600">
              <a:latin typeface="Arial"/>
              <a:ea typeface="Arial"/>
              <a:cs typeface="Arial"/>
              <a:sym typeface="Arial"/>
            </a:endParaRPr>
          </a:p>
        </p:txBody>
      </p:sp>
      <p:sp>
        <p:nvSpPr>
          <p:cNvPr id="807" name="Google Shape;807;p9"/>
          <p:cNvSpPr txBox="1"/>
          <p:nvPr/>
        </p:nvSpPr>
        <p:spPr>
          <a:xfrm>
            <a:off x="3425604" y="520999"/>
            <a:ext cx="889906"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“Pilot</a:t>
            </a:r>
            <a:endParaRPr sz="2800">
              <a:latin typeface="Arial"/>
              <a:ea typeface="Arial"/>
              <a:cs typeface="Arial"/>
              <a:sym typeface="Arial"/>
            </a:endParaRPr>
          </a:p>
        </p:txBody>
      </p:sp>
      <p:sp>
        <p:nvSpPr>
          <p:cNvPr id="808" name="Google Shape;808;p9"/>
          <p:cNvSpPr txBox="1"/>
          <p:nvPr/>
        </p:nvSpPr>
        <p:spPr>
          <a:xfrm>
            <a:off x="4335562" y="520999"/>
            <a:ext cx="1561137"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Program”</a:t>
            </a:r>
            <a:endParaRPr sz="2800">
              <a:latin typeface="Arial"/>
              <a:ea typeface="Arial"/>
              <a:cs typeface="Arial"/>
              <a:sym typeface="Arial"/>
            </a:endParaRPr>
          </a:p>
        </p:txBody>
      </p:sp>
      <p:sp>
        <p:nvSpPr>
          <p:cNvPr id="809" name="Google Shape;809;p9"/>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6</a:t>
            </a:r>
            <a:endParaRPr sz="800">
              <a:latin typeface="Arial"/>
              <a:ea typeface="Arial"/>
              <a:cs typeface="Arial"/>
              <a:sym typeface="Arial"/>
            </a:endParaRPr>
          </a:p>
        </p:txBody>
      </p:sp>
      <p:sp>
        <p:nvSpPr>
          <p:cNvPr id="810" name="Google Shape;810;p9"/>
          <p:cNvSpPr txBox="1"/>
          <p:nvPr/>
        </p:nvSpPr>
        <p:spPr>
          <a:xfrm>
            <a:off x="251460" y="1578768"/>
            <a:ext cx="9555480" cy="5460204"/>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38253" lvl="0" marL="492253" marR="471498" rtl="0" algn="l">
              <a:lnSpc>
                <a:spcPct val="96879"/>
              </a:lnSpc>
              <a:spcBef>
                <a:spcPts val="0"/>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lang="en-US" sz="2000">
                <a:solidFill>
                  <a:srgbClr val="3B4146"/>
                </a:solidFill>
                <a:latin typeface="Arial"/>
                <a:ea typeface="Arial"/>
                <a:cs typeface="Arial"/>
                <a:sym typeface="Arial"/>
              </a:rPr>
              <a:t>In April 2016, the one-year program was launched to “promote both transparency and accountability” by encouraging voluntary self-disclosure of FCPA-related misconduct</a:t>
            </a:r>
            <a:endParaRPr sz="2000">
              <a:latin typeface="Arial"/>
              <a:ea typeface="Arial"/>
              <a:cs typeface="Arial"/>
              <a:sym typeface="Arial"/>
            </a:endParaRPr>
          </a:p>
          <a:p>
            <a:pPr indent="-233680" lvl="0" marL="830581" marR="505790" rtl="0" algn="l">
              <a:lnSpc>
                <a:spcPct val="97645"/>
              </a:lnSpc>
              <a:spcBef>
                <a:spcPts val="8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Organizations that </a:t>
            </a:r>
            <a:r>
              <a:rPr b="1" lang="en-US" sz="1800">
                <a:solidFill>
                  <a:srgbClr val="3B4146"/>
                </a:solidFill>
                <a:latin typeface="Arial"/>
                <a:ea typeface="Arial"/>
                <a:cs typeface="Arial"/>
                <a:sym typeface="Arial"/>
              </a:rPr>
              <a:t>“voluntarily self-disclose, fully cooperate, and remediate” </a:t>
            </a:r>
            <a:r>
              <a:rPr lang="en-US" sz="1800">
                <a:solidFill>
                  <a:srgbClr val="3B4146"/>
                </a:solidFill>
                <a:latin typeface="Arial"/>
                <a:ea typeface="Arial"/>
                <a:cs typeface="Arial"/>
                <a:sym typeface="Arial"/>
              </a:rPr>
              <a:t>will be eligible for </a:t>
            </a:r>
            <a:r>
              <a:rPr b="1" lang="en-US" sz="1800">
                <a:solidFill>
                  <a:srgbClr val="3B4146"/>
                </a:solidFill>
                <a:latin typeface="Arial"/>
                <a:ea typeface="Arial"/>
                <a:cs typeface="Arial"/>
                <a:sym typeface="Arial"/>
              </a:rPr>
              <a:t>“significant credit” </a:t>
            </a:r>
            <a:r>
              <a:rPr lang="en-US" sz="1800">
                <a:solidFill>
                  <a:srgbClr val="3B4146"/>
                </a:solidFill>
                <a:latin typeface="Arial"/>
                <a:ea typeface="Arial"/>
                <a:cs typeface="Arial"/>
                <a:sym typeface="Arial"/>
              </a:rPr>
              <a:t>re: type of disposition, extent of fine reduction, and need for monitor</a:t>
            </a:r>
            <a:endParaRPr sz="1800">
              <a:latin typeface="Arial"/>
              <a:ea typeface="Arial"/>
              <a:cs typeface="Arial"/>
              <a:sym typeface="Arial"/>
            </a:endParaRPr>
          </a:p>
          <a:p>
            <a:pPr indent="-233680" lvl="0" marL="830581" marR="653147" rtl="0" algn="l">
              <a:lnSpc>
                <a:spcPct val="93913"/>
              </a:lnSpc>
              <a:spcBef>
                <a:spcPts val="528"/>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Program will “increase [DOJ]’s ability to prosecute individual wrongdoers whose conduct might otherwise have gone undiscovered or been impossible to prove”</a:t>
            </a:r>
            <a:endParaRPr sz="1800">
              <a:latin typeface="Arial"/>
              <a:ea typeface="Arial"/>
              <a:cs typeface="Arial"/>
              <a:sym typeface="Arial"/>
            </a:endParaRPr>
          </a:p>
          <a:p>
            <a:pPr indent="-238507" lvl="0" marL="492507" marR="412860" rtl="0" algn="l">
              <a:lnSpc>
                <a:spcPct val="93812"/>
              </a:lnSpc>
              <a:spcBef>
                <a:spcPts val="967"/>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b="1" lang="en-US" sz="2000">
                <a:solidFill>
                  <a:srgbClr val="3B4146"/>
                </a:solidFill>
                <a:latin typeface="Arial"/>
                <a:ea typeface="Arial"/>
                <a:cs typeface="Arial"/>
                <a:sym typeface="Arial"/>
              </a:rPr>
              <a:t>Three June 2016 DOJ declinations </a:t>
            </a:r>
            <a:r>
              <a:rPr lang="en-US" sz="2000">
                <a:solidFill>
                  <a:srgbClr val="3B4146"/>
                </a:solidFill>
                <a:latin typeface="Arial"/>
                <a:ea typeface="Arial"/>
                <a:cs typeface="Arial"/>
                <a:sym typeface="Arial"/>
              </a:rPr>
              <a:t>described as “consistent with the FCPA Pilot Program” in letters publicly released by DOJ</a:t>
            </a:r>
            <a:endParaRPr sz="2000">
              <a:latin typeface="Arial"/>
              <a:ea typeface="Arial"/>
              <a:cs typeface="Arial"/>
              <a:sym typeface="Arial"/>
            </a:endParaRPr>
          </a:p>
          <a:p>
            <a:pPr indent="-5080" lvl="0" marL="601981" marR="0" rtl="0" algn="l">
              <a:lnSpc>
                <a:spcPct val="95825"/>
              </a:lnSpc>
              <a:spcBef>
                <a:spcPts val="75"/>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Declination letters noted disgorgement paid to SEC as a factor contributing to DOJ</a:t>
            </a:r>
            <a:endParaRPr sz="1800">
              <a:latin typeface="Arial"/>
              <a:ea typeface="Arial"/>
              <a:cs typeface="Arial"/>
              <a:sym typeface="Arial"/>
            </a:endParaRPr>
          </a:p>
          <a:p>
            <a:pPr indent="-5080" lvl="0" marL="830581" marR="0" rtl="0" algn="l">
              <a:lnSpc>
                <a:spcPct val="75740"/>
              </a:lnSpc>
              <a:spcBef>
                <a:spcPts val="102"/>
              </a:spcBef>
              <a:spcAft>
                <a:spcPts val="0"/>
              </a:spcAft>
              <a:buNone/>
            </a:pPr>
            <a:r>
              <a:rPr baseline="-25000" lang="en-US" sz="2700">
                <a:solidFill>
                  <a:srgbClr val="3B4146"/>
                </a:solidFill>
                <a:latin typeface="Arial"/>
                <a:ea typeface="Arial"/>
                <a:cs typeface="Arial"/>
                <a:sym typeface="Arial"/>
              </a:rPr>
              <a:t>declination; no disgorgement or other amount paid to DOJ</a:t>
            </a:r>
            <a:endParaRPr sz="1800">
              <a:latin typeface="Arial"/>
              <a:ea typeface="Arial"/>
              <a:cs typeface="Arial"/>
              <a:sym typeface="Arial"/>
            </a:endParaRPr>
          </a:p>
          <a:p>
            <a:pPr indent="-238253" lvl="0" marL="492253" marR="791696" rtl="0" algn="l">
              <a:lnSpc>
                <a:spcPct val="93812"/>
              </a:lnSpc>
              <a:spcBef>
                <a:spcPts val="1024"/>
              </a:spcBef>
              <a:spcAft>
                <a:spcPts val="0"/>
              </a:spcAft>
              <a:buNone/>
            </a:pPr>
            <a:r>
              <a:rPr lang="en-US" sz="2800">
                <a:solidFill>
                  <a:srgbClr val="72AED6"/>
                </a:solidFill>
                <a:latin typeface="Noto Sans Symbols"/>
                <a:ea typeface="Noto Sans Symbols"/>
                <a:cs typeface="Noto Sans Symbols"/>
                <a:sym typeface="Noto Sans Symbols"/>
              </a:rPr>
              <a:t>▪</a:t>
            </a:r>
            <a:r>
              <a:rPr lang="en-US" sz="2800">
                <a:solidFill>
                  <a:srgbClr val="72AED6"/>
                </a:solidFill>
                <a:latin typeface="Times New Roman"/>
                <a:ea typeface="Times New Roman"/>
                <a:cs typeface="Times New Roman"/>
                <a:sym typeface="Times New Roman"/>
              </a:rPr>
              <a:t> </a:t>
            </a:r>
            <a:r>
              <a:rPr lang="en-US" sz="2000">
                <a:solidFill>
                  <a:srgbClr val="3B4146"/>
                </a:solidFill>
                <a:latin typeface="Arial"/>
                <a:ea typeface="Arial"/>
                <a:cs typeface="Arial"/>
                <a:sym typeface="Arial"/>
              </a:rPr>
              <a:t>DOJ to assess at end of pilot period whether to extend the duration of the program or to modify it “in light of the pilot experience”</a:t>
            </a:r>
            <a:endParaRPr sz="2000">
              <a:latin typeface="Arial"/>
              <a:ea typeface="Arial"/>
              <a:cs typeface="Arial"/>
              <a:sym typeface="Arial"/>
            </a:endParaRPr>
          </a:p>
        </p:txBody>
      </p:sp>
      <p:sp>
        <p:nvSpPr>
          <p:cNvPr id="811" name="Google Shape;811;p9"/>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 name="Shape 815"/>
        <p:cNvGrpSpPr/>
        <p:nvPr/>
      </p:nvGrpSpPr>
      <p:grpSpPr>
        <a:xfrm>
          <a:off x="0" y="0"/>
          <a:ext cx="0" cy="0"/>
          <a:chOff x="0" y="0"/>
          <a:chExt cx="0" cy="0"/>
        </a:xfrm>
      </p:grpSpPr>
      <p:sp>
        <p:nvSpPr>
          <p:cNvPr id="816" name="Google Shape;816;p10"/>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17" name="Google Shape;817;p10"/>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18" name="Google Shape;818;p10"/>
          <p:cNvSpPr/>
          <p:nvPr/>
        </p:nvSpPr>
        <p:spPr>
          <a:xfrm>
            <a:off x="251460" y="1553845"/>
            <a:ext cx="9555480" cy="49847"/>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19" name="Google Shape;819;p10"/>
          <p:cNvSpPr/>
          <p:nvPr/>
        </p:nvSpPr>
        <p:spPr>
          <a:xfrm>
            <a:off x="534393" y="4488875"/>
            <a:ext cx="8977744" cy="2315679"/>
          </a:xfrm>
          <a:custGeom>
            <a:rect b="b" l="l" r="r" t="t"/>
            <a:pathLst>
              <a:path extrusionOk="0" h="120000" w="120000">
                <a:moveTo>
                  <a:pt x="0" y="20000"/>
                </a:moveTo>
                <a:lnTo>
                  <a:pt x="0" y="99999"/>
                </a:lnTo>
                <a:lnTo>
                  <a:pt x="17" y="101640"/>
                </a:lnTo>
                <a:lnTo>
                  <a:pt x="149" y="104806"/>
                </a:lnTo>
                <a:lnTo>
                  <a:pt x="405" y="107784"/>
                </a:lnTo>
                <a:lnTo>
                  <a:pt x="772" y="110535"/>
                </a:lnTo>
                <a:lnTo>
                  <a:pt x="1241" y="113015"/>
                </a:lnTo>
                <a:lnTo>
                  <a:pt x="1801" y="115185"/>
                </a:lnTo>
                <a:lnTo>
                  <a:pt x="2441" y="117003"/>
                </a:lnTo>
                <a:lnTo>
                  <a:pt x="3150" y="118428"/>
                </a:lnTo>
                <a:lnTo>
                  <a:pt x="3919" y="119418"/>
                </a:lnTo>
                <a:lnTo>
                  <a:pt x="4735" y="119933"/>
                </a:lnTo>
                <a:lnTo>
                  <a:pt x="5158" y="120000"/>
                </a:lnTo>
                <a:lnTo>
                  <a:pt x="114841" y="120000"/>
                </a:lnTo>
                <a:lnTo>
                  <a:pt x="115677" y="119738"/>
                </a:lnTo>
                <a:lnTo>
                  <a:pt x="116471" y="118980"/>
                </a:lnTo>
                <a:lnTo>
                  <a:pt x="117211" y="117767"/>
                </a:lnTo>
                <a:lnTo>
                  <a:pt x="117887" y="116141"/>
                </a:lnTo>
                <a:lnTo>
                  <a:pt x="118489" y="114142"/>
                </a:lnTo>
                <a:lnTo>
                  <a:pt x="119004" y="111811"/>
                </a:lnTo>
                <a:lnTo>
                  <a:pt x="119424" y="109190"/>
                </a:lnTo>
                <a:lnTo>
                  <a:pt x="119737" y="106321"/>
                </a:lnTo>
                <a:lnTo>
                  <a:pt x="119932" y="103243"/>
                </a:lnTo>
                <a:lnTo>
                  <a:pt x="120000" y="99999"/>
                </a:lnTo>
                <a:lnTo>
                  <a:pt x="120000" y="20000"/>
                </a:lnTo>
                <a:lnTo>
                  <a:pt x="119932" y="16756"/>
                </a:lnTo>
                <a:lnTo>
                  <a:pt x="119737" y="13678"/>
                </a:lnTo>
                <a:lnTo>
                  <a:pt x="119424" y="10809"/>
                </a:lnTo>
                <a:lnTo>
                  <a:pt x="119004" y="8188"/>
                </a:lnTo>
                <a:lnTo>
                  <a:pt x="118489" y="5857"/>
                </a:lnTo>
                <a:lnTo>
                  <a:pt x="117887" y="3858"/>
                </a:lnTo>
                <a:lnTo>
                  <a:pt x="117211" y="2232"/>
                </a:lnTo>
                <a:lnTo>
                  <a:pt x="116471" y="1019"/>
                </a:lnTo>
                <a:lnTo>
                  <a:pt x="115677" y="261"/>
                </a:lnTo>
                <a:lnTo>
                  <a:pt x="114841" y="0"/>
                </a:lnTo>
                <a:lnTo>
                  <a:pt x="5158" y="0"/>
                </a:lnTo>
                <a:lnTo>
                  <a:pt x="4322" y="261"/>
                </a:lnTo>
                <a:lnTo>
                  <a:pt x="3528" y="1019"/>
                </a:lnTo>
                <a:lnTo>
                  <a:pt x="2788" y="2232"/>
                </a:lnTo>
                <a:lnTo>
                  <a:pt x="2112" y="3858"/>
                </a:lnTo>
                <a:lnTo>
                  <a:pt x="1510" y="5857"/>
                </a:lnTo>
                <a:lnTo>
                  <a:pt x="995" y="8188"/>
                </a:lnTo>
                <a:lnTo>
                  <a:pt x="575" y="10809"/>
                </a:lnTo>
                <a:lnTo>
                  <a:pt x="262" y="13678"/>
                </a:lnTo>
                <a:lnTo>
                  <a:pt x="67" y="16756"/>
                </a:lnTo>
                <a:lnTo>
                  <a:pt x="0" y="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0" name="Google Shape;820;p10"/>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1" name="Google Shape;821;p10"/>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2" name="Google Shape;822;p10"/>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3" name="Google Shape;823;p10"/>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4" name="Google Shape;824;p10"/>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5" name="Google Shape;825;p10"/>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6" name="Google Shape;826;p10"/>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7" name="Google Shape;827;p10"/>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8" name="Google Shape;828;p10"/>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29" name="Google Shape;829;p10"/>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0" name="Google Shape;830;p10"/>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1" name="Google Shape;831;p10"/>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2" name="Google Shape;832;p10"/>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3" name="Google Shape;833;p10"/>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34" name="Google Shape;834;p10"/>
          <p:cNvSpPr txBox="1"/>
          <p:nvPr/>
        </p:nvSpPr>
        <p:spPr>
          <a:xfrm>
            <a:off x="238760" y="520999"/>
            <a:ext cx="3141793"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DOJ Pilot Program:</a:t>
            </a:r>
            <a:endParaRPr sz="2800">
              <a:latin typeface="Arial"/>
              <a:ea typeface="Arial"/>
              <a:cs typeface="Arial"/>
              <a:sym typeface="Arial"/>
            </a:endParaRPr>
          </a:p>
        </p:txBody>
      </p:sp>
      <p:sp>
        <p:nvSpPr>
          <p:cNvPr id="835" name="Google Shape;835;p10"/>
          <p:cNvSpPr txBox="1"/>
          <p:nvPr/>
        </p:nvSpPr>
        <p:spPr>
          <a:xfrm>
            <a:off x="3501877" y="520999"/>
            <a:ext cx="122561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Update</a:t>
            </a:r>
            <a:endParaRPr sz="2800">
              <a:latin typeface="Arial"/>
              <a:ea typeface="Arial"/>
              <a:cs typeface="Arial"/>
              <a:sym typeface="Arial"/>
            </a:endParaRPr>
          </a:p>
        </p:txBody>
      </p:sp>
      <p:sp>
        <p:nvSpPr>
          <p:cNvPr id="836" name="Google Shape;836;p10"/>
          <p:cNvSpPr txBox="1"/>
          <p:nvPr/>
        </p:nvSpPr>
        <p:spPr>
          <a:xfrm>
            <a:off x="238760" y="1051399"/>
            <a:ext cx="3974700" cy="228000"/>
          </a:xfrm>
          <a:prstGeom prst="rect">
            <a:avLst/>
          </a:prstGeom>
          <a:noFill/>
          <a:ln>
            <a:noFill/>
          </a:ln>
        </p:spPr>
        <p:txBody>
          <a:bodyPr anchorCtr="0" anchor="t" bIns="0" lIns="0" spcFirstLastPara="1" rIns="0" wrap="square" tIns="0">
            <a:noAutofit/>
          </a:bodyPr>
          <a:lstStyle/>
          <a:p>
            <a:pPr indent="0" lvl="0" marL="12700" marR="0" rtl="0" algn="l">
              <a:lnSpc>
                <a:spcPct val="108124"/>
              </a:lnSpc>
              <a:spcBef>
                <a:spcPts val="0"/>
              </a:spcBef>
              <a:spcAft>
                <a:spcPts val="0"/>
              </a:spcAft>
              <a:buNone/>
            </a:pPr>
            <a:r>
              <a:rPr lang="en-US" sz="1600">
                <a:solidFill>
                  <a:srgbClr val="63696D"/>
                </a:solidFill>
                <a:latin typeface="Arial"/>
                <a:ea typeface="Arial"/>
                <a:cs typeface="Arial"/>
                <a:sym typeface="Arial"/>
              </a:rPr>
              <a:t>“DECLINATIONS WITH DISGORGEMENT”</a:t>
            </a:r>
            <a:endParaRPr sz="1600">
              <a:latin typeface="Arial"/>
              <a:ea typeface="Arial"/>
              <a:cs typeface="Arial"/>
              <a:sym typeface="Arial"/>
            </a:endParaRPr>
          </a:p>
        </p:txBody>
      </p:sp>
      <p:sp>
        <p:nvSpPr>
          <p:cNvPr id="837" name="Google Shape;837;p10"/>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7</a:t>
            </a:r>
            <a:endParaRPr sz="800">
              <a:latin typeface="Arial"/>
              <a:ea typeface="Arial"/>
              <a:cs typeface="Arial"/>
              <a:sym typeface="Arial"/>
            </a:endParaRPr>
          </a:p>
        </p:txBody>
      </p:sp>
      <p:sp>
        <p:nvSpPr>
          <p:cNvPr id="838" name="Google Shape;838;p10"/>
          <p:cNvSpPr txBox="1"/>
          <p:nvPr/>
        </p:nvSpPr>
        <p:spPr>
          <a:xfrm>
            <a:off x="251460" y="15787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39076" lvl="0" marL="480376" marR="283306" rtl="0" algn="l">
              <a:lnSpc>
                <a:spcPct val="116107"/>
              </a:lnSpc>
              <a:spcBef>
                <a:spcPts val="0"/>
              </a:spcBef>
              <a:spcAft>
                <a:spcPts val="0"/>
              </a:spcAft>
              <a:buNone/>
            </a:pPr>
            <a:r>
              <a:rPr lang="en-US" sz="1600">
                <a:solidFill>
                  <a:srgbClr val="72AED6"/>
                </a:solidFill>
                <a:latin typeface="Noto Sans Symbols"/>
                <a:ea typeface="Noto Sans Symbols"/>
                <a:cs typeface="Noto Sans Symbols"/>
                <a:sym typeface="Noto Sans Symbols"/>
              </a:rPr>
              <a:t>▪</a:t>
            </a:r>
            <a:r>
              <a:rPr lang="en-US" sz="1600">
                <a:solidFill>
                  <a:srgbClr val="72AED6"/>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Two September 2016 declinations </a:t>
            </a:r>
            <a:r>
              <a:rPr lang="en-US" sz="1600">
                <a:solidFill>
                  <a:srgbClr val="3B4146"/>
                </a:solidFill>
                <a:latin typeface="Arial"/>
                <a:ea typeface="Arial"/>
                <a:cs typeface="Arial"/>
                <a:sym typeface="Arial"/>
              </a:rPr>
              <a:t>for Texas-based companies described as </a:t>
            </a:r>
            <a:endParaRPr sz="1600">
              <a:latin typeface="Arial"/>
              <a:ea typeface="Arial"/>
              <a:cs typeface="Arial"/>
              <a:sym typeface="Arial"/>
            </a:endParaRPr>
          </a:p>
          <a:p>
            <a:pPr indent="-10476" lvl="0" marL="480376" marR="283306" rtl="0" algn="l">
              <a:lnSpc>
                <a:spcPct val="114950"/>
              </a:lnSpc>
              <a:spcBef>
                <a:spcPts val="182"/>
              </a:spcBef>
              <a:spcAft>
                <a:spcPts val="0"/>
              </a:spcAft>
              <a:buNone/>
            </a:pPr>
            <a:r>
              <a:rPr lang="en-US" sz="1600">
                <a:solidFill>
                  <a:srgbClr val="3B4146"/>
                </a:solidFill>
                <a:latin typeface="Arial"/>
                <a:ea typeface="Arial"/>
                <a:cs typeface="Arial"/>
                <a:sym typeface="Arial"/>
              </a:rPr>
              <a:t>consistent with Pilot Program required disgorgement of “all profits” to DOJ</a:t>
            </a:r>
            <a:endParaRPr sz="1600">
              <a:latin typeface="Arial"/>
              <a:ea typeface="Arial"/>
              <a:cs typeface="Arial"/>
              <a:sym typeface="Arial"/>
            </a:endParaRPr>
          </a:p>
          <a:p>
            <a:pPr indent="-234504" lvl="0" marL="818705" marR="254114" rtl="0" algn="l">
              <a:lnSpc>
                <a:spcPct val="116086"/>
              </a:lnSpc>
              <a:spcBef>
                <a:spcPts val="353"/>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HMT LLC</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Declination plus $2.7 million disgorgement; DOJ found that HMT, </a:t>
            </a:r>
            <a:endParaRPr sz="1600">
              <a:latin typeface="Arial"/>
              <a:ea typeface="Arial"/>
              <a:cs typeface="Arial"/>
              <a:sym typeface="Arial"/>
            </a:endParaRPr>
          </a:p>
          <a:p>
            <a:pPr indent="-5904" lvl="0" marL="818705" marR="254114" rtl="0" algn="l">
              <a:lnSpc>
                <a:spcPct val="114944"/>
              </a:lnSpc>
              <a:spcBef>
                <a:spcPts val="304"/>
              </a:spcBef>
              <a:spcAft>
                <a:spcPts val="0"/>
              </a:spcAft>
              <a:buNone/>
            </a:pPr>
            <a:r>
              <a:rPr lang="en-US" sz="1600">
                <a:solidFill>
                  <a:srgbClr val="3B4146"/>
                </a:solidFill>
                <a:latin typeface="Arial"/>
                <a:ea typeface="Arial"/>
                <a:cs typeface="Arial"/>
                <a:sym typeface="Arial"/>
              </a:rPr>
              <a:t>through employees and agents, paid approximately $500,000 in bribes to officials in </a:t>
            </a:r>
            <a:endParaRPr sz="1600">
              <a:latin typeface="Arial"/>
              <a:ea typeface="Arial"/>
              <a:cs typeface="Arial"/>
              <a:sym typeface="Arial"/>
            </a:endParaRPr>
          </a:p>
          <a:p>
            <a:pPr indent="-5904" lvl="0" marL="818705" marR="254114" rtl="0" algn="l">
              <a:lnSpc>
                <a:spcPct val="114944"/>
              </a:lnSpc>
              <a:spcBef>
                <a:spcPts val="235"/>
              </a:spcBef>
              <a:spcAft>
                <a:spcPts val="0"/>
              </a:spcAft>
              <a:buNone/>
            </a:pPr>
            <a:r>
              <a:rPr lang="en-US" sz="1600">
                <a:solidFill>
                  <a:srgbClr val="3B4146"/>
                </a:solidFill>
                <a:latin typeface="Arial"/>
                <a:ea typeface="Arial"/>
                <a:cs typeface="Arial"/>
                <a:sym typeface="Arial"/>
              </a:rPr>
              <a:t>Venezuela and China to influence officials’ purchasing decisions</a:t>
            </a:r>
            <a:endParaRPr sz="1600">
              <a:latin typeface="Arial"/>
              <a:ea typeface="Arial"/>
              <a:cs typeface="Arial"/>
              <a:sym typeface="Arial"/>
            </a:endParaRPr>
          </a:p>
          <a:p>
            <a:pPr indent="-234504" lvl="0" marL="818705" marR="520639" rtl="0" algn="l">
              <a:lnSpc>
                <a:spcPct val="116086"/>
              </a:lnSpc>
              <a:spcBef>
                <a:spcPts val="325"/>
              </a:spcBef>
              <a:spcAft>
                <a:spcPts val="0"/>
              </a:spcAft>
              <a:buNone/>
            </a:pPr>
            <a:r>
              <a:rPr lang="en-US" sz="1600">
                <a:solidFill>
                  <a:srgbClr val="699F54"/>
                </a:solidFill>
                <a:latin typeface="Noto Sans Symbols"/>
                <a:ea typeface="Noto Sans Symbols"/>
                <a:cs typeface="Noto Sans Symbols"/>
                <a:sym typeface="Noto Sans Symbols"/>
              </a:rPr>
              <a:t>▪</a:t>
            </a:r>
            <a:r>
              <a:rPr lang="en-US" sz="1600">
                <a:solidFill>
                  <a:srgbClr val="699F54"/>
                </a:solidFill>
                <a:latin typeface="Times New Roman"/>
                <a:ea typeface="Times New Roman"/>
                <a:cs typeface="Times New Roman"/>
                <a:sym typeface="Times New Roman"/>
              </a:rPr>
              <a:t> </a:t>
            </a:r>
            <a:r>
              <a:rPr b="1" lang="en-US" sz="1600">
                <a:solidFill>
                  <a:srgbClr val="3B4146"/>
                </a:solidFill>
                <a:latin typeface="Arial"/>
                <a:ea typeface="Arial"/>
                <a:cs typeface="Arial"/>
                <a:sym typeface="Arial"/>
              </a:rPr>
              <a:t> </a:t>
            </a:r>
            <a:r>
              <a:rPr b="1" lang="en-US" sz="1600" u="sng">
                <a:solidFill>
                  <a:srgbClr val="3B4146"/>
                </a:solidFill>
                <a:latin typeface="Arial"/>
                <a:ea typeface="Arial"/>
                <a:cs typeface="Arial"/>
                <a:sym typeface="Arial"/>
              </a:rPr>
              <a:t>NCH Corporation</a:t>
            </a:r>
            <a:r>
              <a:rPr b="1" lang="en-US" sz="1600">
                <a:solidFill>
                  <a:srgbClr val="3B4146"/>
                </a:solidFill>
                <a:latin typeface="Arial"/>
                <a:ea typeface="Arial"/>
                <a:cs typeface="Arial"/>
                <a:sym typeface="Arial"/>
              </a:rPr>
              <a:t>: </a:t>
            </a:r>
            <a:r>
              <a:rPr lang="en-US" sz="1600">
                <a:solidFill>
                  <a:srgbClr val="3B4146"/>
                </a:solidFill>
                <a:latin typeface="Arial"/>
                <a:ea typeface="Arial"/>
                <a:cs typeface="Arial"/>
                <a:sym typeface="Arial"/>
              </a:rPr>
              <a:t>Declination plus $335,000 disgorgement; DOJ found that </a:t>
            </a:r>
            <a:endParaRPr sz="1600">
              <a:latin typeface="Arial"/>
              <a:ea typeface="Arial"/>
              <a:cs typeface="Arial"/>
              <a:sym typeface="Arial"/>
            </a:endParaRPr>
          </a:p>
          <a:p>
            <a:pPr indent="-5904" lvl="0" marL="818705" marR="520639" rtl="0" algn="l">
              <a:lnSpc>
                <a:spcPct val="114944"/>
              </a:lnSpc>
              <a:spcBef>
                <a:spcPts val="304"/>
              </a:spcBef>
              <a:spcAft>
                <a:spcPts val="0"/>
              </a:spcAft>
              <a:buNone/>
            </a:pPr>
            <a:r>
              <a:rPr lang="en-US" sz="1600">
                <a:solidFill>
                  <a:srgbClr val="3B4146"/>
                </a:solidFill>
                <a:latin typeface="Arial"/>
                <a:ea typeface="Arial"/>
                <a:cs typeface="Arial"/>
                <a:sym typeface="Arial"/>
              </a:rPr>
              <a:t>employees of NCH’s Chinese subsidiary provided approximately $44,500 in cash </a:t>
            </a:r>
            <a:endParaRPr sz="1600">
              <a:latin typeface="Arial"/>
              <a:ea typeface="Arial"/>
              <a:cs typeface="Arial"/>
              <a:sym typeface="Arial"/>
            </a:endParaRPr>
          </a:p>
          <a:p>
            <a:pPr indent="-5904" lvl="0" marL="818705" marR="520639" rtl="0" algn="l">
              <a:lnSpc>
                <a:spcPct val="114944"/>
              </a:lnSpc>
              <a:spcBef>
                <a:spcPts val="235"/>
              </a:spcBef>
              <a:spcAft>
                <a:spcPts val="0"/>
              </a:spcAft>
              <a:buNone/>
            </a:pPr>
            <a:r>
              <a:rPr lang="en-US" sz="1600">
                <a:solidFill>
                  <a:srgbClr val="3B4146"/>
                </a:solidFill>
                <a:latin typeface="Arial"/>
                <a:ea typeface="Arial"/>
                <a:cs typeface="Arial"/>
                <a:sym typeface="Arial"/>
              </a:rPr>
              <a:t>and other value to Chinese officials to influence officials’ purchasing decisions</a:t>
            </a:r>
            <a:endParaRPr sz="1600">
              <a:latin typeface="Arial"/>
              <a:ea typeface="Arial"/>
              <a:cs typeface="Arial"/>
              <a:sym typeface="Arial"/>
            </a:endParaRPr>
          </a:p>
          <a:p>
            <a:pPr indent="-9977" lvl="0" marL="594178" marR="609673" rtl="0" algn="l">
              <a:lnSpc>
                <a:spcPct val="114969"/>
              </a:lnSpc>
              <a:spcBef>
                <a:spcPts val="2585"/>
              </a:spcBef>
              <a:spcAft>
                <a:spcPts val="0"/>
              </a:spcAft>
              <a:buNone/>
            </a:pPr>
            <a:r>
              <a:rPr i="1" lang="en-US" sz="1600">
                <a:solidFill>
                  <a:srgbClr val="3B4146"/>
                </a:solidFill>
                <a:latin typeface="Arial"/>
                <a:ea typeface="Arial"/>
                <a:cs typeface="Arial"/>
                <a:sym typeface="Arial"/>
              </a:rPr>
              <a:t>“[W]e remain committed to ensuring that those who violate the law don’t profit from their </a:t>
            </a:r>
            <a:endParaRPr sz="1600">
              <a:latin typeface="Arial"/>
              <a:ea typeface="Arial"/>
              <a:cs typeface="Arial"/>
              <a:sym typeface="Arial"/>
            </a:endParaRPr>
          </a:p>
          <a:p>
            <a:pPr indent="-9977" lvl="0" marL="594178" marR="609673" rtl="0" algn="l">
              <a:lnSpc>
                <a:spcPct val="114969"/>
              </a:lnSpc>
              <a:spcBef>
                <a:spcPts val="280"/>
              </a:spcBef>
              <a:spcAft>
                <a:spcPts val="0"/>
              </a:spcAft>
              <a:buNone/>
            </a:pPr>
            <a:r>
              <a:rPr i="1" lang="en-US" sz="1600">
                <a:solidFill>
                  <a:srgbClr val="3B4146"/>
                </a:solidFill>
                <a:latin typeface="Arial"/>
                <a:ea typeface="Arial"/>
                <a:cs typeface="Arial"/>
                <a:sym typeface="Arial"/>
              </a:rPr>
              <a:t>crimes, even when we decline to prosecute. That is why the pilot program requires that </a:t>
            </a:r>
            <a:endParaRPr sz="1600">
              <a:latin typeface="Arial"/>
              <a:ea typeface="Arial"/>
              <a:cs typeface="Arial"/>
              <a:sym typeface="Arial"/>
            </a:endParaRPr>
          </a:p>
          <a:p>
            <a:pPr indent="-9977" lvl="0" marL="594178" marR="609673" rtl="0" algn="l">
              <a:lnSpc>
                <a:spcPct val="114969"/>
              </a:lnSpc>
              <a:spcBef>
                <a:spcPts val="280"/>
              </a:spcBef>
              <a:spcAft>
                <a:spcPts val="0"/>
              </a:spcAft>
              <a:buNone/>
            </a:pPr>
            <a:r>
              <a:rPr i="1" lang="en-US" sz="1600">
                <a:solidFill>
                  <a:srgbClr val="3B4146"/>
                </a:solidFill>
                <a:latin typeface="Arial"/>
                <a:ea typeface="Arial"/>
                <a:cs typeface="Arial"/>
                <a:sym typeface="Arial"/>
              </a:rPr>
              <a:t>companies disgorge the proceeds of bribery in order to be eligible for the full benefits, </a:t>
            </a:r>
            <a:endParaRPr sz="1600">
              <a:latin typeface="Arial"/>
              <a:ea typeface="Arial"/>
              <a:cs typeface="Arial"/>
              <a:sym typeface="Arial"/>
            </a:endParaRPr>
          </a:p>
          <a:p>
            <a:pPr indent="-9977" lvl="0" marL="594178" marR="609673" rtl="0" algn="l">
              <a:lnSpc>
                <a:spcPct val="114969"/>
              </a:lnSpc>
              <a:spcBef>
                <a:spcPts val="280"/>
              </a:spcBef>
              <a:spcAft>
                <a:spcPts val="0"/>
              </a:spcAft>
              <a:buNone/>
            </a:pPr>
            <a:r>
              <a:rPr i="1" lang="en-US" sz="1600">
                <a:solidFill>
                  <a:srgbClr val="3B4146"/>
                </a:solidFill>
                <a:latin typeface="Arial"/>
                <a:ea typeface="Arial"/>
                <a:cs typeface="Arial"/>
                <a:sym typeface="Arial"/>
              </a:rPr>
              <a:t>including possible declination, of the program. In most of our FCPA cases, we work in </a:t>
            </a:r>
            <a:endParaRPr sz="1600">
              <a:latin typeface="Arial"/>
              <a:ea typeface="Arial"/>
              <a:cs typeface="Arial"/>
              <a:sym typeface="Arial"/>
            </a:endParaRPr>
          </a:p>
          <a:p>
            <a:pPr indent="-9977" lvl="0" marL="594178" marR="609673" rtl="0" algn="l">
              <a:lnSpc>
                <a:spcPct val="114969"/>
              </a:lnSpc>
              <a:spcBef>
                <a:spcPts val="280"/>
              </a:spcBef>
              <a:spcAft>
                <a:spcPts val="0"/>
              </a:spcAft>
              <a:buNone/>
            </a:pPr>
            <a:r>
              <a:rPr i="1" lang="en-US" sz="1600">
                <a:solidFill>
                  <a:srgbClr val="3B4146"/>
                </a:solidFill>
                <a:latin typeface="Arial"/>
                <a:ea typeface="Arial"/>
                <a:cs typeface="Arial"/>
                <a:sym typeface="Arial"/>
              </a:rPr>
              <a:t>parallel with the SEC, and disgorgement of proceeds is usually part of the SEC resolution. </a:t>
            </a:r>
            <a:endParaRPr sz="1600">
              <a:latin typeface="Arial"/>
              <a:ea typeface="Arial"/>
              <a:cs typeface="Arial"/>
              <a:sym typeface="Arial"/>
            </a:endParaRPr>
          </a:p>
          <a:p>
            <a:pPr indent="-9977" lvl="0" marL="594178" marR="609673" rtl="0" algn="l">
              <a:lnSpc>
                <a:spcPct val="114969"/>
              </a:lnSpc>
              <a:spcBef>
                <a:spcPts val="280"/>
              </a:spcBef>
              <a:spcAft>
                <a:spcPts val="0"/>
              </a:spcAft>
              <a:buNone/>
            </a:pPr>
            <a:r>
              <a:rPr i="1" lang="en-US" sz="1600">
                <a:solidFill>
                  <a:srgbClr val="3B4146"/>
                </a:solidFill>
                <a:latin typeface="Arial"/>
                <a:ea typeface="Arial"/>
                <a:cs typeface="Arial"/>
                <a:sym typeface="Arial"/>
              </a:rPr>
              <a:t>Under the pilot program, even when the SEC is not involved in an investigation, </a:t>
            </a:r>
            <a:endParaRPr sz="1600">
              <a:latin typeface="Arial"/>
              <a:ea typeface="Arial"/>
              <a:cs typeface="Arial"/>
              <a:sym typeface="Arial"/>
            </a:endParaRPr>
          </a:p>
          <a:p>
            <a:pPr indent="-9977" lvl="0" marL="594178" marR="609673" rtl="0" algn="l">
              <a:lnSpc>
                <a:spcPct val="115818"/>
              </a:lnSpc>
              <a:spcBef>
                <a:spcPts val="280"/>
              </a:spcBef>
              <a:spcAft>
                <a:spcPts val="0"/>
              </a:spcAft>
              <a:buNone/>
            </a:pPr>
            <a:r>
              <a:rPr i="1" lang="en-US" sz="1600">
                <a:solidFill>
                  <a:srgbClr val="3B4146"/>
                </a:solidFill>
                <a:latin typeface="Arial"/>
                <a:ea typeface="Arial"/>
                <a:cs typeface="Arial"/>
                <a:sym typeface="Arial"/>
              </a:rPr>
              <a:t>disgorgement is still a prerequisite.” </a:t>
            </a:r>
            <a:r>
              <a:rPr lang="en-US" sz="1600">
                <a:solidFill>
                  <a:srgbClr val="3B4146"/>
                </a:solidFill>
                <a:latin typeface="Arial"/>
                <a:ea typeface="Arial"/>
                <a:cs typeface="Arial"/>
                <a:sym typeface="Arial"/>
              </a:rPr>
              <a:t>– Leslie Caldwell, Nov. 3, 2016</a:t>
            </a:r>
            <a:endParaRPr sz="1600">
              <a:latin typeface="Arial"/>
              <a:ea typeface="Arial"/>
              <a:cs typeface="Arial"/>
              <a:sym typeface="Arial"/>
            </a:endParaRPr>
          </a:p>
        </p:txBody>
      </p:sp>
      <p:sp>
        <p:nvSpPr>
          <p:cNvPr id="839" name="Google Shape;839;p10"/>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840" name="Google Shape;840;p10"/>
          <p:cNvSpPr txBox="1"/>
          <p:nvPr/>
        </p:nvSpPr>
        <p:spPr>
          <a:xfrm>
            <a:off x="1564924" y="2638615"/>
            <a:ext cx="6453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41" name="Google Shape;841;p10"/>
          <p:cNvSpPr txBox="1"/>
          <p:nvPr/>
        </p:nvSpPr>
        <p:spPr>
          <a:xfrm>
            <a:off x="1563941" y="3594163"/>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 name="Shape 845"/>
        <p:cNvGrpSpPr/>
        <p:nvPr/>
      </p:nvGrpSpPr>
      <p:grpSpPr>
        <a:xfrm>
          <a:off x="0" y="0"/>
          <a:ext cx="0" cy="0"/>
          <a:chOff x="0" y="0"/>
          <a:chExt cx="0" cy="0"/>
        </a:xfrm>
      </p:grpSpPr>
      <p:sp>
        <p:nvSpPr>
          <p:cNvPr id="846" name="Google Shape;846;p11"/>
          <p:cNvSpPr/>
          <p:nvPr/>
        </p:nvSpPr>
        <p:spPr>
          <a:xfrm>
            <a:off x="251460" y="1603057"/>
            <a:ext cx="9555480" cy="5435917"/>
          </a:xfrm>
          <a:custGeom>
            <a:rect b="b" l="l" r="r" t="t"/>
            <a:pathLst>
              <a:path extrusionOk="0" h="120000" w="120000">
                <a:moveTo>
                  <a:pt x="0" y="0"/>
                </a:moveTo>
                <a:lnTo>
                  <a:pt x="0" y="119999"/>
                </a:lnTo>
                <a:lnTo>
                  <a:pt x="120000" y="119999"/>
                </a:lnTo>
                <a:lnTo>
                  <a:pt x="120000" y="0"/>
                </a:lnTo>
                <a:lnTo>
                  <a:pt x="0" y="0"/>
                </a:lnTo>
                <a:close/>
              </a:path>
            </a:pathLst>
          </a:custGeom>
          <a:solidFill>
            <a:srgbClr val="F5F9E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47" name="Google Shape;847;p11"/>
          <p:cNvSpPr/>
          <p:nvPr/>
        </p:nvSpPr>
        <p:spPr>
          <a:xfrm>
            <a:off x="251460" y="7038973"/>
            <a:ext cx="9555480" cy="0"/>
          </a:xfrm>
          <a:custGeom>
            <a:rect b="b" l="l" r="r" t="t"/>
            <a:pathLst>
              <a:path extrusionOk="0" h="120000" w="120000">
                <a:moveTo>
                  <a:pt x="0" y="0"/>
                </a:moveTo>
                <a:lnTo>
                  <a:pt x="120000" y="0"/>
                </a:lnTo>
              </a:path>
            </a:pathLst>
          </a:custGeom>
          <a:noFill/>
          <a:ln cap="flat" cmpd="sng" w="12700">
            <a:solidFill>
              <a:srgbClr val="737C86"/>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48" name="Google Shape;848;p11"/>
          <p:cNvSpPr/>
          <p:nvPr/>
        </p:nvSpPr>
        <p:spPr>
          <a:xfrm>
            <a:off x="251460" y="1477645"/>
            <a:ext cx="9555600" cy="49800"/>
          </a:xfrm>
          <a:custGeom>
            <a:rect b="b" l="l" r="r" t="t"/>
            <a:pathLst>
              <a:path extrusionOk="0" h="120000" w="120000">
                <a:moveTo>
                  <a:pt x="0" y="120000"/>
                </a:moveTo>
                <a:lnTo>
                  <a:pt x="120000" y="120000"/>
                </a:lnTo>
                <a:lnTo>
                  <a:pt x="120000" y="0"/>
                </a:lnTo>
                <a:lnTo>
                  <a:pt x="0" y="0"/>
                </a:lnTo>
                <a:lnTo>
                  <a:pt x="0" y="12000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49" name="Google Shape;849;p11"/>
          <p:cNvSpPr/>
          <p:nvPr/>
        </p:nvSpPr>
        <p:spPr>
          <a:xfrm>
            <a:off x="617520" y="4064325"/>
            <a:ext cx="8977744" cy="1398320"/>
          </a:xfrm>
          <a:custGeom>
            <a:rect b="b" l="l" r="r" t="t"/>
            <a:pathLst>
              <a:path extrusionOk="0" h="120000" w="120000">
                <a:moveTo>
                  <a:pt x="0" y="20000"/>
                </a:moveTo>
                <a:lnTo>
                  <a:pt x="0" y="99999"/>
                </a:lnTo>
                <a:lnTo>
                  <a:pt x="10" y="101639"/>
                </a:lnTo>
                <a:lnTo>
                  <a:pt x="158" y="106321"/>
                </a:lnTo>
                <a:lnTo>
                  <a:pt x="466" y="110535"/>
                </a:lnTo>
                <a:lnTo>
                  <a:pt x="912" y="114142"/>
                </a:lnTo>
                <a:lnTo>
                  <a:pt x="1474" y="117003"/>
                </a:lnTo>
                <a:lnTo>
                  <a:pt x="2130" y="118980"/>
                </a:lnTo>
                <a:lnTo>
                  <a:pt x="2859" y="119933"/>
                </a:lnTo>
                <a:lnTo>
                  <a:pt x="3115" y="120000"/>
                </a:lnTo>
                <a:lnTo>
                  <a:pt x="116884" y="120000"/>
                </a:lnTo>
                <a:lnTo>
                  <a:pt x="117633" y="119418"/>
                </a:lnTo>
                <a:lnTo>
                  <a:pt x="118316" y="117767"/>
                </a:lnTo>
                <a:lnTo>
                  <a:pt x="118912" y="115185"/>
                </a:lnTo>
                <a:lnTo>
                  <a:pt x="119398" y="111811"/>
                </a:lnTo>
                <a:lnTo>
                  <a:pt x="119755" y="107784"/>
                </a:lnTo>
                <a:lnTo>
                  <a:pt x="119959" y="103243"/>
                </a:lnTo>
                <a:lnTo>
                  <a:pt x="120000" y="99999"/>
                </a:lnTo>
                <a:lnTo>
                  <a:pt x="120000" y="20000"/>
                </a:lnTo>
                <a:lnTo>
                  <a:pt x="119909" y="15194"/>
                </a:lnTo>
                <a:lnTo>
                  <a:pt x="119652" y="10809"/>
                </a:lnTo>
                <a:lnTo>
                  <a:pt x="119250" y="6984"/>
                </a:lnTo>
                <a:lnTo>
                  <a:pt x="118724" y="3858"/>
                </a:lnTo>
                <a:lnTo>
                  <a:pt x="118097" y="1571"/>
                </a:lnTo>
                <a:lnTo>
                  <a:pt x="117390" y="261"/>
                </a:lnTo>
                <a:lnTo>
                  <a:pt x="116884" y="0"/>
                </a:lnTo>
                <a:lnTo>
                  <a:pt x="3115" y="0"/>
                </a:lnTo>
                <a:lnTo>
                  <a:pt x="2366" y="581"/>
                </a:lnTo>
                <a:lnTo>
                  <a:pt x="1683" y="2232"/>
                </a:lnTo>
                <a:lnTo>
                  <a:pt x="1087" y="4814"/>
                </a:lnTo>
                <a:lnTo>
                  <a:pt x="601" y="8188"/>
                </a:lnTo>
                <a:lnTo>
                  <a:pt x="244" y="12215"/>
                </a:lnTo>
                <a:lnTo>
                  <a:pt x="40" y="16756"/>
                </a:lnTo>
                <a:lnTo>
                  <a:pt x="0" y="20000"/>
                </a:lnTo>
                <a:close/>
              </a:path>
            </a:pathLst>
          </a:custGeom>
          <a:solidFill>
            <a:srgbClr val="006FB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0" name="Google Shape;850;p11"/>
          <p:cNvSpPr/>
          <p:nvPr/>
        </p:nvSpPr>
        <p:spPr>
          <a:xfrm>
            <a:off x="251460" y="292607"/>
            <a:ext cx="9555480" cy="125945"/>
          </a:xfrm>
          <a:custGeom>
            <a:rect b="b" l="l" r="r" t="t"/>
            <a:pathLst>
              <a:path extrusionOk="0" h="120000" w="120000">
                <a:moveTo>
                  <a:pt x="0" y="0"/>
                </a:moveTo>
                <a:lnTo>
                  <a:pt x="0" y="120000"/>
                </a:lnTo>
                <a:lnTo>
                  <a:pt x="120000" y="120000"/>
                </a:lnTo>
                <a:lnTo>
                  <a:pt x="120000" y="0"/>
                </a:lnTo>
                <a:lnTo>
                  <a:pt x="0" y="0"/>
                </a:lnTo>
                <a:close/>
              </a:path>
            </a:pathLst>
          </a:custGeom>
          <a:solidFill>
            <a:srgbClr val="737C86"/>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1" name="Google Shape;851;p11"/>
          <p:cNvSpPr/>
          <p:nvPr/>
        </p:nvSpPr>
        <p:spPr>
          <a:xfrm>
            <a:off x="260023" y="7195745"/>
            <a:ext cx="58091" cy="239523"/>
          </a:xfrm>
          <a:custGeom>
            <a:rect b="b" l="l" r="r" t="t"/>
            <a:pathLst>
              <a:path extrusionOk="0" h="120000" w="120000">
                <a:moveTo>
                  <a:pt x="108907" y="22255"/>
                </a:moveTo>
                <a:lnTo>
                  <a:pt x="118655" y="22255"/>
                </a:lnTo>
                <a:lnTo>
                  <a:pt x="119979" y="329"/>
                </a:lnTo>
                <a:lnTo>
                  <a:pt x="673" y="329"/>
                </a:lnTo>
                <a:lnTo>
                  <a:pt x="673" y="120000"/>
                </a:lnTo>
                <a:lnTo>
                  <a:pt x="106890" y="120000"/>
                </a:lnTo>
                <a:lnTo>
                  <a:pt x="108907" y="22255"/>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2" name="Google Shape;852;p11"/>
          <p:cNvSpPr/>
          <p:nvPr/>
        </p:nvSpPr>
        <p:spPr>
          <a:xfrm>
            <a:off x="311768" y="7195745"/>
            <a:ext cx="160280" cy="239523"/>
          </a:xfrm>
          <a:custGeom>
            <a:rect b="b" l="l" r="r" t="t"/>
            <a:pathLst>
              <a:path extrusionOk="0" h="120000" w="120000">
                <a:moveTo>
                  <a:pt x="43735" y="119918"/>
                </a:moveTo>
                <a:lnTo>
                  <a:pt x="45319" y="119918"/>
                </a:lnTo>
                <a:lnTo>
                  <a:pt x="46172" y="119837"/>
                </a:lnTo>
                <a:lnTo>
                  <a:pt x="47025" y="119837"/>
                </a:lnTo>
                <a:lnTo>
                  <a:pt x="47755" y="119755"/>
                </a:lnTo>
                <a:lnTo>
                  <a:pt x="48608" y="119755"/>
                </a:lnTo>
                <a:lnTo>
                  <a:pt x="49340" y="119673"/>
                </a:lnTo>
                <a:lnTo>
                  <a:pt x="50192" y="119592"/>
                </a:lnTo>
                <a:lnTo>
                  <a:pt x="50923" y="119592"/>
                </a:lnTo>
                <a:lnTo>
                  <a:pt x="51776" y="119511"/>
                </a:lnTo>
                <a:lnTo>
                  <a:pt x="52507" y="119429"/>
                </a:lnTo>
                <a:lnTo>
                  <a:pt x="53359" y="119348"/>
                </a:lnTo>
                <a:lnTo>
                  <a:pt x="55552" y="119103"/>
                </a:lnTo>
                <a:lnTo>
                  <a:pt x="56405" y="119022"/>
                </a:lnTo>
                <a:lnTo>
                  <a:pt x="57137" y="118940"/>
                </a:lnTo>
                <a:lnTo>
                  <a:pt x="57867" y="118858"/>
                </a:lnTo>
                <a:lnTo>
                  <a:pt x="58598" y="118777"/>
                </a:lnTo>
                <a:lnTo>
                  <a:pt x="59329" y="118695"/>
                </a:lnTo>
                <a:lnTo>
                  <a:pt x="60060" y="118532"/>
                </a:lnTo>
                <a:lnTo>
                  <a:pt x="60791" y="118451"/>
                </a:lnTo>
                <a:lnTo>
                  <a:pt x="61522" y="118369"/>
                </a:lnTo>
                <a:lnTo>
                  <a:pt x="62253" y="118206"/>
                </a:lnTo>
                <a:lnTo>
                  <a:pt x="62984" y="118125"/>
                </a:lnTo>
                <a:lnTo>
                  <a:pt x="63715" y="117961"/>
                </a:lnTo>
                <a:lnTo>
                  <a:pt x="64324" y="117880"/>
                </a:lnTo>
                <a:lnTo>
                  <a:pt x="66517" y="117391"/>
                </a:lnTo>
                <a:lnTo>
                  <a:pt x="67126" y="117310"/>
                </a:lnTo>
                <a:lnTo>
                  <a:pt x="67857" y="117146"/>
                </a:lnTo>
                <a:lnTo>
                  <a:pt x="68466" y="116984"/>
                </a:lnTo>
                <a:lnTo>
                  <a:pt x="69197" y="116820"/>
                </a:lnTo>
                <a:lnTo>
                  <a:pt x="69807" y="116657"/>
                </a:lnTo>
                <a:lnTo>
                  <a:pt x="70537" y="116494"/>
                </a:lnTo>
                <a:lnTo>
                  <a:pt x="71147" y="116331"/>
                </a:lnTo>
                <a:lnTo>
                  <a:pt x="71877" y="116168"/>
                </a:lnTo>
                <a:lnTo>
                  <a:pt x="72487" y="116005"/>
                </a:lnTo>
                <a:lnTo>
                  <a:pt x="73096" y="115761"/>
                </a:lnTo>
                <a:lnTo>
                  <a:pt x="73705" y="115597"/>
                </a:lnTo>
                <a:lnTo>
                  <a:pt x="74436" y="115434"/>
                </a:lnTo>
                <a:lnTo>
                  <a:pt x="75045" y="115190"/>
                </a:lnTo>
                <a:lnTo>
                  <a:pt x="75654" y="115027"/>
                </a:lnTo>
                <a:lnTo>
                  <a:pt x="76263" y="114782"/>
                </a:lnTo>
                <a:lnTo>
                  <a:pt x="76873" y="114619"/>
                </a:lnTo>
                <a:lnTo>
                  <a:pt x="77481" y="114375"/>
                </a:lnTo>
                <a:lnTo>
                  <a:pt x="78091" y="114211"/>
                </a:lnTo>
                <a:lnTo>
                  <a:pt x="78700" y="113967"/>
                </a:lnTo>
                <a:lnTo>
                  <a:pt x="79309" y="113804"/>
                </a:lnTo>
                <a:lnTo>
                  <a:pt x="79918" y="113559"/>
                </a:lnTo>
                <a:lnTo>
                  <a:pt x="80527" y="113315"/>
                </a:lnTo>
                <a:lnTo>
                  <a:pt x="81137" y="113070"/>
                </a:lnTo>
                <a:lnTo>
                  <a:pt x="81624" y="112907"/>
                </a:lnTo>
                <a:lnTo>
                  <a:pt x="83451" y="112173"/>
                </a:lnTo>
                <a:lnTo>
                  <a:pt x="83938" y="111929"/>
                </a:lnTo>
                <a:lnTo>
                  <a:pt x="84548" y="111684"/>
                </a:lnTo>
                <a:lnTo>
                  <a:pt x="85035" y="111440"/>
                </a:lnTo>
                <a:lnTo>
                  <a:pt x="85644" y="111196"/>
                </a:lnTo>
                <a:lnTo>
                  <a:pt x="86131" y="110951"/>
                </a:lnTo>
                <a:lnTo>
                  <a:pt x="86740" y="110706"/>
                </a:lnTo>
                <a:lnTo>
                  <a:pt x="87228" y="110462"/>
                </a:lnTo>
                <a:lnTo>
                  <a:pt x="87837" y="110217"/>
                </a:lnTo>
                <a:lnTo>
                  <a:pt x="88324" y="109891"/>
                </a:lnTo>
                <a:lnTo>
                  <a:pt x="88811" y="109646"/>
                </a:lnTo>
                <a:lnTo>
                  <a:pt x="89421" y="109402"/>
                </a:lnTo>
                <a:lnTo>
                  <a:pt x="89908" y="109076"/>
                </a:lnTo>
                <a:lnTo>
                  <a:pt x="90396" y="108831"/>
                </a:lnTo>
                <a:lnTo>
                  <a:pt x="90883" y="108587"/>
                </a:lnTo>
                <a:lnTo>
                  <a:pt x="91370" y="108261"/>
                </a:lnTo>
                <a:lnTo>
                  <a:pt x="91979" y="108016"/>
                </a:lnTo>
                <a:lnTo>
                  <a:pt x="92466" y="107690"/>
                </a:lnTo>
                <a:lnTo>
                  <a:pt x="92954" y="107445"/>
                </a:lnTo>
                <a:lnTo>
                  <a:pt x="93441" y="107119"/>
                </a:lnTo>
                <a:lnTo>
                  <a:pt x="93929" y="106793"/>
                </a:lnTo>
                <a:lnTo>
                  <a:pt x="94415" y="106549"/>
                </a:lnTo>
                <a:lnTo>
                  <a:pt x="94781" y="106223"/>
                </a:lnTo>
                <a:lnTo>
                  <a:pt x="95269" y="105896"/>
                </a:lnTo>
                <a:lnTo>
                  <a:pt x="95755" y="105652"/>
                </a:lnTo>
                <a:lnTo>
                  <a:pt x="96243" y="105326"/>
                </a:lnTo>
                <a:lnTo>
                  <a:pt x="96730" y="105000"/>
                </a:lnTo>
                <a:lnTo>
                  <a:pt x="97096" y="104674"/>
                </a:lnTo>
                <a:lnTo>
                  <a:pt x="97583" y="104347"/>
                </a:lnTo>
                <a:lnTo>
                  <a:pt x="98070" y="104021"/>
                </a:lnTo>
                <a:lnTo>
                  <a:pt x="98436" y="103695"/>
                </a:lnTo>
                <a:lnTo>
                  <a:pt x="98923" y="103369"/>
                </a:lnTo>
                <a:lnTo>
                  <a:pt x="99288" y="103043"/>
                </a:lnTo>
                <a:lnTo>
                  <a:pt x="99776" y="102717"/>
                </a:lnTo>
                <a:lnTo>
                  <a:pt x="100141" y="102391"/>
                </a:lnTo>
                <a:lnTo>
                  <a:pt x="100629" y="102065"/>
                </a:lnTo>
                <a:lnTo>
                  <a:pt x="100994" y="101657"/>
                </a:lnTo>
                <a:lnTo>
                  <a:pt x="101481" y="101331"/>
                </a:lnTo>
                <a:lnTo>
                  <a:pt x="101847" y="101005"/>
                </a:lnTo>
                <a:lnTo>
                  <a:pt x="102213" y="100679"/>
                </a:lnTo>
                <a:lnTo>
                  <a:pt x="102578" y="100271"/>
                </a:lnTo>
                <a:lnTo>
                  <a:pt x="103066" y="99945"/>
                </a:lnTo>
                <a:lnTo>
                  <a:pt x="103431" y="99619"/>
                </a:lnTo>
                <a:lnTo>
                  <a:pt x="103796" y="99212"/>
                </a:lnTo>
                <a:lnTo>
                  <a:pt x="104162" y="98886"/>
                </a:lnTo>
                <a:lnTo>
                  <a:pt x="104527" y="98478"/>
                </a:lnTo>
                <a:lnTo>
                  <a:pt x="104893" y="98152"/>
                </a:lnTo>
                <a:lnTo>
                  <a:pt x="105259" y="97744"/>
                </a:lnTo>
                <a:lnTo>
                  <a:pt x="105624" y="97336"/>
                </a:lnTo>
                <a:lnTo>
                  <a:pt x="105989" y="97010"/>
                </a:lnTo>
                <a:lnTo>
                  <a:pt x="106355" y="96603"/>
                </a:lnTo>
                <a:lnTo>
                  <a:pt x="106720" y="96277"/>
                </a:lnTo>
                <a:lnTo>
                  <a:pt x="106964" y="95869"/>
                </a:lnTo>
                <a:lnTo>
                  <a:pt x="107329" y="95462"/>
                </a:lnTo>
                <a:lnTo>
                  <a:pt x="107695" y="95054"/>
                </a:lnTo>
                <a:lnTo>
                  <a:pt x="108060" y="94728"/>
                </a:lnTo>
                <a:lnTo>
                  <a:pt x="108304" y="94320"/>
                </a:lnTo>
                <a:lnTo>
                  <a:pt x="108670" y="93913"/>
                </a:lnTo>
                <a:lnTo>
                  <a:pt x="108913" y="93505"/>
                </a:lnTo>
                <a:lnTo>
                  <a:pt x="109278" y="93098"/>
                </a:lnTo>
                <a:lnTo>
                  <a:pt x="109522" y="92690"/>
                </a:lnTo>
                <a:lnTo>
                  <a:pt x="109888" y="92282"/>
                </a:lnTo>
                <a:lnTo>
                  <a:pt x="110132" y="91875"/>
                </a:lnTo>
                <a:lnTo>
                  <a:pt x="110497" y="91467"/>
                </a:lnTo>
                <a:lnTo>
                  <a:pt x="110740" y="91059"/>
                </a:lnTo>
                <a:lnTo>
                  <a:pt x="110985" y="90652"/>
                </a:lnTo>
                <a:lnTo>
                  <a:pt x="111350" y="90163"/>
                </a:lnTo>
                <a:lnTo>
                  <a:pt x="112081" y="88940"/>
                </a:lnTo>
                <a:lnTo>
                  <a:pt x="112446" y="88451"/>
                </a:lnTo>
                <a:lnTo>
                  <a:pt x="112690" y="88043"/>
                </a:lnTo>
                <a:lnTo>
                  <a:pt x="112933" y="87636"/>
                </a:lnTo>
                <a:lnTo>
                  <a:pt x="113177" y="87146"/>
                </a:lnTo>
                <a:lnTo>
                  <a:pt x="113421" y="86739"/>
                </a:lnTo>
                <a:lnTo>
                  <a:pt x="113664" y="86249"/>
                </a:lnTo>
                <a:lnTo>
                  <a:pt x="113908" y="85842"/>
                </a:lnTo>
                <a:lnTo>
                  <a:pt x="114030" y="85353"/>
                </a:lnTo>
                <a:lnTo>
                  <a:pt x="114274" y="84945"/>
                </a:lnTo>
                <a:lnTo>
                  <a:pt x="114518" y="84456"/>
                </a:lnTo>
                <a:lnTo>
                  <a:pt x="114761" y="84049"/>
                </a:lnTo>
                <a:lnTo>
                  <a:pt x="115004" y="83560"/>
                </a:lnTo>
                <a:lnTo>
                  <a:pt x="115126" y="83070"/>
                </a:lnTo>
                <a:lnTo>
                  <a:pt x="115370" y="82663"/>
                </a:lnTo>
                <a:lnTo>
                  <a:pt x="115614" y="82173"/>
                </a:lnTo>
                <a:lnTo>
                  <a:pt x="115736" y="81684"/>
                </a:lnTo>
                <a:lnTo>
                  <a:pt x="115979" y="81195"/>
                </a:lnTo>
                <a:lnTo>
                  <a:pt x="116101" y="80788"/>
                </a:lnTo>
                <a:lnTo>
                  <a:pt x="116344" y="80299"/>
                </a:lnTo>
                <a:lnTo>
                  <a:pt x="116466" y="79809"/>
                </a:lnTo>
                <a:lnTo>
                  <a:pt x="116710" y="79320"/>
                </a:lnTo>
                <a:lnTo>
                  <a:pt x="116832" y="78831"/>
                </a:lnTo>
                <a:lnTo>
                  <a:pt x="116954" y="78342"/>
                </a:lnTo>
                <a:lnTo>
                  <a:pt x="117197" y="77853"/>
                </a:lnTo>
                <a:lnTo>
                  <a:pt x="117319" y="77364"/>
                </a:lnTo>
                <a:lnTo>
                  <a:pt x="117441" y="76956"/>
                </a:lnTo>
                <a:lnTo>
                  <a:pt x="117563" y="76467"/>
                </a:lnTo>
                <a:lnTo>
                  <a:pt x="117685" y="75978"/>
                </a:lnTo>
                <a:lnTo>
                  <a:pt x="117929" y="75407"/>
                </a:lnTo>
                <a:lnTo>
                  <a:pt x="118050" y="74918"/>
                </a:lnTo>
                <a:lnTo>
                  <a:pt x="118416" y="73450"/>
                </a:lnTo>
                <a:lnTo>
                  <a:pt x="118781" y="71983"/>
                </a:lnTo>
                <a:lnTo>
                  <a:pt x="118781" y="71494"/>
                </a:lnTo>
                <a:lnTo>
                  <a:pt x="118903" y="70923"/>
                </a:lnTo>
                <a:lnTo>
                  <a:pt x="119025" y="70434"/>
                </a:lnTo>
                <a:lnTo>
                  <a:pt x="119147" y="69945"/>
                </a:lnTo>
                <a:lnTo>
                  <a:pt x="119147" y="69456"/>
                </a:lnTo>
                <a:lnTo>
                  <a:pt x="119269" y="68885"/>
                </a:lnTo>
                <a:lnTo>
                  <a:pt x="119390" y="68396"/>
                </a:lnTo>
                <a:lnTo>
                  <a:pt x="119390" y="67907"/>
                </a:lnTo>
                <a:lnTo>
                  <a:pt x="119512" y="67336"/>
                </a:lnTo>
                <a:lnTo>
                  <a:pt x="119512" y="66847"/>
                </a:lnTo>
                <a:lnTo>
                  <a:pt x="119634" y="66277"/>
                </a:lnTo>
                <a:lnTo>
                  <a:pt x="119634" y="65788"/>
                </a:lnTo>
                <a:lnTo>
                  <a:pt x="119756" y="65298"/>
                </a:lnTo>
                <a:lnTo>
                  <a:pt x="119756" y="64239"/>
                </a:lnTo>
                <a:lnTo>
                  <a:pt x="119877" y="63668"/>
                </a:lnTo>
                <a:lnTo>
                  <a:pt x="119877" y="62037"/>
                </a:lnTo>
                <a:lnTo>
                  <a:pt x="120000" y="61548"/>
                </a:lnTo>
                <a:lnTo>
                  <a:pt x="120000" y="56902"/>
                </a:lnTo>
                <a:lnTo>
                  <a:pt x="119877" y="56249"/>
                </a:lnTo>
                <a:lnTo>
                  <a:pt x="119877" y="55108"/>
                </a:lnTo>
                <a:lnTo>
                  <a:pt x="119756" y="54456"/>
                </a:lnTo>
                <a:lnTo>
                  <a:pt x="119756" y="53314"/>
                </a:lnTo>
                <a:lnTo>
                  <a:pt x="119634" y="52663"/>
                </a:lnTo>
                <a:lnTo>
                  <a:pt x="119634" y="52092"/>
                </a:lnTo>
                <a:lnTo>
                  <a:pt x="119512" y="51521"/>
                </a:lnTo>
                <a:lnTo>
                  <a:pt x="119512" y="50951"/>
                </a:lnTo>
                <a:lnTo>
                  <a:pt x="119390" y="50380"/>
                </a:lnTo>
                <a:lnTo>
                  <a:pt x="119269" y="49809"/>
                </a:lnTo>
                <a:lnTo>
                  <a:pt x="119269" y="49238"/>
                </a:lnTo>
                <a:lnTo>
                  <a:pt x="119147" y="48668"/>
                </a:lnTo>
                <a:lnTo>
                  <a:pt x="119025" y="48097"/>
                </a:lnTo>
                <a:lnTo>
                  <a:pt x="118903" y="47526"/>
                </a:lnTo>
                <a:lnTo>
                  <a:pt x="118781" y="47037"/>
                </a:lnTo>
                <a:lnTo>
                  <a:pt x="118659" y="46467"/>
                </a:lnTo>
                <a:lnTo>
                  <a:pt x="118537" y="45896"/>
                </a:lnTo>
                <a:lnTo>
                  <a:pt x="118416" y="45407"/>
                </a:lnTo>
                <a:lnTo>
                  <a:pt x="118294" y="44837"/>
                </a:lnTo>
                <a:lnTo>
                  <a:pt x="118172" y="44265"/>
                </a:lnTo>
                <a:lnTo>
                  <a:pt x="118050" y="43777"/>
                </a:lnTo>
                <a:lnTo>
                  <a:pt x="117929" y="43206"/>
                </a:lnTo>
                <a:lnTo>
                  <a:pt x="117685" y="42717"/>
                </a:lnTo>
                <a:lnTo>
                  <a:pt x="117563" y="42146"/>
                </a:lnTo>
                <a:lnTo>
                  <a:pt x="117441" y="41657"/>
                </a:lnTo>
                <a:lnTo>
                  <a:pt x="117197" y="41168"/>
                </a:lnTo>
                <a:lnTo>
                  <a:pt x="117076" y="40597"/>
                </a:lnTo>
                <a:lnTo>
                  <a:pt x="116954" y="40108"/>
                </a:lnTo>
                <a:lnTo>
                  <a:pt x="116710" y="39619"/>
                </a:lnTo>
                <a:lnTo>
                  <a:pt x="116466" y="39130"/>
                </a:lnTo>
                <a:lnTo>
                  <a:pt x="116344" y="38559"/>
                </a:lnTo>
                <a:lnTo>
                  <a:pt x="116101" y="38070"/>
                </a:lnTo>
                <a:lnTo>
                  <a:pt x="115979" y="37581"/>
                </a:lnTo>
                <a:lnTo>
                  <a:pt x="115248" y="36113"/>
                </a:lnTo>
                <a:lnTo>
                  <a:pt x="115004" y="35624"/>
                </a:lnTo>
                <a:lnTo>
                  <a:pt x="114761" y="35217"/>
                </a:lnTo>
                <a:lnTo>
                  <a:pt x="114518" y="34728"/>
                </a:lnTo>
                <a:lnTo>
                  <a:pt x="114274" y="34239"/>
                </a:lnTo>
                <a:lnTo>
                  <a:pt x="114030" y="33750"/>
                </a:lnTo>
                <a:lnTo>
                  <a:pt x="113786" y="33342"/>
                </a:lnTo>
                <a:lnTo>
                  <a:pt x="113543" y="32853"/>
                </a:lnTo>
                <a:lnTo>
                  <a:pt x="113299" y="32363"/>
                </a:lnTo>
                <a:lnTo>
                  <a:pt x="113055" y="31956"/>
                </a:lnTo>
                <a:lnTo>
                  <a:pt x="112811" y="31467"/>
                </a:lnTo>
                <a:lnTo>
                  <a:pt x="112446" y="31059"/>
                </a:lnTo>
                <a:lnTo>
                  <a:pt x="112203" y="30570"/>
                </a:lnTo>
                <a:lnTo>
                  <a:pt x="111959" y="30162"/>
                </a:lnTo>
                <a:lnTo>
                  <a:pt x="111593" y="29755"/>
                </a:lnTo>
                <a:lnTo>
                  <a:pt x="111350" y="29266"/>
                </a:lnTo>
                <a:lnTo>
                  <a:pt x="111106" y="28858"/>
                </a:lnTo>
                <a:lnTo>
                  <a:pt x="110740" y="28451"/>
                </a:lnTo>
                <a:lnTo>
                  <a:pt x="110497" y="27961"/>
                </a:lnTo>
                <a:lnTo>
                  <a:pt x="110132" y="27554"/>
                </a:lnTo>
                <a:lnTo>
                  <a:pt x="109766" y="27146"/>
                </a:lnTo>
                <a:lnTo>
                  <a:pt x="109522" y="26739"/>
                </a:lnTo>
                <a:lnTo>
                  <a:pt x="109157" y="26331"/>
                </a:lnTo>
                <a:lnTo>
                  <a:pt x="108913" y="25923"/>
                </a:lnTo>
                <a:lnTo>
                  <a:pt x="108548" y="25516"/>
                </a:lnTo>
                <a:lnTo>
                  <a:pt x="108182" y="25108"/>
                </a:lnTo>
                <a:lnTo>
                  <a:pt x="107817" y="24701"/>
                </a:lnTo>
                <a:lnTo>
                  <a:pt x="107573" y="24293"/>
                </a:lnTo>
                <a:lnTo>
                  <a:pt x="107207" y="23885"/>
                </a:lnTo>
                <a:lnTo>
                  <a:pt x="106842" y="23559"/>
                </a:lnTo>
                <a:lnTo>
                  <a:pt x="106477" y="23152"/>
                </a:lnTo>
                <a:lnTo>
                  <a:pt x="106111" y="22744"/>
                </a:lnTo>
                <a:lnTo>
                  <a:pt x="105746" y="22418"/>
                </a:lnTo>
                <a:lnTo>
                  <a:pt x="105380" y="22010"/>
                </a:lnTo>
                <a:lnTo>
                  <a:pt x="105014" y="21602"/>
                </a:lnTo>
                <a:lnTo>
                  <a:pt x="104649" y="21276"/>
                </a:lnTo>
                <a:lnTo>
                  <a:pt x="104284" y="20869"/>
                </a:lnTo>
                <a:lnTo>
                  <a:pt x="103918" y="20543"/>
                </a:lnTo>
                <a:lnTo>
                  <a:pt x="103553" y="20135"/>
                </a:lnTo>
                <a:lnTo>
                  <a:pt x="103066" y="19809"/>
                </a:lnTo>
                <a:lnTo>
                  <a:pt x="102700" y="19483"/>
                </a:lnTo>
                <a:lnTo>
                  <a:pt x="102334" y="19075"/>
                </a:lnTo>
                <a:lnTo>
                  <a:pt x="101847" y="18749"/>
                </a:lnTo>
                <a:lnTo>
                  <a:pt x="101481" y="18423"/>
                </a:lnTo>
                <a:lnTo>
                  <a:pt x="101116" y="18097"/>
                </a:lnTo>
                <a:lnTo>
                  <a:pt x="100629" y="17690"/>
                </a:lnTo>
                <a:lnTo>
                  <a:pt x="100263" y="17364"/>
                </a:lnTo>
                <a:lnTo>
                  <a:pt x="99776" y="17037"/>
                </a:lnTo>
                <a:lnTo>
                  <a:pt x="99411" y="16711"/>
                </a:lnTo>
                <a:lnTo>
                  <a:pt x="98923" y="16385"/>
                </a:lnTo>
                <a:lnTo>
                  <a:pt x="98558" y="16059"/>
                </a:lnTo>
                <a:lnTo>
                  <a:pt x="98070" y="15733"/>
                </a:lnTo>
                <a:lnTo>
                  <a:pt x="96730" y="14836"/>
                </a:lnTo>
                <a:lnTo>
                  <a:pt x="96243" y="14510"/>
                </a:lnTo>
                <a:lnTo>
                  <a:pt x="95877" y="14184"/>
                </a:lnTo>
                <a:lnTo>
                  <a:pt x="95390" y="13940"/>
                </a:lnTo>
                <a:lnTo>
                  <a:pt x="94903" y="13614"/>
                </a:lnTo>
                <a:lnTo>
                  <a:pt x="94415" y="13287"/>
                </a:lnTo>
                <a:lnTo>
                  <a:pt x="93929" y="13043"/>
                </a:lnTo>
                <a:lnTo>
                  <a:pt x="93441" y="12717"/>
                </a:lnTo>
                <a:lnTo>
                  <a:pt x="92954" y="12472"/>
                </a:lnTo>
                <a:lnTo>
                  <a:pt x="92466" y="12146"/>
                </a:lnTo>
                <a:lnTo>
                  <a:pt x="91979" y="11902"/>
                </a:lnTo>
                <a:lnTo>
                  <a:pt x="91492" y="11657"/>
                </a:lnTo>
                <a:lnTo>
                  <a:pt x="91004" y="11331"/>
                </a:lnTo>
                <a:lnTo>
                  <a:pt x="89543" y="10597"/>
                </a:lnTo>
                <a:lnTo>
                  <a:pt x="89055" y="10353"/>
                </a:lnTo>
                <a:lnTo>
                  <a:pt x="88446" y="10026"/>
                </a:lnTo>
                <a:lnTo>
                  <a:pt x="87959" y="9782"/>
                </a:lnTo>
                <a:lnTo>
                  <a:pt x="87471" y="9537"/>
                </a:lnTo>
                <a:lnTo>
                  <a:pt x="86985" y="9293"/>
                </a:lnTo>
                <a:lnTo>
                  <a:pt x="86375" y="9048"/>
                </a:lnTo>
                <a:lnTo>
                  <a:pt x="85888" y="8803"/>
                </a:lnTo>
                <a:lnTo>
                  <a:pt x="85400" y="8559"/>
                </a:lnTo>
                <a:lnTo>
                  <a:pt x="84792" y="8396"/>
                </a:lnTo>
                <a:lnTo>
                  <a:pt x="84304" y="8152"/>
                </a:lnTo>
                <a:lnTo>
                  <a:pt x="83695" y="7907"/>
                </a:lnTo>
                <a:lnTo>
                  <a:pt x="83207" y="7662"/>
                </a:lnTo>
                <a:lnTo>
                  <a:pt x="82599" y="7499"/>
                </a:lnTo>
                <a:lnTo>
                  <a:pt x="82111" y="7255"/>
                </a:lnTo>
                <a:lnTo>
                  <a:pt x="81502" y="7010"/>
                </a:lnTo>
                <a:lnTo>
                  <a:pt x="81014" y="6847"/>
                </a:lnTo>
                <a:lnTo>
                  <a:pt x="80406" y="6603"/>
                </a:lnTo>
                <a:lnTo>
                  <a:pt x="79796" y="6439"/>
                </a:lnTo>
                <a:lnTo>
                  <a:pt x="79309" y="6195"/>
                </a:lnTo>
                <a:lnTo>
                  <a:pt x="78700" y="6032"/>
                </a:lnTo>
                <a:lnTo>
                  <a:pt x="78091" y="5788"/>
                </a:lnTo>
                <a:lnTo>
                  <a:pt x="77481" y="5624"/>
                </a:lnTo>
                <a:lnTo>
                  <a:pt x="76994" y="5461"/>
                </a:lnTo>
                <a:lnTo>
                  <a:pt x="76385" y="5217"/>
                </a:lnTo>
                <a:lnTo>
                  <a:pt x="74558" y="4727"/>
                </a:lnTo>
                <a:lnTo>
                  <a:pt x="72730" y="4238"/>
                </a:lnTo>
                <a:lnTo>
                  <a:pt x="70903" y="3749"/>
                </a:lnTo>
                <a:lnTo>
                  <a:pt x="70294" y="3586"/>
                </a:lnTo>
                <a:lnTo>
                  <a:pt x="69685" y="3423"/>
                </a:lnTo>
                <a:lnTo>
                  <a:pt x="68954" y="3260"/>
                </a:lnTo>
                <a:lnTo>
                  <a:pt x="68344" y="3179"/>
                </a:lnTo>
                <a:lnTo>
                  <a:pt x="67736" y="3015"/>
                </a:lnTo>
                <a:lnTo>
                  <a:pt x="67126" y="2853"/>
                </a:lnTo>
                <a:lnTo>
                  <a:pt x="66517" y="2771"/>
                </a:lnTo>
                <a:lnTo>
                  <a:pt x="65786" y="2608"/>
                </a:lnTo>
                <a:lnTo>
                  <a:pt x="65177" y="2445"/>
                </a:lnTo>
                <a:lnTo>
                  <a:pt x="64568" y="2363"/>
                </a:lnTo>
                <a:lnTo>
                  <a:pt x="63959" y="2200"/>
                </a:lnTo>
                <a:lnTo>
                  <a:pt x="63228" y="2119"/>
                </a:lnTo>
                <a:lnTo>
                  <a:pt x="62618" y="2038"/>
                </a:lnTo>
                <a:lnTo>
                  <a:pt x="62010" y="1874"/>
                </a:lnTo>
                <a:lnTo>
                  <a:pt x="61278" y="1793"/>
                </a:lnTo>
                <a:lnTo>
                  <a:pt x="60670" y="1711"/>
                </a:lnTo>
                <a:lnTo>
                  <a:pt x="59938" y="1548"/>
                </a:lnTo>
                <a:lnTo>
                  <a:pt x="59329" y="1466"/>
                </a:lnTo>
                <a:lnTo>
                  <a:pt x="58720" y="1385"/>
                </a:lnTo>
                <a:lnTo>
                  <a:pt x="57989" y="1304"/>
                </a:lnTo>
                <a:lnTo>
                  <a:pt x="57380" y="1222"/>
                </a:lnTo>
                <a:lnTo>
                  <a:pt x="56649" y="1141"/>
                </a:lnTo>
                <a:lnTo>
                  <a:pt x="56040" y="1059"/>
                </a:lnTo>
                <a:lnTo>
                  <a:pt x="55309" y="977"/>
                </a:lnTo>
                <a:lnTo>
                  <a:pt x="54700" y="896"/>
                </a:lnTo>
                <a:lnTo>
                  <a:pt x="53969" y="815"/>
                </a:lnTo>
                <a:lnTo>
                  <a:pt x="53359" y="733"/>
                </a:lnTo>
                <a:lnTo>
                  <a:pt x="52629" y="651"/>
                </a:lnTo>
                <a:lnTo>
                  <a:pt x="51898" y="651"/>
                </a:lnTo>
                <a:lnTo>
                  <a:pt x="51288" y="570"/>
                </a:lnTo>
                <a:lnTo>
                  <a:pt x="50558" y="488"/>
                </a:lnTo>
                <a:lnTo>
                  <a:pt x="49948" y="407"/>
                </a:lnTo>
                <a:lnTo>
                  <a:pt x="49218" y="407"/>
                </a:lnTo>
                <a:lnTo>
                  <a:pt x="48522" y="329"/>
                </a:lnTo>
                <a:lnTo>
                  <a:pt x="4743" y="329"/>
                </a:lnTo>
                <a:lnTo>
                  <a:pt x="4263" y="22255"/>
                </a:lnTo>
                <a:lnTo>
                  <a:pt x="33014" y="22255"/>
                </a:lnTo>
                <a:lnTo>
                  <a:pt x="33502" y="22336"/>
                </a:lnTo>
                <a:lnTo>
                  <a:pt x="35207" y="22336"/>
                </a:lnTo>
                <a:lnTo>
                  <a:pt x="35817" y="22418"/>
                </a:lnTo>
                <a:lnTo>
                  <a:pt x="36913" y="22418"/>
                </a:lnTo>
                <a:lnTo>
                  <a:pt x="37400" y="22499"/>
                </a:lnTo>
                <a:lnTo>
                  <a:pt x="38010" y="22499"/>
                </a:lnTo>
                <a:lnTo>
                  <a:pt x="38496" y="22581"/>
                </a:lnTo>
                <a:lnTo>
                  <a:pt x="39106" y="22581"/>
                </a:lnTo>
                <a:lnTo>
                  <a:pt x="39593" y="22663"/>
                </a:lnTo>
                <a:lnTo>
                  <a:pt x="40203" y="22663"/>
                </a:lnTo>
                <a:lnTo>
                  <a:pt x="40689" y="22744"/>
                </a:lnTo>
                <a:lnTo>
                  <a:pt x="41177" y="22825"/>
                </a:lnTo>
                <a:lnTo>
                  <a:pt x="41664" y="22825"/>
                </a:lnTo>
                <a:lnTo>
                  <a:pt x="42151" y="22907"/>
                </a:lnTo>
                <a:lnTo>
                  <a:pt x="42761" y="22989"/>
                </a:lnTo>
                <a:lnTo>
                  <a:pt x="43248" y="23070"/>
                </a:lnTo>
                <a:lnTo>
                  <a:pt x="43735" y="23070"/>
                </a:lnTo>
                <a:lnTo>
                  <a:pt x="45197" y="23314"/>
                </a:lnTo>
                <a:lnTo>
                  <a:pt x="46659" y="23559"/>
                </a:lnTo>
                <a:lnTo>
                  <a:pt x="47147" y="23640"/>
                </a:lnTo>
                <a:lnTo>
                  <a:pt x="47634" y="23722"/>
                </a:lnTo>
                <a:lnTo>
                  <a:pt x="48000" y="23804"/>
                </a:lnTo>
                <a:lnTo>
                  <a:pt x="49461" y="24048"/>
                </a:lnTo>
                <a:lnTo>
                  <a:pt x="49827" y="24130"/>
                </a:lnTo>
                <a:lnTo>
                  <a:pt x="50314" y="24211"/>
                </a:lnTo>
                <a:lnTo>
                  <a:pt x="50801" y="24374"/>
                </a:lnTo>
                <a:lnTo>
                  <a:pt x="51166" y="24456"/>
                </a:lnTo>
                <a:lnTo>
                  <a:pt x="51654" y="24537"/>
                </a:lnTo>
                <a:lnTo>
                  <a:pt x="52019" y="24619"/>
                </a:lnTo>
                <a:lnTo>
                  <a:pt x="52507" y="24782"/>
                </a:lnTo>
                <a:lnTo>
                  <a:pt x="52873" y="24863"/>
                </a:lnTo>
                <a:lnTo>
                  <a:pt x="53359" y="25027"/>
                </a:lnTo>
                <a:lnTo>
                  <a:pt x="53725" y="25108"/>
                </a:lnTo>
                <a:lnTo>
                  <a:pt x="54091" y="25190"/>
                </a:lnTo>
                <a:lnTo>
                  <a:pt x="54578" y="25352"/>
                </a:lnTo>
                <a:lnTo>
                  <a:pt x="54944" y="25434"/>
                </a:lnTo>
                <a:lnTo>
                  <a:pt x="55309" y="25597"/>
                </a:lnTo>
                <a:lnTo>
                  <a:pt x="55674" y="25760"/>
                </a:lnTo>
                <a:lnTo>
                  <a:pt x="56162" y="25842"/>
                </a:lnTo>
                <a:lnTo>
                  <a:pt x="56527" y="26005"/>
                </a:lnTo>
                <a:lnTo>
                  <a:pt x="56892" y="26086"/>
                </a:lnTo>
                <a:lnTo>
                  <a:pt x="57259" y="26249"/>
                </a:lnTo>
                <a:lnTo>
                  <a:pt x="57624" y="26412"/>
                </a:lnTo>
                <a:lnTo>
                  <a:pt x="57989" y="26494"/>
                </a:lnTo>
                <a:lnTo>
                  <a:pt x="59085" y="26983"/>
                </a:lnTo>
                <a:lnTo>
                  <a:pt x="59451" y="27146"/>
                </a:lnTo>
                <a:lnTo>
                  <a:pt x="59817" y="27228"/>
                </a:lnTo>
                <a:lnTo>
                  <a:pt x="60182" y="27390"/>
                </a:lnTo>
                <a:lnTo>
                  <a:pt x="61278" y="27880"/>
                </a:lnTo>
                <a:lnTo>
                  <a:pt x="61522" y="28043"/>
                </a:lnTo>
                <a:lnTo>
                  <a:pt x="61888" y="28206"/>
                </a:lnTo>
                <a:lnTo>
                  <a:pt x="62253" y="28369"/>
                </a:lnTo>
                <a:lnTo>
                  <a:pt x="62618" y="28532"/>
                </a:lnTo>
                <a:lnTo>
                  <a:pt x="62862" y="28695"/>
                </a:lnTo>
                <a:lnTo>
                  <a:pt x="63228" y="28858"/>
                </a:lnTo>
                <a:lnTo>
                  <a:pt x="63593" y="29021"/>
                </a:lnTo>
                <a:lnTo>
                  <a:pt x="63837" y="29266"/>
                </a:lnTo>
                <a:lnTo>
                  <a:pt x="64203" y="29428"/>
                </a:lnTo>
                <a:lnTo>
                  <a:pt x="64446" y="29592"/>
                </a:lnTo>
                <a:lnTo>
                  <a:pt x="64811" y="29755"/>
                </a:lnTo>
                <a:lnTo>
                  <a:pt x="65055" y="29918"/>
                </a:lnTo>
                <a:lnTo>
                  <a:pt x="65421" y="30162"/>
                </a:lnTo>
                <a:lnTo>
                  <a:pt x="65664" y="30325"/>
                </a:lnTo>
                <a:lnTo>
                  <a:pt x="66029" y="30489"/>
                </a:lnTo>
                <a:lnTo>
                  <a:pt x="66274" y="30733"/>
                </a:lnTo>
                <a:lnTo>
                  <a:pt x="66517" y="30896"/>
                </a:lnTo>
                <a:lnTo>
                  <a:pt x="66882" y="31141"/>
                </a:lnTo>
                <a:lnTo>
                  <a:pt x="67126" y="31304"/>
                </a:lnTo>
                <a:lnTo>
                  <a:pt x="67370" y="31548"/>
                </a:lnTo>
                <a:lnTo>
                  <a:pt x="67614" y="31712"/>
                </a:lnTo>
                <a:lnTo>
                  <a:pt x="67979" y="31956"/>
                </a:lnTo>
                <a:lnTo>
                  <a:pt x="68222" y="32119"/>
                </a:lnTo>
                <a:lnTo>
                  <a:pt x="68466" y="32363"/>
                </a:lnTo>
                <a:lnTo>
                  <a:pt x="68710" y="32527"/>
                </a:lnTo>
                <a:lnTo>
                  <a:pt x="68954" y="32771"/>
                </a:lnTo>
                <a:lnTo>
                  <a:pt x="69197" y="32934"/>
                </a:lnTo>
                <a:lnTo>
                  <a:pt x="69929" y="33668"/>
                </a:lnTo>
                <a:lnTo>
                  <a:pt x="70172" y="33831"/>
                </a:lnTo>
                <a:lnTo>
                  <a:pt x="70415" y="34075"/>
                </a:lnTo>
                <a:lnTo>
                  <a:pt x="70659" y="34320"/>
                </a:lnTo>
                <a:lnTo>
                  <a:pt x="70903" y="34565"/>
                </a:lnTo>
                <a:lnTo>
                  <a:pt x="71147" y="34728"/>
                </a:lnTo>
                <a:lnTo>
                  <a:pt x="71390" y="34972"/>
                </a:lnTo>
                <a:lnTo>
                  <a:pt x="71634" y="35217"/>
                </a:lnTo>
                <a:lnTo>
                  <a:pt x="71877" y="35461"/>
                </a:lnTo>
                <a:lnTo>
                  <a:pt x="72000" y="35706"/>
                </a:lnTo>
                <a:lnTo>
                  <a:pt x="72730" y="36439"/>
                </a:lnTo>
                <a:lnTo>
                  <a:pt x="72852" y="36684"/>
                </a:lnTo>
                <a:lnTo>
                  <a:pt x="73096" y="36929"/>
                </a:lnTo>
                <a:lnTo>
                  <a:pt x="73340" y="37173"/>
                </a:lnTo>
                <a:lnTo>
                  <a:pt x="73461" y="37418"/>
                </a:lnTo>
                <a:lnTo>
                  <a:pt x="73705" y="37662"/>
                </a:lnTo>
                <a:lnTo>
                  <a:pt x="73827" y="37907"/>
                </a:lnTo>
                <a:lnTo>
                  <a:pt x="74070" y="38151"/>
                </a:lnTo>
                <a:lnTo>
                  <a:pt x="74314" y="38477"/>
                </a:lnTo>
                <a:lnTo>
                  <a:pt x="74436" y="38722"/>
                </a:lnTo>
                <a:lnTo>
                  <a:pt x="74558" y="38967"/>
                </a:lnTo>
                <a:lnTo>
                  <a:pt x="74801" y="39211"/>
                </a:lnTo>
                <a:lnTo>
                  <a:pt x="74923" y="39456"/>
                </a:lnTo>
                <a:lnTo>
                  <a:pt x="75167" y="39782"/>
                </a:lnTo>
                <a:lnTo>
                  <a:pt x="75288" y="40027"/>
                </a:lnTo>
                <a:lnTo>
                  <a:pt x="75411" y="40271"/>
                </a:lnTo>
                <a:lnTo>
                  <a:pt x="75654" y="40597"/>
                </a:lnTo>
                <a:lnTo>
                  <a:pt x="75776" y="40842"/>
                </a:lnTo>
                <a:lnTo>
                  <a:pt x="75898" y="41086"/>
                </a:lnTo>
                <a:lnTo>
                  <a:pt x="76141" y="41412"/>
                </a:lnTo>
                <a:lnTo>
                  <a:pt x="76263" y="41657"/>
                </a:lnTo>
                <a:lnTo>
                  <a:pt x="76385" y="41983"/>
                </a:lnTo>
                <a:lnTo>
                  <a:pt x="76507" y="42227"/>
                </a:lnTo>
                <a:lnTo>
                  <a:pt x="76629" y="42554"/>
                </a:lnTo>
                <a:lnTo>
                  <a:pt x="76751" y="42799"/>
                </a:lnTo>
                <a:lnTo>
                  <a:pt x="76994" y="43124"/>
                </a:lnTo>
                <a:lnTo>
                  <a:pt x="77116" y="43369"/>
                </a:lnTo>
                <a:lnTo>
                  <a:pt x="77238" y="43695"/>
                </a:lnTo>
                <a:lnTo>
                  <a:pt x="77360" y="44021"/>
                </a:lnTo>
                <a:lnTo>
                  <a:pt x="77481" y="44265"/>
                </a:lnTo>
                <a:lnTo>
                  <a:pt x="77603" y="44592"/>
                </a:lnTo>
                <a:lnTo>
                  <a:pt x="77725" y="44918"/>
                </a:lnTo>
                <a:lnTo>
                  <a:pt x="77847" y="45162"/>
                </a:lnTo>
                <a:lnTo>
                  <a:pt x="77969" y="45488"/>
                </a:lnTo>
                <a:lnTo>
                  <a:pt x="77969" y="45815"/>
                </a:lnTo>
                <a:lnTo>
                  <a:pt x="78091" y="46141"/>
                </a:lnTo>
                <a:lnTo>
                  <a:pt x="78213" y="46385"/>
                </a:lnTo>
                <a:lnTo>
                  <a:pt x="78578" y="47364"/>
                </a:lnTo>
                <a:lnTo>
                  <a:pt x="78578" y="47690"/>
                </a:lnTo>
                <a:lnTo>
                  <a:pt x="78700" y="48016"/>
                </a:lnTo>
                <a:lnTo>
                  <a:pt x="78822" y="48260"/>
                </a:lnTo>
                <a:lnTo>
                  <a:pt x="78944" y="48587"/>
                </a:lnTo>
                <a:lnTo>
                  <a:pt x="78944" y="48913"/>
                </a:lnTo>
                <a:lnTo>
                  <a:pt x="79066" y="49238"/>
                </a:lnTo>
                <a:lnTo>
                  <a:pt x="79187" y="49565"/>
                </a:lnTo>
                <a:lnTo>
                  <a:pt x="79187" y="49891"/>
                </a:lnTo>
                <a:lnTo>
                  <a:pt x="79309" y="50217"/>
                </a:lnTo>
                <a:lnTo>
                  <a:pt x="79431" y="50543"/>
                </a:lnTo>
                <a:lnTo>
                  <a:pt x="79431" y="50869"/>
                </a:lnTo>
                <a:lnTo>
                  <a:pt x="79553" y="51195"/>
                </a:lnTo>
                <a:lnTo>
                  <a:pt x="79553" y="51521"/>
                </a:lnTo>
                <a:lnTo>
                  <a:pt x="79674" y="51929"/>
                </a:lnTo>
                <a:lnTo>
                  <a:pt x="79674" y="52255"/>
                </a:lnTo>
                <a:lnTo>
                  <a:pt x="79796" y="52581"/>
                </a:lnTo>
                <a:lnTo>
                  <a:pt x="79796" y="52907"/>
                </a:lnTo>
                <a:lnTo>
                  <a:pt x="79918" y="53233"/>
                </a:lnTo>
                <a:lnTo>
                  <a:pt x="79918" y="53559"/>
                </a:lnTo>
                <a:lnTo>
                  <a:pt x="80040" y="53885"/>
                </a:lnTo>
                <a:lnTo>
                  <a:pt x="80040" y="54619"/>
                </a:lnTo>
                <a:lnTo>
                  <a:pt x="80162" y="54945"/>
                </a:lnTo>
                <a:lnTo>
                  <a:pt x="80162" y="55679"/>
                </a:lnTo>
                <a:lnTo>
                  <a:pt x="80284" y="56005"/>
                </a:lnTo>
                <a:lnTo>
                  <a:pt x="80284" y="56739"/>
                </a:lnTo>
                <a:lnTo>
                  <a:pt x="80406" y="57065"/>
                </a:lnTo>
                <a:lnTo>
                  <a:pt x="80406" y="58532"/>
                </a:lnTo>
                <a:lnTo>
                  <a:pt x="80527" y="58858"/>
                </a:lnTo>
                <a:lnTo>
                  <a:pt x="80527" y="64728"/>
                </a:lnTo>
                <a:lnTo>
                  <a:pt x="80406" y="65054"/>
                </a:lnTo>
                <a:lnTo>
                  <a:pt x="80406" y="66277"/>
                </a:lnTo>
                <a:lnTo>
                  <a:pt x="80284" y="66603"/>
                </a:lnTo>
                <a:lnTo>
                  <a:pt x="80284" y="67418"/>
                </a:lnTo>
                <a:lnTo>
                  <a:pt x="80162" y="67744"/>
                </a:lnTo>
                <a:lnTo>
                  <a:pt x="80162" y="68151"/>
                </a:lnTo>
                <a:lnTo>
                  <a:pt x="80040" y="68478"/>
                </a:lnTo>
                <a:lnTo>
                  <a:pt x="80040" y="68885"/>
                </a:lnTo>
                <a:lnTo>
                  <a:pt x="79918" y="69212"/>
                </a:lnTo>
                <a:lnTo>
                  <a:pt x="79918" y="69619"/>
                </a:lnTo>
                <a:lnTo>
                  <a:pt x="79796" y="69945"/>
                </a:lnTo>
                <a:lnTo>
                  <a:pt x="79796" y="70353"/>
                </a:lnTo>
                <a:lnTo>
                  <a:pt x="79674" y="70679"/>
                </a:lnTo>
                <a:lnTo>
                  <a:pt x="79553" y="71005"/>
                </a:lnTo>
                <a:lnTo>
                  <a:pt x="79553" y="71412"/>
                </a:lnTo>
                <a:lnTo>
                  <a:pt x="79431" y="71739"/>
                </a:lnTo>
                <a:lnTo>
                  <a:pt x="79309" y="72065"/>
                </a:lnTo>
                <a:lnTo>
                  <a:pt x="79309" y="72391"/>
                </a:lnTo>
                <a:lnTo>
                  <a:pt x="79187" y="72717"/>
                </a:lnTo>
                <a:lnTo>
                  <a:pt x="79066" y="73124"/>
                </a:lnTo>
                <a:lnTo>
                  <a:pt x="78944" y="73450"/>
                </a:lnTo>
                <a:lnTo>
                  <a:pt x="78822" y="73777"/>
                </a:lnTo>
                <a:lnTo>
                  <a:pt x="78822" y="74103"/>
                </a:lnTo>
                <a:lnTo>
                  <a:pt x="78456" y="75081"/>
                </a:lnTo>
                <a:lnTo>
                  <a:pt x="78334" y="75326"/>
                </a:lnTo>
                <a:lnTo>
                  <a:pt x="78213" y="75652"/>
                </a:lnTo>
                <a:lnTo>
                  <a:pt x="78091" y="75978"/>
                </a:lnTo>
                <a:lnTo>
                  <a:pt x="77969" y="76304"/>
                </a:lnTo>
                <a:lnTo>
                  <a:pt x="77847" y="76630"/>
                </a:lnTo>
                <a:lnTo>
                  <a:pt x="77603" y="76874"/>
                </a:lnTo>
                <a:lnTo>
                  <a:pt x="77481" y="77200"/>
                </a:lnTo>
                <a:lnTo>
                  <a:pt x="77360" y="77527"/>
                </a:lnTo>
                <a:lnTo>
                  <a:pt x="77238" y="77771"/>
                </a:lnTo>
                <a:lnTo>
                  <a:pt x="77116" y="78097"/>
                </a:lnTo>
                <a:lnTo>
                  <a:pt x="76873" y="78423"/>
                </a:lnTo>
                <a:lnTo>
                  <a:pt x="76751" y="78668"/>
                </a:lnTo>
                <a:lnTo>
                  <a:pt x="76629" y="78994"/>
                </a:lnTo>
                <a:lnTo>
                  <a:pt x="76507" y="79238"/>
                </a:lnTo>
                <a:lnTo>
                  <a:pt x="76263" y="79565"/>
                </a:lnTo>
                <a:lnTo>
                  <a:pt x="76141" y="79809"/>
                </a:lnTo>
                <a:lnTo>
                  <a:pt x="75898" y="80054"/>
                </a:lnTo>
                <a:lnTo>
                  <a:pt x="75776" y="80380"/>
                </a:lnTo>
                <a:lnTo>
                  <a:pt x="75654" y="80625"/>
                </a:lnTo>
                <a:lnTo>
                  <a:pt x="75411" y="80869"/>
                </a:lnTo>
                <a:lnTo>
                  <a:pt x="75288" y="81195"/>
                </a:lnTo>
                <a:lnTo>
                  <a:pt x="75045" y="81440"/>
                </a:lnTo>
                <a:lnTo>
                  <a:pt x="74923" y="81684"/>
                </a:lnTo>
                <a:lnTo>
                  <a:pt x="74680" y="81929"/>
                </a:lnTo>
                <a:lnTo>
                  <a:pt x="74558" y="82255"/>
                </a:lnTo>
                <a:lnTo>
                  <a:pt x="74314" y="82499"/>
                </a:lnTo>
                <a:lnTo>
                  <a:pt x="74192" y="82744"/>
                </a:lnTo>
                <a:lnTo>
                  <a:pt x="73948" y="82988"/>
                </a:lnTo>
                <a:lnTo>
                  <a:pt x="73827" y="83233"/>
                </a:lnTo>
                <a:lnTo>
                  <a:pt x="73583" y="83478"/>
                </a:lnTo>
                <a:lnTo>
                  <a:pt x="73340" y="83722"/>
                </a:lnTo>
                <a:lnTo>
                  <a:pt x="73218" y="83967"/>
                </a:lnTo>
                <a:lnTo>
                  <a:pt x="72974" y="84211"/>
                </a:lnTo>
                <a:lnTo>
                  <a:pt x="72852" y="84456"/>
                </a:lnTo>
                <a:lnTo>
                  <a:pt x="72608" y="84701"/>
                </a:lnTo>
                <a:lnTo>
                  <a:pt x="72365" y="84945"/>
                </a:lnTo>
                <a:lnTo>
                  <a:pt x="72122" y="85190"/>
                </a:lnTo>
                <a:lnTo>
                  <a:pt x="72000" y="85353"/>
                </a:lnTo>
                <a:lnTo>
                  <a:pt x="71755" y="85598"/>
                </a:lnTo>
                <a:lnTo>
                  <a:pt x="71512" y="85842"/>
                </a:lnTo>
                <a:lnTo>
                  <a:pt x="71268" y="86087"/>
                </a:lnTo>
                <a:lnTo>
                  <a:pt x="71025" y="86249"/>
                </a:lnTo>
                <a:lnTo>
                  <a:pt x="70903" y="86494"/>
                </a:lnTo>
                <a:lnTo>
                  <a:pt x="70659" y="86739"/>
                </a:lnTo>
                <a:lnTo>
                  <a:pt x="70415" y="86902"/>
                </a:lnTo>
                <a:lnTo>
                  <a:pt x="70172" y="87146"/>
                </a:lnTo>
                <a:lnTo>
                  <a:pt x="69929" y="87391"/>
                </a:lnTo>
                <a:lnTo>
                  <a:pt x="69685" y="87554"/>
                </a:lnTo>
                <a:lnTo>
                  <a:pt x="69441" y="87799"/>
                </a:lnTo>
                <a:lnTo>
                  <a:pt x="69197" y="87961"/>
                </a:lnTo>
                <a:lnTo>
                  <a:pt x="68954" y="88125"/>
                </a:lnTo>
                <a:lnTo>
                  <a:pt x="68710" y="88369"/>
                </a:lnTo>
                <a:lnTo>
                  <a:pt x="68466" y="88532"/>
                </a:lnTo>
                <a:lnTo>
                  <a:pt x="68222" y="88777"/>
                </a:lnTo>
                <a:lnTo>
                  <a:pt x="67979" y="88940"/>
                </a:lnTo>
                <a:lnTo>
                  <a:pt x="67736" y="89103"/>
                </a:lnTo>
                <a:lnTo>
                  <a:pt x="67492" y="89348"/>
                </a:lnTo>
                <a:lnTo>
                  <a:pt x="66761" y="89837"/>
                </a:lnTo>
                <a:lnTo>
                  <a:pt x="65908" y="90407"/>
                </a:lnTo>
                <a:lnTo>
                  <a:pt x="65177" y="90896"/>
                </a:lnTo>
                <a:lnTo>
                  <a:pt x="64811" y="91059"/>
                </a:lnTo>
                <a:lnTo>
                  <a:pt x="64568" y="91222"/>
                </a:lnTo>
                <a:lnTo>
                  <a:pt x="64324" y="91386"/>
                </a:lnTo>
                <a:lnTo>
                  <a:pt x="64081" y="91548"/>
                </a:lnTo>
                <a:lnTo>
                  <a:pt x="63715" y="91712"/>
                </a:lnTo>
                <a:lnTo>
                  <a:pt x="63471" y="91875"/>
                </a:lnTo>
                <a:lnTo>
                  <a:pt x="63228" y="92037"/>
                </a:lnTo>
                <a:lnTo>
                  <a:pt x="62862" y="92119"/>
                </a:lnTo>
                <a:lnTo>
                  <a:pt x="62618" y="92282"/>
                </a:lnTo>
                <a:lnTo>
                  <a:pt x="62375" y="92445"/>
                </a:lnTo>
                <a:lnTo>
                  <a:pt x="62010" y="92608"/>
                </a:lnTo>
                <a:lnTo>
                  <a:pt x="61766" y="92690"/>
                </a:lnTo>
                <a:lnTo>
                  <a:pt x="61522" y="92853"/>
                </a:lnTo>
                <a:lnTo>
                  <a:pt x="61157" y="93016"/>
                </a:lnTo>
                <a:lnTo>
                  <a:pt x="60913" y="93179"/>
                </a:lnTo>
                <a:lnTo>
                  <a:pt x="60548" y="93260"/>
                </a:lnTo>
                <a:lnTo>
                  <a:pt x="60304" y="93424"/>
                </a:lnTo>
                <a:lnTo>
                  <a:pt x="60060" y="93505"/>
                </a:lnTo>
                <a:lnTo>
                  <a:pt x="59695" y="93668"/>
                </a:lnTo>
                <a:lnTo>
                  <a:pt x="59451" y="93750"/>
                </a:lnTo>
                <a:lnTo>
                  <a:pt x="59085" y="93913"/>
                </a:lnTo>
                <a:lnTo>
                  <a:pt x="58842" y="94075"/>
                </a:lnTo>
                <a:lnTo>
                  <a:pt x="58477" y="94157"/>
                </a:lnTo>
                <a:lnTo>
                  <a:pt x="58233" y="94239"/>
                </a:lnTo>
                <a:lnTo>
                  <a:pt x="57867" y="94402"/>
                </a:lnTo>
                <a:lnTo>
                  <a:pt x="57624" y="94483"/>
                </a:lnTo>
                <a:lnTo>
                  <a:pt x="57259" y="94565"/>
                </a:lnTo>
                <a:lnTo>
                  <a:pt x="56892" y="94728"/>
                </a:lnTo>
                <a:lnTo>
                  <a:pt x="56649" y="94809"/>
                </a:lnTo>
                <a:lnTo>
                  <a:pt x="56284" y="94891"/>
                </a:lnTo>
                <a:lnTo>
                  <a:pt x="56040" y="95054"/>
                </a:lnTo>
                <a:lnTo>
                  <a:pt x="55674" y="95136"/>
                </a:lnTo>
                <a:lnTo>
                  <a:pt x="55309" y="95217"/>
                </a:lnTo>
                <a:lnTo>
                  <a:pt x="55066" y="95298"/>
                </a:lnTo>
                <a:lnTo>
                  <a:pt x="54700" y="95380"/>
                </a:lnTo>
                <a:lnTo>
                  <a:pt x="54456" y="95462"/>
                </a:lnTo>
                <a:lnTo>
                  <a:pt x="54091" y="95543"/>
                </a:lnTo>
                <a:lnTo>
                  <a:pt x="53725" y="95706"/>
                </a:lnTo>
                <a:lnTo>
                  <a:pt x="53359" y="95788"/>
                </a:lnTo>
                <a:lnTo>
                  <a:pt x="53116" y="95869"/>
                </a:lnTo>
                <a:lnTo>
                  <a:pt x="52751" y="95951"/>
                </a:lnTo>
                <a:lnTo>
                  <a:pt x="52385" y="96032"/>
                </a:lnTo>
                <a:lnTo>
                  <a:pt x="52141" y="96114"/>
                </a:lnTo>
                <a:lnTo>
                  <a:pt x="51776" y="96114"/>
                </a:lnTo>
                <a:lnTo>
                  <a:pt x="51411" y="96195"/>
                </a:lnTo>
                <a:lnTo>
                  <a:pt x="51045" y="96277"/>
                </a:lnTo>
                <a:lnTo>
                  <a:pt x="50680" y="96359"/>
                </a:lnTo>
                <a:lnTo>
                  <a:pt x="50436" y="96440"/>
                </a:lnTo>
                <a:lnTo>
                  <a:pt x="50070" y="96521"/>
                </a:lnTo>
                <a:lnTo>
                  <a:pt x="49705" y="96521"/>
                </a:lnTo>
                <a:lnTo>
                  <a:pt x="49340" y="96603"/>
                </a:lnTo>
                <a:lnTo>
                  <a:pt x="49096" y="96684"/>
                </a:lnTo>
                <a:lnTo>
                  <a:pt x="48730" y="96766"/>
                </a:lnTo>
                <a:lnTo>
                  <a:pt x="48365" y="96766"/>
                </a:lnTo>
                <a:lnTo>
                  <a:pt x="48000" y="96847"/>
                </a:lnTo>
                <a:lnTo>
                  <a:pt x="47634" y="96929"/>
                </a:lnTo>
                <a:lnTo>
                  <a:pt x="47390" y="96929"/>
                </a:lnTo>
                <a:lnTo>
                  <a:pt x="47025" y="97010"/>
                </a:lnTo>
                <a:lnTo>
                  <a:pt x="46659" y="97092"/>
                </a:lnTo>
                <a:lnTo>
                  <a:pt x="46294" y="97092"/>
                </a:lnTo>
                <a:lnTo>
                  <a:pt x="45928" y="97174"/>
                </a:lnTo>
                <a:lnTo>
                  <a:pt x="45685" y="97174"/>
                </a:lnTo>
                <a:lnTo>
                  <a:pt x="45319" y="97255"/>
                </a:lnTo>
                <a:lnTo>
                  <a:pt x="44954" y="97336"/>
                </a:lnTo>
                <a:lnTo>
                  <a:pt x="44588" y="97336"/>
                </a:lnTo>
                <a:lnTo>
                  <a:pt x="44222" y="97418"/>
                </a:lnTo>
                <a:lnTo>
                  <a:pt x="43614" y="97418"/>
                </a:lnTo>
                <a:lnTo>
                  <a:pt x="43248" y="97500"/>
                </a:lnTo>
                <a:lnTo>
                  <a:pt x="42882" y="97500"/>
                </a:lnTo>
                <a:lnTo>
                  <a:pt x="42517" y="97581"/>
                </a:lnTo>
                <a:lnTo>
                  <a:pt x="41786" y="97581"/>
                </a:lnTo>
                <a:lnTo>
                  <a:pt x="41542" y="97663"/>
                </a:lnTo>
                <a:lnTo>
                  <a:pt x="40811" y="97663"/>
                </a:lnTo>
                <a:lnTo>
                  <a:pt x="40446" y="97744"/>
                </a:lnTo>
                <a:lnTo>
                  <a:pt x="38984" y="97744"/>
                </a:lnTo>
                <a:lnTo>
                  <a:pt x="38618" y="97826"/>
                </a:lnTo>
                <a:lnTo>
                  <a:pt x="730" y="97826"/>
                </a:lnTo>
                <a:lnTo>
                  <a:pt x="730" y="22255"/>
                </a:lnTo>
                <a:lnTo>
                  <a:pt x="0" y="120000"/>
                </a:lnTo>
                <a:lnTo>
                  <a:pt x="42882" y="120000"/>
                </a:lnTo>
                <a:lnTo>
                  <a:pt x="43735" y="11991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3" name="Google Shape;853;p11"/>
          <p:cNvSpPr/>
          <p:nvPr/>
        </p:nvSpPr>
        <p:spPr>
          <a:xfrm>
            <a:off x="479046" y="7336498"/>
            <a:ext cx="52396" cy="102513"/>
          </a:xfrm>
          <a:custGeom>
            <a:rect b="b" l="l" r="r" t="t"/>
            <a:pathLst>
              <a:path extrusionOk="0" h="120000" w="120000">
                <a:moveTo>
                  <a:pt x="1117" y="50666"/>
                </a:moveTo>
                <a:lnTo>
                  <a:pt x="1117" y="49523"/>
                </a:lnTo>
                <a:lnTo>
                  <a:pt x="1488" y="48761"/>
                </a:lnTo>
                <a:lnTo>
                  <a:pt x="1488" y="48190"/>
                </a:lnTo>
                <a:lnTo>
                  <a:pt x="1861" y="47619"/>
                </a:lnTo>
                <a:lnTo>
                  <a:pt x="1861" y="47046"/>
                </a:lnTo>
                <a:lnTo>
                  <a:pt x="2235" y="46284"/>
                </a:lnTo>
                <a:lnTo>
                  <a:pt x="2608" y="45713"/>
                </a:lnTo>
                <a:lnTo>
                  <a:pt x="2608" y="45142"/>
                </a:lnTo>
                <a:lnTo>
                  <a:pt x="2979" y="44571"/>
                </a:lnTo>
                <a:lnTo>
                  <a:pt x="2979" y="43999"/>
                </a:lnTo>
                <a:lnTo>
                  <a:pt x="3352" y="43428"/>
                </a:lnTo>
                <a:lnTo>
                  <a:pt x="3726" y="42857"/>
                </a:lnTo>
                <a:lnTo>
                  <a:pt x="4097" y="42284"/>
                </a:lnTo>
                <a:lnTo>
                  <a:pt x="4470" y="41713"/>
                </a:lnTo>
                <a:lnTo>
                  <a:pt x="4470" y="41142"/>
                </a:lnTo>
                <a:lnTo>
                  <a:pt x="5588" y="39428"/>
                </a:lnTo>
                <a:lnTo>
                  <a:pt x="5961" y="38856"/>
                </a:lnTo>
                <a:lnTo>
                  <a:pt x="6334" y="38285"/>
                </a:lnTo>
                <a:lnTo>
                  <a:pt x="6705" y="37904"/>
                </a:lnTo>
                <a:lnTo>
                  <a:pt x="7825" y="36189"/>
                </a:lnTo>
                <a:lnTo>
                  <a:pt x="8196" y="35809"/>
                </a:lnTo>
                <a:lnTo>
                  <a:pt x="8570" y="35238"/>
                </a:lnTo>
                <a:lnTo>
                  <a:pt x="8943" y="34666"/>
                </a:lnTo>
                <a:lnTo>
                  <a:pt x="9316" y="34285"/>
                </a:lnTo>
                <a:lnTo>
                  <a:pt x="10061" y="33713"/>
                </a:lnTo>
                <a:lnTo>
                  <a:pt x="10434" y="33333"/>
                </a:lnTo>
                <a:lnTo>
                  <a:pt x="10805" y="32761"/>
                </a:lnTo>
                <a:lnTo>
                  <a:pt x="11178" y="32380"/>
                </a:lnTo>
                <a:lnTo>
                  <a:pt x="11925" y="31809"/>
                </a:lnTo>
                <a:lnTo>
                  <a:pt x="12296" y="31427"/>
                </a:lnTo>
                <a:lnTo>
                  <a:pt x="12669" y="30856"/>
                </a:lnTo>
                <a:lnTo>
                  <a:pt x="13414" y="30476"/>
                </a:lnTo>
                <a:lnTo>
                  <a:pt x="13787" y="30094"/>
                </a:lnTo>
                <a:lnTo>
                  <a:pt x="14533" y="29523"/>
                </a:lnTo>
                <a:lnTo>
                  <a:pt x="14904" y="29142"/>
                </a:lnTo>
                <a:lnTo>
                  <a:pt x="15651" y="28761"/>
                </a:lnTo>
                <a:lnTo>
                  <a:pt x="16024" y="28189"/>
                </a:lnTo>
                <a:lnTo>
                  <a:pt x="16395" y="27809"/>
                </a:lnTo>
                <a:lnTo>
                  <a:pt x="17142" y="27427"/>
                </a:lnTo>
                <a:lnTo>
                  <a:pt x="17513" y="27047"/>
                </a:lnTo>
                <a:lnTo>
                  <a:pt x="18260" y="26476"/>
                </a:lnTo>
                <a:lnTo>
                  <a:pt x="18633" y="26094"/>
                </a:lnTo>
                <a:lnTo>
                  <a:pt x="19377" y="25714"/>
                </a:lnTo>
                <a:lnTo>
                  <a:pt x="20122" y="25332"/>
                </a:lnTo>
                <a:lnTo>
                  <a:pt x="20495" y="24952"/>
                </a:lnTo>
                <a:lnTo>
                  <a:pt x="21242" y="24570"/>
                </a:lnTo>
                <a:lnTo>
                  <a:pt x="21613" y="24190"/>
                </a:lnTo>
                <a:lnTo>
                  <a:pt x="22359" y="23618"/>
                </a:lnTo>
                <a:lnTo>
                  <a:pt x="23104" y="23237"/>
                </a:lnTo>
                <a:lnTo>
                  <a:pt x="23477" y="22856"/>
                </a:lnTo>
                <a:lnTo>
                  <a:pt x="24221" y="22475"/>
                </a:lnTo>
                <a:lnTo>
                  <a:pt x="24968" y="22094"/>
                </a:lnTo>
                <a:lnTo>
                  <a:pt x="25341" y="21714"/>
                </a:lnTo>
                <a:lnTo>
                  <a:pt x="26085" y="21332"/>
                </a:lnTo>
                <a:lnTo>
                  <a:pt x="26830" y="20952"/>
                </a:lnTo>
                <a:lnTo>
                  <a:pt x="27576" y="20761"/>
                </a:lnTo>
                <a:lnTo>
                  <a:pt x="27950" y="20381"/>
                </a:lnTo>
                <a:lnTo>
                  <a:pt x="28694" y="19999"/>
                </a:lnTo>
                <a:lnTo>
                  <a:pt x="29438" y="19618"/>
                </a:lnTo>
                <a:lnTo>
                  <a:pt x="31303" y="18666"/>
                </a:lnTo>
                <a:lnTo>
                  <a:pt x="33538" y="17523"/>
                </a:lnTo>
                <a:lnTo>
                  <a:pt x="34285" y="17332"/>
                </a:lnTo>
                <a:lnTo>
                  <a:pt x="35029" y="16952"/>
                </a:lnTo>
                <a:lnTo>
                  <a:pt x="35776" y="16570"/>
                </a:lnTo>
                <a:lnTo>
                  <a:pt x="36520" y="16379"/>
                </a:lnTo>
                <a:lnTo>
                  <a:pt x="37266" y="15999"/>
                </a:lnTo>
                <a:lnTo>
                  <a:pt x="38011" y="15808"/>
                </a:lnTo>
                <a:lnTo>
                  <a:pt x="38757" y="15428"/>
                </a:lnTo>
                <a:lnTo>
                  <a:pt x="39502" y="15046"/>
                </a:lnTo>
                <a:lnTo>
                  <a:pt x="40246" y="14857"/>
                </a:lnTo>
                <a:lnTo>
                  <a:pt x="40993" y="14475"/>
                </a:lnTo>
                <a:lnTo>
                  <a:pt x="41737" y="14285"/>
                </a:lnTo>
                <a:lnTo>
                  <a:pt x="42484" y="13904"/>
                </a:lnTo>
                <a:lnTo>
                  <a:pt x="43228" y="13713"/>
                </a:lnTo>
                <a:lnTo>
                  <a:pt x="43975" y="13523"/>
                </a:lnTo>
                <a:lnTo>
                  <a:pt x="45092" y="13142"/>
                </a:lnTo>
                <a:lnTo>
                  <a:pt x="45837" y="12951"/>
                </a:lnTo>
                <a:lnTo>
                  <a:pt x="46583" y="12570"/>
                </a:lnTo>
                <a:lnTo>
                  <a:pt x="47328" y="12380"/>
                </a:lnTo>
                <a:lnTo>
                  <a:pt x="48074" y="12190"/>
                </a:lnTo>
                <a:lnTo>
                  <a:pt x="48818" y="11808"/>
                </a:lnTo>
                <a:lnTo>
                  <a:pt x="49936" y="11618"/>
                </a:lnTo>
                <a:lnTo>
                  <a:pt x="50683" y="11428"/>
                </a:lnTo>
                <a:lnTo>
                  <a:pt x="51427" y="11046"/>
                </a:lnTo>
                <a:lnTo>
                  <a:pt x="52171" y="10857"/>
                </a:lnTo>
                <a:lnTo>
                  <a:pt x="53291" y="10666"/>
                </a:lnTo>
                <a:lnTo>
                  <a:pt x="54036" y="10284"/>
                </a:lnTo>
                <a:lnTo>
                  <a:pt x="54782" y="10095"/>
                </a:lnTo>
                <a:lnTo>
                  <a:pt x="55527" y="9904"/>
                </a:lnTo>
                <a:lnTo>
                  <a:pt x="56644" y="9713"/>
                </a:lnTo>
                <a:lnTo>
                  <a:pt x="57391" y="9523"/>
                </a:lnTo>
                <a:lnTo>
                  <a:pt x="58135" y="9142"/>
                </a:lnTo>
                <a:lnTo>
                  <a:pt x="59253" y="8951"/>
                </a:lnTo>
                <a:lnTo>
                  <a:pt x="60000" y="8761"/>
                </a:lnTo>
                <a:lnTo>
                  <a:pt x="60744" y="8571"/>
                </a:lnTo>
                <a:lnTo>
                  <a:pt x="61861" y="8380"/>
                </a:lnTo>
                <a:lnTo>
                  <a:pt x="62608" y="8189"/>
                </a:lnTo>
                <a:lnTo>
                  <a:pt x="63726" y="7999"/>
                </a:lnTo>
                <a:lnTo>
                  <a:pt x="64470" y="7618"/>
                </a:lnTo>
                <a:lnTo>
                  <a:pt x="65588" y="7428"/>
                </a:lnTo>
                <a:lnTo>
                  <a:pt x="66334" y="7237"/>
                </a:lnTo>
                <a:lnTo>
                  <a:pt x="67079" y="7046"/>
                </a:lnTo>
                <a:lnTo>
                  <a:pt x="68196" y="6856"/>
                </a:lnTo>
                <a:lnTo>
                  <a:pt x="68943" y="6666"/>
                </a:lnTo>
                <a:lnTo>
                  <a:pt x="70061" y="6475"/>
                </a:lnTo>
                <a:lnTo>
                  <a:pt x="70807" y="6284"/>
                </a:lnTo>
                <a:lnTo>
                  <a:pt x="71925" y="6095"/>
                </a:lnTo>
                <a:lnTo>
                  <a:pt x="72669" y="6095"/>
                </a:lnTo>
                <a:lnTo>
                  <a:pt x="73787" y="5904"/>
                </a:lnTo>
                <a:lnTo>
                  <a:pt x="74904" y="5713"/>
                </a:lnTo>
                <a:lnTo>
                  <a:pt x="75651" y="5522"/>
                </a:lnTo>
                <a:lnTo>
                  <a:pt x="76769" y="5333"/>
                </a:lnTo>
                <a:lnTo>
                  <a:pt x="77515" y="5142"/>
                </a:lnTo>
                <a:lnTo>
                  <a:pt x="78633" y="4951"/>
                </a:lnTo>
                <a:lnTo>
                  <a:pt x="79751" y="4761"/>
                </a:lnTo>
                <a:lnTo>
                  <a:pt x="80495" y="4761"/>
                </a:lnTo>
                <a:lnTo>
                  <a:pt x="81613" y="4571"/>
                </a:lnTo>
                <a:lnTo>
                  <a:pt x="82733" y="4380"/>
                </a:lnTo>
                <a:lnTo>
                  <a:pt x="83477" y="4189"/>
                </a:lnTo>
                <a:lnTo>
                  <a:pt x="84595" y="4189"/>
                </a:lnTo>
                <a:lnTo>
                  <a:pt x="85712" y="3999"/>
                </a:lnTo>
                <a:lnTo>
                  <a:pt x="86459" y="3809"/>
                </a:lnTo>
                <a:lnTo>
                  <a:pt x="87576" y="3618"/>
                </a:lnTo>
                <a:lnTo>
                  <a:pt x="88694" y="3618"/>
                </a:lnTo>
                <a:lnTo>
                  <a:pt x="89441" y="3427"/>
                </a:lnTo>
                <a:lnTo>
                  <a:pt x="90558" y="3237"/>
                </a:lnTo>
                <a:lnTo>
                  <a:pt x="91676" y="3237"/>
                </a:lnTo>
                <a:lnTo>
                  <a:pt x="92794" y="3047"/>
                </a:lnTo>
                <a:lnTo>
                  <a:pt x="93540" y="2856"/>
                </a:lnTo>
                <a:lnTo>
                  <a:pt x="94658" y="2666"/>
                </a:lnTo>
                <a:lnTo>
                  <a:pt x="95776" y="2666"/>
                </a:lnTo>
                <a:lnTo>
                  <a:pt x="96520" y="2475"/>
                </a:lnTo>
                <a:lnTo>
                  <a:pt x="97637" y="2475"/>
                </a:lnTo>
                <a:lnTo>
                  <a:pt x="98757" y="2284"/>
                </a:lnTo>
                <a:lnTo>
                  <a:pt x="99875" y="2094"/>
                </a:lnTo>
                <a:lnTo>
                  <a:pt x="100619" y="2094"/>
                </a:lnTo>
                <a:lnTo>
                  <a:pt x="101737" y="1904"/>
                </a:lnTo>
                <a:lnTo>
                  <a:pt x="102857" y="1713"/>
                </a:lnTo>
                <a:lnTo>
                  <a:pt x="103601" y="1713"/>
                </a:lnTo>
                <a:lnTo>
                  <a:pt x="104719" y="1522"/>
                </a:lnTo>
                <a:lnTo>
                  <a:pt x="105837" y="1333"/>
                </a:lnTo>
                <a:lnTo>
                  <a:pt x="106957" y="1333"/>
                </a:lnTo>
                <a:lnTo>
                  <a:pt x="107701" y="1142"/>
                </a:lnTo>
                <a:lnTo>
                  <a:pt x="108818" y="1142"/>
                </a:lnTo>
                <a:lnTo>
                  <a:pt x="109936" y="951"/>
                </a:lnTo>
                <a:lnTo>
                  <a:pt x="111054" y="951"/>
                </a:lnTo>
                <a:lnTo>
                  <a:pt x="111800" y="760"/>
                </a:lnTo>
                <a:lnTo>
                  <a:pt x="112918" y="571"/>
                </a:lnTo>
                <a:lnTo>
                  <a:pt x="114036" y="571"/>
                </a:lnTo>
                <a:lnTo>
                  <a:pt x="114782" y="380"/>
                </a:lnTo>
                <a:lnTo>
                  <a:pt x="115900" y="380"/>
                </a:lnTo>
                <a:lnTo>
                  <a:pt x="117018" y="189"/>
                </a:lnTo>
                <a:lnTo>
                  <a:pt x="118135" y="189"/>
                </a:lnTo>
                <a:lnTo>
                  <a:pt x="118882" y="0"/>
                </a:lnTo>
                <a:lnTo>
                  <a:pt x="120000" y="0"/>
                </a:lnTo>
                <a:lnTo>
                  <a:pt x="119626" y="40951"/>
                </a:lnTo>
                <a:lnTo>
                  <a:pt x="119626" y="41142"/>
                </a:lnTo>
                <a:lnTo>
                  <a:pt x="119253" y="41333"/>
                </a:lnTo>
                <a:lnTo>
                  <a:pt x="118882" y="41522"/>
                </a:lnTo>
                <a:lnTo>
                  <a:pt x="118135" y="41904"/>
                </a:lnTo>
                <a:lnTo>
                  <a:pt x="117762" y="42095"/>
                </a:lnTo>
                <a:lnTo>
                  <a:pt x="117391" y="42284"/>
                </a:lnTo>
                <a:lnTo>
                  <a:pt x="117391" y="42475"/>
                </a:lnTo>
                <a:lnTo>
                  <a:pt x="117018" y="42666"/>
                </a:lnTo>
                <a:lnTo>
                  <a:pt x="116644" y="43047"/>
                </a:lnTo>
                <a:lnTo>
                  <a:pt x="116644" y="43237"/>
                </a:lnTo>
                <a:lnTo>
                  <a:pt x="116273" y="43428"/>
                </a:lnTo>
                <a:lnTo>
                  <a:pt x="115900" y="43618"/>
                </a:lnTo>
                <a:lnTo>
                  <a:pt x="115900" y="43809"/>
                </a:lnTo>
                <a:lnTo>
                  <a:pt x="115527" y="43999"/>
                </a:lnTo>
                <a:lnTo>
                  <a:pt x="115153" y="44190"/>
                </a:lnTo>
                <a:lnTo>
                  <a:pt x="115153" y="44380"/>
                </a:lnTo>
                <a:lnTo>
                  <a:pt x="114782" y="44571"/>
                </a:lnTo>
                <a:lnTo>
                  <a:pt x="114782" y="44761"/>
                </a:lnTo>
                <a:lnTo>
                  <a:pt x="114409" y="44951"/>
                </a:lnTo>
                <a:lnTo>
                  <a:pt x="114036" y="45142"/>
                </a:lnTo>
                <a:lnTo>
                  <a:pt x="114036" y="45523"/>
                </a:lnTo>
                <a:lnTo>
                  <a:pt x="113662" y="45713"/>
                </a:lnTo>
                <a:lnTo>
                  <a:pt x="113662" y="45904"/>
                </a:lnTo>
                <a:lnTo>
                  <a:pt x="113291" y="46095"/>
                </a:lnTo>
                <a:lnTo>
                  <a:pt x="113291" y="46284"/>
                </a:lnTo>
                <a:lnTo>
                  <a:pt x="112918" y="46475"/>
                </a:lnTo>
                <a:lnTo>
                  <a:pt x="112918" y="46857"/>
                </a:lnTo>
                <a:lnTo>
                  <a:pt x="112545" y="47046"/>
                </a:lnTo>
                <a:lnTo>
                  <a:pt x="112545" y="47237"/>
                </a:lnTo>
                <a:lnTo>
                  <a:pt x="112174" y="47428"/>
                </a:lnTo>
                <a:lnTo>
                  <a:pt x="112174" y="47808"/>
                </a:lnTo>
                <a:lnTo>
                  <a:pt x="111800" y="47999"/>
                </a:lnTo>
                <a:lnTo>
                  <a:pt x="111800" y="48190"/>
                </a:lnTo>
                <a:lnTo>
                  <a:pt x="111427" y="48571"/>
                </a:lnTo>
                <a:lnTo>
                  <a:pt x="111427" y="48952"/>
                </a:lnTo>
                <a:lnTo>
                  <a:pt x="111054" y="49142"/>
                </a:lnTo>
                <a:lnTo>
                  <a:pt x="111054" y="49523"/>
                </a:lnTo>
                <a:lnTo>
                  <a:pt x="110683" y="49713"/>
                </a:lnTo>
                <a:lnTo>
                  <a:pt x="110683" y="50475"/>
                </a:lnTo>
                <a:lnTo>
                  <a:pt x="110309" y="50857"/>
                </a:lnTo>
                <a:lnTo>
                  <a:pt x="110309" y="51237"/>
                </a:lnTo>
                <a:lnTo>
                  <a:pt x="109936" y="51619"/>
                </a:lnTo>
                <a:lnTo>
                  <a:pt x="109936" y="52381"/>
                </a:lnTo>
                <a:lnTo>
                  <a:pt x="109565" y="52761"/>
                </a:lnTo>
                <a:lnTo>
                  <a:pt x="109565" y="53904"/>
                </a:lnTo>
                <a:lnTo>
                  <a:pt x="109192" y="54285"/>
                </a:lnTo>
                <a:lnTo>
                  <a:pt x="109192" y="61523"/>
                </a:lnTo>
                <a:lnTo>
                  <a:pt x="109565" y="61905"/>
                </a:lnTo>
                <a:lnTo>
                  <a:pt x="109565" y="62856"/>
                </a:lnTo>
                <a:lnTo>
                  <a:pt x="109936" y="63238"/>
                </a:lnTo>
                <a:lnTo>
                  <a:pt x="109936" y="63999"/>
                </a:lnTo>
                <a:lnTo>
                  <a:pt x="110309" y="64380"/>
                </a:lnTo>
                <a:lnTo>
                  <a:pt x="110309" y="64761"/>
                </a:lnTo>
                <a:lnTo>
                  <a:pt x="111054" y="119999"/>
                </a:lnTo>
                <a:lnTo>
                  <a:pt x="108818" y="119999"/>
                </a:lnTo>
                <a:lnTo>
                  <a:pt x="107701" y="119809"/>
                </a:lnTo>
                <a:lnTo>
                  <a:pt x="105466" y="119809"/>
                </a:lnTo>
                <a:lnTo>
                  <a:pt x="104346" y="119619"/>
                </a:lnTo>
                <a:lnTo>
                  <a:pt x="103228" y="119619"/>
                </a:lnTo>
                <a:lnTo>
                  <a:pt x="102110" y="119428"/>
                </a:lnTo>
                <a:lnTo>
                  <a:pt x="100993" y="119428"/>
                </a:lnTo>
                <a:lnTo>
                  <a:pt x="99875" y="119237"/>
                </a:lnTo>
                <a:lnTo>
                  <a:pt x="98757" y="119237"/>
                </a:lnTo>
                <a:lnTo>
                  <a:pt x="98011" y="119048"/>
                </a:lnTo>
                <a:lnTo>
                  <a:pt x="96893" y="119048"/>
                </a:lnTo>
                <a:lnTo>
                  <a:pt x="95776" y="118857"/>
                </a:lnTo>
                <a:lnTo>
                  <a:pt x="94658" y="118857"/>
                </a:lnTo>
                <a:lnTo>
                  <a:pt x="93540" y="118666"/>
                </a:lnTo>
                <a:lnTo>
                  <a:pt x="92420" y="118475"/>
                </a:lnTo>
                <a:lnTo>
                  <a:pt x="91303" y="118475"/>
                </a:lnTo>
                <a:lnTo>
                  <a:pt x="90558" y="118286"/>
                </a:lnTo>
                <a:lnTo>
                  <a:pt x="89441" y="118095"/>
                </a:lnTo>
                <a:lnTo>
                  <a:pt x="88321" y="118095"/>
                </a:lnTo>
                <a:lnTo>
                  <a:pt x="87203" y="117904"/>
                </a:lnTo>
                <a:lnTo>
                  <a:pt x="86085" y="117713"/>
                </a:lnTo>
                <a:lnTo>
                  <a:pt x="85341" y="117713"/>
                </a:lnTo>
                <a:lnTo>
                  <a:pt x="81986" y="117142"/>
                </a:lnTo>
                <a:lnTo>
                  <a:pt x="81242" y="117142"/>
                </a:lnTo>
                <a:lnTo>
                  <a:pt x="80124" y="116952"/>
                </a:lnTo>
                <a:lnTo>
                  <a:pt x="79004" y="116762"/>
                </a:lnTo>
                <a:lnTo>
                  <a:pt x="77886" y="116571"/>
                </a:lnTo>
                <a:lnTo>
                  <a:pt x="77142" y="116380"/>
                </a:lnTo>
                <a:lnTo>
                  <a:pt x="76024" y="116190"/>
                </a:lnTo>
                <a:lnTo>
                  <a:pt x="75278" y="116190"/>
                </a:lnTo>
                <a:lnTo>
                  <a:pt x="74160" y="116000"/>
                </a:lnTo>
                <a:lnTo>
                  <a:pt x="73042" y="115809"/>
                </a:lnTo>
                <a:lnTo>
                  <a:pt x="72296" y="115619"/>
                </a:lnTo>
                <a:lnTo>
                  <a:pt x="71178" y="115428"/>
                </a:lnTo>
                <a:lnTo>
                  <a:pt x="70061" y="115238"/>
                </a:lnTo>
                <a:lnTo>
                  <a:pt x="69316" y="115047"/>
                </a:lnTo>
                <a:lnTo>
                  <a:pt x="68196" y="114857"/>
                </a:lnTo>
                <a:lnTo>
                  <a:pt x="67452" y="114666"/>
                </a:lnTo>
                <a:lnTo>
                  <a:pt x="66334" y="114476"/>
                </a:lnTo>
                <a:lnTo>
                  <a:pt x="65588" y="114286"/>
                </a:lnTo>
                <a:lnTo>
                  <a:pt x="64470" y="114095"/>
                </a:lnTo>
                <a:lnTo>
                  <a:pt x="63726" y="113904"/>
                </a:lnTo>
                <a:lnTo>
                  <a:pt x="62608" y="113713"/>
                </a:lnTo>
                <a:lnTo>
                  <a:pt x="61861" y="113333"/>
                </a:lnTo>
                <a:lnTo>
                  <a:pt x="60744" y="113142"/>
                </a:lnTo>
                <a:lnTo>
                  <a:pt x="60000" y="112951"/>
                </a:lnTo>
                <a:lnTo>
                  <a:pt x="59253" y="112762"/>
                </a:lnTo>
                <a:lnTo>
                  <a:pt x="58135" y="112571"/>
                </a:lnTo>
                <a:lnTo>
                  <a:pt x="57391" y="112191"/>
                </a:lnTo>
                <a:lnTo>
                  <a:pt x="56271" y="112000"/>
                </a:lnTo>
                <a:lnTo>
                  <a:pt x="55527" y="111809"/>
                </a:lnTo>
                <a:lnTo>
                  <a:pt x="54782" y="111618"/>
                </a:lnTo>
                <a:lnTo>
                  <a:pt x="53662" y="111238"/>
                </a:lnTo>
                <a:lnTo>
                  <a:pt x="52918" y="111047"/>
                </a:lnTo>
                <a:lnTo>
                  <a:pt x="52171" y="110857"/>
                </a:lnTo>
                <a:lnTo>
                  <a:pt x="51054" y="110476"/>
                </a:lnTo>
                <a:lnTo>
                  <a:pt x="50309" y="110285"/>
                </a:lnTo>
                <a:lnTo>
                  <a:pt x="49563" y="110095"/>
                </a:lnTo>
                <a:lnTo>
                  <a:pt x="48818" y="109714"/>
                </a:lnTo>
                <a:lnTo>
                  <a:pt x="47701" y="109524"/>
                </a:lnTo>
                <a:lnTo>
                  <a:pt x="46954" y="109142"/>
                </a:lnTo>
                <a:lnTo>
                  <a:pt x="46210" y="108952"/>
                </a:lnTo>
                <a:lnTo>
                  <a:pt x="45463" y="108571"/>
                </a:lnTo>
                <a:lnTo>
                  <a:pt x="44719" y="108380"/>
                </a:lnTo>
                <a:lnTo>
                  <a:pt x="43975" y="108000"/>
                </a:lnTo>
                <a:lnTo>
                  <a:pt x="42855" y="107809"/>
                </a:lnTo>
                <a:lnTo>
                  <a:pt x="42110" y="107429"/>
                </a:lnTo>
                <a:lnTo>
                  <a:pt x="41366" y="107238"/>
                </a:lnTo>
                <a:lnTo>
                  <a:pt x="40619" y="106856"/>
                </a:lnTo>
                <a:lnTo>
                  <a:pt x="39875" y="106476"/>
                </a:lnTo>
                <a:lnTo>
                  <a:pt x="39128" y="106285"/>
                </a:lnTo>
                <a:lnTo>
                  <a:pt x="38384" y="105905"/>
                </a:lnTo>
                <a:lnTo>
                  <a:pt x="37637" y="105714"/>
                </a:lnTo>
                <a:lnTo>
                  <a:pt x="36893" y="105333"/>
                </a:lnTo>
                <a:lnTo>
                  <a:pt x="36147" y="104952"/>
                </a:lnTo>
                <a:lnTo>
                  <a:pt x="35402" y="104571"/>
                </a:lnTo>
                <a:lnTo>
                  <a:pt x="34658" y="104380"/>
                </a:lnTo>
                <a:lnTo>
                  <a:pt x="32420" y="103238"/>
                </a:lnTo>
                <a:lnTo>
                  <a:pt x="31676" y="103047"/>
                </a:lnTo>
                <a:lnTo>
                  <a:pt x="30929" y="102667"/>
                </a:lnTo>
                <a:lnTo>
                  <a:pt x="30558" y="102285"/>
                </a:lnTo>
                <a:lnTo>
                  <a:pt x="28321" y="101143"/>
                </a:lnTo>
                <a:lnTo>
                  <a:pt x="26459" y="100190"/>
                </a:lnTo>
                <a:lnTo>
                  <a:pt x="25712" y="99809"/>
                </a:lnTo>
                <a:lnTo>
                  <a:pt x="24968" y="99428"/>
                </a:lnTo>
                <a:lnTo>
                  <a:pt x="24595" y="99047"/>
                </a:lnTo>
                <a:lnTo>
                  <a:pt x="23850" y="98666"/>
                </a:lnTo>
                <a:lnTo>
                  <a:pt x="23104" y="98285"/>
                </a:lnTo>
                <a:lnTo>
                  <a:pt x="22730" y="97905"/>
                </a:lnTo>
                <a:lnTo>
                  <a:pt x="21986" y="97523"/>
                </a:lnTo>
                <a:lnTo>
                  <a:pt x="21613" y="96952"/>
                </a:lnTo>
                <a:lnTo>
                  <a:pt x="20868" y="96571"/>
                </a:lnTo>
                <a:lnTo>
                  <a:pt x="20495" y="96190"/>
                </a:lnTo>
                <a:lnTo>
                  <a:pt x="19751" y="95809"/>
                </a:lnTo>
                <a:lnTo>
                  <a:pt x="19377" y="95428"/>
                </a:lnTo>
                <a:lnTo>
                  <a:pt x="18633" y="95047"/>
                </a:lnTo>
                <a:lnTo>
                  <a:pt x="18260" y="94666"/>
                </a:lnTo>
                <a:lnTo>
                  <a:pt x="17513" y="94094"/>
                </a:lnTo>
                <a:lnTo>
                  <a:pt x="17142" y="93714"/>
                </a:lnTo>
                <a:lnTo>
                  <a:pt x="16395" y="93332"/>
                </a:lnTo>
                <a:lnTo>
                  <a:pt x="16024" y="92952"/>
                </a:lnTo>
                <a:lnTo>
                  <a:pt x="15651" y="92381"/>
                </a:lnTo>
                <a:lnTo>
                  <a:pt x="14904" y="91999"/>
                </a:lnTo>
                <a:lnTo>
                  <a:pt x="14533" y="91619"/>
                </a:lnTo>
                <a:lnTo>
                  <a:pt x="14160" y="91047"/>
                </a:lnTo>
                <a:lnTo>
                  <a:pt x="13414" y="90666"/>
                </a:lnTo>
                <a:lnTo>
                  <a:pt x="13042" y="90285"/>
                </a:lnTo>
                <a:lnTo>
                  <a:pt x="12669" y="89714"/>
                </a:lnTo>
                <a:lnTo>
                  <a:pt x="11925" y="89333"/>
                </a:lnTo>
                <a:lnTo>
                  <a:pt x="11552" y="88761"/>
                </a:lnTo>
                <a:lnTo>
                  <a:pt x="11178" y="88381"/>
                </a:lnTo>
                <a:lnTo>
                  <a:pt x="10805" y="87808"/>
                </a:lnTo>
                <a:lnTo>
                  <a:pt x="10434" y="87428"/>
                </a:lnTo>
                <a:lnTo>
                  <a:pt x="9687" y="86857"/>
                </a:lnTo>
                <a:lnTo>
                  <a:pt x="9316" y="86475"/>
                </a:lnTo>
                <a:lnTo>
                  <a:pt x="8943" y="85904"/>
                </a:lnTo>
                <a:lnTo>
                  <a:pt x="8570" y="85523"/>
                </a:lnTo>
                <a:lnTo>
                  <a:pt x="8196" y="84952"/>
                </a:lnTo>
                <a:lnTo>
                  <a:pt x="7825" y="84571"/>
                </a:lnTo>
                <a:lnTo>
                  <a:pt x="7452" y="83999"/>
                </a:lnTo>
                <a:lnTo>
                  <a:pt x="7079" y="83428"/>
                </a:lnTo>
                <a:lnTo>
                  <a:pt x="6705" y="83047"/>
                </a:lnTo>
                <a:lnTo>
                  <a:pt x="6334" y="82475"/>
                </a:lnTo>
                <a:lnTo>
                  <a:pt x="5961" y="81904"/>
                </a:lnTo>
                <a:lnTo>
                  <a:pt x="5588" y="81524"/>
                </a:lnTo>
                <a:lnTo>
                  <a:pt x="5588" y="80952"/>
                </a:lnTo>
                <a:lnTo>
                  <a:pt x="5217" y="80380"/>
                </a:lnTo>
                <a:lnTo>
                  <a:pt x="4843" y="79809"/>
                </a:lnTo>
                <a:lnTo>
                  <a:pt x="4470" y="79428"/>
                </a:lnTo>
                <a:lnTo>
                  <a:pt x="4097" y="78857"/>
                </a:lnTo>
                <a:lnTo>
                  <a:pt x="4097" y="78285"/>
                </a:lnTo>
                <a:lnTo>
                  <a:pt x="3726" y="77713"/>
                </a:lnTo>
                <a:lnTo>
                  <a:pt x="3352" y="77142"/>
                </a:lnTo>
                <a:lnTo>
                  <a:pt x="3352" y="76571"/>
                </a:lnTo>
                <a:lnTo>
                  <a:pt x="2979" y="76000"/>
                </a:lnTo>
                <a:lnTo>
                  <a:pt x="2608" y="75428"/>
                </a:lnTo>
                <a:lnTo>
                  <a:pt x="2608" y="74856"/>
                </a:lnTo>
                <a:lnTo>
                  <a:pt x="2235" y="74285"/>
                </a:lnTo>
                <a:lnTo>
                  <a:pt x="2235" y="73713"/>
                </a:lnTo>
                <a:lnTo>
                  <a:pt x="1861" y="73142"/>
                </a:lnTo>
                <a:lnTo>
                  <a:pt x="1861" y="72571"/>
                </a:lnTo>
                <a:lnTo>
                  <a:pt x="1488" y="72000"/>
                </a:lnTo>
                <a:lnTo>
                  <a:pt x="1488" y="71428"/>
                </a:lnTo>
                <a:lnTo>
                  <a:pt x="1117" y="70856"/>
                </a:lnTo>
                <a:lnTo>
                  <a:pt x="1117" y="69714"/>
                </a:lnTo>
                <a:lnTo>
                  <a:pt x="744" y="69142"/>
                </a:lnTo>
                <a:lnTo>
                  <a:pt x="744" y="67809"/>
                </a:lnTo>
                <a:lnTo>
                  <a:pt x="371" y="67238"/>
                </a:lnTo>
                <a:lnTo>
                  <a:pt x="371" y="65523"/>
                </a:lnTo>
                <a:lnTo>
                  <a:pt x="0" y="64761"/>
                </a:lnTo>
                <a:lnTo>
                  <a:pt x="0" y="55999"/>
                </a:lnTo>
                <a:lnTo>
                  <a:pt x="371" y="55428"/>
                </a:lnTo>
                <a:lnTo>
                  <a:pt x="371" y="53332"/>
                </a:lnTo>
                <a:lnTo>
                  <a:pt x="744" y="52761"/>
                </a:lnTo>
                <a:lnTo>
                  <a:pt x="744" y="51428"/>
                </a:lnTo>
                <a:lnTo>
                  <a:pt x="1117" y="5066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4" name="Google Shape;854;p11"/>
          <p:cNvSpPr/>
          <p:nvPr/>
        </p:nvSpPr>
        <p:spPr>
          <a:xfrm>
            <a:off x="484415" y="7257253"/>
            <a:ext cx="163697" cy="182409"/>
          </a:xfrm>
          <a:custGeom>
            <a:rect b="b" l="l" r="r" t="t"/>
            <a:pathLst>
              <a:path extrusionOk="0" h="120000" w="120000">
                <a:moveTo>
                  <a:pt x="117972" y="113149"/>
                </a:moveTo>
                <a:lnTo>
                  <a:pt x="118091" y="113362"/>
                </a:lnTo>
                <a:lnTo>
                  <a:pt x="118210" y="113576"/>
                </a:lnTo>
                <a:lnTo>
                  <a:pt x="118210" y="113791"/>
                </a:lnTo>
                <a:lnTo>
                  <a:pt x="118330" y="114004"/>
                </a:lnTo>
                <a:lnTo>
                  <a:pt x="118449" y="114219"/>
                </a:lnTo>
                <a:lnTo>
                  <a:pt x="118449" y="114433"/>
                </a:lnTo>
                <a:lnTo>
                  <a:pt x="118568" y="114540"/>
                </a:lnTo>
                <a:lnTo>
                  <a:pt x="118687" y="114754"/>
                </a:lnTo>
                <a:lnTo>
                  <a:pt x="118687" y="114968"/>
                </a:lnTo>
                <a:lnTo>
                  <a:pt x="118807" y="115182"/>
                </a:lnTo>
                <a:lnTo>
                  <a:pt x="118926" y="115289"/>
                </a:lnTo>
                <a:lnTo>
                  <a:pt x="119045" y="115503"/>
                </a:lnTo>
                <a:lnTo>
                  <a:pt x="119045" y="115717"/>
                </a:lnTo>
                <a:lnTo>
                  <a:pt x="119165" y="115825"/>
                </a:lnTo>
                <a:lnTo>
                  <a:pt x="119284" y="116039"/>
                </a:lnTo>
                <a:lnTo>
                  <a:pt x="119404" y="116146"/>
                </a:lnTo>
                <a:lnTo>
                  <a:pt x="119522" y="116360"/>
                </a:lnTo>
                <a:lnTo>
                  <a:pt x="119522" y="116574"/>
                </a:lnTo>
                <a:lnTo>
                  <a:pt x="119642" y="116681"/>
                </a:lnTo>
                <a:lnTo>
                  <a:pt x="119761" y="116788"/>
                </a:lnTo>
                <a:lnTo>
                  <a:pt x="119880" y="117002"/>
                </a:lnTo>
                <a:lnTo>
                  <a:pt x="120000" y="117109"/>
                </a:lnTo>
                <a:lnTo>
                  <a:pt x="84572" y="117109"/>
                </a:lnTo>
                <a:lnTo>
                  <a:pt x="84572" y="117002"/>
                </a:lnTo>
                <a:lnTo>
                  <a:pt x="84453" y="116895"/>
                </a:lnTo>
                <a:lnTo>
                  <a:pt x="84453" y="116788"/>
                </a:lnTo>
                <a:lnTo>
                  <a:pt x="84333" y="116681"/>
                </a:lnTo>
                <a:lnTo>
                  <a:pt x="84333" y="116360"/>
                </a:lnTo>
                <a:lnTo>
                  <a:pt x="84214" y="116252"/>
                </a:lnTo>
                <a:lnTo>
                  <a:pt x="84214" y="116039"/>
                </a:lnTo>
                <a:lnTo>
                  <a:pt x="84095" y="115931"/>
                </a:lnTo>
                <a:lnTo>
                  <a:pt x="84095" y="115717"/>
                </a:lnTo>
                <a:lnTo>
                  <a:pt x="83975" y="115610"/>
                </a:lnTo>
                <a:lnTo>
                  <a:pt x="83975" y="115396"/>
                </a:lnTo>
                <a:lnTo>
                  <a:pt x="83857" y="115289"/>
                </a:lnTo>
                <a:lnTo>
                  <a:pt x="83857" y="114968"/>
                </a:lnTo>
                <a:lnTo>
                  <a:pt x="83737" y="114754"/>
                </a:lnTo>
                <a:lnTo>
                  <a:pt x="83737" y="114540"/>
                </a:lnTo>
                <a:lnTo>
                  <a:pt x="83618" y="114433"/>
                </a:lnTo>
                <a:lnTo>
                  <a:pt x="83618" y="114112"/>
                </a:lnTo>
                <a:lnTo>
                  <a:pt x="83498" y="114004"/>
                </a:lnTo>
                <a:lnTo>
                  <a:pt x="83498" y="113683"/>
                </a:lnTo>
                <a:lnTo>
                  <a:pt x="83379" y="113576"/>
                </a:lnTo>
                <a:lnTo>
                  <a:pt x="83379" y="113255"/>
                </a:lnTo>
                <a:lnTo>
                  <a:pt x="83260" y="113149"/>
                </a:lnTo>
                <a:lnTo>
                  <a:pt x="83260" y="112827"/>
                </a:lnTo>
                <a:lnTo>
                  <a:pt x="83140" y="112720"/>
                </a:lnTo>
                <a:lnTo>
                  <a:pt x="83140" y="112292"/>
                </a:lnTo>
                <a:lnTo>
                  <a:pt x="83022" y="112185"/>
                </a:lnTo>
                <a:lnTo>
                  <a:pt x="83022" y="111864"/>
                </a:lnTo>
                <a:lnTo>
                  <a:pt x="82902" y="111756"/>
                </a:lnTo>
                <a:lnTo>
                  <a:pt x="82902" y="111222"/>
                </a:lnTo>
                <a:lnTo>
                  <a:pt x="82783" y="111114"/>
                </a:lnTo>
                <a:lnTo>
                  <a:pt x="82783" y="110686"/>
                </a:lnTo>
                <a:lnTo>
                  <a:pt x="82663" y="110579"/>
                </a:lnTo>
                <a:lnTo>
                  <a:pt x="82663" y="110044"/>
                </a:lnTo>
                <a:lnTo>
                  <a:pt x="82544" y="109830"/>
                </a:lnTo>
                <a:lnTo>
                  <a:pt x="82544" y="109295"/>
                </a:lnTo>
                <a:lnTo>
                  <a:pt x="82425" y="109188"/>
                </a:lnTo>
                <a:lnTo>
                  <a:pt x="82425" y="108438"/>
                </a:lnTo>
                <a:lnTo>
                  <a:pt x="82305" y="108331"/>
                </a:lnTo>
                <a:lnTo>
                  <a:pt x="82305" y="107582"/>
                </a:lnTo>
                <a:lnTo>
                  <a:pt x="82186" y="107368"/>
                </a:lnTo>
                <a:lnTo>
                  <a:pt x="82186" y="106297"/>
                </a:lnTo>
                <a:lnTo>
                  <a:pt x="82067" y="106190"/>
                </a:lnTo>
                <a:lnTo>
                  <a:pt x="82067" y="106083"/>
                </a:lnTo>
                <a:lnTo>
                  <a:pt x="80993" y="107047"/>
                </a:lnTo>
                <a:lnTo>
                  <a:pt x="79920" y="108010"/>
                </a:lnTo>
                <a:lnTo>
                  <a:pt x="79562" y="108224"/>
                </a:lnTo>
                <a:lnTo>
                  <a:pt x="79204" y="108545"/>
                </a:lnTo>
                <a:lnTo>
                  <a:pt x="78846" y="108866"/>
                </a:lnTo>
                <a:lnTo>
                  <a:pt x="78488" y="109080"/>
                </a:lnTo>
                <a:lnTo>
                  <a:pt x="78131" y="109401"/>
                </a:lnTo>
                <a:lnTo>
                  <a:pt x="77773" y="109723"/>
                </a:lnTo>
                <a:lnTo>
                  <a:pt x="77415" y="109937"/>
                </a:lnTo>
                <a:lnTo>
                  <a:pt x="76938" y="110258"/>
                </a:lnTo>
                <a:lnTo>
                  <a:pt x="76580" y="110472"/>
                </a:lnTo>
                <a:lnTo>
                  <a:pt x="76222" y="110793"/>
                </a:lnTo>
                <a:lnTo>
                  <a:pt x="75864" y="111007"/>
                </a:lnTo>
                <a:lnTo>
                  <a:pt x="75387" y="111222"/>
                </a:lnTo>
                <a:lnTo>
                  <a:pt x="75029" y="111543"/>
                </a:lnTo>
                <a:lnTo>
                  <a:pt x="74671" y="111756"/>
                </a:lnTo>
                <a:lnTo>
                  <a:pt x="74194" y="111971"/>
                </a:lnTo>
                <a:lnTo>
                  <a:pt x="73836" y="112185"/>
                </a:lnTo>
                <a:lnTo>
                  <a:pt x="73359" y="112399"/>
                </a:lnTo>
                <a:lnTo>
                  <a:pt x="73001" y="112720"/>
                </a:lnTo>
                <a:lnTo>
                  <a:pt x="72644" y="112934"/>
                </a:lnTo>
                <a:lnTo>
                  <a:pt x="72166" y="113149"/>
                </a:lnTo>
                <a:lnTo>
                  <a:pt x="71809" y="113362"/>
                </a:lnTo>
                <a:lnTo>
                  <a:pt x="71332" y="113576"/>
                </a:lnTo>
                <a:lnTo>
                  <a:pt x="70974" y="113791"/>
                </a:lnTo>
                <a:lnTo>
                  <a:pt x="70497" y="114004"/>
                </a:lnTo>
                <a:lnTo>
                  <a:pt x="70019" y="114112"/>
                </a:lnTo>
                <a:lnTo>
                  <a:pt x="69662" y="114325"/>
                </a:lnTo>
                <a:lnTo>
                  <a:pt x="69184" y="114540"/>
                </a:lnTo>
                <a:lnTo>
                  <a:pt x="68827" y="114754"/>
                </a:lnTo>
                <a:lnTo>
                  <a:pt x="68349" y="114968"/>
                </a:lnTo>
                <a:lnTo>
                  <a:pt x="67872" y="115075"/>
                </a:lnTo>
                <a:lnTo>
                  <a:pt x="67514" y="115289"/>
                </a:lnTo>
                <a:lnTo>
                  <a:pt x="67037" y="115396"/>
                </a:lnTo>
                <a:lnTo>
                  <a:pt x="66560" y="115610"/>
                </a:lnTo>
                <a:lnTo>
                  <a:pt x="66083" y="115717"/>
                </a:lnTo>
                <a:lnTo>
                  <a:pt x="65606" y="115931"/>
                </a:lnTo>
                <a:lnTo>
                  <a:pt x="65248" y="116039"/>
                </a:lnTo>
                <a:lnTo>
                  <a:pt x="64771" y="116252"/>
                </a:lnTo>
                <a:lnTo>
                  <a:pt x="64293" y="116360"/>
                </a:lnTo>
                <a:lnTo>
                  <a:pt x="63816" y="116574"/>
                </a:lnTo>
                <a:lnTo>
                  <a:pt x="62385" y="116895"/>
                </a:lnTo>
                <a:lnTo>
                  <a:pt x="61908" y="117002"/>
                </a:lnTo>
                <a:lnTo>
                  <a:pt x="61431" y="117216"/>
                </a:lnTo>
                <a:lnTo>
                  <a:pt x="61073" y="117323"/>
                </a:lnTo>
                <a:lnTo>
                  <a:pt x="59641" y="117644"/>
                </a:lnTo>
                <a:lnTo>
                  <a:pt x="58210" y="117965"/>
                </a:lnTo>
                <a:lnTo>
                  <a:pt x="56779" y="118286"/>
                </a:lnTo>
                <a:lnTo>
                  <a:pt x="56302" y="118394"/>
                </a:lnTo>
                <a:lnTo>
                  <a:pt x="55824" y="118394"/>
                </a:lnTo>
                <a:lnTo>
                  <a:pt x="55347" y="118501"/>
                </a:lnTo>
                <a:lnTo>
                  <a:pt x="53916" y="118822"/>
                </a:lnTo>
                <a:lnTo>
                  <a:pt x="53439" y="118929"/>
                </a:lnTo>
                <a:lnTo>
                  <a:pt x="52962" y="118929"/>
                </a:lnTo>
                <a:lnTo>
                  <a:pt x="52485" y="119036"/>
                </a:lnTo>
                <a:lnTo>
                  <a:pt x="52007" y="119143"/>
                </a:lnTo>
                <a:lnTo>
                  <a:pt x="51530" y="119143"/>
                </a:lnTo>
                <a:lnTo>
                  <a:pt x="51053" y="119250"/>
                </a:lnTo>
                <a:lnTo>
                  <a:pt x="50576" y="119250"/>
                </a:lnTo>
                <a:lnTo>
                  <a:pt x="49980" y="119357"/>
                </a:lnTo>
                <a:lnTo>
                  <a:pt x="49502" y="119357"/>
                </a:lnTo>
                <a:lnTo>
                  <a:pt x="49025" y="119464"/>
                </a:lnTo>
                <a:lnTo>
                  <a:pt x="48548" y="119464"/>
                </a:lnTo>
                <a:lnTo>
                  <a:pt x="48071" y="119571"/>
                </a:lnTo>
                <a:lnTo>
                  <a:pt x="47594" y="119571"/>
                </a:lnTo>
                <a:lnTo>
                  <a:pt x="47116" y="119678"/>
                </a:lnTo>
                <a:lnTo>
                  <a:pt x="46640" y="119678"/>
                </a:lnTo>
                <a:lnTo>
                  <a:pt x="46163" y="119785"/>
                </a:lnTo>
                <a:lnTo>
                  <a:pt x="44731" y="119785"/>
                </a:lnTo>
                <a:lnTo>
                  <a:pt x="44254" y="119892"/>
                </a:lnTo>
                <a:lnTo>
                  <a:pt x="42703" y="119892"/>
                </a:lnTo>
                <a:lnTo>
                  <a:pt x="42226" y="120000"/>
                </a:lnTo>
                <a:lnTo>
                  <a:pt x="36262" y="120000"/>
                </a:lnTo>
                <a:lnTo>
                  <a:pt x="35904" y="119892"/>
                </a:lnTo>
                <a:lnTo>
                  <a:pt x="34472" y="119892"/>
                </a:lnTo>
                <a:lnTo>
                  <a:pt x="34115" y="119785"/>
                </a:lnTo>
                <a:lnTo>
                  <a:pt x="33041" y="119785"/>
                </a:lnTo>
                <a:lnTo>
                  <a:pt x="32683" y="119678"/>
                </a:lnTo>
                <a:lnTo>
                  <a:pt x="31968" y="119678"/>
                </a:lnTo>
                <a:lnTo>
                  <a:pt x="31610" y="119571"/>
                </a:lnTo>
                <a:lnTo>
                  <a:pt x="31371" y="88527"/>
                </a:lnTo>
                <a:lnTo>
                  <a:pt x="31490" y="88741"/>
                </a:lnTo>
                <a:lnTo>
                  <a:pt x="31490" y="89169"/>
                </a:lnTo>
                <a:lnTo>
                  <a:pt x="31610" y="89277"/>
                </a:lnTo>
                <a:lnTo>
                  <a:pt x="31610" y="89384"/>
                </a:lnTo>
                <a:lnTo>
                  <a:pt x="31729" y="89598"/>
                </a:lnTo>
                <a:lnTo>
                  <a:pt x="31729" y="89812"/>
                </a:lnTo>
                <a:lnTo>
                  <a:pt x="31848" y="90026"/>
                </a:lnTo>
                <a:lnTo>
                  <a:pt x="31848" y="90133"/>
                </a:lnTo>
                <a:lnTo>
                  <a:pt x="31968" y="90240"/>
                </a:lnTo>
                <a:lnTo>
                  <a:pt x="31968" y="90347"/>
                </a:lnTo>
                <a:lnTo>
                  <a:pt x="32087" y="90561"/>
                </a:lnTo>
                <a:lnTo>
                  <a:pt x="32087" y="90668"/>
                </a:lnTo>
                <a:lnTo>
                  <a:pt x="32206" y="90775"/>
                </a:lnTo>
                <a:lnTo>
                  <a:pt x="32206" y="90883"/>
                </a:lnTo>
                <a:lnTo>
                  <a:pt x="32325" y="90990"/>
                </a:lnTo>
                <a:lnTo>
                  <a:pt x="32325" y="91096"/>
                </a:lnTo>
                <a:lnTo>
                  <a:pt x="32445" y="91311"/>
                </a:lnTo>
                <a:lnTo>
                  <a:pt x="32445" y="91417"/>
                </a:lnTo>
                <a:lnTo>
                  <a:pt x="32564" y="91525"/>
                </a:lnTo>
                <a:lnTo>
                  <a:pt x="32564" y="91632"/>
                </a:lnTo>
                <a:lnTo>
                  <a:pt x="32683" y="91739"/>
                </a:lnTo>
                <a:lnTo>
                  <a:pt x="32803" y="91846"/>
                </a:lnTo>
                <a:lnTo>
                  <a:pt x="32803" y="91953"/>
                </a:lnTo>
                <a:lnTo>
                  <a:pt x="32922" y="92167"/>
                </a:lnTo>
                <a:lnTo>
                  <a:pt x="32922" y="92274"/>
                </a:lnTo>
                <a:lnTo>
                  <a:pt x="33041" y="92381"/>
                </a:lnTo>
                <a:lnTo>
                  <a:pt x="33160" y="92488"/>
                </a:lnTo>
                <a:lnTo>
                  <a:pt x="33160" y="92595"/>
                </a:lnTo>
                <a:lnTo>
                  <a:pt x="33280" y="92702"/>
                </a:lnTo>
                <a:lnTo>
                  <a:pt x="33399" y="92809"/>
                </a:lnTo>
                <a:lnTo>
                  <a:pt x="33399" y="92916"/>
                </a:lnTo>
                <a:lnTo>
                  <a:pt x="33518" y="93023"/>
                </a:lnTo>
                <a:lnTo>
                  <a:pt x="33638" y="93130"/>
                </a:lnTo>
                <a:lnTo>
                  <a:pt x="33757" y="93238"/>
                </a:lnTo>
                <a:lnTo>
                  <a:pt x="33757" y="93344"/>
                </a:lnTo>
                <a:lnTo>
                  <a:pt x="33876" y="93451"/>
                </a:lnTo>
                <a:lnTo>
                  <a:pt x="33995" y="93559"/>
                </a:lnTo>
                <a:lnTo>
                  <a:pt x="33995" y="93666"/>
                </a:lnTo>
                <a:lnTo>
                  <a:pt x="34115" y="93773"/>
                </a:lnTo>
                <a:lnTo>
                  <a:pt x="34472" y="94094"/>
                </a:lnTo>
                <a:lnTo>
                  <a:pt x="34711" y="94308"/>
                </a:lnTo>
                <a:lnTo>
                  <a:pt x="34830" y="94415"/>
                </a:lnTo>
                <a:lnTo>
                  <a:pt x="34950" y="94522"/>
                </a:lnTo>
                <a:lnTo>
                  <a:pt x="34950" y="94629"/>
                </a:lnTo>
                <a:lnTo>
                  <a:pt x="35069" y="94736"/>
                </a:lnTo>
                <a:lnTo>
                  <a:pt x="35188" y="94736"/>
                </a:lnTo>
                <a:lnTo>
                  <a:pt x="35307" y="94843"/>
                </a:lnTo>
                <a:lnTo>
                  <a:pt x="35665" y="95165"/>
                </a:lnTo>
                <a:lnTo>
                  <a:pt x="35785" y="95165"/>
                </a:lnTo>
                <a:lnTo>
                  <a:pt x="35785" y="95271"/>
                </a:lnTo>
                <a:lnTo>
                  <a:pt x="35904" y="95378"/>
                </a:lnTo>
                <a:lnTo>
                  <a:pt x="36023" y="95486"/>
                </a:lnTo>
                <a:lnTo>
                  <a:pt x="36142" y="95592"/>
                </a:lnTo>
                <a:lnTo>
                  <a:pt x="36262" y="95592"/>
                </a:lnTo>
                <a:lnTo>
                  <a:pt x="36381" y="95699"/>
                </a:lnTo>
                <a:lnTo>
                  <a:pt x="36500" y="95807"/>
                </a:lnTo>
                <a:lnTo>
                  <a:pt x="36620" y="95807"/>
                </a:lnTo>
                <a:lnTo>
                  <a:pt x="36977" y="96128"/>
                </a:lnTo>
                <a:lnTo>
                  <a:pt x="37097" y="96128"/>
                </a:lnTo>
                <a:lnTo>
                  <a:pt x="37216" y="96235"/>
                </a:lnTo>
                <a:lnTo>
                  <a:pt x="37335" y="96342"/>
                </a:lnTo>
                <a:lnTo>
                  <a:pt x="37455" y="96342"/>
                </a:lnTo>
                <a:lnTo>
                  <a:pt x="37574" y="96449"/>
                </a:lnTo>
                <a:lnTo>
                  <a:pt x="37693" y="96449"/>
                </a:lnTo>
                <a:lnTo>
                  <a:pt x="37812" y="96556"/>
                </a:lnTo>
                <a:lnTo>
                  <a:pt x="37932" y="96663"/>
                </a:lnTo>
                <a:lnTo>
                  <a:pt x="38051" y="96663"/>
                </a:lnTo>
                <a:lnTo>
                  <a:pt x="38290" y="96770"/>
                </a:lnTo>
                <a:lnTo>
                  <a:pt x="38409" y="96770"/>
                </a:lnTo>
                <a:lnTo>
                  <a:pt x="38528" y="96877"/>
                </a:lnTo>
                <a:lnTo>
                  <a:pt x="38647" y="96984"/>
                </a:lnTo>
                <a:lnTo>
                  <a:pt x="38767" y="96984"/>
                </a:lnTo>
                <a:lnTo>
                  <a:pt x="38886" y="97091"/>
                </a:lnTo>
                <a:lnTo>
                  <a:pt x="39005" y="97091"/>
                </a:lnTo>
                <a:lnTo>
                  <a:pt x="39124" y="97198"/>
                </a:lnTo>
                <a:lnTo>
                  <a:pt x="39244" y="97198"/>
                </a:lnTo>
                <a:lnTo>
                  <a:pt x="39482" y="97305"/>
                </a:lnTo>
                <a:lnTo>
                  <a:pt x="39602" y="97305"/>
                </a:lnTo>
                <a:lnTo>
                  <a:pt x="39721" y="97412"/>
                </a:lnTo>
                <a:lnTo>
                  <a:pt x="39840" y="97412"/>
                </a:lnTo>
                <a:lnTo>
                  <a:pt x="39959" y="97519"/>
                </a:lnTo>
                <a:lnTo>
                  <a:pt x="40079" y="97519"/>
                </a:lnTo>
                <a:lnTo>
                  <a:pt x="40317" y="97626"/>
                </a:lnTo>
                <a:lnTo>
                  <a:pt x="40437" y="97626"/>
                </a:lnTo>
                <a:lnTo>
                  <a:pt x="40556" y="97733"/>
                </a:lnTo>
                <a:lnTo>
                  <a:pt x="40675" y="97733"/>
                </a:lnTo>
                <a:lnTo>
                  <a:pt x="40794" y="97841"/>
                </a:lnTo>
                <a:lnTo>
                  <a:pt x="41152" y="97841"/>
                </a:lnTo>
                <a:lnTo>
                  <a:pt x="41272" y="97947"/>
                </a:lnTo>
                <a:lnTo>
                  <a:pt x="41391" y="97947"/>
                </a:lnTo>
                <a:lnTo>
                  <a:pt x="41629" y="98055"/>
                </a:lnTo>
                <a:lnTo>
                  <a:pt x="41868" y="98055"/>
                </a:lnTo>
                <a:lnTo>
                  <a:pt x="41987" y="98162"/>
                </a:lnTo>
                <a:lnTo>
                  <a:pt x="42346" y="98162"/>
                </a:lnTo>
                <a:lnTo>
                  <a:pt x="42464" y="98268"/>
                </a:lnTo>
                <a:lnTo>
                  <a:pt x="42584" y="98268"/>
                </a:lnTo>
                <a:lnTo>
                  <a:pt x="42822" y="98376"/>
                </a:lnTo>
                <a:lnTo>
                  <a:pt x="43061" y="98376"/>
                </a:lnTo>
                <a:lnTo>
                  <a:pt x="43299" y="98483"/>
                </a:lnTo>
                <a:lnTo>
                  <a:pt x="43776" y="98483"/>
                </a:lnTo>
                <a:lnTo>
                  <a:pt x="43896" y="98590"/>
                </a:lnTo>
                <a:lnTo>
                  <a:pt x="44373" y="98590"/>
                </a:lnTo>
                <a:lnTo>
                  <a:pt x="44611" y="98697"/>
                </a:lnTo>
                <a:lnTo>
                  <a:pt x="45089" y="98697"/>
                </a:lnTo>
                <a:lnTo>
                  <a:pt x="45208" y="98804"/>
                </a:lnTo>
                <a:lnTo>
                  <a:pt x="45685" y="98804"/>
                </a:lnTo>
                <a:lnTo>
                  <a:pt x="45924" y="98911"/>
                </a:lnTo>
                <a:lnTo>
                  <a:pt x="46759" y="98911"/>
                </a:lnTo>
                <a:lnTo>
                  <a:pt x="46878" y="99018"/>
                </a:lnTo>
                <a:lnTo>
                  <a:pt x="47713" y="99018"/>
                </a:lnTo>
                <a:lnTo>
                  <a:pt x="47833" y="99125"/>
                </a:lnTo>
                <a:lnTo>
                  <a:pt x="49263" y="99125"/>
                </a:lnTo>
                <a:lnTo>
                  <a:pt x="49383" y="99232"/>
                </a:lnTo>
                <a:lnTo>
                  <a:pt x="55705" y="99232"/>
                </a:lnTo>
                <a:lnTo>
                  <a:pt x="56063" y="99125"/>
                </a:lnTo>
                <a:lnTo>
                  <a:pt x="57256" y="99125"/>
                </a:lnTo>
                <a:lnTo>
                  <a:pt x="57614" y="99018"/>
                </a:lnTo>
                <a:lnTo>
                  <a:pt x="58329" y="99018"/>
                </a:lnTo>
                <a:lnTo>
                  <a:pt x="58687" y="98911"/>
                </a:lnTo>
                <a:lnTo>
                  <a:pt x="59045" y="98911"/>
                </a:lnTo>
                <a:lnTo>
                  <a:pt x="59403" y="98804"/>
                </a:lnTo>
                <a:lnTo>
                  <a:pt x="59761" y="98804"/>
                </a:lnTo>
                <a:lnTo>
                  <a:pt x="60119" y="98697"/>
                </a:lnTo>
                <a:lnTo>
                  <a:pt x="60476" y="98697"/>
                </a:lnTo>
                <a:lnTo>
                  <a:pt x="60834" y="98590"/>
                </a:lnTo>
                <a:lnTo>
                  <a:pt x="61193" y="98590"/>
                </a:lnTo>
                <a:lnTo>
                  <a:pt x="61550" y="98483"/>
                </a:lnTo>
                <a:lnTo>
                  <a:pt x="61789" y="98483"/>
                </a:lnTo>
                <a:lnTo>
                  <a:pt x="62146" y="98376"/>
                </a:lnTo>
                <a:lnTo>
                  <a:pt x="62504" y="98268"/>
                </a:lnTo>
                <a:lnTo>
                  <a:pt x="62862" y="98268"/>
                </a:lnTo>
                <a:lnTo>
                  <a:pt x="63101" y="98162"/>
                </a:lnTo>
                <a:lnTo>
                  <a:pt x="63458" y="98055"/>
                </a:lnTo>
                <a:lnTo>
                  <a:pt x="63697" y="97947"/>
                </a:lnTo>
                <a:lnTo>
                  <a:pt x="64055" y="97947"/>
                </a:lnTo>
                <a:lnTo>
                  <a:pt x="64293" y="97841"/>
                </a:lnTo>
                <a:lnTo>
                  <a:pt x="64651" y="97733"/>
                </a:lnTo>
                <a:lnTo>
                  <a:pt x="64890" y="97626"/>
                </a:lnTo>
                <a:lnTo>
                  <a:pt x="65248" y="97519"/>
                </a:lnTo>
                <a:lnTo>
                  <a:pt x="65486" y="97412"/>
                </a:lnTo>
                <a:lnTo>
                  <a:pt x="65725" y="97305"/>
                </a:lnTo>
                <a:lnTo>
                  <a:pt x="66083" y="97198"/>
                </a:lnTo>
                <a:lnTo>
                  <a:pt x="66798" y="96877"/>
                </a:lnTo>
                <a:lnTo>
                  <a:pt x="67037" y="96770"/>
                </a:lnTo>
                <a:lnTo>
                  <a:pt x="67395" y="96663"/>
                </a:lnTo>
                <a:lnTo>
                  <a:pt x="67633" y="96556"/>
                </a:lnTo>
                <a:lnTo>
                  <a:pt x="68349" y="96235"/>
                </a:lnTo>
                <a:lnTo>
                  <a:pt x="68588" y="96020"/>
                </a:lnTo>
                <a:lnTo>
                  <a:pt x="68827" y="95914"/>
                </a:lnTo>
                <a:lnTo>
                  <a:pt x="69065" y="95807"/>
                </a:lnTo>
                <a:lnTo>
                  <a:pt x="69184" y="95699"/>
                </a:lnTo>
                <a:lnTo>
                  <a:pt x="69423" y="95486"/>
                </a:lnTo>
                <a:lnTo>
                  <a:pt x="69662" y="95378"/>
                </a:lnTo>
                <a:lnTo>
                  <a:pt x="69900" y="95271"/>
                </a:lnTo>
                <a:lnTo>
                  <a:pt x="70139" y="95165"/>
                </a:lnTo>
                <a:lnTo>
                  <a:pt x="70377" y="94950"/>
                </a:lnTo>
                <a:lnTo>
                  <a:pt x="70497" y="94843"/>
                </a:lnTo>
                <a:lnTo>
                  <a:pt x="70735" y="94736"/>
                </a:lnTo>
                <a:lnTo>
                  <a:pt x="70974" y="94522"/>
                </a:lnTo>
                <a:lnTo>
                  <a:pt x="71212" y="94415"/>
                </a:lnTo>
                <a:lnTo>
                  <a:pt x="71332" y="94308"/>
                </a:lnTo>
                <a:lnTo>
                  <a:pt x="71570" y="94094"/>
                </a:lnTo>
                <a:lnTo>
                  <a:pt x="71809" y="93987"/>
                </a:lnTo>
                <a:lnTo>
                  <a:pt x="71928" y="93773"/>
                </a:lnTo>
                <a:lnTo>
                  <a:pt x="72166" y="93666"/>
                </a:lnTo>
                <a:lnTo>
                  <a:pt x="72286" y="93559"/>
                </a:lnTo>
                <a:lnTo>
                  <a:pt x="72524" y="93344"/>
                </a:lnTo>
                <a:lnTo>
                  <a:pt x="72762" y="93238"/>
                </a:lnTo>
                <a:lnTo>
                  <a:pt x="73240" y="92809"/>
                </a:lnTo>
                <a:lnTo>
                  <a:pt x="73359" y="92595"/>
                </a:lnTo>
                <a:lnTo>
                  <a:pt x="73598" y="92488"/>
                </a:lnTo>
                <a:lnTo>
                  <a:pt x="73717" y="92274"/>
                </a:lnTo>
                <a:lnTo>
                  <a:pt x="73956" y="92167"/>
                </a:lnTo>
                <a:lnTo>
                  <a:pt x="74075" y="91953"/>
                </a:lnTo>
                <a:lnTo>
                  <a:pt x="74194" y="91846"/>
                </a:lnTo>
                <a:lnTo>
                  <a:pt x="74433" y="91632"/>
                </a:lnTo>
                <a:lnTo>
                  <a:pt x="74552" y="91525"/>
                </a:lnTo>
                <a:lnTo>
                  <a:pt x="74671" y="91311"/>
                </a:lnTo>
                <a:lnTo>
                  <a:pt x="74910" y="91204"/>
                </a:lnTo>
                <a:lnTo>
                  <a:pt x="75029" y="90990"/>
                </a:lnTo>
                <a:lnTo>
                  <a:pt x="75149" y="90883"/>
                </a:lnTo>
                <a:lnTo>
                  <a:pt x="75268" y="90668"/>
                </a:lnTo>
                <a:lnTo>
                  <a:pt x="75387" y="90561"/>
                </a:lnTo>
                <a:lnTo>
                  <a:pt x="75626" y="90347"/>
                </a:lnTo>
                <a:lnTo>
                  <a:pt x="75745" y="90133"/>
                </a:lnTo>
                <a:lnTo>
                  <a:pt x="75864" y="90026"/>
                </a:lnTo>
                <a:lnTo>
                  <a:pt x="75984" y="89812"/>
                </a:lnTo>
                <a:lnTo>
                  <a:pt x="76103" y="89705"/>
                </a:lnTo>
                <a:lnTo>
                  <a:pt x="76222" y="89490"/>
                </a:lnTo>
                <a:lnTo>
                  <a:pt x="76341" y="89277"/>
                </a:lnTo>
                <a:lnTo>
                  <a:pt x="76461" y="89169"/>
                </a:lnTo>
                <a:lnTo>
                  <a:pt x="76580" y="88956"/>
                </a:lnTo>
                <a:lnTo>
                  <a:pt x="76699" y="88741"/>
                </a:lnTo>
                <a:lnTo>
                  <a:pt x="76819" y="88635"/>
                </a:lnTo>
                <a:lnTo>
                  <a:pt x="76938" y="88420"/>
                </a:lnTo>
                <a:lnTo>
                  <a:pt x="77057" y="88206"/>
                </a:lnTo>
                <a:lnTo>
                  <a:pt x="77176" y="88099"/>
                </a:lnTo>
                <a:lnTo>
                  <a:pt x="77176" y="87885"/>
                </a:lnTo>
                <a:lnTo>
                  <a:pt x="77296" y="87671"/>
                </a:lnTo>
                <a:lnTo>
                  <a:pt x="77415" y="87564"/>
                </a:lnTo>
                <a:lnTo>
                  <a:pt x="77534" y="87350"/>
                </a:lnTo>
                <a:lnTo>
                  <a:pt x="77653" y="87136"/>
                </a:lnTo>
                <a:lnTo>
                  <a:pt x="77773" y="86922"/>
                </a:lnTo>
                <a:lnTo>
                  <a:pt x="77773" y="86814"/>
                </a:lnTo>
                <a:lnTo>
                  <a:pt x="77892" y="86600"/>
                </a:lnTo>
                <a:lnTo>
                  <a:pt x="78011" y="86387"/>
                </a:lnTo>
                <a:lnTo>
                  <a:pt x="78131" y="86279"/>
                </a:lnTo>
                <a:lnTo>
                  <a:pt x="78131" y="86065"/>
                </a:lnTo>
                <a:lnTo>
                  <a:pt x="78250" y="85851"/>
                </a:lnTo>
                <a:lnTo>
                  <a:pt x="78369" y="85744"/>
                </a:lnTo>
                <a:lnTo>
                  <a:pt x="78369" y="85530"/>
                </a:lnTo>
                <a:lnTo>
                  <a:pt x="78488" y="85316"/>
                </a:lnTo>
                <a:lnTo>
                  <a:pt x="78608" y="85209"/>
                </a:lnTo>
                <a:lnTo>
                  <a:pt x="78608" y="84995"/>
                </a:lnTo>
                <a:lnTo>
                  <a:pt x="78727" y="84781"/>
                </a:lnTo>
                <a:lnTo>
                  <a:pt x="78846" y="84674"/>
                </a:lnTo>
                <a:lnTo>
                  <a:pt x="78846" y="84460"/>
                </a:lnTo>
                <a:lnTo>
                  <a:pt x="78966" y="84245"/>
                </a:lnTo>
                <a:lnTo>
                  <a:pt x="78966" y="84032"/>
                </a:lnTo>
                <a:lnTo>
                  <a:pt x="79085" y="83924"/>
                </a:lnTo>
                <a:lnTo>
                  <a:pt x="79085" y="83711"/>
                </a:lnTo>
                <a:lnTo>
                  <a:pt x="79204" y="83496"/>
                </a:lnTo>
                <a:lnTo>
                  <a:pt x="79204" y="83389"/>
                </a:lnTo>
                <a:lnTo>
                  <a:pt x="79323" y="83175"/>
                </a:lnTo>
                <a:lnTo>
                  <a:pt x="79323" y="82961"/>
                </a:lnTo>
                <a:lnTo>
                  <a:pt x="79443" y="82854"/>
                </a:lnTo>
                <a:lnTo>
                  <a:pt x="79443" y="82640"/>
                </a:lnTo>
                <a:lnTo>
                  <a:pt x="79562" y="82426"/>
                </a:lnTo>
                <a:lnTo>
                  <a:pt x="79562" y="82105"/>
                </a:lnTo>
                <a:lnTo>
                  <a:pt x="79681" y="81890"/>
                </a:lnTo>
                <a:lnTo>
                  <a:pt x="79681" y="81676"/>
                </a:lnTo>
                <a:lnTo>
                  <a:pt x="79801" y="81569"/>
                </a:lnTo>
                <a:lnTo>
                  <a:pt x="79801" y="81141"/>
                </a:lnTo>
                <a:lnTo>
                  <a:pt x="79920" y="80927"/>
                </a:lnTo>
                <a:lnTo>
                  <a:pt x="79920" y="80392"/>
                </a:lnTo>
                <a:lnTo>
                  <a:pt x="80039" y="80285"/>
                </a:lnTo>
                <a:lnTo>
                  <a:pt x="80039" y="79535"/>
                </a:lnTo>
                <a:lnTo>
                  <a:pt x="80158" y="79321"/>
                </a:lnTo>
                <a:lnTo>
                  <a:pt x="80158" y="78465"/>
                </a:lnTo>
                <a:lnTo>
                  <a:pt x="80278" y="78251"/>
                </a:lnTo>
                <a:lnTo>
                  <a:pt x="80278" y="77502"/>
                </a:lnTo>
                <a:lnTo>
                  <a:pt x="80397" y="77287"/>
                </a:lnTo>
                <a:lnTo>
                  <a:pt x="80397" y="76217"/>
                </a:lnTo>
                <a:lnTo>
                  <a:pt x="80516" y="76110"/>
                </a:lnTo>
                <a:lnTo>
                  <a:pt x="80516" y="74611"/>
                </a:lnTo>
                <a:lnTo>
                  <a:pt x="80636" y="74397"/>
                </a:lnTo>
                <a:lnTo>
                  <a:pt x="80636" y="61337"/>
                </a:lnTo>
                <a:lnTo>
                  <a:pt x="80516" y="61444"/>
                </a:lnTo>
                <a:lnTo>
                  <a:pt x="80397" y="61444"/>
                </a:lnTo>
                <a:lnTo>
                  <a:pt x="80397" y="61552"/>
                </a:lnTo>
                <a:lnTo>
                  <a:pt x="80278" y="61658"/>
                </a:lnTo>
                <a:lnTo>
                  <a:pt x="80158" y="61658"/>
                </a:lnTo>
                <a:lnTo>
                  <a:pt x="80039" y="61766"/>
                </a:lnTo>
                <a:lnTo>
                  <a:pt x="79920" y="61766"/>
                </a:lnTo>
                <a:lnTo>
                  <a:pt x="79801" y="61873"/>
                </a:lnTo>
                <a:lnTo>
                  <a:pt x="79801" y="61979"/>
                </a:lnTo>
                <a:lnTo>
                  <a:pt x="79681" y="61979"/>
                </a:lnTo>
                <a:lnTo>
                  <a:pt x="79562" y="62087"/>
                </a:lnTo>
                <a:lnTo>
                  <a:pt x="79443" y="62194"/>
                </a:lnTo>
                <a:lnTo>
                  <a:pt x="79323" y="62194"/>
                </a:lnTo>
                <a:lnTo>
                  <a:pt x="79204" y="62301"/>
                </a:lnTo>
                <a:lnTo>
                  <a:pt x="79085" y="62301"/>
                </a:lnTo>
                <a:lnTo>
                  <a:pt x="79085" y="62408"/>
                </a:lnTo>
                <a:lnTo>
                  <a:pt x="78966" y="62515"/>
                </a:lnTo>
                <a:lnTo>
                  <a:pt x="78846" y="62515"/>
                </a:lnTo>
                <a:lnTo>
                  <a:pt x="78727" y="62622"/>
                </a:lnTo>
                <a:lnTo>
                  <a:pt x="78608" y="62622"/>
                </a:lnTo>
                <a:lnTo>
                  <a:pt x="78488" y="62729"/>
                </a:lnTo>
                <a:lnTo>
                  <a:pt x="78369" y="62729"/>
                </a:lnTo>
                <a:lnTo>
                  <a:pt x="78250" y="62836"/>
                </a:lnTo>
                <a:lnTo>
                  <a:pt x="78131" y="62836"/>
                </a:lnTo>
                <a:lnTo>
                  <a:pt x="78011" y="62943"/>
                </a:lnTo>
                <a:lnTo>
                  <a:pt x="77892" y="63050"/>
                </a:lnTo>
                <a:lnTo>
                  <a:pt x="77773" y="63050"/>
                </a:lnTo>
                <a:lnTo>
                  <a:pt x="77653" y="63157"/>
                </a:lnTo>
                <a:lnTo>
                  <a:pt x="77534" y="63157"/>
                </a:lnTo>
                <a:lnTo>
                  <a:pt x="77415" y="63264"/>
                </a:lnTo>
                <a:lnTo>
                  <a:pt x="77296" y="63264"/>
                </a:lnTo>
                <a:lnTo>
                  <a:pt x="77176" y="63371"/>
                </a:lnTo>
                <a:lnTo>
                  <a:pt x="77057" y="63371"/>
                </a:lnTo>
                <a:lnTo>
                  <a:pt x="76938" y="63478"/>
                </a:lnTo>
                <a:lnTo>
                  <a:pt x="76819" y="63478"/>
                </a:lnTo>
                <a:lnTo>
                  <a:pt x="76699" y="63585"/>
                </a:lnTo>
                <a:lnTo>
                  <a:pt x="76461" y="63585"/>
                </a:lnTo>
                <a:lnTo>
                  <a:pt x="76341" y="63692"/>
                </a:lnTo>
                <a:lnTo>
                  <a:pt x="76222" y="63692"/>
                </a:lnTo>
                <a:lnTo>
                  <a:pt x="75984" y="63800"/>
                </a:lnTo>
                <a:lnTo>
                  <a:pt x="75745" y="63800"/>
                </a:lnTo>
                <a:lnTo>
                  <a:pt x="75626" y="63906"/>
                </a:lnTo>
                <a:lnTo>
                  <a:pt x="75506" y="63906"/>
                </a:lnTo>
                <a:lnTo>
                  <a:pt x="75387" y="64013"/>
                </a:lnTo>
                <a:lnTo>
                  <a:pt x="75268" y="64013"/>
                </a:lnTo>
                <a:lnTo>
                  <a:pt x="75149" y="64121"/>
                </a:lnTo>
                <a:lnTo>
                  <a:pt x="74791" y="64121"/>
                </a:lnTo>
                <a:lnTo>
                  <a:pt x="74671" y="64228"/>
                </a:lnTo>
                <a:lnTo>
                  <a:pt x="74433" y="64228"/>
                </a:lnTo>
                <a:lnTo>
                  <a:pt x="74314" y="64334"/>
                </a:lnTo>
                <a:lnTo>
                  <a:pt x="73956" y="64334"/>
                </a:lnTo>
                <a:lnTo>
                  <a:pt x="73836" y="64442"/>
                </a:lnTo>
                <a:lnTo>
                  <a:pt x="73717" y="64442"/>
                </a:lnTo>
                <a:lnTo>
                  <a:pt x="73598" y="64549"/>
                </a:lnTo>
                <a:lnTo>
                  <a:pt x="73240" y="64549"/>
                </a:lnTo>
                <a:lnTo>
                  <a:pt x="73121" y="64656"/>
                </a:lnTo>
                <a:lnTo>
                  <a:pt x="72882" y="64656"/>
                </a:lnTo>
                <a:lnTo>
                  <a:pt x="72644" y="64763"/>
                </a:lnTo>
                <a:lnTo>
                  <a:pt x="72405" y="64763"/>
                </a:lnTo>
                <a:lnTo>
                  <a:pt x="72286" y="64870"/>
                </a:lnTo>
                <a:lnTo>
                  <a:pt x="71928" y="64870"/>
                </a:lnTo>
                <a:lnTo>
                  <a:pt x="71809" y="64977"/>
                </a:lnTo>
                <a:lnTo>
                  <a:pt x="71570" y="64977"/>
                </a:lnTo>
                <a:lnTo>
                  <a:pt x="71332" y="65084"/>
                </a:lnTo>
                <a:lnTo>
                  <a:pt x="71093" y="65084"/>
                </a:lnTo>
                <a:lnTo>
                  <a:pt x="70854" y="65191"/>
                </a:lnTo>
                <a:lnTo>
                  <a:pt x="70616" y="65191"/>
                </a:lnTo>
                <a:lnTo>
                  <a:pt x="70497" y="65298"/>
                </a:lnTo>
                <a:lnTo>
                  <a:pt x="70019" y="65298"/>
                </a:lnTo>
                <a:lnTo>
                  <a:pt x="69780" y="65405"/>
                </a:lnTo>
                <a:lnTo>
                  <a:pt x="69542" y="65405"/>
                </a:lnTo>
                <a:lnTo>
                  <a:pt x="69423" y="65512"/>
                </a:lnTo>
                <a:lnTo>
                  <a:pt x="68945" y="65512"/>
                </a:lnTo>
                <a:lnTo>
                  <a:pt x="68707" y="65619"/>
                </a:lnTo>
                <a:lnTo>
                  <a:pt x="68230" y="65619"/>
                </a:lnTo>
                <a:lnTo>
                  <a:pt x="68110" y="65727"/>
                </a:lnTo>
                <a:lnTo>
                  <a:pt x="67633" y="65727"/>
                </a:lnTo>
                <a:lnTo>
                  <a:pt x="67514" y="65833"/>
                </a:lnTo>
                <a:lnTo>
                  <a:pt x="67037" y="65833"/>
                </a:lnTo>
                <a:lnTo>
                  <a:pt x="66798" y="65940"/>
                </a:lnTo>
                <a:lnTo>
                  <a:pt x="66322" y="65940"/>
                </a:lnTo>
                <a:lnTo>
                  <a:pt x="66202" y="66048"/>
                </a:lnTo>
                <a:lnTo>
                  <a:pt x="65725" y="66048"/>
                </a:lnTo>
                <a:lnTo>
                  <a:pt x="65486" y="66154"/>
                </a:lnTo>
                <a:lnTo>
                  <a:pt x="65010" y="66154"/>
                </a:lnTo>
                <a:lnTo>
                  <a:pt x="64890" y="66261"/>
                </a:lnTo>
                <a:lnTo>
                  <a:pt x="64175" y="66261"/>
                </a:lnTo>
                <a:lnTo>
                  <a:pt x="64055" y="66369"/>
                </a:lnTo>
                <a:lnTo>
                  <a:pt x="63578" y="66369"/>
                </a:lnTo>
                <a:lnTo>
                  <a:pt x="63340" y="66476"/>
                </a:lnTo>
                <a:lnTo>
                  <a:pt x="62504" y="66476"/>
                </a:lnTo>
                <a:lnTo>
                  <a:pt x="62385" y="66582"/>
                </a:lnTo>
                <a:lnTo>
                  <a:pt x="61669" y="66582"/>
                </a:lnTo>
                <a:lnTo>
                  <a:pt x="61550" y="66690"/>
                </a:lnTo>
                <a:lnTo>
                  <a:pt x="60834" y="66690"/>
                </a:lnTo>
                <a:lnTo>
                  <a:pt x="60715" y="66797"/>
                </a:lnTo>
                <a:lnTo>
                  <a:pt x="59761" y="66797"/>
                </a:lnTo>
                <a:lnTo>
                  <a:pt x="59641" y="66904"/>
                </a:lnTo>
                <a:lnTo>
                  <a:pt x="58926" y="66904"/>
                </a:lnTo>
                <a:lnTo>
                  <a:pt x="58806" y="67011"/>
                </a:lnTo>
                <a:lnTo>
                  <a:pt x="57852" y="67011"/>
                </a:lnTo>
                <a:lnTo>
                  <a:pt x="57733" y="67118"/>
                </a:lnTo>
                <a:lnTo>
                  <a:pt x="57017" y="67118"/>
                </a:lnTo>
                <a:lnTo>
                  <a:pt x="56779" y="67225"/>
                </a:lnTo>
                <a:lnTo>
                  <a:pt x="56302" y="67225"/>
                </a:lnTo>
                <a:lnTo>
                  <a:pt x="56182" y="67332"/>
                </a:lnTo>
                <a:lnTo>
                  <a:pt x="55467" y="67332"/>
                </a:lnTo>
                <a:lnTo>
                  <a:pt x="55228" y="67439"/>
                </a:lnTo>
                <a:lnTo>
                  <a:pt x="54512" y="67439"/>
                </a:lnTo>
                <a:lnTo>
                  <a:pt x="54393" y="67546"/>
                </a:lnTo>
                <a:lnTo>
                  <a:pt x="53916" y="67546"/>
                </a:lnTo>
                <a:lnTo>
                  <a:pt x="53677" y="67653"/>
                </a:lnTo>
                <a:lnTo>
                  <a:pt x="53200" y="67653"/>
                </a:lnTo>
                <a:lnTo>
                  <a:pt x="52962" y="67760"/>
                </a:lnTo>
                <a:lnTo>
                  <a:pt x="52485" y="67760"/>
                </a:lnTo>
                <a:lnTo>
                  <a:pt x="52365" y="67867"/>
                </a:lnTo>
                <a:lnTo>
                  <a:pt x="51769" y="67867"/>
                </a:lnTo>
                <a:lnTo>
                  <a:pt x="51650" y="67974"/>
                </a:lnTo>
                <a:lnTo>
                  <a:pt x="51172" y="67974"/>
                </a:lnTo>
                <a:lnTo>
                  <a:pt x="50933" y="68081"/>
                </a:lnTo>
                <a:lnTo>
                  <a:pt x="50457" y="68081"/>
                </a:lnTo>
                <a:lnTo>
                  <a:pt x="50337" y="68188"/>
                </a:lnTo>
                <a:lnTo>
                  <a:pt x="49980" y="68188"/>
                </a:lnTo>
                <a:lnTo>
                  <a:pt x="49860" y="68295"/>
                </a:lnTo>
                <a:lnTo>
                  <a:pt x="49502" y="68295"/>
                </a:lnTo>
                <a:lnTo>
                  <a:pt x="49383" y="68403"/>
                </a:lnTo>
                <a:lnTo>
                  <a:pt x="48787" y="68403"/>
                </a:lnTo>
                <a:lnTo>
                  <a:pt x="48667" y="68509"/>
                </a:lnTo>
                <a:lnTo>
                  <a:pt x="48310" y="68509"/>
                </a:lnTo>
                <a:lnTo>
                  <a:pt x="48190" y="68617"/>
                </a:lnTo>
                <a:lnTo>
                  <a:pt x="47833" y="68617"/>
                </a:lnTo>
                <a:lnTo>
                  <a:pt x="47713" y="68724"/>
                </a:lnTo>
                <a:lnTo>
                  <a:pt x="47355" y="68724"/>
                </a:lnTo>
                <a:lnTo>
                  <a:pt x="47236" y="68830"/>
                </a:lnTo>
                <a:lnTo>
                  <a:pt x="46998" y="68830"/>
                </a:lnTo>
                <a:lnTo>
                  <a:pt x="46878" y="68938"/>
                </a:lnTo>
                <a:lnTo>
                  <a:pt x="46520" y="68938"/>
                </a:lnTo>
                <a:lnTo>
                  <a:pt x="46401" y="69045"/>
                </a:lnTo>
                <a:lnTo>
                  <a:pt x="46043" y="69045"/>
                </a:lnTo>
                <a:lnTo>
                  <a:pt x="45924" y="69152"/>
                </a:lnTo>
                <a:lnTo>
                  <a:pt x="45804" y="69152"/>
                </a:lnTo>
                <a:lnTo>
                  <a:pt x="45566" y="69259"/>
                </a:lnTo>
                <a:lnTo>
                  <a:pt x="45328" y="69259"/>
                </a:lnTo>
                <a:lnTo>
                  <a:pt x="45089" y="69366"/>
                </a:lnTo>
                <a:lnTo>
                  <a:pt x="44969" y="69366"/>
                </a:lnTo>
                <a:lnTo>
                  <a:pt x="44850" y="69473"/>
                </a:lnTo>
                <a:lnTo>
                  <a:pt x="44493" y="69473"/>
                </a:lnTo>
                <a:lnTo>
                  <a:pt x="44373" y="69580"/>
                </a:lnTo>
                <a:lnTo>
                  <a:pt x="44134" y="69580"/>
                </a:lnTo>
                <a:lnTo>
                  <a:pt x="44015" y="69687"/>
                </a:lnTo>
                <a:lnTo>
                  <a:pt x="43896" y="69687"/>
                </a:lnTo>
                <a:lnTo>
                  <a:pt x="43657" y="69794"/>
                </a:lnTo>
                <a:lnTo>
                  <a:pt x="43538" y="69794"/>
                </a:lnTo>
                <a:lnTo>
                  <a:pt x="43419" y="69901"/>
                </a:lnTo>
                <a:lnTo>
                  <a:pt x="43061" y="69901"/>
                </a:lnTo>
                <a:lnTo>
                  <a:pt x="42942" y="70008"/>
                </a:lnTo>
                <a:lnTo>
                  <a:pt x="42822" y="70008"/>
                </a:lnTo>
                <a:lnTo>
                  <a:pt x="42584" y="70115"/>
                </a:lnTo>
                <a:lnTo>
                  <a:pt x="42464" y="70115"/>
                </a:lnTo>
                <a:lnTo>
                  <a:pt x="42346" y="70222"/>
                </a:lnTo>
                <a:lnTo>
                  <a:pt x="42107" y="70222"/>
                </a:lnTo>
                <a:lnTo>
                  <a:pt x="41987" y="70330"/>
                </a:lnTo>
                <a:lnTo>
                  <a:pt x="41868" y="70330"/>
                </a:lnTo>
                <a:lnTo>
                  <a:pt x="41749" y="70436"/>
                </a:lnTo>
                <a:lnTo>
                  <a:pt x="41629" y="70436"/>
                </a:lnTo>
                <a:lnTo>
                  <a:pt x="41391" y="70543"/>
                </a:lnTo>
                <a:lnTo>
                  <a:pt x="41272" y="70543"/>
                </a:lnTo>
                <a:lnTo>
                  <a:pt x="41152" y="70651"/>
                </a:lnTo>
                <a:lnTo>
                  <a:pt x="41033" y="70651"/>
                </a:lnTo>
                <a:lnTo>
                  <a:pt x="40794" y="70757"/>
                </a:lnTo>
                <a:lnTo>
                  <a:pt x="40675" y="70864"/>
                </a:lnTo>
                <a:lnTo>
                  <a:pt x="40556" y="70864"/>
                </a:lnTo>
                <a:lnTo>
                  <a:pt x="40437" y="70972"/>
                </a:lnTo>
                <a:lnTo>
                  <a:pt x="40317" y="70972"/>
                </a:lnTo>
                <a:lnTo>
                  <a:pt x="40198" y="71079"/>
                </a:lnTo>
                <a:lnTo>
                  <a:pt x="39959" y="71079"/>
                </a:lnTo>
                <a:lnTo>
                  <a:pt x="39840" y="71185"/>
                </a:lnTo>
                <a:lnTo>
                  <a:pt x="39721" y="71293"/>
                </a:lnTo>
                <a:lnTo>
                  <a:pt x="39602" y="71293"/>
                </a:lnTo>
                <a:lnTo>
                  <a:pt x="39482" y="71400"/>
                </a:lnTo>
                <a:lnTo>
                  <a:pt x="39363" y="71400"/>
                </a:lnTo>
                <a:lnTo>
                  <a:pt x="39244" y="71506"/>
                </a:lnTo>
                <a:lnTo>
                  <a:pt x="39124" y="71614"/>
                </a:lnTo>
                <a:lnTo>
                  <a:pt x="39005" y="71614"/>
                </a:lnTo>
                <a:lnTo>
                  <a:pt x="38767" y="71721"/>
                </a:lnTo>
                <a:lnTo>
                  <a:pt x="38647" y="71828"/>
                </a:lnTo>
                <a:lnTo>
                  <a:pt x="38528" y="71828"/>
                </a:lnTo>
                <a:lnTo>
                  <a:pt x="38409" y="71935"/>
                </a:lnTo>
                <a:lnTo>
                  <a:pt x="38290" y="72042"/>
                </a:lnTo>
                <a:lnTo>
                  <a:pt x="38170" y="72042"/>
                </a:lnTo>
                <a:lnTo>
                  <a:pt x="38051" y="72149"/>
                </a:lnTo>
                <a:lnTo>
                  <a:pt x="37932" y="72256"/>
                </a:lnTo>
                <a:lnTo>
                  <a:pt x="37812" y="72256"/>
                </a:lnTo>
                <a:lnTo>
                  <a:pt x="37693" y="72363"/>
                </a:lnTo>
                <a:lnTo>
                  <a:pt x="37574" y="72470"/>
                </a:lnTo>
                <a:lnTo>
                  <a:pt x="37455" y="72470"/>
                </a:lnTo>
                <a:lnTo>
                  <a:pt x="37335" y="72577"/>
                </a:lnTo>
                <a:lnTo>
                  <a:pt x="37216" y="72684"/>
                </a:lnTo>
                <a:lnTo>
                  <a:pt x="37097" y="72791"/>
                </a:lnTo>
                <a:lnTo>
                  <a:pt x="36977" y="72791"/>
                </a:lnTo>
                <a:lnTo>
                  <a:pt x="36858" y="72899"/>
                </a:lnTo>
                <a:lnTo>
                  <a:pt x="36739" y="73006"/>
                </a:lnTo>
                <a:lnTo>
                  <a:pt x="36620" y="73112"/>
                </a:lnTo>
                <a:lnTo>
                  <a:pt x="36500" y="73112"/>
                </a:lnTo>
                <a:lnTo>
                  <a:pt x="36381" y="73220"/>
                </a:lnTo>
                <a:lnTo>
                  <a:pt x="36262" y="73327"/>
                </a:lnTo>
                <a:lnTo>
                  <a:pt x="36262" y="73433"/>
                </a:lnTo>
                <a:lnTo>
                  <a:pt x="36142" y="73541"/>
                </a:lnTo>
                <a:lnTo>
                  <a:pt x="36023" y="73541"/>
                </a:lnTo>
                <a:lnTo>
                  <a:pt x="35904" y="73648"/>
                </a:lnTo>
                <a:lnTo>
                  <a:pt x="35546" y="73969"/>
                </a:lnTo>
                <a:lnTo>
                  <a:pt x="35307" y="74183"/>
                </a:lnTo>
                <a:lnTo>
                  <a:pt x="34950" y="74504"/>
                </a:lnTo>
                <a:lnTo>
                  <a:pt x="34830" y="74611"/>
                </a:lnTo>
                <a:lnTo>
                  <a:pt x="34711" y="74718"/>
                </a:lnTo>
                <a:lnTo>
                  <a:pt x="34711" y="74825"/>
                </a:lnTo>
                <a:lnTo>
                  <a:pt x="34353" y="75146"/>
                </a:lnTo>
                <a:lnTo>
                  <a:pt x="34472" y="52131"/>
                </a:lnTo>
                <a:lnTo>
                  <a:pt x="34830" y="52024"/>
                </a:lnTo>
                <a:lnTo>
                  <a:pt x="35188" y="52024"/>
                </a:lnTo>
                <a:lnTo>
                  <a:pt x="35427" y="51917"/>
                </a:lnTo>
                <a:lnTo>
                  <a:pt x="35785" y="51917"/>
                </a:lnTo>
                <a:lnTo>
                  <a:pt x="36142" y="51810"/>
                </a:lnTo>
                <a:lnTo>
                  <a:pt x="36500" y="51810"/>
                </a:lnTo>
                <a:lnTo>
                  <a:pt x="36739" y="51703"/>
                </a:lnTo>
                <a:lnTo>
                  <a:pt x="37097" y="51703"/>
                </a:lnTo>
                <a:lnTo>
                  <a:pt x="37455" y="51596"/>
                </a:lnTo>
                <a:lnTo>
                  <a:pt x="37812" y="51596"/>
                </a:lnTo>
                <a:lnTo>
                  <a:pt x="38051" y="51489"/>
                </a:lnTo>
                <a:lnTo>
                  <a:pt x="38767" y="51489"/>
                </a:lnTo>
                <a:lnTo>
                  <a:pt x="39124" y="51382"/>
                </a:lnTo>
                <a:lnTo>
                  <a:pt x="39363" y="51382"/>
                </a:lnTo>
                <a:lnTo>
                  <a:pt x="39721" y="51275"/>
                </a:lnTo>
                <a:lnTo>
                  <a:pt x="40079" y="51275"/>
                </a:lnTo>
                <a:lnTo>
                  <a:pt x="40437" y="51168"/>
                </a:lnTo>
                <a:lnTo>
                  <a:pt x="41033" y="51168"/>
                </a:lnTo>
                <a:lnTo>
                  <a:pt x="41391" y="51061"/>
                </a:lnTo>
                <a:lnTo>
                  <a:pt x="41629" y="51061"/>
                </a:lnTo>
                <a:lnTo>
                  <a:pt x="41987" y="50954"/>
                </a:lnTo>
                <a:lnTo>
                  <a:pt x="42703" y="50954"/>
                </a:lnTo>
                <a:lnTo>
                  <a:pt x="42942" y="50847"/>
                </a:lnTo>
                <a:lnTo>
                  <a:pt x="43299" y="50847"/>
                </a:lnTo>
                <a:lnTo>
                  <a:pt x="43657" y="50740"/>
                </a:lnTo>
                <a:lnTo>
                  <a:pt x="44254" y="50740"/>
                </a:lnTo>
                <a:lnTo>
                  <a:pt x="44611" y="50633"/>
                </a:lnTo>
                <a:lnTo>
                  <a:pt x="44969" y="50633"/>
                </a:lnTo>
                <a:lnTo>
                  <a:pt x="45208" y="50525"/>
                </a:lnTo>
                <a:lnTo>
                  <a:pt x="45924" y="50525"/>
                </a:lnTo>
                <a:lnTo>
                  <a:pt x="46281" y="50419"/>
                </a:lnTo>
                <a:lnTo>
                  <a:pt x="46878" y="50419"/>
                </a:lnTo>
                <a:lnTo>
                  <a:pt x="47236" y="50311"/>
                </a:lnTo>
                <a:lnTo>
                  <a:pt x="47833" y="50311"/>
                </a:lnTo>
                <a:lnTo>
                  <a:pt x="48190" y="50204"/>
                </a:lnTo>
                <a:lnTo>
                  <a:pt x="48787" y="50204"/>
                </a:lnTo>
                <a:lnTo>
                  <a:pt x="49145" y="50097"/>
                </a:lnTo>
                <a:lnTo>
                  <a:pt x="49741" y="50097"/>
                </a:lnTo>
                <a:lnTo>
                  <a:pt x="50098" y="49990"/>
                </a:lnTo>
                <a:lnTo>
                  <a:pt x="51053" y="49990"/>
                </a:lnTo>
                <a:lnTo>
                  <a:pt x="51411" y="49883"/>
                </a:lnTo>
                <a:lnTo>
                  <a:pt x="52007" y="49883"/>
                </a:lnTo>
                <a:lnTo>
                  <a:pt x="52365" y="49776"/>
                </a:lnTo>
                <a:lnTo>
                  <a:pt x="53319" y="49776"/>
                </a:lnTo>
                <a:lnTo>
                  <a:pt x="53558" y="49669"/>
                </a:lnTo>
                <a:lnTo>
                  <a:pt x="54512" y="49669"/>
                </a:lnTo>
                <a:lnTo>
                  <a:pt x="54870" y="49562"/>
                </a:lnTo>
                <a:lnTo>
                  <a:pt x="55467" y="49562"/>
                </a:lnTo>
                <a:lnTo>
                  <a:pt x="55824" y="49455"/>
                </a:lnTo>
                <a:lnTo>
                  <a:pt x="56779" y="49455"/>
                </a:lnTo>
                <a:lnTo>
                  <a:pt x="57017" y="49348"/>
                </a:lnTo>
                <a:lnTo>
                  <a:pt x="57614" y="49348"/>
                </a:lnTo>
                <a:lnTo>
                  <a:pt x="57971" y="49241"/>
                </a:lnTo>
                <a:lnTo>
                  <a:pt x="58568" y="49241"/>
                </a:lnTo>
                <a:lnTo>
                  <a:pt x="58806" y="49134"/>
                </a:lnTo>
                <a:lnTo>
                  <a:pt x="59403" y="49134"/>
                </a:lnTo>
                <a:lnTo>
                  <a:pt x="59761" y="49027"/>
                </a:lnTo>
                <a:lnTo>
                  <a:pt x="60357" y="49027"/>
                </a:lnTo>
                <a:lnTo>
                  <a:pt x="60596" y="48920"/>
                </a:lnTo>
                <a:lnTo>
                  <a:pt x="61193" y="48920"/>
                </a:lnTo>
                <a:lnTo>
                  <a:pt x="61431" y="48813"/>
                </a:lnTo>
                <a:lnTo>
                  <a:pt x="61789" y="48813"/>
                </a:lnTo>
                <a:lnTo>
                  <a:pt x="62028" y="48706"/>
                </a:lnTo>
                <a:lnTo>
                  <a:pt x="62623" y="48706"/>
                </a:lnTo>
                <a:lnTo>
                  <a:pt x="62862" y="48598"/>
                </a:lnTo>
                <a:lnTo>
                  <a:pt x="63101" y="48598"/>
                </a:lnTo>
                <a:lnTo>
                  <a:pt x="63458" y="48492"/>
                </a:lnTo>
                <a:lnTo>
                  <a:pt x="63936" y="48492"/>
                </a:lnTo>
                <a:lnTo>
                  <a:pt x="64175" y="48385"/>
                </a:lnTo>
                <a:lnTo>
                  <a:pt x="64532" y="48385"/>
                </a:lnTo>
                <a:lnTo>
                  <a:pt x="64771" y="48277"/>
                </a:lnTo>
                <a:lnTo>
                  <a:pt x="65010" y="48277"/>
                </a:lnTo>
                <a:lnTo>
                  <a:pt x="65248" y="48171"/>
                </a:lnTo>
                <a:lnTo>
                  <a:pt x="65606" y="48171"/>
                </a:lnTo>
                <a:lnTo>
                  <a:pt x="65845" y="48064"/>
                </a:lnTo>
                <a:lnTo>
                  <a:pt x="66322" y="48064"/>
                </a:lnTo>
                <a:lnTo>
                  <a:pt x="66560" y="47956"/>
                </a:lnTo>
                <a:lnTo>
                  <a:pt x="66798" y="47956"/>
                </a:lnTo>
                <a:lnTo>
                  <a:pt x="67037" y="47849"/>
                </a:lnTo>
                <a:lnTo>
                  <a:pt x="67395" y="47743"/>
                </a:lnTo>
                <a:lnTo>
                  <a:pt x="67872" y="47743"/>
                </a:lnTo>
                <a:lnTo>
                  <a:pt x="68110" y="47635"/>
                </a:lnTo>
                <a:lnTo>
                  <a:pt x="68349" y="47528"/>
                </a:lnTo>
                <a:lnTo>
                  <a:pt x="68588" y="47528"/>
                </a:lnTo>
                <a:lnTo>
                  <a:pt x="68827" y="47421"/>
                </a:lnTo>
                <a:lnTo>
                  <a:pt x="69065" y="47421"/>
                </a:lnTo>
                <a:lnTo>
                  <a:pt x="69304" y="47314"/>
                </a:lnTo>
                <a:lnTo>
                  <a:pt x="69542" y="47314"/>
                </a:lnTo>
                <a:lnTo>
                  <a:pt x="69780" y="47207"/>
                </a:lnTo>
                <a:lnTo>
                  <a:pt x="70019" y="47207"/>
                </a:lnTo>
                <a:lnTo>
                  <a:pt x="70258" y="47100"/>
                </a:lnTo>
                <a:lnTo>
                  <a:pt x="70377" y="46993"/>
                </a:lnTo>
                <a:lnTo>
                  <a:pt x="70616" y="46993"/>
                </a:lnTo>
                <a:lnTo>
                  <a:pt x="70854" y="46886"/>
                </a:lnTo>
                <a:lnTo>
                  <a:pt x="71093" y="46779"/>
                </a:lnTo>
                <a:lnTo>
                  <a:pt x="71332" y="46779"/>
                </a:lnTo>
                <a:lnTo>
                  <a:pt x="71570" y="46672"/>
                </a:lnTo>
                <a:lnTo>
                  <a:pt x="71689" y="46565"/>
                </a:lnTo>
                <a:lnTo>
                  <a:pt x="71928" y="46565"/>
                </a:lnTo>
                <a:lnTo>
                  <a:pt x="72166" y="46458"/>
                </a:lnTo>
                <a:lnTo>
                  <a:pt x="72405" y="46351"/>
                </a:lnTo>
                <a:lnTo>
                  <a:pt x="72524" y="46351"/>
                </a:lnTo>
                <a:lnTo>
                  <a:pt x="72762" y="46244"/>
                </a:lnTo>
                <a:lnTo>
                  <a:pt x="73001" y="46137"/>
                </a:lnTo>
                <a:lnTo>
                  <a:pt x="73240" y="46137"/>
                </a:lnTo>
                <a:lnTo>
                  <a:pt x="73359" y="46029"/>
                </a:lnTo>
                <a:lnTo>
                  <a:pt x="73598" y="45922"/>
                </a:lnTo>
                <a:lnTo>
                  <a:pt x="73717" y="45816"/>
                </a:lnTo>
                <a:lnTo>
                  <a:pt x="73956" y="45708"/>
                </a:lnTo>
                <a:lnTo>
                  <a:pt x="74194" y="45708"/>
                </a:lnTo>
                <a:lnTo>
                  <a:pt x="74314" y="45601"/>
                </a:lnTo>
                <a:lnTo>
                  <a:pt x="74552" y="45495"/>
                </a:lnTo>
                <a:lnTo>
                  <a:pt x="74671" y="45387"/>
                </a:lnTo>
                <a:lnTo>
                  <a:pt x="74910" y="45387"/>
                </a:lnTo>
                <a:lnTo>
                  <a:pt x="75029" y="45280"/>
                </a:lnTo>
                <a:lnTo>
                  <a:pt x="75268" y="45173"/>
                </a:lnTo>
                <a:lnTo>
                  <a:pt x="75387" y="45066"/>
                </a:lnTo>
                <a:lnTo>
                  <a:pt x="75506" y="44959"/>
                </a:lnTo>
                <a:lnTo>
                  <a:pt x="75745" y="44852"/>
                </a:lnTo>
                <a:lnTo>
                  <a:pt x="75864" y="44745"/>
                </a:lnTo>
                <a:lnTo>
                  <a:pt x="76103" y="44638"/>
                </a:lnTo>
                <a:lnTo>
                  <a:pt x="76222" y="44531"/>
                </a:lnTo>
                <a:lnTo>
                  <a:pt x="76341" y="44531"/>
                </a:lnTo>
                <a:lnTo>
                  <a:pt x="76580" y="44424"/>
                </a:lnTo>
                <a:lnTo>
                  <a:pt x="76938" y="44103"/>
                </a:lnTo>
                <a:lnTo>
                  <a:pt x="77176" y="43995"/>
                </a:lnTo>
                <a:lnTo>
                  <a:pt x="77296" y="43889"/>
                </a:lnTo>
                <a:lnTo>
                  <a:pt x="77415" y="43782"/>
                </a:lnTo>
                <a:lnTo>
                  <a:pt x="77534" y="43674"/>
                </a:lnTo>
                <a:lnTo>
                  <a:pt x="77773" y="43568"/>
                </a:lnTo>
                <a:lnTo>
                  <a:pt x="77892" y="43461"/>
                </a:lnTo>
                <a:lnTo>
                  <a:pt x="78250" y="43139"/>
                </a:lnTo>
                <a:lnTo>
                  <a:pt x="78369" y="42925"/>
                </a:lnTo>
                <a:lnTo>
                  <a:pt x="78488" y="42818"/>
                </a:lnTo>
                <a:lnTo>
                  <a:pt x="78608" y="42711"/>
                </a:lnTo>
                <a:lnTo>
                  <a:pt x="78966" y="42390"/>
                </a:lnTo>
                <a:lnTo>
                  <a:pt x="78966" y="42176"/>
                </a:lnTo>
                <a:lnTo>
                  <a:pt x="79085" y="42068"/>
                </a:lnTo>
                <a:lnTo>
                  <a:pt x="79204" y="41962"/>
                </a:lnTo>
                <a:lnTo>
                  <a:pt x="79323" y="41855"/>
                </a:lnTo>
                <a:lnTo>
                  <a:pt x="79443" y="41641"/>
                </a:lnTo>
                <a:lnTo>
                  <a:pt x="79443" y="41534"/>
                </a:lnTo>
                <a:lnTo>
                  <a:pt x="79562" y="41426"/>
                </a:lnTo>
                <a:lnTo>
                  <a:pt x="79681" y="41213"/>
                </a:lnTo>
                <a:lnTo>
                  <a:pt x="79681" y="41105"/>
                </a:lnTo>
                <a:lnTo>
                  <a:pt x="79801" y="40998"/>
                </a:lnTo>
                <a:lnTo>
                  <a:pt x="79920" y="40784"/>
                </a:lnTo>
                <a:lnTo>
                  <a:pt x="79920" y="40677"/>
                </a:lnTo>
                <a:lnTo>
                  <a:pt x="80039" y="40463"/>
                </a:lnTo>
                <a:lnTo>
                  <a:pt x="80039" y="40356"/>
                </a:lnTo>
                <a:lnTo>
                  <a:pt x="80158" y="40142"/>
                </a:lnTo>
                <a:lnTo>
                  <a:pt x="80158" y="40035"/>
                </a:lnTo>
                <a:lnTo>
                  <a:pt x="80278" y="39821"/>
                </a:lnTo>
                <a:lnTo>
                  <a:pt x="80278" y="39714"/>
                </a:lnTo>
                <a:lnTo>
                  <a:pt x="80397" y="39500"/>
                </a:lnTo>
                <a:lnTo>
                  <a:pt x="80397" y="38965"/>
                </a:lnTo>
                <a:lnTo>
                  <a:pt x="80516" y="38857"/>
                </a:lnTo>
                <a:lnTo>
                  <a:pt x="80516" y="38322"/>
                </a:lnTo>
                <a:lnTo>
                  <a:pt x="80636" y="38108"/>
                </a:lnTo>
                <a:lnTo>
                  <a:pt x="80636" y="34896"/>
                </a:lnTo>
                <a:lnTo>
                  <a:pt x="80516" y="34790"/>
                </a:lnTo>
                <a:lnTo>
                  <a:pt x="80516" y="33612"/>
                </a:lnTo>
                <a:lnTo>
                  <a:pt x="80397" y="33398"/>
                </a:lnTo>
                <a:lnTo>
                  <a:pt x="80397" y="32863"/>
                </a:lnTo>
                <a:lnTo>
                  <a:pt x="80278" y="32649"/>
                </a:lnTo>
                <a:lnTo>
                  <a:pt x="80278" y="32114"/>
                </a:lnTo>
                <a:lnTo>
                  <a:pt x="80158" y="32006"/>
                </a:lnTo>
                <a:lnTo>
                  <a:pt x="80158" y="31685"/>
                </a:lnTo>
                <a:lnTo>
                  <a:pt x="80039" y="31471"/>
                </a:lnTo>
                <a:lnTo>
                  <a:pt x="80039" y="31150"/>
                </a:lnTo>
                <a:lnTo>
                  <a:pt x="79920" y="31043"/>
                </a:lnTo>
                <a:lnTo>
                  <a:pt x="79920" y="30829"/>
                </a:lnTo>
                <a:lnTo>
                  <a:pt x="79801" y="30722"/>
                </a:lnTo>
                <a:lnTo>
                  <a:pt x="79801" y="30401"/>
                </a:lnTo>
                <a:lnTo>
                  <a:pt x="79681" y="30293"/>
                </a:lnTo>
                <a:lnTo>
                  <a:pt x="79681" y="30080"/>
                </a:lnTo>
                <a:lnTo>
                  <a:pt x="79562" y="29972"/>
                </a:lnTo>
                <a:lnTo>
                  <a:pt x="79562" y="29759"/>
                </a:lnTo>
                <a:lnTo>
                  <a:pt x="79443" y="29651"/>
                </a:lnTo>
                <a:lnTo>
                  <a:pt x="79443" y="29544"/>
                </a:lnTo>
                <a:lnTo>
                  <a:pt x="79323" y="29330"/>
                </a:lnTo>
                <a:lnTo>
                  <a:pt x="79323" y="29223"/>
                </a:lnTo>
                <a:lnTo>
                  <a:pt x="79204" y="29116"/>
                </a:lnTo>
                <a:lnTo>
                  <a:pt x="79085" y="29009"/>
                </a:lnTo>
                <a:lnTo>
                  <a:pt x="79085" y="28795"/>
                </a:lnTo>
                <a:lnTo>
                  <a:pt x="78966" y="28688"/>
                </a:lnTo>
                <a:lnTo>
                  <a:pt x="78966" y="28581"/>
                </a:lnTo>
                <a:lnTo>
                  <a:pt x="78846" y="28474"/>
                </a:lnTo>
                <a:lnTo>
                  <a:pt x="78727" y="28367"/>
                </a:lnTo>
                <a:lnTo>
                  <a:pt x="78727" y="28260"/>
                </a:lnTo>
                <a:lnTo>
                  <a:pt x="78608" y="28045"/>
                </a:lnTo>
                <a:lnTo>
                  <a:pt x="78488" y="27938"/>
                </a:lnTo>
                <a:lnTo>
                  <a:pt x="78488" y="27832"/>
                </a:lnTo>
                <a:lnTo>
                  <a:pt x="78369" y="27724"/>
                </a:lnTo>
                <a:lnTo>
                  <a:pt x="78250" y="27617"/>
                </a:lnTo>
                <a:lnTo>
                  <a:pt x="78250" y="27511"/>
                </a:lnTo>
                <a:lnTo>
                  <a:pt x="78131" y="27403"/>
                </a:lnTo>
                <a:lnTo>
                  <a:pt x="78011" y="27296"/>
                </a:lnTo>
                <a:lnTo>
                  <a:pt x="78011" y="27189"/>
                </a:lnTo>
                <a:lnTo>
                  <a:pt x="77892" y="26975"/>
                </a:lnTo>
                <a:lnTo>
                  <a:pt x="77773" y="26868"/>
                </a:lnTo>
                <a:lnTo>
                  <a:pt x="77653" y="26761"/>
                </a:lnTo>
                <a:lnTo>
                  <a:pt x="77653" y="26654"/>
                </a:lnTo>
                <a:lnTo>
                  <a:pt x="77534" y="26547"/>
                </a:lnTo>
                <a:lnTo>
                  <a:pt x="77176" y="26226"/>
                </a:lnTo>
                <a:lnTo>
                  <a:pt x="77176" y="26119"/>
                </a:lnTo>
                <a:lnTo>
                  <a:pt x="77057" y="26119"/>
                </a:lnTo>
                <a:lnTo>
                  <a:pt x="76938" y="26011"/>
                </a:lnTo>
                <a:lnTo>
                  <a:pt x="76580" y="25690"/>
                </a:lnTo>
                <a:lnTo>
                  <a:pt x="76580" y="25584"/>
                </a:lnTo>
                <a:lnTo>
                  <a:pt x="76461" y="25477"/>
                </a:lnTo>
                <a:lnTo>
                  <a:pt x="76341" y="25369"/>
                </a:lnTo>
                <a:lnTo>
                  <a:pt x="76222" y="25262"/>
                </a:lnTo>
                <a:lnTo>
                  <a:pt x="76103" y="25155"/>
                </a:lnTo>
                <a:lnTo>
                  <a:pt x="75984" y="25155"/>
                </a:lnTo>
                <a:lnTo>
                  <a:pt x="75626" y="24834"/>
                </a:lnTo>
                <a:lnTo>
                  <a:pt x="75506" y="24727"/>
                </a:lnTo>
                <a:lnTo>
                  <a:pt x="75387" y="24727"/>
                </a:lnTo>
                <a:lnTo>
                  <a:pt x="75268" y="24620"/>
                </a:lnTo>
                <a:lnTo>
                  <a:pt x="75268" y="24513"/>
                </a:lnTo>
                <a:lnTo>
                  <a:pt x="75149" y="24406"/>
                </a:lnTo>
                <a:lnTo>
                  <a:pt x="75029" y="24406"/>
                </a:lnTo>
                <a:lnTo>
                  <a:pt x="74671" y="24085"/>
                </a:lnTo>
                <a:lnTo>
                  <a:pt x="74552" y="24085"/>
                </a:lnTo>
                <a:lnTo>
                  <a:pt x="74433" y="23978"/>
                </a:lnTo>
                <a:lnTo>
                  <a:pt x="74194" y="23871"/>
                </a:lnTo>
                <a:lnTo>
                  <a:pt x="74075" y="23871"/>
                </a:lnTo>
                <a:lnTo>
                  <a:pt x="73956" y="23763"/>
                </a:lnTo>
                <a:lnTo>
                  <a:pt x="73836" y="23657"/>
                </a:lnTo>
                <a:lnTo>
                  <a:pt x="73717" y="23657"/>
                </a:lnTo>
                <a:lnTo>
                  <a:pt x="73598" y="23550"/>
                </a:lnTo>
                <a:lnTo>
                  <a:pt x="73479" y="23442"/>
                </a:lnTo>
                <a:lnTo>
                  <a:pt x="73359" y="23442"/>
                </a:lnTo>
                <a:lnTo>
                  <a:pt x="73240" y="23335"/>
                </a:lnTo>
                <a:lnTo>
                  <a:pt x="73121" y="23335"/>
                </a:lnTo>
                <a:lnTo>
                  <a:pt x="73001" y="23229"/>
                </a:lnTo>
                <a:lnTo>
                  <a:pt x="72762" y="23121"/>
                </a:lnTo>
                <a:lnTo>
                  <a:pt x="72644" y="23121"/>
                </a:lnTo>
                <a:lnTo>
                  <a:pt x="72524" y="23014"/>
                </a:lnTo>
                <a:lnTo>
                  <a:pt x="72405" y="23014"/>
                </a:lnTo>
                <a:lnTo>
                  <a:pt x="72286" y="22908"/>
                </a:lnTo>
                <a:lnTo>
                  <a:pt x="72166" y="22908"/>
                </a:lnTo>
                <a:lnTo>
                  <a:pt x="72047" y="22800"/>
                </a:lnTo>
                <a:lnTo>
                  <a:pt x="71809" y="22800"/>
                </a:lnTo>
                <a:lnTo>
                  <a:pt x="71689" y="22693"/>
                </a:lnTo>
                <a:lnTo>
                  <a:pt x="71570" y="22693"/>
                </a:lnTo>
                <a:lnTo>
                  <a:pt x="71451" y="22586"/>
                </a:lnTo>
                <a:lnTo>
                  <a:pt x="71212" y="22586"/>
                </a:lnTo>
                <a:lnTo>
                  <a:pt x="71093" y="22479"/>
                </a:lnTo>
                <a:lnTo>
                  <a:pt x="70974" y="22479"/>
                </a:lnTo>
                <a:lnTo>
                  <a:pt x="70854" y="22372"/>
                </a:lnTo>
                <a:lnTo>
                  <a:pt x="70735" y="22372"/>
                </a:lnTo>
                <a:lnTo>
                  <a:pt x="70497" y="22265"/>
                </a:lnTo>
                <a:lnTo>
                  <a:pt x="70377" y="22265"/>
                </a:lnTo>
                <a:lnTo>
                  <a:pt x="70258" y="22158"/>
                </a:lnTo>
                <a:lnTo>
                  <a:pt x="69900" y="22158"/>
                </a:lnTo>
                <a:lnTo>
                  <a:pt x="69780" y="22051"/>
                </a:lnTo>
                <a:lnTo>
                  <a:pt x="69423" y="22051"/>
                </a:lnTo>
                <a:lnTo>
                  <a:pt x="69304" y="21944"/>
                </a:lnTo>
                <a:lnTo>
                  <a:pt x="69184" y="21944"/>
                </a:lnTo>
                <a:lnTo>
                  <a:pt x="69065" y="21837"/>
                </a:lnTo>
                <a:lnTo>
                  <a:pt x="68588" y="21837"/>
                </a:lnTo>
                <a:lnTo>
                  <a:pt x="68349" y="21730"/>
                </a:lnTo>
                <a:lnTo>
                  <a:pt x="68110" y="21730"/>
                </a:lnTo>
                <a:lnTo>
                  <a:pt x="67872" y="21623"/>
                </a:lnTo>
                <a:lnTo>
                  <a:pt x="67514" y="21623"/>
                </a:lnTo>
                <a:lnTo>
                  <a:pt x="67395" y="21516"/>
                </a:lnTo>
                <a:lnTo>
                  <a:pt x="66798" y="21516"/>
                </a:lnTo>
                <a:lnTo>
                  <a:pt x="66560" y="21409"/>
                </a:lnTo>
                <a:lnTo>
                  <a:pt x="65845" y="21409"/>
                </a:lnTo>
                <a:lnTo>
                  <a:pt x="65725" y="21302"/>
                </a:lnTo>
                <a:lnTo>
                  <a:pt x="64890" y="21302"/>
                </a:lnTo>
                <a:lnTo>
                  <a:pt x="64651" y="21195"/>
                </a:lnTo>
                <a:lnTo>
                  <a:pt x="63816" y="21195"/>
                </a:lnTo>
                <a:lnTo>
                  <a:pt x="63578" y="21087"/>
                </a:lnTo>
                <a:lnTo>
                  <a:pt x="62146" y="21087"/>
                </a:lnTo>
                <a:lnTo>
                  <a:pt x="62028" y="20981"/>
                </a:lnTo>
                <a:lnTo>
                  <a:pt x="58926" y="20981"/>
                </a:lnTo>
                <a:lnTo>
                  <a:pt x="58806" y="20873"/>
                </a:lnTo>
                <a:lnTo>
                  <a:pt x="57137" y="20873"/>
                </a:lnTo>
                <a:lnTo>
                  <a:pt x="56779" y="20981"/>
                </a:lnTo>
                <a:lnTo>
                  <a:pt x="54632" y="20981"/>
                </a:lnTo>
                <a:lnTo>
                  <a:pt x="54274" y="21087"/>
                </a:lnTo>
                <a:lnTo>
                  <a:pt x="53558" y="21087"/>
                </a:lnTo>
                <a:lnTo>
                  <a:pt x="53080" y="21195"/>
                </a:lnTo>
                <a:lnTo>
                  <a:pt x="52723" y="21195"/>
                </a:lnTo>
                <a:lnTo>
                  <a:pt x="52365" y="21302"/>
                </a:lnTo>
                <a:lnTo>
                  <a:pt x="52007" y="21302"/>
                </a:lnTo>
                <a:lnTo>
                  <a:pt x="51650" y="21409"/>
                </a:lnTo>
                <a:lnTo>
                  <a:pt x="51292" y="21409"/>
                </a:lnTo>
                <a:lnTo>
                  <a:pt x="50933" y="21516"/>
                </a:lnTo>
                <a:lnTo>
                  <a:pt x="50576" y="21516"/>
                </a:lnTo>
                <a:lnTo>
                  <a:pt x="50218" y="21623"/>
                </a:lnTo>
                <a:lnTo>
                  <a:pt x="49860" y="21730"/>
                </a:lnTo>
                <a:lnTo>
                  <a:pt x="49502" y="21730"/>
                </a:lnTo>
                <a:lnTo>
                  <a:pt x="49145" y="21837"/>
                </a:lnTo>
                <a:lnTo>
                  <a:pt x="48787" y="21944"/>
                </a:lnTo>
                <a:lnTo>
                  <a:pt x="48428" y="22051"/>
                </a:lnTo>
                <a:lnTo>
                  <a:pt x="48071" y="22051"/>
                </a:lnTo>
                <a:lnTo>
                  <a:pt x="47833" y="22158"/>
                </a:lnTo>
                <a:lnTo>
                  <a:pt x="46759" y="22479"/>
                </a:lnTo>
                <a:lnTo>
                  <a:pt x="46520" y="22586"/>
                </a:lnTo>
                <a:lnTo>
                  <a:pt x="46163" y="22693"/>
                </a:lnTo>
                <a:lnTo>
                  <a:pt x="45924" y="22800"/>
                </a:lnTo>
                <a:lnTo>
                  <a:pt x="45566" y="22908"/>
                </a:lnTo>
                <a:lnTo>
                  <a:pt x="45328" y="23014"/>
                </a:lnTo>
                <a:lnTo>
                  <a:pt x="44969" y="23121"/>
                </a:lnTo>
                <a:lnTo>
                  <a:pt x="44731" y="23229"/>
                </a:lnTo>
                <a:lnTo>
                  <a:pt x="44373" y="23442"/>
                </a:lnTo>
                <a:lnTo>
                  <a:pt x="44134" y="23550"/>
                </a:lnTo>
                <a:lnTo>
                  <a:pt x="43896" y="23657"/>
                </a:lnTo>
                <a:lnTo>
                  <a:pt x="43538" y="23871"/>
                </a:lnTo>
                <a:lnTo>
                  <a:pt x="43299" y="23978"/>
                </a:lnTo>
                <a:lnTo>
                  <a:pt x="43061" y="24085"/>
                </a:lnTo>
                <a:lnTo>
                  <a:pt x="42822" y="24299"/>
                </a:lnTo>
                <a:lnTo>
                  <a:pt x="42464" y="24406"/>
                </a:lnTo>
                <a:lnTo>
                  <a:pt x="42226" y="24620"/>
                </a:lnTo>
                <a:lnTo>
                  <a:pt x="41987" y="24727"/>
                </a:lnTo>
                <a:lnTo>
                  <a:pt x="41749" y="24941"/>
                </a:lnTo>
                <a:lnTo>
                  <a:pt x="41511" y="25048"/>
                </a:lnTo>
                <a:lnTo>
                  <a:pt x="41272" y="25262"/>
                </a:lnTo>
                <a:lnTo>
                  <a:pt x="41033" y="25369"/>
                </a:lnTo>
                <a:lnTo>
                  <a:pt x="40317" y="26011"/>
                </a:lnTo>
                <a:lnTo>
                  <a:pt x="39721" y="26547"/>
                </a:lnTo>
                <a:lnTo>
                  <a:pt x="39482" y="26761"/>
                </a:lnTo>
                <a:lnTo>
                  <a:pt x="39363" y="26975"/>
                </a:lnTo>
                <a:lnTo>
                  <a:pt x="39124" y="27189"/>
                </a:lnTo>
                <a:lnTo>
                  <a:pt x="38886" y="27403"/>
                </a:lnTo>
                <a:lnTo>
                  <a:pt x="38767" y="27617"/>
                </a:lnTo>
                <a:lnTo>
                  <a:pt x="38528" y="27938"/>
                </a:lnTo>
                <a:lnTo>
                  <a:pt x="38409" y="28153"/>
                </a:lnTo>
                <a:lnTo>
                  <a:pt x="38170" y="28367"/>
                </a:lnTo>
                <a:lnTo>
                  <a:pt x="38051" y="28581"/>
                </a:lnTo>
                <a:lnTo>
                  <a:pt x="37812" y="28902"/>
                </a:lnTo>
                <a:lnTo>
                  <a:pt x="37693" y="29116"/>
                </a:lnTo>
                <a:lnTo>
                  <a:pt x="37574" y="29330"/>
                </a:lnTo>
                <a:lnTo>
                  <a:pt x="37335" y="29651"/>
                </a:lnTo>
                <a:lnTo>
                  <a:pt x="37216" y="29865"/>
                </a:lnTo>
                <a:lnTo>
                  <a:pt x="37097" y="30187"/>
                </a:lnTo>
                <a:lnTo>
                  <a:pt x="36977" y="30508"/>
                </a:lnTo>
                <a:lnTo>
                  <a:pt x="36858" y="30722"/>
                </a:lnTo>
                <a:lnTo>
                  <a:pt x="36739" y="31043"/>
                </a:lnTo>
                <a:lnTo>
                  <a:pt x="36500" y="31364"/>
                </a:lnTo>
                <a:lnTo>
                  <a:pt x="36381" y="31578"/>
                </a:lnTo>
                <a:lnTo>
                  <a:pt x="36262" y="31899"/>
                </a:lnTo>
                <a:lnTo>
                  <a:pt x="36142" y="32220"/>
                </a:lnTo>
                <a:lnTo>
                  <a:pt x="36142" y="32541"/>
                </a:lnTo>
                <a:lnTo>
                  <a:pt x="36023" y="32863"/>
                </a:lnTo>
                <a:lnTo>
                  <a:pt x="35665" y="33826"/>
                </a:lnTo>
                <a:lnTo>
                  <a:pt x="35546" y="34147"/>
                </a:lnTo>
                <a:lnTo>
                  <a:pt x="35546" y="34468"/>
                </a:lnTo>
                <a:lnTo>
                  <a:pt x="35427" y="34790"/>
                </a:lnTo>
                <a:lnTo>
                  <a:pt x="35307" y="35217"/>
                </a:lnTo>
                <a:lnTo>
                  <a:pt x="35307" y="35539"/>
                </a:lnTo>
                <a:lnTo>
                  <a:pt x="35188" y="35860"/>
                </a:lnTo>
                <a:lnTo>
                  <a:pt x="35188" y="36288"/>
                </a:lnTo>
                <a:lnTo>
                  <a:pt x="35069" y="36610"/>
                </a:lnTo>
                <a:lnTo>
                  <a:pt x="35069" y="37038"/>
                </a:lnTo>
                <a:lnTo>
                  <a:pt x="34950" y="37359"/>
                </a:lnTo>
                <a:lnTo>
                  <a:pt x="34950" y="37787"/>
                </a:lnTo>
                <a:lnTo>
                  <a:pt x="34830" y="38108"/>
                </a:lnTo>
                <a:lnTo>
                  <a:pt x="0" y="38108"/>
                </a:lnTo>
                <a:lnTo>
                  <a:pt x="0" y="37252"/>
                </a:lnTo>
                <a:lnTo>
                  <a:pt x="118" y="36716"/>
                </a:lnTo>
                <a:lnTo>
                  <a:pt x="118" y="36288"/>
                </a:lnTo>
                <a:lnTo>
                  <a:pt x="238" y="35860"/>
                </a:lnTo>
                <a:lnTo>
                  <a:pt x="238" y="35004"/>
                </a:lnTo>
                <a:lnTo>
                  <a:pt x="357" y="34575"/>
                </a:lnTo>
                <a:lnTo>
                  <a:pt x="476" y="34147"/>
                </a:lnTo>
                <a:lnTo>
                  <a:pt x="476" y="33719"/>
                </a:lnTo>
                <a:lnTo>
                  <a:pt x="595" y="33291"/>
                </a:lnTo>
                <a:lnTo>
                  <a:pt x="595" y="32863"/>
                </a:lnTo>
                <a:lnTo>
                  <a:pt x="715" y="32435"/>
                </a:lnTo>
                <a:lnTo>
                  <a:pt x="834" y="32006"/>
                </a:lnTo>
                <a:lnTo>
                  <a:pt x="834" y="31578"/>
                </a:lnTo>
                <a:lnTo>
                  <a:pt x="953" y="31150"/>
                </a:lnTo>
                <a:lnTo>
                  <a:pt x="1073" y="30829"/>
                </a:lnTo>
                <a:lnTo>
                  <a:pt x="1192" y="30401"/>
                </a:lnTo>
                <a:lnTo>
                  <a:pt x="1311" y="29972"/>
                </a:lnTo>
                <a:lnTo>
                  <a:pt x="1430" y="29544"/>
                </a:lnTo>
                <a:lnTo>
                  <a:pt x="1550" y="29223"/>
                </a:lnTo>
                <a:lnTo>
                  <a:pt x="1669" y="28795"/>
                </a:lnTo>
                <a:lnTo>
                  <a:pt x="1788" y="28474"/>
                </a:lnTo>
                <a:lnTo>
                  <a:pt x="1908" y="28045"/>
                </a:lnTo>
                <a:lnTo>
                  <a:pt x="2027" y="27617"/>
                </a:lnTo>
                <a:lnTo>
                  <a:pt x="2146" y="27296"/>
                </a:lnTo>
                <a:lnTo>
                  <a:pt x="2265" y="26868"/>
                </a:lnTo>
                <a:lnTo>
                  <a:pt x="2385" y="26547"/>
                </a:lnTo>
                <a:lnTo>
                  <a:pt x="2504" y="26226"/>
                </a:lnTo>
                <a:lnTo>
                  <a:pt x="2743" y="25798"/>
                </a:lnTo>
                <a:lnTo>
                  <a:pt x="2862" y="25477"/>
                </a:lnTo>
                <a:lnTo>
                  <a:pt x="2982" y="25048"/>
                </a:lnTo>
                <a:lnTo>
                  <a:pt x="3220" y="24727"/>
                </a:lnTo>
                <a:lnTo>
                  <a:pt x="3339" y="24406"/>
                </a:lnTo>
                <a:lnTo>
                  <a:pt x="3578" y="24085"/>
                </a:lnTo>
                <a:lnTo>
                  <a:pt x="3697" y="23657"/>
                </a:lnTo>
                <a:lnTo>
                  <a:pt x="3817" y="23335"/>
                </a:lnTo>
                <a:lnTo>
                  <a:pt x="4055" y="23014"/>
                </a:lnTo>
                <a:lnTo>
                  <a:pt x="4293" y="22693"/>
                </a:lnTo>
                <a:lnTo>
                  <a:pt x="4413" y="22372"/>
                </a:lnTo>
                <a:lnTo>
                  <a:pt x="4652" y="22051"/>
                </a:lnTo>
                <a:lnTo>
                  <a:pt x="4770" y="21730"/>
                </a:lnTo>
                <a:lnTo>
                  <a:pt x="5486" y="20766"/>
                </a:lnTo>
                <a:lnTo>
                  <a:pt x="5605" y="20445"/>
                </a:lnTo>
                <a:lnTo>
                  <a:pt x="5844" y="20124"/>
                </a:lnTo>
                <a:lnTo>
                  <a:pt x="6082" y="19803"/>
                </a:lnTo>
                <a:lnTo>
                  <a:pt x="6321" y="19482"/>
                </a:lnTo>
                <a:lnTo>
                  <a:pt x="6560" y="19268"/>
                </a:lnTo>
                <a:lnTo>
                  <a:pt x="6799" y="18947"/>
                </a:lnTo>
                <a:lnTo>
                  <a:pt x="7037" y="18626"/>
                </a:lnTo>
                <a:lnTo>
                  <a:pt x="7275" y="18305"/>
                </a:lnTo>
                <a:lnTo>
                  <a:pt x="7514" y="18090"/>
                </a:lnTo>
                <a:lnTo>
                  <a:pt x="7752" y="17769"/>
                </a:lnTo>
                <a:lnTo>
                  <a:pt x="7991" y="17448"/>
                </a:lnTo>
                <a:lnTo>
                  <a:pt x="8230" y="17234"/>
                </a:lnTo>
                <a:lnTo>
                  <a:pt x="8469" y="16912"/>
                </a:lnTo>
                <a:lnTo>
                  <a:pt x="8707" y="16591"/>
                </a:lnTo>
                <a:lnTo>
                  <a:pt x="8946" y="16378"/>
                </a:lnTo>
                <a:lnTo>
                  <a:pt x="9304" y="16057"/>
                </a:lnTo>
                <a:lnTo>
                  <a:pt x="9542" y="15842"/>
                </a:lnTo>
                <a:lnTo>
                  <a:pt x="9781" y="15521"/>
                </a:lnTo>
                <a:lnTo>
                  <a:pt x="10019" y="15307"/>
                </a:lnTo>
                <a:lnTo>
                  <a:pt x="10258" y="14986"/>
                </a:lnTo>
                <a:lnTo>
                  <a:pt x="10616" y="14772"/>
                </a:lnTo>
                <a:lnTo>
                  <a:pt x="10854" y="14557"/>
                </a:lnTo>
                <a:lnTo>
                  <a:pt x="11093" y="14236"/>
                </a:lnTo>
                <a:lnTo>
                  <a:pt x="11451" y="14022"/>
                </a:lnTo>
                <a:lnTo>
                  <a:pt x="11689" y="13808"/>
                </a:lnTo>
                <a:lnTo>
                  <a:pt x="11928" y="13487"/>
                </a:lnTo>
                <a:lnTo>
                  <a:pt x="12286" y="13273"/>
                </a:lnTo>
                <a:lnTo>
                  <a:pt x="13121" y="12524"/>
                </a:lnTo>
                <a:lnTo>
                  <a:pt x="13478" y="12309"/>
                </a:lnTo>
                <a:lnTo>
                  <a:pt x="13717" y="12096"/>
                </a:lnTo>
                <a:lnTo>
                  <a:pt x="14075" y="11881"/>
                </a:lnTo>
                <a:lnTo>
                  <a:pt x="14313" y="11667"/>
                </a:lnTo>
                <a:lnTo>
                  <a:pt x="14671" y="11454"/>
                </a:lnTo>
                <a:lnTo>
                  <a:pt x="14910" y="11132"/>
                </a:lnTo>
                <a:lnTo>
                  <a:pt x="15268" y="10918"/>
                </a:lnTo>
                <a:lnTo>
                  <a:pt x="15625" y="10704"/>
                </a:lnTo>
                <a:lnTo>
                  <a:pt x="15864" y="10490"/>
                </a:lnTo>
                <a:lnTo>
                  <a:pt x="16222" y="10276"/>
                </a:lnTo>
                <a:lnTo>
                  <a:pt x="16580" y="10062"/>
                </a:lnTo>
                <a:lnTo>
                  <a:pt x="16818" y="9848"/>
                </a:lnTo>
                <a:lnTo>
                  <a:pt x="17176" y="9740"/>
                </a:lnTo>
                <a:lnTo>
                  <a:pt x="17534" y="9527"/>
                </a:lnTo>
                <a:lnTo>
                  <a:pt x="17892" y="9312"/>
                </a:lnTo>
                <a:lnTo>
                  <a:pt x="18130" y="9098"/>
                </a:lnTo>
                <a:lnTo>
                  <a:pt x="18488" y="8884"/>
                </a:lnTo>
                <a:lnTo>
                  <a:pt x="18846" y="8670"/>
                </a:lnTo>
                <a:lnTo>
                  <a:pt x="19204" y="8563"/>
                </a:lnTo>
                <a:lnTo>
                  <a:pt x="19562" y="8349"/>
                </a:lnTo>
                <a:lnTo>
                  <a:pt x="19920" y="8135"/>
                </a:lnTo>
                <a:lnTo>
                  <a:pt x="20277" y="7921"/>
                </a:lnTo>
                <a:lnTo>
                  <a:pt x="20635" y="7814"/>
                </a:lnTo>
                <a:lnTo>
                  <a:pt x="20993" y="7600"/>
                </a:lnTo>
                <a:lnTo>
                  <a:pt x="21351" y="7385"/>
                </a:lnTo>
                <a:lnTo>
                  <a:pt x="21709" y="7278"/>
                </a:lnTo>
                <a:lnTo>
                  <a:pt x="22067" y="7064"/>
                </a:lnTo>
                <a:lnTo>
                  <a:pt x="22425" y="6850"/>
                </a:lnTo>
                <a:lnTo>
                  <a:pt x="22782" y="6743"/>
                </a:lnTo>
                <a:lnTo>
                  <a:pt x="23140" y="6529"/>
                </a:lnTo>
                <a:lnTo>
                  <a:pt x="23499" y="6422"/>
                </a:lnTo>
                <a:lnTo>
                  <a:pt x="23856" y="6208"/>
                </a:lnTo>
                <a:lnTo>
                  <a:pt x="24214" y="6101"/>
                </a:lnTo>
                <a:lnTo>
                  <a:pt x="24572" y="5887"/>
                </a:lnTo>
                <a:lnTo>
                  <a:pt x="24929" y="5779"/>
                </a:lnTo>
                <a:lnTo>
                  <a:pt x="25287" y="5673"/>
                </a:lnTo>
                <a:lnTo>
                  <a:pt x="25646" y="5458"/>
                </a:lnTo>
                <a:lnTo>
                  <a:pt x="26122" y="5352"/>
                </a:lnTo>
                <a:lnTo>
                  <a:pt x="26481" y="5137"/>
                </a:lnTo>
                <a:lnTo>
                  <a:pt x="26838" y="5030"/>
                </a:lnTo>
                <a:lnTo>
                  <a:pt x="27196" y="4924"/>
                </a:lnTo>
                <a:lnTo>
                  <a:pt x="27554" y="4709"/>
                </a:lnTo>
                <a:lnTo>
                  <a:pt x="28031" y="4602"/>
                </a:lnTo>
                <a:lnTo>
                  <a:pt x="28389" y="4495"/>
                </a:lnTo>
                <a:lnTo>
                  <a:pt x="28747" y="4388"/>
                </a:lnTo>
                <a:lnTo>
                  <a:pt x="29224" y="4174"/>
                </a:lnTo>
                <a:lnTo>
                  <a:pt x="29581" y="4067"/>
                </a:lnTo>
                <a:lnTo>
                  <a:pt x="29940" y="3960"/>
                </a:lnTo>
                <a:lnTo>
                  <a:pt x="30298" y="3853"/>
                </a:lnTo>
                <a:lnTo>
                  <a:pt x="30775" y="3746"/>
                </a:lnTo>
                <a:lnTo>
                  <a:pt x="31133" y="3639"/>
                </a:lnTo>
                <a:lnTo>
                  <a:pt x="31610" y="3532"/>
                </a:lnTo>
                <a:lnTo>
                  <a:pt x="31968" y="3425"/>
                </a:lnTo>
                <a:lnTo>
                  <a:pt x="32325" y="3211"/>
                </a:lnTo>
                <a:lnTo>
                  <a:pt x="32803" y="3103"/>
                </a:lnTo>
                <a:lnTo>
                  <a:pt x="33160" y="2997"/>
                </a:lnTo>
                <a:lnTo>
                  <a:pt x="33638" y="2889"/>
                </a:lnTo>
                <a:lnTo>
                  <a:pt x="33995" y="2782"/>
                </a:lnTo>
                <a:lnTo>
                  <a:pt x="34472" y="2676"/>
                </a:lnTo>
                <a:lnTo>
                  <a:pt x="34830" y="2676"/>
                </a:lnTo>
                <a:lnTo>
                  <a:pt x="35307" y="2568"/>
                </a:lnTo>
                <a:lnTo>
                  <a:pt x="35665" y="2461"/>
                </a:lnTo>
                <a:lnTo>
                  <a:pt x="36142" y="2354"/>
                </a:lnTo>
                <a:lnTo>
                  <a:pt x="36500" y="2247"/>
                </a:lnTo>
                <a:lnTo>
                  <a:pt x="36977" y="2140"/>
                </a:lnTo>
                <a:lnTo>
                  <a:pt x="37335" y="2033"/>
                </a:lnTo>
                <a:lnTo>
                  <a:pt x="37812" y="2033"/>
                </a:lnTo>
                <a:lnTo>
                  <a:pt x="38290" y="1926"/>
                </a:lnTo>
                <a:lnTo>
                  <a:pt x="38647" y="1819"/>
                </a:lnTo>
                <a:lnTo>
                  <a:pt x="39124" y="1712"/>
                </a:lnTo>
                <a:lnTo>
                  <a:pt x="39602" y="1712"/>
                </a:lnTo>
                <a:lnTo>
                  <a:pt x="39959" y="1605"/>
                </a:lnTo>
                <a:lnTo>
                  <a:pt x="40437" y="1498"/>
                </a:lnTo>
                <a:lnTo>
                  <a:pt x="40914" y="1498"/>
                </a:lnTo>
                <a:lnTo>
                  <a:pt x="41272" y="1391"/>
                </a:lnTo>
                <a:lnTo>
                  <a:pt x="41749" y="1284"/>
                </a:lnTo>
                <a:lnTo>
                  <a:pt x="42226" y="1284"/>
                </a:lnTo>
                <a:lnTo>
                  <a:pt x="42584" y="1176"/>
                </a:lnTo>
                <a:lnTo>
                  <a:pt x="43061" y="1176"/>
                </a:lnTo>
                <a:lnTo>
                  <a:pt x="43538" y="1070"/>
                </a:lnTo>
                <a:lnTo>
                  <a:pt x="43896" y="1070"/>
                </a:lnTo>
                <a:lnTo>
                  <a:pt x="44373" y="963"/>
                </a:lnTo>
                <a:lnTo>
                  <a:pt x="44850" y="855"/>
                </a:lnTo>
                <a:lnTo>
                  <a:pt x="45208" y="855"/>
                </a:lnTo>
                <a:lnTo>
                  <a:pt x="45685" y="749"/>
                </a:lnTo>
                <a:lnTo>
                  <a:pt x="46520" y="749"/>
                </a:lnTo>
                <a:lnTo>
                  <a:pt x="46998" y="642"/>
                </a:lnTo>
                <a:lnTo>
                  <a:pt x="47475" y="642"/>
                </a:lnTo>
                <a:lnTo>
                  <a:pt x="47833" y="534"/>
                </a:lnTo>
                <a:lnTo>
                  <a:pt x="48310" y="534"/>
                </a:lnTo>
                <a:lnTo>
                  <a:pt x="48787" y="427"/>
                </a:lnTo>
                <a:lnTo>
                  <a:pt x="49622" y="427"/>
                </a:lnTo>
                <a:lnTo>
                  <a:pt x="50098" y="321"/>
                </a:lnTo>
                <a:lnTo>
                  <a:pt x="50933" y="321"/>
                </a:lnTo>
                <a:lnTo>
                  <a:pt x="51411" y="213"/>
                </a:lnTo>
                <a:lnTo>
                  <a:pt x="52723" y="213"/>
                </a:lnTo>
                <a:lnTo>
                  <a:pt x="53080" y="106"/>
                </a:lnTo>
                <a:lnTo>
                  <a:pt x="54870" y="106"/>
                </a:lnTo>
                <a:lnTo>
                  <a:pt x="55347" y="0"/>
                </a:lnTo>
                <a:lnTo>
                  <a:pt x="64532" y="0"/>
                </a:lnTo>
                <a:lnTo>
                  <a:pt x="64890" y="106"/>
                </a:lnTo>
                <a:lnTo>
                  <a:pt x="67395" y="106"/>
                </a:lnTo>
                <a:lnTo>
                  <a:pt x="67753" y="213"/>
                </a:lnTo>
                <a:lnTo>
                  <a:pt x="68945" y="213"/>
                </a:lnTo>
                <a:lnTo>
                  <a:pt x="69423" y="321"/>
                </a:lnTo>
                <a:lnTo>
                  <a:pt x="70616" y="321"/>
                </a:lnTo>
                <a:lnTo>
                  <a:pt x="70974" y="427"/>
                </a:lnTo>
                <a:lnTo>
                  <a:pt x="72166" y="427"/>
                </a:lnTo>
                <a:lnTo>
                  <a:pt x="72644" y="534"/>
                </a:lnTo>
                <a:lnTo>
                  <a:pt x="73479" y="534"/>
                </a:lnTo>
                <a:lnTo>
                  <a:pt x="73836" y="642"/>
                </a:lnTo>
                <a:lnTo>
                  <a:pt x="74671" y="642"/>
                </a:lnTo>
                <a:lnTo>
                  <a:pt x="75029" y="749"/>
                </a:lnTo>
                <a:lnTo>
                  <a:pt x="75506" y="749"/>
                </a:lnTo>
                <a:lnTo>
                  <a:pt x="75864" y="855"/>
                </a:lnTo>
                <a:lnTo>
                  <a:pt x="76699" y="855"/>
                </a:lnTo>
                <a:lnTo>
                  <a:pt x="77057" y="963"/>
                </a:lnTo>
                <a:lnTo>
                  <a:pt x="77534" y="963"/>
                </a:lnTo>
                <a:lnTo>
                  <a:pt x="77892" y="1070"/>
                </a:lnTo>
                <a:lnTo>
                  <a:pt x="78369" y="1070"/>
                </a:lnTo>
                <a:lnTo>
                  <a:pt x="78727" y="1176"/>
                </a:lnTo>
                <a:lnTo>
                  <a:pt x="79204" y="1176"/>
                </a:lnTo>
                <a:lnTo>
                  <a:pt x="79562" y="1284"/>
                </a:lnTo>
                <a:lnTo>
                  <a:pt x="79920" y="1284"/>
                </a:lnTo>
                <a:lnTo>
                  <a:pt x="80397" y="1391"/>
                </a:lnTo>
                <a:lnTo>
                  <a:pt x="80755" y="1391"/>
                </a:lnTo>
                <a:lnTo>
                  <a:pt x="81232" y="1498"/>
                </a:lnTo>
                <a:lnTo>
                  <a:pt x="81590" y="1498"/>
                </a:lnTo>
                <a:lnTo>
                  <a:pt x="81948" y="1605"/>
                </a:lnTo>
                <a:lnTo>
                  <a:pt x="82425" y="1605"/>
                </a:lnTo>
                <a:lnTo>
                  <a:pt x="82783" y="1712"/>
                </a:lnTo>
                <a:lnTo>
                  <a:pt x="83140" y="1819"/>
                </a:lnTo>
                <a:lnTo>
                  <a:pt x="83618" y="1819"/>
                </a:lnTo>
                <a:lnTo>
                  <a:pt x="83975" y="1926"/>
                </a:lnTo>
                <a:lnTo>
                  <a:pt x="84333" y="2033"/>
                </a:lnTo>
                <a:lnTo>
                  <a:pt x="84692" y="2140"/>
                </a:lnTo>
                <a:lnTo>
                  <a:pt x="85169" y="2140"/>
                </a:lnTo>
                <a:lnTo>
                  <a:pt x="86242" y="2461"/>
                </a:lnTo>
                <a:lnTo>
                  <a:pt x="86719" y="2461"/>
                </a:lnTo>
                <a:lnTo>
                  <a:pt x="87077" y="2568"/>
                </a:lnTo>
                <a:lnTo>
                  <a:pt x="87435" y="2676"/>
                </a:lnTo>
                <a:lnTo>
                  <a:pt x="88509" y="2997"/>
                </a:lnTo>
                <a:lnTo>
                  <a:pt x="88986" y="3103"/>
                </a:lnTo>
                <a:lnTo>
                  <a:pt x="89344" y="3211"/>
                </a:lnTo>
                <a:lnTo>
                  <a:pt x="89701" y="3318"/>
                </a:lnTo>
                <a:lnTo>
                  <a:pt x="90775" y="3639"/>
                </a:lnTo>
                <a:lnTo>
                  <a:pt x="91848" y="3960"/>
                </a:lnTo>
                <a:lnTo>
                  <a:pt x="92922" y="4281"/>
                </a:lnTo>
                <a:lnTo>
                  <a:pt x="93280" y="4388"/>
                </a:lnTo>
                <a:lnTo>
                  <a:pt x="93638" y="4602"/>
                </a:lnTo>
                <a:lnTo>
                  <a:pt x="93996" y="4709"/>
                </a:lnTo>
                <a:lnTo>
                  <a:pt x="95069" y="5030"/>
                </a:lnTo>
                <a:lnTo>
                  <a:pt x="95427" y="5245"/>
                </a:lnTo>
                <a:lnTo>
                  <a:pt x="95666" y="5352"/>
                </a:lnTo>
                <a:lnTo>
                  <a:pt x="96023" y="5458"/>
                </a:lnTo>
                <a:lnTo>
                  <a:pt x="96381" y="5673"/>
                </a:lnTo>
                <a:lnTo>
                  <a:pt x="96739" y="5779"/>
                </a:lnTo>
                <a:lnTo>
                  <a:pt x="97097" y="5887"/>
                </a:lnTo>
                <a:lnTo>
                  <a:pt x="97455" y="6101"/>
                </a:lnTo>
                <a:lnTo>
                  <a:pt x="97813" y="6208"/>
                </a:lnTo>
                <a:lnTo>
                  <a:pt x="98051" y="6422"/>
                </a:lnTo>
                <a:lnTo>
                  <a:pt x="98409" y="6529"/>
                </a:lnTo>
                <a:lnTo>
                  <a:pt x="98767" y="6636"/>
                </a:lnTo>
                <a:lnTo>
                  <a:pt x="99125" y="6850"/>
                </a:lnTo>
                <a:lnTo>
                  <a:pt x="99363" y="6957"/>
                </a:lnTo>
                <a:lnTo>
                  <a:pt x="99721" y="7172"/>
                </a:lnTo>
                <a:lnTo>
                  <a:pt x="100079" y="7385"/>
                </a:lnTo>
                <a:lnTo>
                  <a:pt x="100318" y="7493"/>
                </a:lnTo>
                <a:lnTo>
                  <a:pt x="100675" y="7706"/>
                </a:lnTo>
                <a:lnTo>
                  <a:pt x="100914" y="7814"/>
                </a:lnTo>
                <a:lnTo>
                  <a:pt x="101272" y="8028"/>
                </a:lnTo>
                <a:lnTo>
                  <a:pt x="101630" y="8242"/>
                </a:lnTo>
                <a:lnTo>
                  <a:pt x="101868" y="8349"/>
                </a:lnTo>
                <a:lnTo>
                  <a:pt x="102226" y="8563"/>
                </a:lnTo>
                <a:lnTo>
                  <a:pt x="102465" y="8777"/>
                </a:lnTo>
                <a:lnTo>
                  <a:pt x="102822" y="8991"/>
                </a:lnTo>
                <a:lnTo>
                  <a:pt x="103061" y="9098"/>
                </a:lnTo>
                <a:lnTo>
                  <a:pt x="103300" y="9312"/>
                </a:lnTo>
                <a:lnTo>
                  <a:pt x="103657" y="9527"/>
                </a:lnTo>
                <a:lnTo>
                  <a:pt x="103896" y="9740"/>
                </a:lnTo>
                <a:lnTo>
                  <a:pt x="104254" y="9954"/>
                </a:lnTo>
                <a:lnTo>
                  <a:pt x="104492" y="10169"/>
                </a:lnTo>
                <a:lnTo>
                  <a:pt x="104731" y="10383"/>
                </a:lnTo>
                <a:lnTo>
                  <a:pt x="104970" y="10597"/>
                </a:lnTo>
                <a:lnTo>
                  <a:pt x="105327" y="10811"/>
                </a:lnTo>
                <a:lnTo>
                  <a:pt x="106043" y="11454"/>
                </a:lnTo>
                <a:lnTo>
                  <a:pt x="106401" y="11667"/>
                </a:lnTo>
                <a:lnTo>
                  <a:pt x="106639" y="11881"/>
                </a:lnTo>
                <a:lnTo>
                  <a:pt x="106878" y="12096"/>
                </a:lnTo>
                <a:lnTo>
                  <a:pt x="107594" y="12738"/>
                </a:lnTo>
                <a:lnTo>
                  <a:pt x="107833" y="12952"/>
                </a:lnTo>
                <a:lnTo>
                  <a:pt x="108071" y="13273"/>
                </a:lnTo>
                <a:lnTo>
                  <a:pt x="108309" y="13487"/>
                </a:lnTo>
                <a:lnTo>
                  <a:pt x="108548" y="13701"/>
                </a:lnTo>
                <a:lnTo>
                  <a:pt x="108787" y="13915"/>
                </a:lnTo>
                <a:lnTo>
                  <a:pt x="109026" y="14236"/>
                </a:lnTo>
                <a:lnTo>
                  <a:pt x="109264" y="14451"/>
                </a:lnTo>
                <a:lnTo>
                  <a:pt x="109503" y="14665"/>
                </a:lnTo>
                <a:lnTo>
                  <a:pt x="109741" y="14986"/>
                </a:lnTo>
                <a:lnTo>
                  <a:pt x="109980" y="15200"/>
                </a:lnTo>
                <a:lnTo>
                  <a:pt x="110218" y="15521"/>
                </a:lnTo>
                <a:lnTo>
                  <a:pt x="110338" y="15735"/>
                </a:lnTo>
                <a:lnTo>
                  <a:pt x="110576" y="16057"/>
                </a:lnTo>
                <a:lnTo>
                  <a:pt x="110815" y="16270"/>
                </a:lnTo>
                <a:lnTo>
                  <a:pt x="111053" y="16591"/>
                </a:lnTo>
                <a:lnTo>
                  <a:pt x="111173" y="16806"/>
                </a:lnTo>
                <a:lnTo>
                  <a:pt x="111411" y="17127"/>
                </a:lnTo>
                <a:lnTo>
                  <a:pt x="111530" y="17341"/>
                </a:lnTo>
                <a:lnTo>
                  <a:pt x="111769" y="17662"/>
                </a:lnTo>
                <a:lnTo>
                  <a:pt x="112008" y="17983"/>
                </a:lnTo>
                <a:lnTo>
                  <a:pt x="112127" y="18197"/>
                </a:lnTo>
                <a:lnTo>
                  <a:pt x="112246" y="18518"/>
                </a:lnTo>
                <a:lnTo>
                  <a:pt x="112485" y="18839"/>
                </a:lnTo>
                <a:lnTo>
                  <a:pt x="112604" y="19160"/>
                </a:lnTo>
                <a:lnTo>
                  <a:pt x="112843" y="19482"/>
                </a:lnTo>
                <a:lnTo>
                  <a:pt x="112962" y="19803"/>
                </a:lnTo>
                <a:lnTo>
                  <a:pt x="113081" y="20124"/>
                </a:lnTo>
                <a:lnTo>
                  <a:pt x="113200" y="20338"/>
                </a:lnTo>
                <a:lnTo>
                  <a:pt x="113439" y="20659"/>
                </a:lnTo>
                <a:lnTo>
                  <a:pt x="113558" y="20981"/>
                </a:lnTo>
                <a:lnTo>
                  <a:pt x="113678" y="21409"/>
                </a:lnTo>
                <a:lnTo>
                  <a:pt x="113797" y="21730"/>
                </a:lnTo>
                <a:lnTo>
                  <a:pt x="113916" y="22051"/>
                </a:lnTo>
                <a:lnTo>
                  <a:pt x="114274" y="23014"/>
                </a:lnTo>
                <a:lnTo>
                  <a:pt x="114393" y="23442"/>
                </a:lnTo>
                <a:lnTo>
                  <a:pt x="114393" y="23763"/>
                </a:lnTo>
                <a:lnTo>
                  <a:pt x="114513" y="24085"/>
                </a:lnTo>
                <a:lnTo>
                  <a:pt x="114632" y="24513"/>
                </a:lnTo>
                <a:lnTo>
                  <a:pt x="114751" y="24834"/>
                </a:lnTo>
                <a:lnTo>
                  <a:pt x="114751" y="25155"/>
                </a:lnTo>
                <a:lnTo>
                  <a:pt x="114870" y="25584"/>
                </a:lnTo>
                <a:lnTo>
                  <a:pt x="114990" y="25905"/>
                </a:lnTo>
                <a:lnTo>
                  <a:pt x="114990" y="26333"/>
                </a:lnTo>
                <a:lnTo>
                  <a:pt x="115109" y="26654"/>
                </a:lnTo>
                <a:lnTo>
                  <a:pt x="115109" y="27082"/>
                </a:lnTo>
                <a:lnTo>
                  <a:pt x="115228" y="27511"/>
                </a:lnTo>
                <a:lnTo>
                  <a:pt x="115228" y="27832"/>
                </a:lnTo>
                <a:lnTo>
                  <a:pt x="115347" y="28260"/>
                </a:lnTo>
                <a:lnTo>
                  <a:pt x="115347" y="29009"/>
                </a:lnTo>
                <a:lnTo>
                  <a:pt x="115467" y="29438"/>
                </a:lnTo>
                <a:lnTo>
                  <a:pt x="115467" y="31578"/>
                </a:lnTo>
                <a:lnTo>
                  <a:pt x="115586" y="32006"/>
                </a:lnTo>
                <a:lnTo>
                  <a:pt x="115586" y="96877"/>
                </a:lnTo>
                <a:lnTo>
                  <a:pt x="115705" y="97198"/>
                </a:lnTo>
                <a:lnTo>
                  <a:pt x="115705" y="99018"/>
                </a:lnTo>
                <a:lnTo>
                  <a:pt x="115825" y="99339"/>
                </a:lnTo>
                <a:lnTo>
                  <a:pt x="115825" y="100517"/>
                </a:lnTo>
                <a:lnTo>
                  <a:pt x="115944" y="100838"/>
                </a:lnTo>
                <a:lnTo>
                  <a:pt x="115944" y="102122"/>
                </a:lnTo>
                <a:lnTo>
                  <a:pt x="116063" y="102337"/>
                </a:lnTo>
                <a:lnTo>
                  <a:pt x="116063" y="102979"/>
                </a:lnTo>
                <a:lnTo>
                  <a:pt x="116182" y="103300"/>
                </a:lnTo>
                <a:lnTo>
                  <a:pt x="116182" y="104156"/>
                </a:lnTo>
                <a:lnTo>
                  <a:pt x="116302" y="104477"/>
                </a:lnTo>
                <a:lnTo>
                  <a:pt x="116302" y="105013"/>
                </a:lnTo>
                <a:lnTo>
                  <a:pt x="116421" y="105334"/>
                </a:lnTo>
                <a:lnTo>
                  <a:pt x="116421" y="105976"/>
                </a:lnTo>
                <a:lnTo>
                  <a:pt x="116540" y="106297"/>
                </a:lnTo>
                <a:lnTo>
                  <a:pt x="116540" y="106832"/>
                </a:lnTo>
                <a:lnTo>
                  <a:pt x="116660" y="107153"/>
                </a:lnTo>
                <a:lnTo>
                  <a:pt x="116660" y="107689"/>
                </a:lnTo>
                <a:lnTo>
                  <a:pt x="116779" y="108010"/>
                </a:lnTo>
                <a:lnTo>
                  <a:pt x="116779" y="108224"/>
                </a:lnTo>
                <a:lnTo>
                  <a:pt x="116898" y="108545"/>
                </a:lnTo>
                <a:lnTo>
                  <a:pt x="116898" y="109080"/>
                </a:lnTo>
                <a:lnTo>
                  <a:pt x="117017" y="109295"/>
                </a:lnTo>
                <a:lnTo>
                  <a:pt x="117017" y="109616"/>
                </a:lnTo>
                <a:lnTo>
                  <a:pt x="117137" y="109830"/>
                </a:lnTo>
                <a:lnTo>
                  <a:pt x="117137" y="110151"/>
                </a:lnTo>
                <a:lnTo>
                  <a:pt x="117256" y="110365"/>
                </a:lnTo>
                <a:lnTo>
                  <a:pt x="117256" y="110579"/>
                </a:lnTo>
                <a:lnTo>
                  <a:pt x="117375" y="110900"/>
                </a:lnTo>
                <a:lnTo>
                  <a:pt x="117375" y="111114"/>
                </a:lnTo>
                <a:lnTo>
                  <a:pt x="117495" y="111328"/>
                </a:lnTo>
                <a:lnTo>
                  <a:pt x="117495" y="111543"/>
                </a:lnTo>
                <a:lnTo>
                  <a:pt x="117614" y="111864"/>
                </a:lnTo>
                <a:lnTo>
                  <a:pt x="117614" y="112078"/>
                </a:lnTo>
                <a:lnTo>
                  <a:pt x="117733" y="112292"/>
                </a:lnTo>
                <a:lnTo>
                  <a:pt x="117852" y="112506"/>
                </a:lnTo>
                <a:lnTo>
                  <a:pt x="117852" y="112720"/>
                </a:lnTo>
                <a:lnTo>
                  <a:pt x="117972" y="112934"/>
                </a:lnTo>
                <a:lnTo>
                  <a:pt x="117972" y="11314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5" name="Google Shape;855;p11"/>
          <p:cNvSpPr/>
          <p:nvPr/>
        </p:nvSpPr>
        <p:spPr>
          <a:xfrm>
            <a:off x="645835" y="7261972"/>
            <a:ext cx="171020" cy="173296"/>
          </a:xfrm>
          <a:custGeom>
            <a:rect b="b" l="l" r="r" t="t"/>
            <a:pathLst>
              <a:path extrusionOk="0" h="120000" w="120000">
                <a:moveTo>
                  <a:pt x="0" y="0"/>
                </a:moveTo>
                <a:lnTo>
                  <a:pt x="35052" y="0"/>
                </a:lnTo>
                <a:lnTo>
                  <a:pt x="36650" y="5070"/>
                </a:lnTo>
                <a:lnTo>
                  <a:pt x="38248" y="10253"/>
                </a:lnTo>
                <a:lnTo>
                  <a:pt x="39847" y="15323"/>
                </a:lnTo>
                <a:lnTo>
                  <a:pt x="41445" y="20507"/>
                </a:lnTo>
                <a:lnTo>
                  <a:pt x="43044" y="25577"/>
                </a:lnTo>
                <a:lnTo>
                  <a:pt x="44643" y="30647"/>
                </a:lnTo>
                <a:lnTo>
                  <a:pt x="46241" y="35830"/>
                </a:lnTo>
                <a:lnTo>
                  <a:pt x="47953" y="40901"/>
                </a:lnTo>
                <a:lnTo>
                  <a:pt x="49552" y="46084"/>
                </a:lnTo>
                <a:lnTo>
                  <a:pt x="51151" y="51154"/>
                </a:lnTo>
                <a:lnTo>
                  <a:pt x="52749" y="56338"/>
                </a:lnTo>
                <a:lnTo>
                  <a:pt x="54348" y="61408"/>
                </a:lnTo>
                <a:lnTo>
                  <a:pt x="55946" y="66591"/>
                </a:lnTo>
                <a:lnTo>
                  <a:pt x="57544" y="71661"/>
                </a:lnTo>
                <a:lnTo>
                  <a:pt x="59143" y="76845"/>
                </a:lnTo>
                <a:lnTo>
                  <a:pt x="60741" y="81915"/>
                </a:lnTo>
                <a:lnTo>
                  <a:pt x="61198" y="81915"/>
                </a:lnTo>
                <a:lnTo>
                  <a:pt x="62796" y="76845"/>
                </a:lnTo>
                <a:lnTo>
                  <a:pt x="64395" y="71661"/>
                </a:lnTo>
                <a:lnTo>
                  <a:pt x="65993" y="66591"/>
                </a:lnTo>
                <a:lnTo>
                  <a:pt x="67592" y="61408"/>
                </a:lnTo>
                <a:lnTo>
                  <a:pt x="69191" y="56338"/>
                </a:lnTo>
                <a:lnTo>
                  <a:pt x="70789" y="51154"/>
                </a:lnTo>
                <a:lnTo>
                  <a:pt x="72388" y="46084"/>
                </a:lnTo>
                <a:lnTo>
                  <a:pt x="73986" y="40901"/>
                </a:lnTo>
                <a:lnTo>
                  <a:pt x="75584" y="35830"/>
                </a:lnTo>
                <a:lnTo>
                  <a:pt x="77183" y="30647"/>
                </a:lnTo>
                <a:lnTo>
                  <a:pt x="78781" y="25577"/>
                </a:lnTo>
                <a:lnTo>
                  <a:pt x="80380" y="20507"/>
                </a:lnTo>
                <a:lnTo>
                  <a:pt x="81978" y="15323"/>
                </a:lnTo>
                <a:lnTo>
                  <a:pt x="83691" y="10253"/>
                </a:lnTo>
                <a:lnTo>
                  <a:pt x="85289" y="5070"/>
                </a:lnTo>
                <a:lnTo>
                  <a:pt x="86888" y="0"/>
                </a:lnTo>
                <a:lnTo>
                  <a:pt x="120000" y="0"/>
                </a:lnTo>
                <a:lnTo>
                  <a:pt x="117488" y="7436"/>
                </a:lnTo>
                <a:lnTo>
                  <a:pt x="114861" y="14985"/>
                </a:lnTo>
                <a:lnTo>
                  <a:pt x="112349" y="22422"/>
                </a:lnTo>
                <a:lnTo>
                  <a:pt x="109724" y="29971"/>
                </a:lnTo>
                <a:lnTo>
                  <a:pt x="107212" y="37520"/>
                </a:lnTo>
                <a:lnTo>
                  <a:pt x="104585" y="44957"/>
                </a:lnTo>
                <a:lnTo>
                  <a:pt x="101960" y="52506"/>
                </a:lnTo>
                <a:lnTo>
                  <a:pt x="99448" y="59943"/>
                </a:lnTo>
                <a:lnTo>
                  <a:pt x="96821" y="67493"/>
                </a:lnTo>
                <a:lnTo>
                  <a:pt x="94309" y="75042"/>
                </a:lnTo>
                <a:lnTo>
                  <a:pt x="91684" y="82479"/>
                </a:lnTo>
                <a:lnTo>
                  <a:pt x="89172" y="90028"/>
                </a:lnTo>
                <a:lnTo>
                  <a:pt x="86545" y="97464"/>
                </a:lnTo>
                <a:lnTo>
                  <a:pt x="84033" y="105014"/>
                </a:lnTo>
                <a:lnTo>
                  <a:pt x="81408" y="112563"/>
                </a:lnTo>
                <a:lnTo>
                  <a:pt x="78781" y="119999"/>
                </a:lnTo>
                <a:lnTo>
                  <a:pt x="41674" y="119999"/>
                </a:lnTo>
                <a:lnTo>
                  <a:pt x="39048" y="112563"/>
                </a:lnTo>
                <a:lnTo>
                  <a:pt x="36422" y="105014"/>
                </a:lnTo>
                <a:lnTo>
                  <a:pt x="33796" y="97464"/>
                </a:lnTo>
                <a:lnTo>
                  <a:pt x="31284" y="90028"/>
                </a:lnTo>
                <a:lnTo>
                  <a:pt x="28658" y="82479"/>
                </a:lnTo>
                <a:lnTo>
                  <a:pt x="26032" y="75042"/>
                </a:lnTo>
                <a:lnTo>
                  <a:pt x="23405" y="67493"/>
                </a:lnTo>
                <a:lnTo>
                  <a:pt x="20780" y="59943"/>
                </a:lnTo>
                <a:lnTo>
                  <a:pt x="18268" y="52506"/>
                </a:lnTo>
                <a:lnTo>
                  <a:pt x="15641" y="44957"/>
                </a:lnTo>
                <a:lnTo>
                  <a:pt x="13016" y="37520"/>
                </a:lnTo>
                <a:lnTo>
                  <a:pt x="10389" y="29971"/>
                </a:lnTo>
                <a:lnTo>
                  <a:pt x="7764" y="22422"/>
                </a:lnTo>
                <a:lnTo>
                  <a:pt x="5252" y="14985"/>
                </a:lnTo>
                <a:lnTo>
                  <a:pt x="2625" y="7436"/>
                </a:lnTo>
                <a:lnTo>
                  <a:pt x="0" y="0"/>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6" name="Google Shape;856;p11"/>
          <p:cNvSpPr/>
          <p:nvPr/>
        </p:nvSpPr>
        <p:spPr>
          <a:xfrm>
            <a:off x="851515" y="7196404"/>
            <a:ext cx="0" cy="238864"/>
          </a:xfrm>
          <a:custGeom>
            <a:rect b="b" l="l" r="r" t="t"/>
            <a:pathLst>
              <a:path extrusionOk="0" h="120000" w="120000">
                <a:moveTo>
                  <a:pt x="0" y="120000"/>
                </a:moveTo>
                <a:lnTo>
                  <a:pt x="0" y="0"/>
                </a:lnTo>
              </a:path>
            </a:pathLst>
          </a:custGeom>
          <a:noFill/>
          <a:ln cap="flat" cmpd="sng" w="4877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7" name="Google Shape;857;p11"/>
          <p:cNvSpPr/>
          <p:nvPr/>
        </p:nvSpPr>
        <p:spPr>
          <a:xfrm>
            <a:off x="892195" y="7257253"/>
            <a:ext cx="160768" cy="182409"/>
          </a:xfrm>
          <a:custGeom>
            <a:rect b="b" l="l" r="r" t="t"/>
            <a:pathLst>
              <a:path extrusionOk="0" h="120000" w="120000">
                <a:moveTo>
                  <a:pt x="34736" y="85851"/>
                </a:moveTo>
                <a:lnTo>
                  <a:pt x="34858" y="86065"/>
                </a:lnTo>
                <a:lnTo>
                  <a:pt x="34858" y="86172"/>
                </a:lnTo>
                <a:lnTo>
                  <a:pt x="34979" y="86387"/>
                </a:lnTo>
                <a:lnTo>
                  <a:pt x="34979" y="86493"/>
                </a:lnTo>
                <a:lnTo>
                  <a:pt x="35101" y="86708"/>
                </a:lnTo>
                <a:lnTo>
                  <a:pt x="35222" y="86922"/>
                </a:lnTo>
                <a:lnTo>
                  <a:pt x="35222" y="87029"/>
                </a:lnTo>
                <a:lnTo>
                  <a:pt x="35343" y="87243"/>
                </a:lnTo>
                <a:lnTo>
                  <a:pt x="35465" y="87350"/>
                </a:lnTo>
                <a:lnTo>
                  <a:pt x="35465" y="87564"/>
                </a:lnTo>
                <a:lnTo>
                  <a:pt x="35586" y="87671"/>
                </a:lnTo>
                <a:lnTo>
                  <a:pt x="35708" y="87885"/>
                </a:lnTo>
                <a:lnTo>
                  <a:pt x="35708" y="87992"/>
                </a:lnTo>
                <a:lnTo>
                  <a:pt x="35829" y="88206"/>
                </a:lnTo>
                <a:lnTo>
                  <a:pt x="35951" y="88314"/>
                </a:lnTo>
                <a:lnTo>
                  <a:pt x="36072" y="88420"/>
                </a:lnTo>
                <a:lnTo>
                  <a:pt x="36072" y="88635"/>
                </a:lnTo>
                <a:lnTo>
                  <a:pt x="36193" y="88741"/>
                </a:lnTo>
                <a:lnTo>
                  <a:pt x="36315" y="88956"/>
                </a:lnTo>
                <a:lnTo>
                  <a:pt x="36437" y="89063"/>
                </a:lnTo>
                <a:lnTo>
                  <a:pt x="36558" y="89277"/>
                </a:lnTo>
                <a:lnTo>
                  <a:pt x="36679" y="89384"/>
                </a:lnTo>
                <a:lnTo>
                  <a:pt x="36679" y="89490"/>
                </a:lnTo>
                <a:lnTo>
                  <a:pt x="36801" y="89705"/>
                </a:lnTo>
                <a:lnTo>
                  <a:pt x="36923" y="89812"/>
                </a:lnTo>
                <a:lnTo>
                  <a:pt x="37043" y="89919"/>
                </a:lnTo>
                <a:lnTo>
                  <a:pt x="37165" y="90133"/>
                </a:lnTo>
                <a:lnTo>
                  <a:pt x="37287" y="90240"/>
                </a:lnTo>
                <a:lnTo>
                  <a:pt x="37408" y="90347"/>
                </a:lnTo>
                <a:lnTo>
                  <a:pt x="37529" y="90561"/>
                </a:lnTo>
                <a:lnTo>
                  <a:pt x="37894" y="90883"/>
                </a:lnTo>
                <a:lnTo>
                  <a:pt x="38015" y="91096"/>
                </a:lnTo>
                <a:lnTo>
                  <a:pt x="38015" y="91204"/>
                </a:lnTo>
                <a:lnTo>
                  <a:pt x="38137" y="91311"/>
                </a:lnTo>
                <a:lnTo>
                  <a:pt x="38259" y="91417"/>
                </a:lnTo>
                <a:lnTo>
                  <a:pt x="38380" y="91632"/>
                </a:lnTo>
                <a:lnTo>
                  <a:pt x="38623" y="91739"/>
                </a:lnTo>
                <a:lnTo>
                  <a:pt x="38987" y="92060"/>
                </a:lnTo>
                <a:lnTo>
                  <a:pt x="39109" y="92167"/>
                </a:lnTo>
                <a:lnTo>
                  <a:pt x="39230" y="92381"/>
                </a:lnTo>
                <a:lnTo>
                  <a:pt x="39351" y="92488"/>
                </a:lnTo>
                <a:lnTo>
                  <a:pt x="39716" y="92809"/>
                </a:lnTo>
                <a:lnTo>
                  <a:pt x="40081" y="93130"/>
                </a:lnTo>
                <a:lnTo>
                  <a:pt x="40323" y="93238"/>
                </a:lnTo>
                <a:lnTo>
                  <a:pt x="40445" y="93344"/>
                </a:lnTo>
                <a:lnTo>
                  <a:pt x="40566" y="93559"/>
                </a:lnTo>
                <a:lnTo>
                  <a:pt x="40931" y="93880"/>
                </a:lnTo>
                <a:lnTo>
                  <a:pt x="41173" y="93987"/>
                </a:lnTo>
                <a:lnTo>
                  <a:pt x="41295" y="94094"/>
                </a:lnTo>
                <a:lnTo>
                  <a:pt x="41416" y="94201"/>
                </a:lnTo>
                <a:lnTo>
                  <a:pt x="41538" y="94308"/>
                </a:lnTo>
                <a:lnTo>
                  <a:pt x="41781" y="94308"/>
                </a:lnTo>
                <a:lnTo>
                  <a:pt x="41902" y="94415"/>
                </a:lnTo>
                <a:lnTo>
                  <a:pt x="42024" y="94522"/>
                </a:lnTo>
                <a:lnTo>
                  <a:pt x="42145" y="94629"/>
                </a:lnTo>
                <a:lnTo>
                  <a:pt x="42388" y="94736"/>
                </a:lnTo>
                <a:lnTo>
                  <a:pt x="42509" y="94843"/>
                </a:lnTo>
                <a:lnTo>
                  <a:pt x="42631" y="94950"/>
                </a:lnTo>
                <a:lnTo>
                  <a:pt x="42874" y="95057"/>
                </a:lnTo>
                <a:lnTo>
                  <a:pt x="42995" y="95165"/>
                </a:lnTo>
                <a:lnTo>
                  <a:pt x="43117" y="95271"/>
                </a:lnTo>
                <a:lnTo>
                  <a:pt x="43360" y="95271"/>
                </a:lnTo>
                <a:lnTo>
                  <a:pt x="43481" y="95378"/>
                </a:lnTo>
                <a:lnTo>
                  <a:pt x="43602" y="95486"/>
                </a:lnTo>
                <a:lnTo>
                  <a:pt x="43846" y="95592"/>
                </a:lnTo>
                <a:lnTo>
                  <a:pt x="43967" y="95699"/>
                </a:lnTo>
                <a:lnTo>
                  <a:pt x="44088" y="95699"/>
                </a:lnTo>
                <a:lnTo>
                  <a:pt x="44331" y="95807"/>
                </a:lnTo>
                <a:lnTo>
                  <a:pt x="44452" y="95914"/>
                </a:lnTo>
                <a:lnTo>
                  <a:pt x="44574" y="96020"/>
                </a:lnTo>
                <a:lnTo>
                  <a:pt x="44817" y="96020"/>
                </a:lnTo>
                <a:lnTo>
                  <a:pt x="44938" y="96128"/>
                </a:lnTo>
                <a:lnTo>
                  <a:pt x="45182" y="96235"/>
                </a:lnTo>
                <a:lnTo>
                  <a:pt x="45303" y="96342"/>
                </a:lnTo>
                <a:lnTo>
                  <a:pt x="45546" y="96342"/>
                </a:lnTo>
                <a:lnTo>
                  <a:pt x="45668" y="96449"/>
                </a:lnTo>
                <a:lnTo>
                  <a:pt x="45788" y="96556"/>
                </a:lnTo>
                <a:lnTo>
                  <a:pt x="46032" y="96663"/>
                </a:lnTo>
                <a:lnTo>
                  <a:pt x="46153" y="96663"/>
                </a:lnTo>
                <a:lnTo>
                  <a:pt x="46396" y="96770"/>
                </a:lnTo>
                <a:lnTo>
                  <a:pt x="46518" y="96877"/>
                </a:lnTo>
                <a:lnTo>
                  <a:pt x="46760" y="96877"/>
                </a:lnTo>
                <a:lnTo>
                  <a:pt x="46882" y="96984"/>
                </a:lnTo>
                <a:lnTo>
                  <a:pt x="47125" y="96984"/>
                </a:lnTo>
                <a:lnTo>
                  <a:pt x="47246" y="97091"/>
                </a:lnTo>
                <a:lnTo>
                  <a:pt x="47490" y="97198"/>
                </a:lnTo>
                <a:lnTo>
                  <a:pt x="47610" y="97198"/>
                </a:lnTo>
                <a:lnTo>
                  <a:pt x="47854" y="97305"/>
                </a:lnTo>
                <a:lnTo>
                  <a:pt x="48096" y="97305"/>
                </a:lnTo>
                <a:lnTo>
                  <a:pt x="48218" y="97412"/>
                </a:lnTo>
                <a:lnTo>
                  <a:pt x="48461" y="97519"/>
                </a:lnTo>
                <a:lnTo>
                  <a:pt x="48582" y="97519"/>
                </a:lnTo>
                <a:lnTo>
                  <a:pt x="48825" y="97626"/>
                </a:lnTo>
                <a:lnTo>
                  <a:pt x="48947" y="97626"/>
                </a:lnTo>
                <a:lnTo>
                  <a:pt x="49190" y="97733"/>
                </a:lnTo>
                <a:lnTo>
                  <a:pt x="49432" y="97733"/>
                </a:lnTo>
                <a:lnTo>
                  <a:pt x="49554" y="97841"/>
                </a:lnTo>
                <a:lnTo>
                  <a:pt x="49797" y="97841"/>
                </a:lnTo>
                <a:lnTo>
                  <a:pt x="49918" y="97947"/>
                </a:lnTo>
                <a:lnTo>
                  <a:pt x="50161" y="97947"/>
                </a:lnTo>
                <a:lnTo>
                  <a:pt x="50404" y="98055"/>
                </a:lnTo>
                <a:lnTo>
                  <a:pt x="50769" y="98055"/>
                </a:lnTo>
                <a:lnTo>
                  <a:pt x="51011" y="98162"/>
                </a:lnTo>
                <a:lnTo>
                  <a:pt x="51133" y="98162"/>
                </a:lnTo>
                <a:lnTo>
                  <a:pt x="51376" y="98268"/>
                </a:lnTo>
                <a:lnTo>
                  <a:pt x="51619" y="98268"/>
                </a:lnTo>
                <a:lnTo>
                  <a:pt x="51740" y="98376"/>
                </a:lnTo>
                <a:lnTo>
                  <a:pt x="52226" y="98376"/>
                </a:lnTo>
                <a:lnTo>
                  <a:pt x="52469" y="98483"/>
                </a:lnTo>
                <a:lnTo>
                  <a:pt x="52833" y="98483"/>
                </a:lnTo>
                <a:lnTo>
                  <a:pt x="53076" y="98590"/>
                </a:lnTo>
                <a:lnTo>
                  <a:pt x="53197" y="98590"/>
                </a:lnTo>
                <a:lnTo>
                  <a:pt x="53441" y="98697"/>
                </a:lnTo>
                <a:lnTo>
                  <a:pt x="54048" y="98697"/>
                </a:lnTo>
                <a:lnTo>
                  <a:pt x="54291" y="98804"/>
                </a:lnTo>
                <a:lnTo>
                  <a:pt x="54655" y="98804"/>
                </a:lnTo>
                <a:lnTo>
                  <a:pt x="54898" y="98911"/>
                </a:lnTo>
                <a:lnTo>
                  <a:pt x="55505" y="98911"/>
                </a:lnTo>
                <a:lnTo>
                  <a:pt x="55749" y="99018"/>
                </a:lnTo>
                <a:lnTo>
                  <a:pt x="56599" y="99018"/>
                </a:lnTo>
                <a:lnTo>
                  <a:pt x="56841" y="99125"/>
                </a:lnTo>
                <a:lnTo>
                  <a:pt x="58056" y="99125"/>
                </a:lnTo>
                <a:lnTo>
                  <a:pt x="58299" y="99232"/>
                </a:lnTo>
                <a:lnTo>
                  <a:pt x="63643" y="99232"/>
                </a:lnTo>
                <a:lnTo>
                  <a:pt x="63886" y="99125"/>
                </a:lnTo>
                <a:lnTo>
                  <a:pt x="64979" y="99125"/>
                </a:lnTo>
                <a:lnTo>
                  <a:pt x="65101" y="99018"/>
                </a:lnTo>
                <a:lnTo>
                  <a:pt x="65951" y="99018"/>
                </a:lnTo>
                <a:lnTo>
                  <a:pt x="66072" y="98911"/>
                </a:lnTo>
                <a:lnTo>
                  <a:pt x="66801" y="98911"/>
                </a:lnTo>
                <a:lnTo>
                  <a:pt x="66923" y="98804"/>
                </a:lnTo>
                <a:lnTo>
                  <a:pt x="67530" y="98804"/>
                </a:lnTo>
                <a:lnTo>
                  <a:pt x="67651" y="98697"/>
                </a:lnTo>
                <a:lnTo>
                  <a:pt x="68137" y="98697"/>
                </a:lnTo>
                <a:lnTo>
                  <a:pt x="68380" y="98590"/>
                </a:lnTo>
                <a:lnTo>
                  <a:pt x="68623" y="98590"/>
                </a:lnTo>
                <a:lnTo>
                  <a:pt x="68865" y="98483"/>
                </a:lnTo>
                <a:lnTo>
                  <a:pt x="69351" y="98483"/>
                </a:lnTo>
                <a:lnTo>
                  <a:pt x="69473" y="98376"/>
                </a:lnTo>
                <a:lnTo>
                  <a:pt x="69837" y="98376"/>
                </a:lnTo>
                <a:lnTo>
                  <a:pt x="70081" y="98268"/>
                </a:lnTo>
                <a:lnTo>
                  <a:pt x="70323" y="98268"/>
                </a:lnTo>
                <a:lnTo>
                  <a:pt x="70567" y="98162"/>
                </a:lnTo>
                <a:lnTo>
                  <a:pt x="70687" y="98162"/>
                </a:lnTo>
                <a:lnTo>
                  <a:pt x="70809" y="98055"/>
                </a:lnTo>
                <a:lnTo>
                  <a:pt x="71173" y="98055"/>
                </a:lnTo>
                <a:lnTo>
                  <a:pt x="71417" y="97947"/>
                </a:lnTo>
                <a:lnTo>
                  <a:pt x="71538" y="97947"/>
                </a:lnTo>
                <a:lnTo>
                  <a:pt x="71659" y="97841"/>
                </a:lnTo>
                <a:lnTo>
                  <a:pt x="72024" y="97841"/>
                </a:lnTo>
                <a:lnTo>
                  <a:pt x="72145" y="97733"/>
                </a:lnTo>
                <a:lnTo>
                  <a:pt x="72388" y="97733"/>
                </a:lnTo>
                <a:lnTo>
                  <a:pt x="72509" y="97626"/>
                </a:lnTo>
                <a:lnTo>
                  <a:pt x="72631" y="97626"/>
                </a:lnTo>
                <a:lnTo>
                  <a:pt x="72753" y="97519"/>
                </a:lnTo>
                <a:lnTo>
                  <a:pt x="72995" y="97519"/>
                </a:lnTo>
                <a:lnTo>
                  <a:pt x="73117" y="97412"/>
                </a:lnTo>
                <a:lnTo>
                  <a:pt x="73238" y="97412"/>
                </a:lnTo>
                <a:lnTo>
                  <a:pt x="73360" y="97305"/>
                </a:lnTo>
                <a:lnTo>
                  <a:pt x="73603" y="97305"/>
                </a:lnTo>
                <a:lnTo>
                  <a:pt x="73724" y="97198"/>
                </a:lnTo>
                <a:lnTo>
                  <a:pt x="73846" y="97198"/>
                </a:lnTo>
                <a:lnTo>
                  <a:pt x="74088" y="97091"/>
                </a:lnTo>
                <a:lnTo>
                  <a:pt x="74210" y="97091"/>
                </a:lnTo>
                <a:lnTo>
                  <a:pt x="74331" y="96984"/>
                </a:lnTo>
                <a:lnTo>
                  <a:pt x="74453" y="96984"/>
                </a:lnTo>
                <a:lnTo>
                  <a:pt x="74574" y="96877"/>
                </a:lnTo>
                <a:lnTo>
                  <a:pt x="74817" y="96877"/>
                </a:lnTo>
                <a:lnTo>
                  <a:pt x="74939" y="96770"/>
                </a:lnTo>
                <a:lnTo>
                  <a:pt x="75060" y="96770"/>
                </a:lnTo>
                <a:lnTo>
                  <a:pt x="75182" y="96663"/>
                </a:lnTo>
                <a:lnTo>
                  <a:pt x="75424" y="96556"/>
                </a:lnTo>
                <a:lnTo>
                  <a:pt x="75546" y="96556"/>
                </a:lnTo>
                <a:lnTo>
                  <a:pt x="75668" y="96449"/>
                </a:lnTo>
                <a:lnTo>
                  <a:pt x="75789" y="96449"/>
                </a:lnTo>
                <a:lnTo>
                  <a:pt x="75910" y="96342"/>
                </a:lnTo>
                <a:lnTo>
                  <a:pt x="76032" y="96235"/>
                </a:lnTo>
                <a:lnTo>
                  <a:pt x="76274" y="96235"/>
                </a:lnTo>
                <a:lnTo>
                  <a:pt x="76396" y="96128"/>
                </a:lnTo>
                <a:lnTo>
                  <a:pt x="76518" y="96020"/>
                </a:lnTo>
                <a:lnTo>
                  <a:pt x="76639" y="96020"/>
                </a:lnTo>
                <a:lnTo>
                  <a:pt x="76760" y="95914"/>
                </a:lnTo>
                <a:lnTo>
                  <a:pt x="76882" y="95807"/>
                </a:lnTo>
                <a:lnTo>
                  <a:pt x="77125" y="95807"/>
                </a:lnTo>
                <a:lnTo>
                  <a:pt x="77246" y="95699"/>
                </a:lnTo>
                <a:lnTo>
                  <a:pt x="77368" y="95592"/>
                </a:lnTo>
                <a:lnTo>
                  <a:pt x="77490" y="95592"/>
                </a:lnTo>
                <a:lnTo>
                  <a:pt x="77610" y="95486"/>
                </a:lnTo>
                <a:lnTo>
                  <a:pt x="77732" y="95378"/>
                </a:lnTo>
                <a:lnTo>
                  <a:pt x="77854" y="95378"/>
                </a:lnTo>
                <a:lnTo>
                  <a:pt x="77975" y="95271"/>
                </a:lnTo>
                <a:lnTo>
                  <a:pt x="78096" y="95165"/>
                </a:lnTo>
                <a:lnTo>
                  <a:pt x="78218" y="95057"/>
                </a:lnTo>
                <a:lnTo>
                  <a:pt x="78340" y="95057"/>
                </a:lnTo>
                <a:lnTo>
                  <a:pt x="78461" y="94950"/>
                </a:lnTo>
                <a:lnTo>
                  <a:pt x="78704" y="94843"/>
                </a:lnTo>
                <a:lnTo>
                  <a:pt x="78826" y="94736"/>
                </a:lnTo>
                <a:lnTo>
                  <a:pt x="78947" y="94629"/>
                </a:lnTo>
                <a:lnTo>
                  <a:pt x="79068" y="94629"/>
                </a:lnTo>
                <a:lnTo>
                  <a:pt x="79190" y="94522"/>
                </a:lnTo>
                <a:lnTo>
                  <a:pt x="79312" y="94415"/>
                </a:lnTo>
                <a:lnTo>
                  <a:pt x="79432" y="94308"/>
                </a:lnTo>
                <a:lnTo>
                  <a:pt x="79554" y="94201"/>
                </a:lnTo>
                <a:lnTo>
                  <a:pt x="79554" y="94094"/>
                </a:lnTo>
                <a:lnTo>
                  <a:pt x="79676" y="94094"/>
                </a:lnTo>
                <a:lnTo>
                  <a:pt x="79797" y="93987"/>
                </a:lnTo>
                <a:lnTo>
                  <a:pt x="79918" y="93880"/>
                </a:lnTo>
                <a:lnTo>
                  <a:pt x="80283" y="93559"/>
                </a:lnTo>
                <a:lnTo>
                  <a:pt x="80647" y="93238"/>
                </a:lnTo>
                <a:lnTo>
                  <a:pt x="80769" y="93130"/>
                </a:lnTo>
                <a:lnTo>
                  <a:pt x="80890" y="93023"/>
                </a:lnTo>
                <a:lnTo>
                  <a:pt x="80890" y="92916"/>
                </a:lnTo>
                <a:lnTo>
                  <a:pt x="81254" y="92595"/>
                </a:lnTo>
                <a:lnTo>
                  <a:pt x="81376" y="92595"/>
                </a:lnTo>
                <a:lnTo>
                  <a:pt x="81497" y="92488"/>
                </a:lnTo>
                <a:lnTo>
                  <a:pt x="81619" y="92274"/>
                </a:lnTo>
                <a:lnTo>
                  <a:pt x="81619" y="92167"/>
                </a:lnTo>
                <a:lnTo>
                  <a:pt x="81740" y="92060"/>
                </a:lnTo>
                <a:lnTo>
                  <a:pt x="81862" y="91953"/>
                </a:lnTo>
                <a:lnTo>
                  <a:pt x="81983" y="91846"/>
                </a:lnTo>
                <a:lnTo>
                  <a:pt x="82105" y="91739"/>
                </a:lnTo>
                <a:lnTo>
                  <a:pt x="82105" y="91632"/>
                </a:lnTo>
                <a:lnTo>
                  <a:pt x="82469" y="91311"/>
                </a:lnTo>
                <a:lnTo>
                  <a:pt x="82469" y="91204"/>
                </a:lnTo>
                <a:lnTo>
                  <a:pt x="82591" y="91096"/>
                </a:lnTo>
                <a:lnTo>
                  <a:pt x="82712" y="90990"/>
                </a:lnTo>
                <a:lnTo>
                  <a:pt x="82712" y="90775"/>
                </a:lnTo>
                <a:lnTo>
                  <a:pt x="82833" y="90668"/>
                </a:lnTo>
                <a:lnTo>
                  <a:pt x="82955" y="90561"/>
                </a:lnTo>
                <a:lnTo>
                  <a:pt x="82955" y="90454"/>
                </a:lnTo>
                <a:lnTo>
                  <a:pt x="83076" y="90347"/>
                </a:lnTo>
                <a:lnTo>
                  <a:pt x="83076" y="90133"/>
                </a:lnTo>
                <a:lnTo>
                  <a:pt x="83198" y="90026"/>
                </a:lnTo>
                <a:lnTo>
                  <a:pt x="83319" y="89919"/>
                </a:lnTo>
                <a:lnTo>
                  <a:pt x="83319" y="89812"/>
                </a:lnTo>
                <a:lnTo>
                  <a:pt x="83441" y="89598"/>
                </a:lnTo>
                <a:lnTo>
                  <a:pt x="83441" y="89490"/>
                </a:lnTo>
                <a:lnTo>
                  <a:pt x="83562" y="89384"/>
                </a:lnTo>
                <a:lnTo>
                  <a:pt x="83562" y="89277"/>
                </a:lnTo>
                <a:lnTo>
                  <a:pt x="83683" y="89063"/>
                </a:lnTo>
                <a:lnTo>
                  <a:pt x="83683" y="88848"/>
                </a:lnTo>
                <a:lnTo>
                  <a:pt x="83805" y="88635"/>
                </a:lnTo>
                <a:lnTo>
                  <a:pt x="83805" y="88527"/>
                </a:lnTo>
                <a:lnTo>
                  <a:pt x="83927" y="88420"/>
                </a:lnTo>
                <a:lnTo>
                  <a:pt x="83927" y="88099"/>
                </a:lnTo>
                <a:lnTo>
                  <a:pt x="84048" y="87992"/>
                </a:lnTo>
                <a:lnTo>
                  <a:pt x="84048" y="87671"/>
                </a:lnTo>
                <a:lnTo>
                  <a:pt x="84169" y="87457"/>
                </a:lnTo>
                <a:lnTo>
                  <a:pt x="84169" y="86814"/>
                </a:lnTo>
                <a:lnTo>
                  <a:pt x="84291" y="86708"/>
                </a:lnTo>
                <a:lnTo>
                  <a:pt x="84291" y="85851"/>
                </a:lnTo>
                <a:lnTo>
                  <a:pt x="84413" y="85744"/>
                </a:lnTo>
                <a:lnTo>
                  <a:pt x="84413" y="83817"/>
                </a:lnTo>
                <a:lnTo>
                  <a:pt x="84291" y="83603"/>
                </a:lnTo>
                <a:lnTo>
                  <a:pt x="84291" y="83282"/>
                </a:lnTo>
                <a:lnTo>
                  <a:pt x="84169" y="82961"/>
                </a:lnTo>
                <a:lnTo>
                  <a:pt x="84169" y="82747"/>
                </a:lnTo>
                <a:lnTo>
                  <a:pt x="84048" y="82426"/>
                </a:lnTo>
                <a:lnTo>
                  <a:pt x="84048" y="82211"/>
                </a:lnTo>
                <a:lnTo>
                  <a:pt x="83927" y="81890"/>
                </a:lnTo>
                <a:lnTo>
                  <a:pt x="83805" y="81676"/>
                </a:lnTo>
                <a:lnTo>
                  <a:pt x="83683" y="81355"/>
                </a:lnTo>
                <a:lnTo>
                  <a:pt x="83562" y="81141"/>
                </a:lnTo>
                <a:lnTo>
                  <a:pt x="83441" y="80927"/>
                </a:lnTo>
                <a:lnTo>
                  <a:pt x="83319" y="80606"/>
                </a:lnTo>
                <a:lnTo>
                  <a:pt x="83198" y="80392"/>
                </a:lnTo>
                <a:lnTo>
                  <a:pt x="83076" y="80178"/>
                </a:lnTo>
                <a:lnTo>
                  <a:pt x="82955" y="79857"/>
                </a:lnTo>
                <a:lnTo>
                  <a:pt x="82712" y="79642"/>
                </a:lnTo>
                <a:lnTo>
                  <a:pt x="82591" y="79428"/>
                </a:lnTo>
                <a:lnTo>
                  <a:pt x="82348" y="79214"/>
                </a:lnTo>
                <a:lnTo>
                  <a:pt x="82105" y="79000"/>
                </a:lnTo>
                <a:lnTo>
                  <a:pt x="81983" y="78786"/>
                </a:lnTo>
                <a:lnTo>
                  <a:pt x="81740" y="78572"/>
                </a:lnTo>
                <a:lnTo>
                  <a:pt x="81012" y="77930"/>
                </a:lnTo>
                <a:lnTo>
                  <a:pt x="80283" y="77287"/>
                </a:lnTo>
                <a:lnTo>
                  <a:pt x="79918" y="77073"/>
                </a:lnTo>
                <a:lnTo>
                  <a:pt x="79676" y="76859"/>
                </a:lnTo>
                <a:lnTo>
                  <a:pt x="79312" y="76645"/>
                </a:lnTo>
                <a:lnTo>
                  <a:pt x="79068" y="76431"/>
                </a:lnTo>
                <a:lnTo>
                  <a:pt x="78704" y="76324"/>
                </a:lnTo>
                <a:lnTo>
                  <a:pt x="78461" y="76110"/>
                </a:lnTo>
                <a:lnTo>
                  <a:pt x="78096" y="75896"/>
                </a:lnTo>
                <a:lnTo>
                  <a:pt x="77732" y="75789"/>
                </a:lnTo>
                <a:lnTo>
                  <a:pt x="77368" y="75575"/>
                </a:lnTo>
                <a:lnTo>
                  <a:pt x="77004" y="75360"/>
                </a:lnTo>
                <a:lnTo>
                  <a:pt x="76639" y="75254"/>
                </a:lnTo>
                <a:lnTo>
                  <a:pt x="76274" y="75039"/>
                </a:lnTo>
                <a:lnTo>
                  <a:pt x="75910" y="74933"/>
                </a:lnTo>
                <a:lnTo>
                  <a:pt x="75424" y="74718"/>
                </a:lnTo>
                <a:lnTo>
                  <a:pt x="75060" y="74611"/>
                </a:lnTo>
                <a:lnTo>
                  <a:pt x="74574" y="74397"/>
                </a:lnTo>
                <a:lnTo>
                  <a:pt x="74210" y="74290"/>
                </a:lnTo>
                <a:lnTo>
                  <a:pt x="73724" y="74076"/>
                </a:lnTo>
                <a:lnTo>
                  <a:pt x="73360" y="73969"/>
                </a:lnTo>
                <a:lnTo>
                  <a:pt x="72874" y="73862"/>
                </a:lnTo>
                <a:lnTo>
                  <a:pt x="72388" y="73648"/>
                </a:lnTo>
                <a:lnTo>
                  <a:pt x="71903" y="73541"/>
                </a:lnTo>
                <a:lnTo>
                  <a:pt x="71417" y="73327"/>
                </a:lnTo>
                <a:lnTo>
                  <a:pt x="70931" y="73220"/>
                </a:lnTo>
                <a:lnTo>
                  <a:pt x="70445" y="73112"/>
                </a:lnTo>
                <a:lnTo>
                  <a:pt x="69959" y="72899"/>
                </a:lnTo>
                <a:lnTo>
                  <a:pt x="69473" y="72791"/>
                </a:lnTo>
                <a:lnTo>
                  <a:pt x="68987" y="72684"/>
                </a:lnTo>
                <a:lnTo>
                  <a:pt x="68501" y="72470"/>
                </a:lnTo>
                <a:lnTo>
                  <a:pt x="67894" y="72363"/>
                </a:lnTo>
                <a:lnTo>
                  <a:pt x="67408" y="72149"/>
                </a:lnTo>
                <a:lnTo>
                  <a:pt x="66801" y="72042"/>
                </a:lnTo>
                <a:lnTo>
                  <a:pt x="66315" y="71935"/>
                </a:lnTo>
                <a:lnTo>
                  <a:pt x="65708" y="71721"/>
                </a:lnTo>
                <a:lnTo>
                  <a:pt x="65222" y="71614"/>
                </a:lnTo>
                <a:lnTo>
                  <a:pt x="64615" y="71506"/>
                </a:lnTo>
                <a:lnTo>
                  <a:pt x="64008" y="71293"/>
                </a:lnTo>
                <a:lnTo>
                  <a:pt x="63400" y="71185"/>
                </a:lnTo>
                <a:lnTo>
                  <a:pt x="62914" y="70972"/>
                </a:lnTo>
                <a:lnTo>
                  <a:pt x="62307" y="70864"/>
                </a:lnTo>
                <a:lnTo>
                  <a:pt x="61700" y="70757"/>
                </a:lnTo>
                <a:lnTo>
                  <a:pt x="61092" y="70543"/>
                </a:lnTo>
                <a:lnTo>
                  <a:pt x="60364" y="70436"/>
                </a:lnTo>
                <a:lnTo>
                  <a:pt x="59756" y="70330"/>
                </a:lnTo>
                <a:lnTo>
                  <a:pt x="59149" y="70115"/>
                </a:lnTo>
                <a:lnTo>
                  <a:pt x="58542" y="70008"/>
                </a:lnTo>
                <a:lnTo>
                  <a:pt x="57813" y="69794"/>
                </a:lnTo>
                <a:lnTo>
                  <a:pt x="57206" y="69687"/>
                </a:lnTo>
                <a:lnTo>
                  <a:pt x="56477" y="69580"/>
                </a:lnTo>
                <a:lnTo>
                  <a:pt x="55870" y="69366"/>
                </a:lnTo>
                <a:lnTo>
                  <a:pt x="55141" y="69259"/>
                </a:lnTo>
                <a:lnTo>
                  <a:pt x="54533" y="69152"/>
                </a:lnTo>
                <a:lnTo>
                  <a:pt x="53805" y="68938"/>
                </a:lnTo>
                <a:lnTo>
                  <a:pt x="53076" y="68830"/>
                </a:lnTo>
                <a:lnTo>
                  <a:pt x="52347" y="68617"/>
                </a:lnTo>
                <a:lnTo>
                  <a:pt x="51619" y="68509"/>
                </a:lnTo>
                <a:lnTo>
                  <a:pt x="50890" y="68403"/>
                </a:lnTo>
                <a:lnTo>
                  <a:pt x="50161" y="68188"/>
                </a:lnTo>
                <a:lnTo>
                  <a:pt x="49432" y="68081"/>
                </a:lnTo>
                <a:lnTo>
                  <a:pt x="48704" y="67974"/>
                </a:lnTo>
                <a:lnTo>
                  <a:pt x="47975" y="67760"/>
                </a:lnTo>
                <a:lnTo>
                  <a:pt x="47246" y="67653"/>
                </a:lnTo>
                <a:lnTo>
                  <a:pt x="46396" y="67546"/>
                </a:lnTo>
                <a:lnTo>
                  <a:pt x="45668" y="67332"/>
                </a:lnTo>
                <a:lnTo>
                  <a:pt x="44938" y="67225"/>
                </a:lnTo>
                <a:lnTo>
                  <a:pt x="44088" y="67011"/>
                </a:lnTo>
                <a:lnTo>
                  <a:pt x="43724" y="67011"/>
                </a:lnTo>
                <a:lnTo>
                  <a:pt x="43481" y="66904"/>
                </a:lnTo>
                <a:lnTo>
                  <a:pt x="43117" y="66904"/>
                </a:lnTo>
                <a:lnTo>
                  <a:pt x="42752" y="66797"/>
                </a:lnTo>
                <a:lnTo>
                  <a:pt x="42509" y="66690"/>
                </a:lnTo>
                <a:lnTo>
                  <a:pt x="42145" y="66690"/>
                </a:lnTo>
                <a:lnTo>
                  <a:pt x="41902" y="66582"/>
                </a:lnTo>
                <a:lnTo>
                  <a:pt x="41538" y="66476"/>
                </a:lnTo>
                <a:lnTo>
                  <a:pt x="41173" y="66476"/>
                </a:lnTo>
                <a:lnTo>
                  <a:pt x="40931" y="66369"/>
                </a:lnTo>
                <a:lnTo>
                  <a:pt x="40566" y="66261"/>
                </a:lnTo>
                <a:lnTo>
                  <a:pt x="40202" y="66261"/>
                </a:lnTo>
                <a:lnTo>
                  <a:pt x="39959" y="66154"/>
                </a:lnTo>
                <a:lnTo>
                  <a:pt x="39595" y="66048"/>
                </a:lnTo>
                <a:lnTo>
                  <a:pt x="39230" y="66048"/>
                </a:lnTo>
                <a:lnTo>
                  <a:pt x="38987" y="65940"/>
                </a:lnTo>
                <a:lnTo>
                  <a:pt x="38623" y="65833"/>
                </a:lnTo>
                <a:lnTo>
                  <a:pt x="38380" y="65833"/>
                </a:lnTo>
                <a:lnTo>
                  <a:pt x="38015" y="65727"/>
                </a:lnTo>
                <a:lnTo>
                  <a:pt x="37651" y="65619"/>
                </a:lnTo>
                <a:lnTo>
                  <a:pt x="37408" y="65619"/>
                </a:lnTo>
                <a:lnTo>
                  <a:pt x="37043" y="65512"/>
                </a:lnTo>
                <a:lnTo>
                  <a:pt x="36801" y="65405"/>
                </a:lnTo>
                <a:lnTo>
                  <a:pt x="36437" y="65405"/>
                </a:lnTo>
                <a:lnTo>
                  <a:pt x="36072" y="65298"/>
                </a:lnTo>
                <a:lnTo>
                  <a:pt x="35829" y="65191"/>
                </a:lnTo>
                <a:lnTo>
                  <a:pt x="35465" y="65084"/>
                </a:lnTo>
                <a:lnTo>
                  <a:pt x="35222" y="65084"/>
                </a:lnTo>
                <a:lnTo>
                  <a:pt x="34858" y="64977"/>
                </a:lnTo>
                <a:lnTo>
                  <a:pt x="34493" y="64870"/>
                </a:lnTo>
                <a:lnTo>
                  <a:pt x="34250" y="64870"/>
                </a:lnTo>
                <a:lnTo>
                  <a:pt x="33886" y="64763"/>
                </a:lnTo>
                <a:lnTo>
                  <a:pt x="33643" y="64656"/>
                </a:lnTo>
                <a:lnTo>
                  <a:pt x="33279" y="64549"/>
                </a:lnTo>
                <a:lnTo>
                  <a:pt x="33036" y="64549"/>
                </a:lnTo>
                <a:lnTo>
                  <a:pt x="32672" y="64442"/>
                </a:lnTo>
                <a:lnTo>
                  <a:pt x="32307" y="64334"/>
                </a:lnTo>
                <a:lnTo>
                  <a:pt x="32064" y="64228"/>
                </a:lnTo>
                <a:lnTo>
                  <a:pt x="31700" y="64228"/>
                </a:lnTo>
                <a:lnTo>
                  <a:pt x="31457" y="64121"/>
                </a:lnTo>
                <a:lnTo>
                  <a:pt x="31092" y="64013"/>
                </a:lnTo>
                <a:lnTo>
                  <a:pt x="30850" y="63906"/>
                </a:lnTo>
                <a:lnTo>
                  <a:pt x="30485" y="63800"/>
                </a:lnTo>
                <a:lnTo>
                  <a:pt x="30242" y="63800"/>
                </a:lnTo>
                <a:lnTo>
                  <a:pt x="29878" y="63692"/>
                </a:lnTo>
                <a:lnTo>
                  <a:pt x="29514" y="63585"/>
                </a:lnTo>
                <a:lnTo>
                  <a:pt x="29270" y="63478"/>
                </a:lnTo>
                <a:lnTo>
                  <a:pt x="28906" y="63371"/>
                </a:lnTo>
                <a:lnTo>
                  <a:pt x="28663" y="63371"/>
                </a:lnTo>
                <a:lnTo>
                  <a:pt x="28299" y="63264"/>
                </a:lnTo>
                <a:lnTo>
                  <a:pt x="28056" y="63157"/>
                </a:lnTo>
                <a:lnTo>
                  <a:pt x="27692" y="63050"/>
                </a:lnTo>
                <a:lnTo>
                  <a:pt x="27449" y="62943"/>
                </a:lnTo>
                <a:lnTo>
                  <a:pt x="27084" y="62836"/>
                </a:lnTo>
                <a:lnTo>
                  <a:pt x="26841" y="62729"/>
                </a:lnTo>
                <a:lnTo>
                  <a:pt x="26477" y="62729"/>
                </a:lnTo>
                <a:lnTo>
                  <a:pt x="26234" y="62622"/>
                </a:lnTo>
                <a:lnTo>
                  <a:pt x="25991" y="62515"/>
                </a:lnTo>
                <a:lnTo>
                  <a:pt x="25627" y="62408"/>
                </a:lnTo>
                <a:lnTo>
                  <a:pt x="25384" y="62301"/>
                </a:lnTo>
                <a:lnTo>
                  <a:pt x="25019" y="62194"/>
                </a:lnTo>
                <a:lnTo>
                  <a:pt x="24777" y="62087"/>
                </a:lnTo>
                <a:lnTo>
                  <a:pt x="24533" y="61979"/>
                </a:lnTo>
                <a:lnTo>
                  <a:pt x="24169" y="61873"/>
                </a:lnTo>
                <a:lnTo>
                  <a:pt x="23927" y="61766"/>
                </a:lnTo>
                <a:lnTo>
                  <a:pt x="23683" y="61658"/>
                </a:lnTo>
                <a:lnTo>
                  <a:pt x="23319" y="61552"/>
                </a:lnTo>
                <a:lnTo>
                  <a:pt x="23076" y="61444"/>
                </a:lnTo>
                <a:lnTo>
                  <a:pt x="22833" y="61337"/>
                </a:lnTo>
                <a:lnTo>
                  <a:pt x="22469" y="61230"/>
                </a:lnTo>
                <a:lnTo>
                  <a:pt x="22226" y="61123"/>
                </a:lnTo>
                <a:lnTo>
                  <a:pt x="21983" y="61016"/>
                </a:lnTo>
                <a:lnTo>
                  <a:pt x="21740" y="60909"/>
                </a:lnTo>
                <a:lnTo>
                  <a:pt x="21375" y="60802"/>
                </a:lnTo>
                <a:lnTo>
                  <a:pt x="21133" y="60588"/>
                </a:lnTo>
                <a:lnTo>
                  <a:pt x="20404" y="60267"/>
                </a:lnTo>
                <a:lnTo>
                  <a:pt x="20040" y="60160"/>
                </a:lnTo>
                <a:lnTo>
                  <a:pt x="19797" y="60052"/>
                </a:lnTo>
                <a:lnTo>
                  <a:pt x="19554" y="59946"/>
                </a:lnTo>
                <a:lnTo>
                  <a:pt x="19311" y="59731"/>
                </a:lnTo>
                <a:lnTo>
                  <a:pt x="19068" y="59625"/>
                </a:lnTo>
                <a:lnTo>
                  <a:pt x="18825" y="59518"/>
                </a:lnTo>
                <a:lnTo>
                  <a:pt x="18582" y="59410"/>
                </a:lnTo>
                <a:lnTo>
                  <a:pt x="18218" y="59303"/>
                </a:lnTo>
                <a:lnTo>
                  <a:pt x="17975" y="59089"/>
                </a:lnTo>
                <a:lnTo>
                  <a:pt x="17246" y="58768"/>
                </a:lnTo>
                <a:lnTo>
                  <a:pt x="17003" y="58554"/>
                </a:lnTo>
                <a:lnTo>
                  <a:pt x="16760" y="58447"/>
                </a:lnTo>
                <a:lnTo>
                  <a:pt x="16518" y="58340"/>
                </a:lnTo>
                <a:lnTo>
                  <a:pt x="16274" y="58233"/>
                </a:lnTo>
                <a:lnTo>
                  <a:pt x="16032" y="58019"/>
                </a:lnTo>
                <a:lnTo>
                  <a:pt x="15788" y="57912"/>
                </a:lnTo>
                <a:lnTo>
                  <a:pt x="15546" y="57698"/>
                </a:lnTo>
                <a:lnTo>
                  <a:pt x="15303" y="57591"/>
                </a:lnTo>
                <a:lnTo>
                  <a:pt x="15060" y="57484"/>
                </a:lnTo>
                <a:lnTo>
                  <a:pt x="14817" y="57270"/>
                </a:lnTo>
                <a:lnTo>
                  <a:pt x="14574" y="57162"/>
                </a:lnTo>
                <a:lnTo>
                  <a:pt x="14452" y="56949"/>
                </a:lnTo>
                <a:lnTo>
                  <a:pt x="14210" y="56841"/>
                </a:lnTo>
                <a:lnTo>
                  <a:pt x="13966" y="56734"/>
                </a:lnTo>
                <a:lnTo>
                  <a:pt x="13724" y="56520"/>
                </a:lnTo>
                <a:lnTo>
                  <a:pt x="13481" y="56413"/>
                </a:lnTo>
                <a:lnTo>
                  <a:pt x="13238" y="56199"/>
                </a:lnTo>
                <a:lnTo>
                  <a:pt x="13116" y="56092"/>
                </a:lnTo>
                <a:lnTo>
                  <a:pt x="12874" y="55878"/>
                </a:lnTo>
                <a:lnTo>
                  <a:pt x="12631" y="55771"/>
                </a:lnTo>
                <a:lnTo>
                  <a:pt x="12388" y="55557"/>
                </a:lnTo>
                <a:lnTo>
                  <a:pt x="11780" y="55022"/>
                </a:lnTo>
                <a:lnTo>
                  <a:pt x="11659" y="54915"/>
                </a:lnTo>
                <a:lnTo>
                  <a:pt x="11416" y="54700"/>
                </a:lnTo>
                <a:lnTo>
                  <a:pt x="11173" y="54594"/>
                </a:lnTo>
                <a:lnTo>
                  <a:pt x="11052" y="54379"/>
                </a:lnTo>
                <a:lnTo>
                  <a:pt x="10809" y="54165"/>
                </a:lnTo>
                <a:lnTo>
                  <a:pt x="10566" y="54058"/>
                </a:lnTo>
                <a:lnTo>
                  <a:pt x="10445" y="53844"/>
                </a:lnTo>
                <a:lnTo>
                  <a:pt x="10202" y="53630"/>
                </a:lnTo>
                <a:lnTo>
                  <a:pt x="10080" y="53523"/>
                </a:lnTo>
                <a:lnTo>
                  <a:pt x="9837" y="53309"/>
                </a:lnTo>
                <a:lnTo>
                  <a:pt x="9716" y="53095"/>
                </a:lnTo>
                <a:lnTo>
                  <a:pt x="9473" y="52880"/>
                </a:lnTo>
                <a:lnTo>
                  <a:pt x="9351" y="52773"/>
                </a:lnTo>
                <a:lnTo>
                  <a:pt x="9109" y="52559"/>
                </a:lnTo>
                <a:lnTo>
                  <a:pt x="8987" y="52346"/>
                </a:lnTo>
                <a:lnTo>
                  <a:pt x="8744" y="52131"/>
                </a:lnTo>
                <a:lnTo>
                  <a:pt x="8623" y="51917"/>
                </a:lnTo>
                <a:lnTo>
                  <a:pt x="8380" y="51810"/>
                </a:lnTo>
                <a:lnTo>
                  <a:pt x="8259" y="51596"/>
                </a:lnTo>
                <a:lnTo>
                  <a:pt x="8137" y="51382"/>
                </a:lnTo>
                <a:lnTo>
                  <a:pt x="7894" y="51168"/>
                </a:lnTo>
                <a:lnTo>
                  <a:pt x="7773" y="50954"/>
                </a:lnTo>
                <a:lnTo>
                  <a:pt x="7651" y="50740"/>
                </a:lnTo>
                <a:lnTo>
                  <a:pt x="7408" y="50525"/>
                </a:lnTo>
                <a:lnTo>
                  <a:pt x="7043" y="49883"/>
                </a:lnTo>
                <a:lnTo>
                  <a:pt x="6801" y="49669"/>
                </a:lnTo>
                <a:lnTo>
                  <a:pt x="6679" y="49455"/>
                </a:lnTo>
                <a:lnTo>
                  <a:pt x="6558" y="49241"/>
                </a:lnTo>
                <a:lnTo>
                  <a:pt x="6437" y="49027"/>
                </a:lnTo>
                <a:lnTo>
                  <a:pt x="6315" y="48813"/>
                </a:lnTo>
                <a:lnTo>
                  <a:pt x="6072" y="48598"/>
                </a:lnTo>
                <a:lnTo>
                  <a:pt x="5707" y="47956"/>
                </a:lnTo>
                <a:lnTo>
                  <a:pt x="5586" y="47743"/>
                </a:lnTo>
                <a:lnTo>
                  <a:pt x="5465" y="47528"/>
                </a:lnTo>
                <a:lnTo>
                  <a:pt x="5343" y="47207"/>
                </a:lnTo>
                <a:lnTo>
                  <a:pt x="4979" y="46565"/>
                </a:lnTo>
                <a:lnTo>
                  <a:pt x="4857" y="46351"/>
                </a:lnTo>
                <a:lnTo>
                  <a:pt x="4736" y="46029"/>
                </a:lnTo>
                <a:lnTo>
                  <a:pt x="4736" y="45816"/>
                </a:lnTo>
                <a:lnTo>
                  <a:pt x="4615" y="45601"/>
                </a:lnTo>
                <a:lnTo>
                  <a:pt x="4493" y="45280"/>
                </a:lnTo>
                <a:lnTo>
                  <a:pt x="4371" y="45066"/>
                </a:lnTo>
                <a:lnTo>
                  <a:pt x="4371" y="44852"/>
                </a:lnTo>
                <a:lnTo>
                  <a:pt x="4250" y="44531"/>
                </a:lnTo>
                <a:lnTo>
                  <a:pt x="4129" y="44317"/>
                </a:lnTo>
                <a:lnTo>
                  <a:pt x="4129" y="43995"/>
                </a:lnTo>
                <a:lnTo>
                  <a:pt x="4007" y="43782"/>
                </a:lnTo>
                <a:lnTo>
                  <a:pt x="3886" y="43568"/>
                </a:lnTo>
                <a:lnTo>
                  <a:pt x="3886" y="43246"/>
                </a:lnTo>
                <a:lnTo>
                  <a:pt x="3764" y="43032"/>
                </a:lnTo>
                <a:lnTo>
                  <a:pt x="3764" y="42711"/>
                </a:lnTo>
                <a:lnTo>
                  <a:pt x="3643" y="42497"/>
                </a:lnTo>
                <a:lnTo>
                  <a:pt x="3643" y="42176"/>
                </a:lnTo>
                <a:lnTo>
                  <a:pt x="3521" y="41855"/>
                </a:lnTo>
                <a:lnTo>
                  <a:pt x="3521" y="41641"/>
                </a:lnTo>
                <a:lnTo>
                  <a:pt x="3400" y="41319"/>
                </a:lnTo>
                <a:lnTo>
                  <a:pt x="3400" y="41105"/>
                </a:lnTo>
                <a:lnTo>
                  <a:pt x="3279" y="40784"/>
                </a:lnTo>
                <a:lnTo>
                  <a:pt x="3279" y="40249"/>
                </a:lnTo>
                <a:lnTo>
                  <a:pt x="3157" y="39928"/>
                </a:lnTo>
                <a:lnTo>
                  <a:pt x="3157" y="38750"/>
                </a:lnTo>
                <a:lnTo>
                  <a:pt x="3036" y="38429"/>
                </a:lnTo>
                <a:lnTo>
                  <a:pt x="3036" y="34362"/>
                </a:lnTo>
                <a:lnTo>
                  <a:pt x="3157" y="33933"/>
                </a:lnTo>
                <a:lnTo>
                  <a:pt x="3157" y="32649"/>
                </a:lnTo>
                <a:lnTo>
                  <a:pt x="3279" y="32114"/>
                </a:lnTo>
                <a:lnTo>
                  <a:pt x="3279" y="31792"/>
                </a:lnTo>
                <a:lnTo>
                  <a:pt x="3400" y="31364"/>
                </a:lnTo>
                <a:lnTo>
                  <a:pt x="3400" y="30508"/>
                </a:lnTo>
                <a:lnTo>
                  <a:pt x="3521" y="30080"/>
                </a:lnTo>
                <a:lnTo>
                  <a:pt x="3521" y="29651"/>
                </a:lnTo>
                <a:lnTo>
                  <a:pt x="3643" y="29330"/>
                </a:lnTo>
                <a:lnTo>
                  <a:pt x="3764" y="28902"/>
                </a:lnTo>
                <a:lnTo>
                  <a:pt x="3764" y="28474"/>
                </a:lnTo>
                <a:lnTo>
                  <a:pt x="3886" y="28045"/>
                </a:lnTo>
                <a:lnTo>
                  <a:pt x="4007" y="27724"/>
                </a:lnTo>
                <a:lnTo>
                  <a:pt x="4007" y="27296"/>
                </a:lnTo>
                <a:lnTo>
                  <a:pt x="4129" y="26975"/>
                </a:lnTo>
                <a:lnTo>
                  <a:pt x="4250" y="26547"/>
                </a:lnTo>
                <a:lnTo>
                  <a:pt x="4371" y="26226"/>
                </a:lnTo>
                <a:lnTo>
                  <a:pt x="4493" y="25798"/>
                </a:lnTo>
                <a:lnTo>
                  <a:pt x="4615" y="25477"/>
                </a:lnTo>
                <a:lnTo>
                  <a:pt x="4736" y="25048"/>
                </a:lnTo>
                <a:lnTo>
                  <a:pt x="4857" y="24727"/>
                </a:lnTo>
                <a:lnTo>
                  <a:pt x="4979" y="24406"/>
                </a:lnTo>
                <a:lnTo>
                  <a:pt x="5101" y="23978"/>
                </a:lnTo>
                <a:lnTo>
                  <a:pt x="5222" y="23657"/>
                </a:lnTo>
                <a:lnTo>
                  <a:pt x="5343" y="23335"/>
                </a:lnTo>
                <a:lnTo>
                  <a:pt x="5465" y="22908"/>
                </a:lnTo>
                <a:lnTo>
                  <a:pt x="5586" y="22586"/>
                </a:lnTo>
                <a:lnTo>
                  <a:pt x="5829" y="22265"/>
                </a:lnTo>
                <a:lnTo>
                  <a:pt x="5951" y="21944"/>
                </a:lnTo>
                <a:lnTo>
                  <a:pt x="6072" y="21623"/>
                </a:lnTo>
                <a:lnTo>
                  <a:pt x="6315" y="21302"/>
                </a:lnTo>
                <a:lnTo>
                  <a:pt x="6437" y="20981"/>
                </a:lnTo>
                <a:lnTo>
                  <a:pt x="6558" y="20659"/>
                </a:lnTo>
                <a:lnTo>
                  <a:pt x="6801" y="20338"/>
                </a:lnTo>
                <a:lnTo>
                  <a:pt x="6923" y="20017"/>
                </a:lnTo>
                <a:lnTo>
                  <a:pt x="7165" y="19696"/>
                </a:lnTo>
                <a:lnTo>
                  <a:pt x="7287" y="19375"/>
                </a:lnTo>
                <a:lnTo>
                  <a:pt x="7529" y="19054"/>
                </a:lnTo>
                <a:lnTo>
                  <a:pt x="7773" y="18839"/>
                </a:lnTo>
                <a:lnTo>
                  <a:pt x="7894" y="18518"/>
                </a:lnTo>
                <a:lnTo>
                  <a:pt x="8137" y="18197"/>
                </a:lnTo>
                <a:lnTo>
                  <a:pt x="8380" y="17876"/>
                </a:lnTo>
                <a:lnTo>
                  <a:pt x="8501" y="17662"/>
                </a:lnTo>
                <a:lnTo>
                  <a:pt x="8744" y="17341"/>
                </a:lnTo>
                <a:lnTo>
                  <a:pt x="8987" y="17020"/>
                </a:lnTo>
                <a:lnTo>
                  <a:pt x="9230" y="16806"/>
                </a:lnTo>
                <a:lnTo>
                  <a:pt x="9473" y="16484"/>
                </a:lnTo>
                <a:lnTo>
                  <a:pt x="9594" y="16270"/>
                </a:lnTo>
                <a:lnTo>
                  <a:pt x="9837" y="15949"/>
                </a:lnTo>
                <a:lnTo>
                  <a:pt x="10080" y="15735"/>
                </a:lnTo>
                <a:lnTo>
                  <a:pt x="10323" y="15414"/>
                </a:lnTo>
                <a:lnTo>
                  <a:pt x="10566" y="15200"/>
                </a:lnTo>
                <a:lnTo>
                  <a:pt x="10809" y="14879"/>
                </a:lnTo>
                <a:lnTo>
                  <a:pt x="11052" y="14665"/>
                </a:lnTo>
                <a:lnTo>
                  <a:pt x="11295" y="14344"/>
                </a:lnTo>
                <a:lnTo>
                  <a:pt x="11538" y="14130"/>
                </a:lnTo>
                <a:lnTo>
                  <a:pt x="11780" y="13915"/>
                </a:lnTo>
                <a:lnTo>
                  <a:pt x="12024" y="13594"/>
                </a:lnTo>
                <a:lnTo>
                  <a:pt x="12266" y="13380"/>
                </a:lnTo>
                <a:lnTo>
                  <a:pt x="12509" y="13166"/>
                </a:lnTo>
                <a:lnTo>
                  <a:pt x="12752" y="12845"/>
                </a:lnTo>
                <a:lnTo>
                  <a:pt x="12995" y="12630"/>
                </a:lnTo>
                <a:lnTo>
                  <a:pt x="13360" y="12417"/>
                </a:lnTo>
                <a:lnTo>
                  <a:pt x="13602" y="12203"/>
                </a:lnTo>
                <a:lnTo>
                  <a:pt x="14452" y="11454"/>
                </a:lnTo>
                <a:lnTo>
                  <a:pt x="14696" y="11239"/>
                </a:lnTo>
                <a:lnTo>
                  <a:pt x="14938" y="11025"/>
                </a:lnTo>
                <a:lnTo>
                  <a:pt x="15303" y="10811"/>
                </a:lnTo>
                <a:lnTo>
                  <a:pt x="15546" y="10597"/>
                </a:lnTo>
                <a:lnTo>
                  <a:pt x="15788" y="10383"/>
                </a:lnTo>
                <a:lnTo>
                  <a:pt x="16153" y="10169"/>
                </a:lnTo>
                <a:lnTo>
                  <a:pt x="16396" y="9954"/>
                </a:lnTo>
                <a:lnTo>
                  <a:pt x="16760" y="9740"/>
                </a:lnTo>
                <a:lnTo>
                  <a:pt x="17003" y="9633"/>
                </a:lnTo>
                <a:lnTo>
                  <a:pt x="17368" y="9419"/>
                </a:lnTo>
                <a:lnTo>
                  <a:pt x="17610" y="9205"/>
                </a:lnTo>
                <a:lnTo>
                  <a:pt x="17975" y="8991"/>
                </a:lnTo>
                <a:lnTo>
                  <a:pt x="18218" y="8777"/>
                </a:lnTo>
                <a:lnTo>
                  <a:pt x="18582" y="8563"/>
                </a:lnTo>
                <a:lnTo>
                  <a:pt x="18825" y="8456"/>
                </a:lnTo>
                <a:lnTo>
                  <a:pt x="19189" y="8242"/>
                </a:lnTo>
                <a:lnTo>
                  <a:pt x="19554" y="8028"/>
                </a:lnTo>
                <a:lnTo>
                  <a:pt x="19797" y="7921"/>
                </a:lnTo>
                <a:lnTo>
                  <a:pt x="20161" y="7706"/>
                </a:lnTo>
                <a:lnTo>
                  <a:pt x="20525" y="7493"/>
                </a:lnTo>
                <a:lnTo>
                  <a:pt x="20769" y="7385"/>
                </a:lnTo>
                <a:lnTo>
                  <a:pt x="21133" y="7172"/>
                </a:lnTo>
                <a:lnTo>
                  <a:pt x="21497" y="7064"/>
                </a:lnTo>
                <a:lnTo>
                  <a:pt x="21861" y="6850"/>
                </a:lnTo>
                <a:lnTo>
                  <a:pt x="22226" y="6743"/>
                </a:lnTo>
                <a:lnTo>
                  <a:pt x="22469" y="6529"/>
                </a:lnTo>
                <a:lnTo>
                  <a:pt x="22833" y="6422"/>
                </a:lnTo>
                <a:lnTo>
                  <a:pt x="23197" y="6208"/>
                </a:lnTo>
                <a:lnTo>
                  <a:pt x="23562" y="6101"/>
                </a:lnTo>
                <a:lnTo>
                  <a:pt x="23927" y="5887"/>
                </a:lnTo>
                <a:lnTo>
                  <a:pt x="24291" y="5779"/>
                </a:lnTo>
                <a:lnTo>
                  <a:pt x="24533" y="5566"/>
                </a:lnTo>
                <a:lnTo>
                  <a:pt x="24898" y="5458"/>
                </a:lnTo>
                <a:lnTo>
                  <a:pt x="25263" y="5352"/>
                </a:lnTo>
                <a:lnTo>
                  <a:pt x="25627" y="5137"/>
                </a:lnTo>
                <a:lnTo>
                  <a:pt x="25991" y="5030"/>
                </a:lnTo>
                <a:lnTo>
                  <a:pt x="26355" y="4924"/>
                </a:lnTo>
                <a:lnTo>
                  <a:pt x="26720" y="4816"/>
                </a:lnTo>
                <a:lnTo>
                  <a:pt x="27084" y="4602"/>
                </a:lnTo>
                <a:lnTo>
                  <a:pt x="28177" y="4281"/>
                </a:lnTo>
                <a:lnTo>
                  <a:pt x="28542" y="4174"/>
                </a:lnTo>
                <a:lnTo>
                  <a:pt x="28906" y="3960"/>
                </a:lnTo>
                <a:lnTo>
                  <a:pt x="29270" y="3853"/>
                </a:lnTo>
                <a:lnTo>
                  <a:pt x="29635" y="3746"/>
                </a:lnTo>
                <a:lnTo>
                  <a:pt x="30120" y="3639"/>
                </a:lnTo>
                <a:lnTo>
                  <a:pt x="30485" y="3532"/>
                </a:lnTo>
                <a:lnTo>
                  <a:pt x="31578" y="3211"/>
                </a:lnTo>
                <a:lnTo>
                  <a:pt x="31942" y="3103"/>
                </a:lnTo>
                <a:lnTo>
                  <a:pt x="32428" y="2997"/>
                </a:lnTo>
                <a:lnTo>
                  <a:pt x="32793" y="2889"/>
                </a:lnTo>
                <a:lnTo>
                  <a:pt x="33157" y="2782"/>
                </a:lnTo>
                <a:lnTo>
                  <a:pt x="33522" y="2676"/>
                </a:lnTo>
                <a:lnTo>
                  <a:pt x="34007" y="2568"/>
                </a:lnTo>
                <a:lnTo>
                  <a:pt x="34372" y="2568"/>
                </a:lnTo>
                <a:lnTo>
                  <a:pt x="34736" y="2461"/>
                </a:lnTo>
                <a:lnTo>
                  <a:pt x="35101" y="2354"/>
                </a:lnTo>
                <a:lnTo>
                  <a:pt x="35586" y="2247"/>
                </a:lnTo>
                <a:lnTo>
                  <a:pt x="35951" y="2140"/>
                </a:lnTo>
                <a:lnTo>
                  <a:pt x="36315" y="2033"/>
                </a:lnTo>
                <a:lnTo>
                  <a:pt x="36801" y="2033"/>
                </a:lnTo>
                <a:lnTo>
                  <a:pt x="37165" y="1926"/>
                </a:lnTo>
                <a:lnTo>
                  <a:pt x="37651" y="1819"/>
                </a:lnTo>
                <a:lnTo>
                  <a:pt x="38015" y="1819"/>
                </a:lnTo>
                <a:lnTo>
                  <a:pt x="38380" y="1712"/>
                </a:lnTo>
                <a:lnTo>
                  <a:pt x="38865" y="1605"/>
                </a:lnTo>
                <a:lnTo>
                  <a:pt x="39230" y="1605"/>
                </a:lnTo>
                <a:lnTo>
                  <a:pt x="39716" y="1498"/>
                </a:lnTo>
                <a:lnTo>
                  <a:pt x="40081" y="1391"/>
                </a:lnTo>
                <a:lnTo>
                  <a:pt x="40566" y="1391"/>
                </a:lnTo>
                <a:lnTo>
                  <a:pt x="40931" y="1284"/>
                </a:lnTo>
                <a:lnTo>
                  <a:pt x="41295" y="1284"/>
                </a:lnTo>
                <a:lnTo>
                  <a:pt x="41781" y="1176"/>
                </a:lnTo>
                <a:lnTo>
                  <a:pt x="42145" y="1070"/>
                </a:lnTo>
                <a:lnTo>
                  <a:pt x="42631" y="1070"/>
                </a:lnTo>
                <a:lnTo>
                  <a:pt x="42995" y="963"/>
                </a:lnTo>
                <a:lnTo>
                  <a:pt x="43481" y="963"/>
                </a:lnTo>
                <a:lnTo>
                  <a:pt x="43846" y="855"/>
                </a:lnTo>
                <a:lnTo>
                  <a:pt x="44331" y="855"/>
                </a:lnTo>
                <a:lnTo>
                  <a:pt x="44696" y="749"/>
                </a:lnTo>
                <a:lnTo>
                  <a:pt x="45546" y="749"/>
                </a:lnTo>
                <a:lnTo>
                  <a:pt x="46032" y="642"/>
                </a:lnTo>
                <a:lnTo>
                  <a:pt x="46396" y="642"/>
                </a:lnTo>
                <a:lnTo>
                  <a:pt x="46882" y="534"/>
                </a:lnTo>
                <a:lnTo>
                  <a:pt x="47732" y="534"/>
                </a:lnTo>
                <a:lnTo>
                  <a:pt x="48096" y="427"/>
                </a:lnTo>
                <a:lnTo>
                  <a:pt x="48947" y="427"/>
                </a:lnTo>
                <a:lnTo>
                  <a:pt x="49432" y="321"/>
                </a:lnTo>
                <a:lnTo>
                  <a:pt x="50283" y="321"/>
                </a:lnTo>
                <a:lnTo>
                  <a:pt x="50647" y="213"/>
                </a:lnTo>
                <a:lnTo>
                  <a:pt x="51983" y="213"/>
                </a:lnTo>
                <a:lnTo>
                  <a:pt x="52347" y="106"/>
                </a:lnTo>
                <a:lnTo>
                  <a:pt x="54169" y="106"/>
                </a:lnTo>
                <a:lnTo>
                  <a:pt x="54533" y="0"/>
                </a:lnTo>
                <a:lnTo>
                  <a:pt x="63764" y="0"/>
                </a:lnTo>
                <a:lnTo>
                  <a:pt x="64129" y="106"/>
                </a:lnTo>
                <a:lnTo>
                  <a:pt x="66315" y="106"/>
                </a:lnTo>
                <a:lnTo>
                  <a:pt x="66801" y="213"/>
                </a:lnTo>
                <a:lnTo>
                  <a:pt x="67651" y="213"/>
                </a:lnTo>
                <a:lnTo>
                  <a:pt x="68015" y="321"/>
                </a:lnTo>
                <a:lnTo>
                  <a:pt x="69351" y="321"/>
                </a:lnTo>
                <a:lnTo>
                  <a:pt x="69716" y="427"/>
                </a:lnTo>
                <a:lnTo>
                  <a:pt x="70202" y="427"/>
                </a:lnTo>
                <a:lnTo>
                  <a:pt x="70567" y="534"/>
                </a:lnTo>
                <a:lnTo>
                  <a:pt x="71417" y="534"/>
                </a:lnTo>
                <a:lnTo>
                  <a:pt x="71903" y="642"/>
                </a:lnTo>
                <a:lnTo>
                  <a:pt x="72267" y="642"/>
                </a:lnTo>
                <a:lnTo>
                  <a:pt x="72753" y="749"/>
                </a:lnTo>
                <a:lnTo>
                  <a:pt x="73603" y="749"/>
                </a:lnTo>
                <a:lnTo>
                  <a:pt x="73967" y="855"/>
                </a:lnTo>
                <a:lnTo>
                  <a:pt x="74331" y="963"/>
                </a:lnTo>
                <a:lnTo>
                  <a:pt x="74817" y="963"/>
                </a:lnTo>
                <a:lnTo>
                  <a:pt x="75182" y="1070"/>
                </a:lnTo>
                <a:lnTo>
                  <a:pt x="75668" y="1070"/>
                </a:lnTo>
                <a:lnTo>
                  <a:pt x="76032" y="1176"/>
                </a:lnTo>
                <a:lnTo>
                  <a:pt x="76518" y="1176"/>
                </a:lnTo>
                <a:lnTo>
                  <a:pt x="76882" y="1284"/>
                </a:lnTo>
                <a:lnTo>
                  <a:pt x="77246" y="1284"/>
                </a:lnTo>
                <a:lnTo>
                  <a:pt x="77732" y="1391"/>
                </a:lnTo>
                <a:lnTo>
                  <a:pt x="78096" y="1498"/>
                </a:lnTo>
                <a:lnTo>
                  <a:pt x="78582" y="1498"/>
                </a:lnTo>
                <a:lnTo>
                  <a:pt x="78947" y="1605"/>
                </a:lnTo>
                <a:lnTo>
                  <a:pt x="79312" y="1712"/>
                </a:lnTo>
                <a:lnTo>
                  <a:pt x="79797" y="1712"/>
                </a:lnTo>
                <a:lnTo>
                  <a:pt x="80162" y="1819"/>
                </a:lnTo>
                <a:lnTo>
                  <a:pt x="80647" y="1926"/>
                </a:lnTo>
                <a:lnTo>
                  <a:pt x="81012" y="1926"/>
                </a:lnTo>
                <a:lnTo>
                  <a:pt x="81376" y="2033"/>
                </a:lnTo>
                <a:lnTo>
                  <a:pt x="81862" y="2140"/>
                </a:lnTo>
                <a:lnTo>
                  <a:pt x="82226" y="2247"/>
                </a:lnTo>
                <a:lnTo>
                  <a:pt x="82591" y="2354"/>
                </a:lnTo>
                <a:lnTo>
                  <a:pt x="83076" y="2354"/>
                </a:lnTo>
                <a:lnTo>
                  <a:pt x="83441" y="2461"/>
                </a:lnTo>
                <a:lnTo>
                  <a:pt x="84534" y="2782"/>
                </a:lnTo>
                <a:lnTo>
                  <a:pt x="85019" y="2889"/>
                </a:lnTo>
                <a:lnTo>
                  <a:pt x="85384" y="2997"/>
                </a:lnTo>
                <a:lnTo>
                  <a:pt x="85749" y="3103"/>
                </a:lnTo>
                <a:lnTo>
                  <a:pt x="86841" y="3425"/>
                </a:lnTo>
                <a:lnTo>
                  <a:pt x="87327" y="3532"/>
                </a:lnTo>
                <a:lnTo>
                  <a:pt x="87692" y="3639"/>
                </a:lnTo>
                <a:lnTo>
                  <a:pt x="88056" y="3746"/>
                </a:lnTo>
                <a:lnTo>
                  <a:pt x="89149" y="4067"/>
                </a:lnTo>
                <a:lnTo>
                  <a:pt x="89514" y="4281"/>
                </a:lnTo>
                <a:lnTo>
                  <a:pt x="89878" y="4388"/>
                </a:lnTo>
                <a:lnTo>
                  <a:pt x="90242" y="4495"/>
                </a:lnTo>
                <a:lnTo>
                  <a:pt x="90607" y="4602"/>
                </a:lnTo>
                <a:lnTo>
                  <a:pt x="90971" y="4709"/>
                </a:lnTo>
                <a:lnTo>
                  <a:pt x="91336" y="4924"/>
                </a:lnTo>
                <a:lnTo>
                  <a:pt x="91700" y="5030"/>
                </a:lnTo>
                <a:lnTo>
                  <a:pt x="92064" y="5137"/>
                </a:lnTo>
                <a:lnTo>
                  <a:pt x="92307" y="5352"/>
                </a:lnTo>
                <a:lnTo>
                  <a:pt x="92672" y="5458"/>
                </a:lnTo>
                <a:lnTo>
                  <a:pt x="93036" y="5566"/>
                </a:lnTo>
                <a:lnTo>
                  <a:pt x="93400" y="5779"/>
                </a:lnTo>
                <a:lnTo>
                  <a:pt x="93764" y="5887"/>
                </a:lnTo>
                <a:lnTo>
                  <a:pt x="94129" y="5994"/>
                </a:lnTo>
                <a:lnTo>
                  <a:pt x="94494" y="6208"/>
                </a:lnTo>
                <a:lnTo>
                  <a:pt x="94736" y="6315"/>
                </a:lnTo>
                <a:lnTo>
                  <a:pt x="95101" y="6529"/>
                </a:lnTo>
                <a:lnTo>
                  <a:pt x="95465" y="6636"/>
                </a:lnTo>
                <a:lnTo>
                  <a:pt x="95830" y="6850"/>
                </a:lnTo>
                <a:lnTo>
                  <a:pt x="96072" y="6957"/>
                </a:lnTo>
                <a:lnTo>
                  <a:pt x="96437" y="7172"/>
                </a:lnTo>
                <a:lnTo>
                  <a:pt x="96801" y="7385"/>
                </a:lnTo>
                <a:lnTo>
                  <a:pt x="97044" y="7493"/>
                </a:lnTo>
                <a:lnTo>
                  <a:pt x="97408" y="7706"/>
                </a:lnTo>
                <a:lnTo>
                  <a:pt x="97773" y="7814"/>
                </a:lnTo>
                <a:lnTo>
                  <a:pt x="98016" y="8028"/>
                </a:lnTo>
                <a:lnTo>
                  <a:pt x="98380" y="8242"/>
                </a:lnTo>
                <a:lnTo>
                  <a:pt x="98745" y="8349"/>
                </a:lnTo>
                <a:lnTo>
                  <a:pt x="98987" y="8563"/>
                </a:lnTo>
                <a:lnTo>
                  <a:pt x="99352" y="8777"/>
                </a:lnTo>
                <a:lnTo>
                  <a:pt x="99595" y="8991"/>
                </a:lnTo>
                <a:lnTo>
                  <a:pt x="99959" y="9205"/>
                </a:lnTo>
                <a:lnTo>
                  <a:pt x="100202" y="9312"/>
                </a:lnTo>
                <a:lnTo>
                  <a:pt x="100567" y="9527"/>
                </a:lnTo>
                <a:lnTo>
                  <a:pt x="100809" y="9740"/>
                </a:lnTo>
                <a:lnTo>
                  <a:pt x="101173" y="9954"/>
                </a:lnTo>
                <a:lnTo>
                  <a:pt x="101417" y="10169"/>
                </a:lnTo>
                <a:lnTo>
                  <a:pt x="101781" y="10383"/>
                </a:lnTo>
                <a:lnTo>
                  <a:pt x="102024" y="10597"/>
                </a:lnTo>
                <a:lnTo>
                  <a:pt x="102267" y="10811"/>
                </a:lnTo>
                <a:lnTo>
                  <a:pt x="102631" y="11025"/>
                </a:lnTo>
                <a:lnTo>
                  <a:pt x="102874" y="11239"/>
                </a:lnTo>
                <a:lnTo>
                  <a:pt x="103117" y="11454"/>
                </a:lnTo>
                <a:lnTo>
                  <a:pt x="103481" y="11667"/>
                </a:lnTo>
                <a:lnTo>
                  <a:pt x="103724" y="11881"/>
                </a:lnTo>
                <a:lnTo>
                  <a:pt x="103967" y="12096"/>
                </a:lnTo>
                <a:lnTo>
                  <a:pt x="104210" y="12309"/>
                </a:lnTo>
                <a:lnTo>
                  <a:pt x="104575" y="12524"/>
                </a:lnTo>
                <a:lnTo>
                  <a:pt x="104817" y="12845"/>
                </a:lnTo>
                <a:lnTo>
                  <a:pt x="105060" y="13059"/>
                </a:lnTo>
                <a:lnTo>
                  <a:pt x="105303" y="13273"/>
                </a:lnTo>
                <a:lnTo>
                  <a:pt x="105546" y="13487"/>
                </a:lnTo>
                <a:lnTo>
                  <a:pt x="105789" y="13808"/>
                </a:lnTo>
                <a:lnTo>
                  <a:pt x="106032" y="14022"/>
                </a:lnTo>
                <a:lnTo>
                  <a:pt x="106396" y="14236"/>
                </a:lnTo>
                <a:lnTo>
                  <a:pt x="106639" y="14451"/>
                </a:lnTo>
                <a:lnTo>
                  <a:pt x="106882" y="14772"/>
                </a:lnTo>
                <a:lnTo>
                  <a:pt x="107125" y="14986"/>
                </a:lnTo>
                <a:lnTo>
                  <a:pt x="107368" y="15307"/>
                </a:lnTo>
                <a:lnTo>
                  <a:pt x="107611" y="15521"/>
                </a:lnTo>
                <a:lnTo>
                  <a:pt x="107854" y="15735"/>
                </a:lnTo>
                <a:lnTo>
                  <a:pt x="108096" y="16057"/>
                </a:lnTo>
                <a:lnTo>
                  <a:pt x="108340" y="16270"/>
                </a:lnTo>
                <a:lnTo>
                  <a:pt x="108582" y="16591"/>
                </a:lnTo>
                <a:lnTo>
                  <a:pt x="108704" y="16806"/>
                </a:lnTo>
                <a:lnTo>
                  <a:pt x="108947" y="17127"/>
                </a:lnTo>
                <a:lnTo>
                  <a:pt x="109190" y="17448"/>
                </a:lnTo>
                <a:lnTo>
                  <a:pt x="109432" y="17662"/>
                </a:lnTo>
                <a:lnTo>
                  <a:pt x="109676" y="17983"/>
                </a:lnTo>
                <a:lnTo>
                  <a:pt x="109918" y="18197"/>
                </a:lnTo>
                <a:lnTo>
                  <a:pt x="110040" y="18518"/>
                </a:lnTo>
                <a:lnTo>
                  <a:pt x="110283" y="18839"/>
                </a:lnTo>
                <a:lnTo>
                  <a:pt x="110526" y="19160"/>
                </a:lnTo>
                <a:lnTo>
                  <a:pt x="110769" y="19375"/>
                </a:lnTo>
                <a:lnTo>
                  <a:pt x="110890" y="19696"/>
                </a:lnTo>
                <a:lnTo>
                  <a:pt x="111133" y="20017"/>
                </a:lnTo>
                <a:lnTo>
                  <a:pt x="111376" y="20338"/>
                </a:lnTo>
                <a:lnTo>
                  <a:pt x="111498" y="20659"/>
                </a:lnTo>
                <a:lnTo>
                  <a:pt x="111740" y="20873"/>
                </a:lnTo>
                <a:lnTo>
                  <a:pt x="111862" y="21195"/>
                </a:lnTo>
                <a:lnTo>
                  <a:pt x="112105" y="21516"/>
                </a:lnTo>
                <a:lnTo>
                  <a:pt x="112226" y="21837"/>
                </a:lnTo>
                <a:lnTo>
                  <a:pt x="112469" y="22158"/>
                </a:lnTo>
                <a:lnTo>
                  <a:pt x="112591" y="22479"/>
                </a:lnTo>
                <a:lnTo>
                  <a:pt x="112834" y="22908"/>
                </a:lnTo>
                <a:lnTo>
                  <a:pt x="112955" y="23229"/>
                </a:lnTo>
                <a:lnTo>
                  <a:pt x="113076" y="23550"/>
                </a:lnTo>
                <a:lnTo>
                  <a:pt x="113319" y="23871"/>
                </a:lnTo>
                <a:lnTo>
                  <a:pt x="113441" y="24192"/>
                </a:lnTo>
                <a:lnTo>
                  <a:pt x="113562" y="24513"/>
                </a:lnTo>
                <a:lnTo>
                  <a:pt x="113684" y="24941"/>
                </a:lnTo>
                <a:lnTo>
                  <a:pt x="113927" y="25262"/>
                </a:lnTo>
                <a:lnTo>
                  <a:pt x="114048" y="25584"/>
                </a:lnTo>
                <a:lnTo>
                  <a:pt x="114170" y="26011"/>
                </a:lnTo>
                <a:lnTo>
                  <a:pt x="114291" y="26333"/>
                </a:lnTo>
                <a:lnTo>
                  <a:pt x="114413" y="26654"/>
                </a:lnTo>
                <a:lnTo>
                  <a:pt x="114534" y="27082"/>
                </a:lnTo>
                <a:lnTo>
                  <a:pt x="114655" y="27403"/>
                </a:lnTo>
                <a:lnTo>
                  <a:pt x="114777" y="27832"/>
                </a:lnTo>
                <a:lnTo>
                  <a:pt x="114898" y="28153"/>
                </a:lnTo>
                <a:lnTo>
                  <a:pt x="115020" y="28581"/>
                </a:lnTo>
                <a:lnTo>
                  <a:pt x="115141" y="28902"/>
                </a:lnTo>
                <a:lnTo>
                  <a:pt x="115263" y="29330"/>
                </a:lnTo>
                <a:lnTo>
                  <a:pt x="115384" y="29759"/>
                </a:lnTo>
                <a:lnTo>
                  <a:pt x="115384" y="30080"/>
                </a:lnTo>
                <a:lnTo>
                  <a:pt x="115505" y="30508"/>
                </a:lnTo>
                <a:lnTo>
                  <a:pt x="115627" y="30936"/>
                </a:lnTo>
                <a:lnTo>
                  <a:pt x="115749" y="31257"/>
                </a:lnTo>
                <a:lnTo>
                  <a:pt x="115749" y="31685"/>
                </a:lnTo>
                <a:lnTo>
                  <a:pt x="115870" y="32114"/>
                </a:lnTo>
                <a:lnTo>
                  <a:pt x="115870" y="32541"/>
                </a:lnTo>
                <a:lnTo>
                  <a:pt x="115991" y="32970"/>
                </a:lnTo>
                <a:lnTo>
                  <a:pt x="116113" y="33398"/>
                </a:lnTo>
                <a:lnTo>
                  <a:pt x="116113" y="33826"/>
                </a:lnTo>
                <a:lnTo>
                  <a:pt x="116235" y="34254"/>
                </a:lnTo>
                <a:lnTo>
                  <a:pt x="116235" y="34683"/>
                </a:lnTo>
                <a:lnTo>
                  <a:pt x="116355" y="35111"/>
                </a:lnTo>
                <a:lnTo>
                  <a:pt x="116355" y="35967"/>
                </a:lnTo>
                <a:lnTo>
                  <a:pt x="116477" y="36395"/>
                </a:lnTo>
                <a:lnTo>
                  <a:pt x="82712" y="36395"/>
                </a:lnTo>
                <a:lnTo>
                  <a:pt x="82591" y="35967"/>
                </a:lnTo>
                <a:lnTo>
                  <a:pt x="82591" y="35217"/>
                </a:lnTo>
                <a:lnTo>
                  <a:pt x="82469" y="34896"/>
                </a:lnTo>
                <a:lnTo>
                  <a:pt x="82469" y="34575"/>
                </a:lnTo>
                <a:lnTo>
                  <a:pt x="82348" y="34254"/>
                </a:lnTo>
                <a:lnTo>
                  <a:pt x="82348" y="33826"/>
                </a:lnTo>
                <a:lnTo>
                  <a:pt x="82226" y="33505"/>
                </a:lnTo>
                <a:lnTo>
                  <a:pt x="82105" y="33184"/>
                </a:lnTo>
                <a:lnTo>
                  <a:pt x="82105" y="32863"/>
                </a:lnTo>
                <a:lnTo>
                  <a:pt x="81983" y="32541"/>
                </a:lnTo>
                <a:lnTo>
                  <a:pt x="81862" y="32220"/>
                </a:lnTo>
                <a:lnTo>
                  <a:pt x="81740" y="31899"/>
                </a:lnTo>
                <a:lnTo>
                  <a:pt x="81740" y="31578"/>
                </a:lnTo>
                <a:lnTo>
                  <a:pt x="81619" y="31257"/>
                </a:lnTo>
                <a:lnTo>
                  <a:pt x="81497" y="31043"/>
                </a:lnTo>
                <a:lnTo>
                  <a:pt x="81376" y="30722"/>
                </a:lnTo>
                <a:lnTo>
                  <a:pt x="81254" y="30401"/>
                </a:lnTo>
                <a:lnTo>
                  <a:pt x="81133" y="30080"/>
                </a:lnTo>
                <a:lnTo>
                  <a:pt x="80890" y="29865"/>
                </a:lnTo>
                <a:lnTo>
                  <a:pt x="80769" y="29544"/>
                </a:lnTo>
                <a:lnTo>
                  <a:pt x="80647" y="29330"/>
                </a:lnTo>
                <a:lnTo>
                  <a:pt x="80526" y="29009"/>
                </a:lnTo>
                <a:lnTo>
                  <a:pt x="80283" y="28795"/>
                </a:lnTo>
                <a:lnTo>
                  <a:pt x="80162" y="28581"/>
                </a:lnTo>
                <a:lnTo>
                  <a:pt x="80040" y="28260"/>
                </a:lnTo>
                <a:lnTo>
                  <a:pt x="79797" y="28045"/>
                </a:lnTo>
                <a:lnTo>
                  <a:pt x="79676" y="27832"/>
                </a:lnTo>
                <a:lnTo>
                  <a:pt x="79432" y="27617"/>
                </a:lnTo>
                <a:lnTo>
                  <a:pt x="79312" y="27296"/>
                </a:lnTo>
                <a:lnTo>
                  <a:pt x="79068" y="27082"/>
                </a:lnTo>
                <a:lnTo>
                  <a:pt x="78826" y="26868"/>
                </a:lnTo>
                <a:lnTo>
                  <a:pt x="78704" y="26654"/>
                </a:lnTo>
                <a:lnTo>
                  <a:pt x="78461" y="26440"/>
                </a:lnTo>
                <a:lnTo>
                  <a:pt x="78218" y="26333"/>
                </a:lnTo>
                <a:lnTo>
                  <a:pt x="77975" y="26119"/>
                </a:lnTo>
                <a:lnTo>
                  <a:pt x="77732" y="25905"/>
                </a:lnTo>
                <a:lnTo>
                  <a:pt x="77490" y="25690"/>
                </a:lnTo>
                <a:lnTo>
                  <a:pt x="77246" y="25584"/>
                </a:lnTo>
                <a:lnTo>
                  <a:pt x="77004" y="25369"/>
                </a:lnTo>
                <a:lnTo>
                  <a:pt x="76760" y="25155"/>
                </a:lnTo>
                <a:lnTo>
                  <a:pt x="76518" y="25048"/>
                </a:lnTo>
                <a:lnTo>
                  <a:pt x="76274" y="24834"/>
                </a:lnTo>
                <a:lnTo>
                  <a:pt x="76032" y="24727"/>
                </a:lnTo>
                <a:lnTo>
                  <a:pt x="75789" y="24513"/>
                </a:lnTo>
                <a:lnTo>
                  <a:pt x="75424" y="24406"/>
                </a:lnTo>
                <a:lnTo>
                  <a:pt x="75182" y="24299"/>
                </a:lnTo>
                <a:lnTo>
                  <a:pt x="74939" y="24085"/>
                </a:lnTo>
                <a:lnTo>
                  <a:pt x="74574" y="23978"/>
                </a:lnTo>
                <a:lnTo>
                  <a:pt x="74331" y="23871"/>
                </a:lnTo>
                <a:lnTo>
                  <a:pt x="73967" y="23763"/>
                </a:lnTo>
                <a:lnTo>
                  <a:pt x="73724" y="23657"/>
                </a:lnTo>
                <a:lnTo>
                  <a:pt x="73360" y="23442"/>
                </a:lnTo>
                <a:lnTo>
                  <a:pt x="73117" y="23335"/>
                </a:lnTo>
                <a:lnTo>
                  <a:pt x="72753" y="23229"/>
                </a:lnTo>
                <a:lnTo>
                  <a:pt x="72509" y="23121"/>
                </a:lnTo>
                <a:lnTo>
                  <a:pt x="72145" y="23014"/>
                </a:lnTo>
                <a:lnTo>
                  <a:pt x="71903" y="22908"/>
                </a:lnTo>
                <a:lnTo>
                  <a:pt x="71538" y="22800"/>
                </a:lnTo>
                <a:lnTo>
                  <a:pt x="71295" y="22693"/>
                </a:lnTo>
                <a:lnTo>
                  <a:pt x="70931" y="22586"/>
                </a:lnTo>
                <a:lnTo>
                  <a:pt x="70567" y="22479"/>
                </a:lnTo>
                <a:lnTo>
                  <a:pt x="70323" y="22479"/>
                </a:lnTo>
                <a:lnTo>
                  <a:pt x="69959" y="22372"/>
                </a:lnTo>
                <a:lnTo>
                  <a:pt x="69595" y="22265"/>
                </a:lnTo>
                <a:lnTo>
                  <a:pt x="69351" y="22158"/>
                </a:lnTo>
                <a:lnTo>
                  <a:pt x="68987" y="22051"/>
                </a:lnTo>
                <a:lnTo>
                  <a:pt x="68623" y="22051"/>
                </a:lnTo>
                <a:lnTo>
                  <a:pt x="68259" y="21944"/>
                </a:lnTo>
                <a:lnTo>
                  <a:pt x="67894" y="21837"/>
                </a:lnTo>
                <a:lnTo>
                  <a:pt x="67651" y="21837"/>
                </a:lnTo>
                <a:lnTo>
                  <a:pt x="67287" y="21730"/>
                </a:lnTo>
                <a:lnTo>
                  <a:pt x="66923" y="21623"/>
                </a:lnTo>
                <a:lnTo>
                  <a:pt x="66558" y="21623"/>
                </a:lnTo>
                <a:lnTo>
                  <a:pt x="66194" y="21516"/>
                </a:lnTo>
                <a:lnTo>
                  <a:pt x="65829" y="21516"/>
                </a:lnTo>
                <a:lnTo>
                  <a:pt x="65465" y="21409"/>
                </a:lnTo>
                <a:lnTo>
                  <a:pt x="65101" y="21409"/>
                </a:lnTo>
                <a:lnTo>
                  <a:pt x="64858" y="21302"/>
                </a:lnTo>
                <a:lnTo>
                  <a:pt x="64494" y="21302"/>
                </a:lnTo>
                <a:lnTo>
                  <a:pt x="64129" y="21195"/>
                </a:lnTo>
                <a:lnTo>
                  <a:pt x="63279" y="21195"/>
                </a:lnTo>
                <a:lnTo>
                  <a:pt x="62914" y="21087"/>
                </a:lnTo>
                <a:lnTo>
                  <a:pt x="61822" y="21087"/>
                </a:lnTo>
                <a:lnTo>
                  <a:pt x="61457" y="20981"/>
                </a:lnTo>
                <a:lnTo>
                  <a:pt x="59514" y="20981"/>
                </a:lnTo>
                <a:lnTo>
                  <a:pt x="59149" y="20873"/>
                </a:lnTo>
                <a:lnTo>
                  <a:pt x="57692" y="20873"/>
                </a:lnTo>
                <a:lnTo>
                  <a:pt x="57570" y="20981"/>
                </a:lnTo>
                <a:lnTo>
                  <a:pt x="54777" y="20981"/>
                </a:lnTo>
                <a:lnTo>
                  <a:pt x="54655" y="21087"/>
                </a:lnTo>
                <a:lnTo>
                  <a:pt x="53319" y="21087"/>
                </a:lnTo>
                <a:lnTo>
                  <a:pt x="53197" y="21195"/>
                </a:lnTo>
                <a:lnTo>
                  <a:pt x="51983" y="21195"/>
                </a:lnTo>
                <a:lnTo>
                  <a:pt x="51861" y="21302"/>
                </a:lnTo>
                <a:lnTo>
                  <a:pt x="51011" y="21302"/>
                </a:lnTo>
                <a:lnTo>
                  <a:pt x="50890" y="21409"/>
                </a:lnTo>
                <a:lnTo>
                  <a:pt x="50283" y="21409"/>
                </a:lnTo>
                <a:lnTo>
                  <a:pt x="50161" y="21516"/>
                </a:lnTo>
                <a:lnTo>
                  <a:pt x="49554" y="21516"/>
                </a:lnTo>
                <a:lnTo>
                  <a:pt x="49432" y="21623"/>
                </a:lnTo>
                <a:lnTo>
                  <a:pt x="49068" y="21623"/>
                </a:lnTo>
                <a:lnTo>
                  <a:pt x="48947" y="21730"/>
                </a:lnTo>
                <a:lnTo>
                  <a:pt x="48461" y="21730"/>
                </a:lnTo>
                <a:lnTo>
                  <a:pt x="48340" y="21837"/>
                </a:lnTo>
                <a:lnTo>
                  <a:pt x="48096" y="21837"/>
                </a:lnTo>
                <a:lnTo>
                  <a:pt x="47975" y="21944"/>
                </a:lnTo>
                <a:lnTo>
                  <a:pt x="47732" y="21944"/>
                </a:lnTo>
                <a:lnTo>
                  <a:pt x="47610" y="22051"/>
                </a:lnTo>
                <a:lnTo>
                  <a:pt x="47368" y="22051"/>
                </a:lnTo>
                <a:lnTo>
                  <a:pt x="47246" y="22158"/>
                </a:lnTo>
                <a:lnTo>
                  <a:pt x="47004" y="22158"/>
                </a:lnTo>
                <a:lnTo>
                  <a:pt x="46882" y="22265"/>
                </a:lnTo>
                <a:lnTo>
                  <a:pt x="46639" y="22265"/>
                </a:lnTo>
                <a:lnTo>
                  <a:pt x="46518" y="22372"/>
                </a:lnTo>
                <a:lnTo>
                  <a:pt x="46153" y="22372"/>
                </a:lnTo>
                <a:lnTo>
                  <a:pt x="46032" y="22479"/>
                </a:lnTo>
                <a:lnTo>
                  <a:pt x="45910" y="22479"/>
                </a:lnTo>
                <a:lnTo>
                  <a:pt x="45910" y="22586"/>
                </a:lnTo>
                <a:lnTo>
                  <a:pt x="45668" y="22586"/>
                </a:lnTo>
                <a:lnTo>
                  <a:pt x="45668" y="22693"/>
                </a:lnTo>
                <a:lnTo>
                  <a:pt x="45424" y="22693"/>
                </a:lnTo>
                <a:lnTo>
                  <a:pt x="45303" y="22800"/>
                </a:lnTo>
                <a:lnTo>
                  <a:pt x="45182" y="22800"/>
                </a:lnTo>
                <a:lnTo>
                  <a:pt x="45060" y="22908"/>
                </a:lnTo>
                <a:lnTo>
                  <a:pt x="44938" y="22908"/>
                </a:lnTo>
                <a:lnTo>
                  <a:pt x="44817" y="23014"/>
                </a:lnTo>
                <a:lnTo>
                  <a:pt x="44696" y="23014"/>
                </a:lnTo>
                <a:lnTo>
                  <a:pt x="44574" y="23121"/>
                </a:lnTo>
                <a:lnTo>
                  <a:pt x="44452" y="23121"/>
                </a:lnTo>
                <a:lnTo>
                  <a:pt x="44331" y="23229"/>
                </a:lnTo>
                <a:lnTo>
                  <a:pt x="44210" y="23229"/>
                </a:lnTo>
                <a:lnTo>
                  <a:pt x="44088" y="23335"/>
                </a:lnTo>
                <a:lnTo>
                  <a:pt x="43967" y="23335"/>
                </a:lnTo>
                <a:lnTo>
                  <a:pt x="43846" y="23442"/>
                </a:lnTo>
                <a:lnTo>
                  <a:pt x="43724" y="23442"/>
                </a:lnTo>
                <a:lnTo>
                  <a:pt x="43481" y="23657"/>
                </a:lnTo>
                <a:lnTo>
                  <a:pt x="43360" y="23763"/>
                </a:lnTo>
                <a:lnTo>
                  <a:pt x="43238" y="23763"/>
                </a:lnTo>
                <a:lnTo>
                  <a:pt x="43117" y="23871"/>
                </a:lnTo>
                <a:lnTo>
                  <a:pt x="42995" y="23871"/>
                </a:lnTo>
                <a:lnTo>
                  <a:pt x="42874" y="23978"/>
                </a:lnTo>
                <a:lnTo>
                  <a:pt x="42874" y="24085"/>
                </a:lnTo>
                <a:lnTo>
                  <a:pt x="42752" y="24085"/>
                </a:lnTo>
                <a:lnTo>
                  <a:pt x="42631" y="24192"/>
                </a:lnTo>
                <a:lnTo>
                  <a:pt x="42509" y="24192"/>
                </a:lnTo>
                <a:lnTo>
                  <a:pt x="42267" y="24406"/>
                </a:lnTo>
                <a:lnTo>
                  <a:pt x="42145" y="24513"/>
                </a:lnTo>
                <a:lnTo>
                  <a:pt x="42024" y="24620"/>
                </a:lnTo>
                <a:lnTo>
                  <a:pt x="41902" y="24620"/>
                </a:lnTo>
                <a:lnTo>
                  <a:pt x="41781" y="24727"/>
                </a:lnTo>
                <a:lnTo>
                  <a:pt x="41781" y="24834"/>
                </a:lnTo>
                <a:lnTo>
                  <a:pt x="41659" y="24941"/>
                </a:lnTo>
                <a:lnTo>
                  <a:pt x="41538" y="24941"/>
                </a:lnTo>
                <a:lnTo>
                  <a:pt x="41416" y="25048"/>
                </a:lnTo>
                <a:lnTo>
                  <a:pt x="41416" y="25155"/>
                </a:lnTo>
                <a:lnTo>
                  <a:pt x="41295" y="25262"/>
                </a:lnTo>
                <a:lnTo>
                  <a:pt x="41173" y="25262"/>
                </a:lnTo>
                <a:lnTo>
                  <a:pt x="41052" y="25369"/>
                </a:lnTo>
                <a:lnTo>
                  <a:pt x="41052" y="25477"/>
                </a:lnTo>
                <a:lnTo>
                  <a:pt x="40931" y="25584"/>
                </a:lnTo>
                <a:lnTo>
                  <a:pt x="40809" y="25690"/>
                </a:lnTo>
                <a:lnTo>
                  <a:pt x="40566" y="25905"/>
                </a:lnTo>
                <a:lnTo>
                  <a:pt x="40566" y="26011"/>
                </a:lnTo>
                <a:lnTo>
                  <a:pt x="40445" y="26119"/>
                </a:lnTo>
                <a:lnTo>
                  <a:pt x="40323" y="26119"/>
                </a:lnTo>
                <a:lnTo>
                  <a:pt x="40323" y="26226"/>
                </a:lnTo>
                <a:lnTo>
                  <a:pt x="40202" y="26333"/>
                </a:lnTo>
                <a:lnTo>
                  <a:pt x="40081" y="26440"/>
                </a:lnTo>
                <a:lnTo>
                  <a:pt x="40081" y="26547"/>
                </a:lnTo>
                <a:lnTo>
                  <a:pt x="39959" y="26654"/>
                </a:lnTo>
                <a:lnTo>
                  <a:pt x="39959" y="26761"/>
                </a:lnTo>
                <a:lnTo>
                  <a:pt x="39837" y="26868"/>
                </a:lnTo>
                <a:lnTo>
                  <a:pt x="39837" y="26975"/>
                </a:lnTo>
                <a:lnTo>
                  <a:pt x="39716" y="27082"/>
                </a:lnTo>
                <a:lnTo>
                  <a:pt x="39595" y="27189"/>
                </a:lnTo>
                <a:lnTo>
                  <a:pt x="39595" y="27296"/>
                </a:lnTo>
                <a:lnTo>
                  <a:pt x="39473" y="27403"/>
                </a:lnTo>
                <a:lnTo>
                  <a:pt x="39473" y="27511"/>
                </a:lnTo>
                <a:lnTo>
                  <a:pt x="39351" y="27724"/>
                </a:lnTo>
                <a:lnTo>
                  <a:pt x="39351" y="27832"/>
                </a:lnTo>
                <a:lnTo>
                  <a:pt x="39230" y="27938"/>
                </a:lnTo>
                <a:lnTo>
                  <a:pt x="39230" y="28153"/>
                </a:lnTo>
                <a:lnTo>
                  <a:pt x="39109" y="28260"/>
                </a:lnTo>
                <a:lnTo>
                  <a:pt x="39109" y="28367"/>
                </a:lnTo>
                <a:lnTo>
                  <a:pt x="38987" y="28474"/>
                </a:lnTo>
                <a:lnTo>
                  <a:pt x="38987" y="28795"/>
                </a:lnTo>
                <a:lnTo>
                  <a:pt x="38865" y="29009"/>
                </a:lnTo>
                <a:lnTo>
                  <a:pt x="38865" y="29330"/>
                </a:lnTo>
                <a:lnTo>
                  <a:pt x="38745" y="29438"/>
                </a:lnTo>
                <a:lnTo>
                  <a:pt x="38745" y="29972"/>
                </a:lnTo>
                <a:lnTo>
                  <a:pt x="38623" y="30080"/>
                </a:lnTo>
                <a:lnTo>
                  <a:pt x="38623" y="32756"/>
                </a:lnTo>
                <a:lnTo>
                  <a:pt x="38745" y="32863"/>
                </a:lnTo>
                <a:lnTo>
                  <a:pt x="38745" y="33398"/>
                </a:lnTo>
                <a:lnTo>
                  <a:pt x="38865" y="33505"/>
                </a:lnTo>
                <a:lnTo>
                  <a:pt x="38865" y="33826"/>
                </a:lnTo>
                <a:lnTo>
                  <a:pt x="38987" y="34040"/>
                </a:lnTo>
                <a:lnTo>
                  <a:pt x="38987" y="34254"/>
                </a:lnTo>
                <a:lnTo>
                  <a:pt x="39109" y="34468"/>
                </a:lnTo>
                <a:lnTo>
                  <a:pt x="39109" y="34575"/>
                </a:lnTo>
                <a:lnTo>
                  <a:pt x="39230" y="34790"/>
                </a:lnTo>
                <a:lnTo>
                  <a:pt x="39230" y="34896"/>
                </a:lnTo>
                <a:lnTo>
                  <a:pt x="39351" y="35004"/>
                </a:lnTo>
                <a:lnTo>
                  <a:pt x="39351" y="35217"/>
                </a:lnTo>
                <a:lnTo>
                  <a:pt x="39473" y="35325"/>
                </a:lnTo>
                <a:lnTo>
                  <a:pt x="39595" y="35432"/>
                </a:lnTo>
                <a:lnTo>
                  <a:pt x="39595" y="35646"/>
                </a:lnTo>
                <a:lnTo>
                  <a:pt x="39716" y="35753"/>
                </a:lnTo>
                <a:lnTo>
                  <a:pt x="39837" y="35860"/>
                </a:lnTo>
                <a:lnTo>
                  <a:pt x="39837" y="36074"/>
                </a:lnTo>
                <a:lnTo>
                  <a:pt x="39959" y="36181"/>
                </a:lnTo>
                <a:lnTo>
                  <a:pt x="40081" y="36288"/>
                </a:lnTo>
                <a:lnTo>
                  <a:pt x="40202" y="36395"/>
                </a:lnTo>
                <a:lnTo>
                  <a:pt x="40202" y="36610"/>
                </a:lnTo>
                <a:lnTo>
                  <a:pt x="40566" y="36931"/>
                </a:lnTo>
                <a:lnTo>
                  <a:pt x="40687" y="37038"/>
                </a:lnTo>
                <a:lnTo>
                  <a:pt x="40809" y="37144"/>
                </a:lnTo>
                <a:lnTo>
                  <a:pt x="40931" y="37359"/>
                </a:lnTo>
                <a:lnTo>
                  <a:pt x="41295" y="37680"/>
                </a:lnTo>
                <a:lnTo>
                  <a:pt x="41659" y="38001"/>
                </a:lnTo>
                <a:lnTo>
                  <a:pt x="41781" y="38108"/>
                </a:lnTo>
                <a:lnTo>
                  <a:pt x="41902" y="38215"/>
                </a:lnTo>
                <a:lnTo>
                  <a:pt x="42145" y="38322"/>
                </a:lnTo>
                <a:lnTo>
                  <a:pt x="42509" y="38643"/>
                </a:lnTo>
                <a:lnTo>
                  <a:pt x="42631" y="38750"/>
                </a:lnTo>
                <a:lnTo>
                  <a:pt x="42874" y="38857"/>
                </a:lnTo>
                <a:lnTo>
                  <a:pt x="42995" y="38965"/>
                </a:lnTo>
                <a:lnTo>
                  <a:pt x="43117" y="39071"/>
                </a:lnTo>
                <a:lnTo>
                  <a:pt x="43360" y="39178"/>
                </a:lnTo>
                <a:lnTo>
                  <a:pt x="43481" y="39286"/>
                </a:lnTo>
                <a:lnTo>
                  <a:pt x="43602" y="39392"/>
                </a:lnTo>
                <a:lnTo>
                  <a:pt x="43846" y="39500"/>
                </a:lnTo>
                <a:lnTo>
                  <a:pt x="43967" y="39607"/>
                </a:lnTo>
                <a:lnTo>
                  <a:pt x="44088" y="39714"/>
                </a:lnTo>
                <a:lnTo>
                  <a:pt x="44331" y="39821"/>
                </a:lnTo>
                <a:lnTo>
                  <a:pt x="44452" y="39928"/>
                </a:lnTo>
                <a:lnTo>
                  <a:pt x="44696" y="40035"/>
                </a:lnTo>
                <a:lnTo>
                  <a:pt x="44817" y="40142"/>
                </a:lnTo>
                <a:lnTo>
                  <a:pt x="45060" y="40249"/>
                </a:lnTo>
                <a:lnTo>
                  <a:pt x="45182" y="40249"/>
                </a:lnTo>
                <a:lnTo>
                  <a:pt x="45424" y="40356"/>
                </a:lnTo>
                <a:lnTo>
                  <a:pt x="45546" y="40463"/>
                </a:lnTo>
                <a:lnTo>
                  <a:pt x="45788" y="40570"/>
                </a:lnTo>
                <a:lnTo>
                  <a:pt x="45910" y="40677"/>
                </a:lnTo>
                <a:lnTo>
                  <a:pt x="46153" y="40784"/>
                </a:lnTo>
                <a:lnTo>
                  <a:pt x="46274" y="40892"/>
                </a:lnTo>
                <a:lnTo>
                  <a:pt x="46518" y="40892"/>
                </a:lnTo>
                <a:lnTo>
                  <a:pt x="46760" y="40998"/>
                </a:lnTo>
                <a:lnTo>
                  <a:pt x="46882" y="41105"/>
                </a:lnTo>
                <a:lnTo>
                  <a:pt x="47125" y="41213"/>
                </a:lnTo>
                <a:lnTo>
                  <a:pt x="47246" y="41319"/>
                </a:lnTo>
                <a:lnTo>
                  <a:pt x="47490" y="41319"/>
                </a:lnTo>
                <a:lnTo>
                  <a:pt x="47732" y="41426"/>
                </a:lnTo>
                <a:lnTo>
                  <a:pt x="47975" y="41534"/>
                </a:lnTo>
                <a:lnTo>
                  <a:pt x="48096" y="41641"/>
                </a:lnTo>
                <a:lnTo>
                  <a:pt x="48340" y="41641"/>
                </a:lnTo>
                <a:lnTo>
                  <a:pt x="48582" y="41747"/>
                </a:lnTo>
                <a:lnTo>
                  <a:pt x="48704" y="41855"/>
                </a:lnTo>
                <a:lnTo>
                  <a:pt x="48947" y="41962"/>
                </a:lnTo>
                <a:lnTo>
                  <a:pt x="49190" y="41962"/>
                </a:lnTo>
                <a:lnTo>
                  <a:pt x="49432" y="42068"/>
                </a:lnTo>
                <a:lnTo>
                  <a:pt x="49676" y="42176"/>
                </a:lnTo>
                <a:lnTo>
                  <a:pt x="49797" y="42176"/>
                </a:lnTo>
                <a:lnTo>
                  <a:pt x="50526" y="42497"/>
                </a:lnTo>
                <a:lnTo>
                  <a:pt x="50769" y="42497"/>
                </a:lnTo>
                <a:lnTo>
                  <a:pt x="51011" y="42604"/>
                </a:lnTo>
                <a:lnTo>
                  <a:pt x="51254" y="42711"/>
                </a:lnTo>
                <a:lnTo>
                  <a:pt x="51497" y="42711"/>
                </a:lnTo>
                <a:lnTo>
                  <a:pt x="51740" y="42818"/>
                </a:lnTo>
                <a:lnTo>
                  <a:pt x="51983" y="42818"/>
                </a:lnTo>
                <a:lnTo>
                  <a:pt x="52226" y="42925"/>
                </a:lnTo>
                <a:lnTo>
                  <a:pt x="52469" y="43032"/>
                </a:lnTo>
                <a:lnTo>
                  <a:pt x="52712" y="43032"/>
                </a:lnTo>
                <a:lnTo>
                  <a:pt x="52955" y="43139"/>
                </a:lnTo>
                <a:lnTo>
                  <a:pt x="53197" y="43246"/>
                </a:lnTo>
                <a:lnTo>
                  <a:pt x="53441" y="43246"/>
                </a:lnTo>
                <a:lnTo>
                  <a:pt x="53683" y="43353"/>
                </a:lnTo>
                <a:lnTo>
                  <a:pt x="53927" y="43461"/>
                </a:lnTo>
                <a:lnTo>
                  <a:pt x="54169" y="43461"/>
                </a:lnTo>
                <a:lnTo>
                  <a:pt x="54413" y="43568"/>
                </a:lnTo>
                <a:lnTo>
                  <a:pt x="54655" y="43568"/>
                </a:lnTo>
                <a:lnTo>
                  <a:pt x="54898" y="43674"/>
                </a:lnTo>
                <a:lnTo>
                  <a:pt x="55141" y="43782"/>
                </a:lnTo>
                <a:lnTo>
                  <a:pt x="55384" y="43782"/>
                </a:lnTo>
                <a:lnTo>
                  <a:pt x="55749" y="43889"/>
                </a:lnTo>
                <a:lnTo>
                  <a:pt x="55991" y="43889"/>
                </a:lnTo>
                <a:lnTo>
                  <a:pt x="56234" y="43995"/>
                </a:lnTo>
                <a:lnTo>
                  <a:pt x="56477" y="44103"/>
                </a:lnTo>
                <a:lnTo>
                  <a:pt x="56720" y="44103"/>
                </a:lnTo>
                <a:lnTo>
                  <a:pt x="56963" y="44210"/>
                </a:lnTo>
                <a:lnTo>
                  <a:pt x="57327" y="44210"/>
                </a:lnTo>
                <a:lnTo>
                  <a:pt x="57570" y="44317"/>
                </a:lnTo>
                <a:lnTo>
                  <a:pt x="57813" y="44317"/>
                </a:lnTo>
                <a:lnTo>
                  <a:pt x="58056" y="44424"/>
                </a:lnTo>
                <a:lnTo>
                  <a:pt x="58420" y="44531"/>
                </a:lnTo>
                <a:lnTo>
                  <a:pt x="58663" y="44531"/>
                </a:lnTo>
                <a:lnTo>
                  <a:pt x="58906" y="44638"/>
                </a:lnTo>
                <a:lnTo>
                  <a:pt x="59149" y="44638"/>
                </a:lnTo>
                <a:lnTo>
                  <a:pt x="59514" y="44745"/>
                </a:lnTo>
                <a:lnTo>
                  <a:pt x="59756" y="44745"/>
                </a:lnTo>
                <a:lnTo>
                  <a:pt x="60000" y="44852"/>
                </a:lnTo>
                <a:lnTo>
                  <a:pt x="60364" y="44852"/>
                </a:lnTo>
                <a:lnTo>
                  <a:pt x="60606" y="44959"/>
                </a:lnTo>
                <a:lnTo>
                  <a:pt x="60850" y="45066"/>
                </a:lnTo>
                <a:lnTo>
                  <a:pt x="61214" y="45066"/>
                </a:lnTo>
                <a:lnTo>
                  <a:pt x="61457" y="45173"/>
                </a:lnTo>
                <a:lnTo>
                  <a:pt x="61822" y="45173"/>
                </a:lnTo>
                <a:lnTo>
                  <a:pt x="62064" y="45280"/>
                </a:lnTo>
                <a:lnTo>
                  <a:pt x="62307" y="45280"/>
                </a:lnTo>
                <a:lnTo>
                  <a:pt x="62672" y="45387"/>
                </a:lnTo>
                <a:lnTo>
                  <a:pt x="62914" y="45387"/>
                </a:lnTo>
                <a:lnTo>
                  <a:pt x="63279" y="45495"/>
                </a:lnTo>
                <a:lnTo>
                  <a:pt x="63522" y="45495"/>
                </a:lnTo>
                <a:lnTo>
                  <a:pt x="63886" y="45601"/>
                </a:lnTo>
                <a:lnTo>
                  <a:pt x="64129" y="45601"/>
                </a:lnTo>
                <a:lnTo>
                  <a:pt x="64494" y="45708"/>
                </a:lnTo>
                <a:lnTo>
                  <a:pt x="64736" y="45708"/>
                </a:lnTo>
                <a:lnTo>
                  <a:pt x="65101" y="45816"/>
                </a:lnTo>
                <a:lnTo>
                  <a:pt x="65344" y="45922"/>
                </a:lnTo>
                <a:lnTo>
                  <a:pt x="65708" y="45922"/>
                </a:lnTo>
                <a:lnTo>
                  <a:pt x="65951" y="46029"/>
                </a:lnTo>
                <a:lnTo>
                  <a:pt x="66315" y="46029"/>
                </a:lnTo>
                <a:lnTo>
                  <a:pt x="66558" y="46137"/>
                </a:lnTo>
                <a:lnTo>
                  <a:pt x="66923" y="46137"/>
                </a:lnTo>
                <a:lnTo>
                  <a:pt x="67165" y="46244"/>
                </a:lnTo>
                <a:lnTo>
                  <a:pt x="67530" y="46244"/>
                </a:lnTo>
                <a:lnTo>
                  <a:pt x="67773" y="46351"/>
                </a:lnTo>
                <a:lnTo>
                  <a:pt x="68137" y="46351"/>
                </a:lnTo>
                <a:lnTo>
                  <a:pt x="68380" y="46458"/>
                </a:lnTo>
                <a:lnTo>
                  <a:pt x="68745" y="46458"/>
                </a:lnTo>
                <a:lnTo>
                  <a:pt x="68987" y="46565"/>
                </a:lnTo>
                <a:lnTo>
                  <a:pt x="69351" y="46565"/>
                </a:lnTo>
                <a:lnTo>
                  <a:pt x="69595" y="46672"/>
                </a:lnTo>
                <a:lnTo>
                  <a:pt x="69959" y="46672"/>
                </a:lnTo>
                <a:lnTo>
                  <a:pt x="70202" y="46779"/>
                </a:lnTo>
                <a:lnTo>
                  <a:pt x="70567" y="46886"/>
                </a:lnTo>
                <a:lnTo>
                  <a:pt x="70809" y="46886"/>
                </a:lnTo>
                <a:lnTo>
                  <a:pt x="71173" y="46993"/>
                </a:lnTo>
                <a:lnTo>
                  <a:pt x="71417" y="46993"/>
                </a:lnTo>
                <a:lnTo>
                  <a:pt x="71781" y="47100"/>
                </a:lnTo>
                <a:lnTo>
                  <a:pt x="72024" y="47100"/>
                </a:lnTo>
                <a:lnTo>
                  <a:pt x="72388" y="47207"/>
                </a:lnTo>
                <a:lnTo>
                  <a:pt x="72631" y="47207"/>
                </a:lnTo>
                <a:lnTo>
                  <a:pt x="72995" y="47314"/>
                </a:lnTo>
                <a:lnTo>
                  <a:pt x="73360" y="47421"/>
                </a:lnTo>
                <a:lnTo>
                  <a:pt x="73603" y="47421"/>
                </a:lnTo>
                <a:lnTo>
                  <a:pt x="73967" y="47528"/>
                </a:lnTo>
                <a:lnTo>
                  <a:pt x="74210" y="47528"/>
                </a:lnTo>
                <a:lnTo>
                  <a:pt x="74574" y="47635"/>
                </a:lnTo>
                <a:lnTo>
                  <a:pt x="74817" y="47743"/>
                </a:lnTo>
                <a:lnTo>
                  <a:pt x="75182" y="47743"/>
                </a:lnTo>
                <a:lnTo>
                  <a:pt x="75424" y="47849"/>
                </a:lnTo>
                <a:lnTo>
                  <a:pt x="75789" y="47849"/>
                </a:lnTo>
                <a:lnTo>
                  <a:pt x="76032" y="47956"/>
                </a:lnTo>
                <a:lnTo>
                  <a:pt x="76396" y="48064"/>
                </a:lnTo>
                <a:lnTo>
                  <a:pt x="76760" y="48064"/>
                </a:lnTo>
                <a:lnTo>
                  <a:pt x="77004" y="48171"/>
                </a:lnTo>
                <a:lnTo>
                  <a:pt x="77368" y="48171"/>
                </a:lnTo>
                <a:lnTo>
                  <a:pt x="77610" y="48277"/>
                </a:lnTo>
                <a:lnTo>
                  <a:pt x="77975" y="48277"/>
                </a:lnTo>
                <a:lnTo>
                  <a:pt x="78218" y="48385"/>
                </a:lnTo>
                <a:lnTo>
                  <a:pt x="78582" y="48492"/>
                </a:lnTo>
                <a:lnTo>
                  <a:pt x="78826" y="48492"/>
                </a:lnTo>
                <a:lnTo>
                  <a:pt x="79190" y="48598"/>
                </a:lnTo>
                <a:lnTo>
                  <a:pt x="79554" y="48598"/>
                </a:lnTo>
                <a:lnTo>
                  <a:pt x="79918" y="48706"/>
                </a:lnTo>
                <a:lnTo>
                  <a:pt x="80162" y="48813"/>
                </a:lnTo>
                <a:lnTo>
                  <a:pt x="80526" y="48813"/>
                </a:lnTo>
                <a:lnTo>
                  <a:pt x="80769" y="48920"/>
                </a:lnTo>
                <a:lnTo>
                  <a:pt x="81133" y="49027"/>
                </a:lnTo>
                <a:lnTo>
                  <a:pt x="81497" y="49027"/>
                </a:lnTo>
                <a:lnTo>
                  <a:pt x="81740" y="49134"/>
                </a:lnTo>
                <a:lnTo>
                  <a:pt x="82105" y="49241"/>
                </a:lnTo>
                <a:lnTo>
                  <a:pt x="82469" y="49241"/>
                </a:lnTo>
                <a:lnTo>
                  <a:pt x="82712" y="49348"/>
                </a:lnTo>
                <a:lnTo>
                  <a:pt x="83076" y="49348"/>
                </a:lnTo>
                <a:lnTo>
                  <a:pt x="83319" y="49455"/>
                </a:lnTo>
                <a:lnTo>
                  <a:pt x="83683" y="49562"/>
                </a:lnTo>
                <a:lnTo>
                  <a:pt x="84048" y="49669"/>
                </a:lnTo>
                <a:lnTo>
                  <a:pt x="84291" y="49669"/>
                </a:lnTo>
                <a:lnTo>
                  <a:pt x="84655" y="49776"/>
                </a:lnTo>
                <a:lnTo>
                  <a:pt x="85019" y="49883"/>
                </a:lnTo>
                <a:lnTo>
                  <a:pt x="85263" y="49883"/>
                </a:lnTo>
                <a:lnTo>
                  <a:pt x="85627" y="49990"/>
                </a:lnTo>
                <a:lnTo>
                  <a:pt x="85870" y="50097"/>
                </a:lnTo>
                <a:lnTo>
                  <a:pt x="86235" y="50204"/>
                </a:lnTo>
                <a:lnTo>
                  <a:pt x="86599" y="50204"/>
                </a:lnTo>
                <a:lnTo>
                  <a:pt x="86841" y="50311"/>
                </a:lnTo>
                <a:lnTo>
                  <a:pt x="87206" y="50419"/>
                </a:lnTo>
                <a:lnTo>
                  <a:pt x="87449" y="50419"/>
                </a:lnTo>
                <a:lnTo>
                  <a:pt x="87813" y="50525"/>
                </a:lnTo>
                <a:lnTo>
                  <a:pt x="88177" y="50633"/>
                </a:lnTo>
                <a:lnTo>
                  <a:pt x="88421" y="50740"/>
                </a:lnTo>
                <a:lnTo>
                  <a:pt x="88785" y="50740"/>
                </a:lnTo>
                <a:lnTo>
                  <a:pt x="89028" y="50847"/>
                </a:lnTo>
                <a:lnTo>
                  <a:pt x="89392" y="50954"/>
                </a:lnTo>
                <a:lnTo>
                  <a:pt x="89635" y="51061"/>
                </a:lnTo>
                <a:lnTo>
                  <a:pt x="90000" y="51168"/>
                </a:lnTo>
                <a:lnTo>
                  <a:pt x="90364" y="51168"/>
                </a:lnTo>
                <a:lnTo>
                  <a:pt x="90607" y="51275"/>
                </a:lnTo>
                <a:lnTo>
                  <a:pt x="90971" y="51382"/>
                </a:lnTo>
                <a:lnTo>
                  <a:pt x="91214" y="51489"/>
                </a:lnTo>
                <a:lnTo>
                  <a:pt x="91578" y="51596"/>
                </a:lnTo>
                <a:lnTo>
                  <a:pt x="91822" y="51596"/>
                </a:lnTo>
                <a:lnTo>
                  <a:pt x="92186" y="51703"/>
                </a:lnTo>
                <a:lnTo>
                  <a:pt x="92428" y="51810"/>
                </a:lnTo>
                <a:lnTo>
                  <a:pt x="92793" y="51917"/>
                </a:lnTo>
                <a:lnTo>
                  <a:pt x="93036" y="52024"/>
                </a:lnTo>
                <a:lnTo>
                  <a:pt x="93400" y="52131"/>
                </a:lnTo>
                <a:lnTo>
                  <a:pt x="93764" y="52238"/>
                </a:lnTo>
                <a:lnTo>
                  <a:pt x="94008" y="52238"/>
                </a:lnTo>
                <a:lnTo>
                  <a:pt x="94372" y="52346"/>
                </a:lnTo>
                <a:lnTo>
                  <a:pt x="94615" y="52452"/>
                </a:lnTo>
                <a:lnTo>
                  <a:pt x="94980" y="52559"/>
                </a:lnTo>
                <a:lnTo>
                  <a:pt x="95222" y="52667"/>
                </a:lnTo>
                <a:lnTo>
                  <a:pt x="95586" y="52773"/>
                </a:lnTo>
                <a:lnTo>
                  <a:pt x="95830" y="52880"/>
                </a:lnTo>
                <a:lnTo>
                  <a:pt x="96194" y="52988"/>
                </a:lnTo>
                <a:lnTo>
                  <a:pt x="96437" y="53095"/>
                </a:lnTo>
                <a:lnTo>
                  <a:pt x="96680" y="53201"/>
                </a:lnTo>
                <a:lnTo>
                  <a:pt x="97044" y="53201"/>
                </a:lnTo>
                <a:lnTo>
                  <a:pt x="97287" y="53416"/>
                </a:lnTo>
                <a:lnTo>
                  <a:pt x="97651" y="53416"/>
                </a:lnTo>
                <a:lnTo>
                  <a:pt x="97894" y="53523"/>
                </a:lnTo>
                <a:lnTo>
                  <a:pt x="98259" y="53630"/>
                </a:lnTo>
                <a:lnTo>
                  <a:pt x="98501" y="53737"/>
                </a:lnTo>
                <a:lnTo>
                  <a:pt x="98745" y="53951"/>
                </a:lnTo>
                <a:lnTo>
                  <a:pt x="99109" y="54058"/>
                </a:lnTo>
                <a:lnTo>
                  <a:pt x="99352" y="54165"/>
                </a:lnTo>
                <a:lnTo>
                  <a:pt x="99595" y="54272"/>
                </a:lnTo>
                <a:lnTo>
                  <a:pt x="99959" y="54379"/>
                </a:lnTo>
                <a:lnTo>
                  <a:pt x="100202" y="54486"/>
                </a:lnTo>
                <a:lnTo>
                  <a:pt x="100445" y="54594"/>
                </a:lnTo>
                <a:lnTo>
                  <a:pt x="100687" y="54700"/>
                </a:lnTo>
                <a:lnTo>
                  <a:pt x="101052" y="54807"/>
                </a:lnTo>
                <a:lnTo>
                  <a:pt x="101295" y="54915"/>
                </a:lnTo>
                <a:lnTo>
                  <a:pt x="101538" y="55022"/>
                </a:lnTo>
                <a:lnTo>
                  <a:pt x="101781" y="55236"/>
                </a:lnTo>
                <a:lnTo>
                  <a:pt x="102145" y="55343"/>
                </a:lnTo>
                <a:lnTo>
                  <a:pt x="102389" y="55449"/>
                </a:lnTo>
                <a:lnTo>
                  <a:pt x="102631" y="55557"/>
                </a:lnTo>
                <a:lnTo>
                  <a:pt x="102874" y="55664"/>
                </a:lnTo>
                <a:lnTo>
                  <a:pt x="103117" y="55878"/>
                </a:lnTo>
                <a:lnTo>
                  <a:pt x="103481" y="55985"/>
                </a:lnTo>
                <a:lnTo>
                  <a:pt x="103724" y="56092"/>
                </a:lnTo>
                <a:lnTo>
                  <a:pt x="103967" y="56199"/>
                </a:lnTo>
                <a:lnTo>
                  <a:pt x="104210" y="56413"/>
                </a:lnTo>
                <a:lnTo>
                  <a:pt x="104453" y="56520"/>
                </a:lnTo>
                <a:lnTo>
                  <a:pt x="104696" y="56627"/>
                </a:lnTo>
                <a:lnTo>
                  <a:pt x="104939" y="56841"/>
                </a:lnTo>
                <a:lnTo>
                  <a:pt x="105182" y="56949"/>
                </a:lnTo>
                <a:lnTo>
                  <a:pt x="105425" y="57055"/>
                </a:lnTo>
                <a:lnTo>
                  <a:pt x="105668" y="57270"/>
                </a:lnTo>
                <a:lnTo>
                  <a:pt x="106032" y="57376"/>
                </a:lnTo>
                <a:lnTo>
                  <a:pt x="106275" y="57484"/>
                </a:lnTo>
                <a:lnTo>
                  <a:pt x="106518" y="57698"/>
                </a:lnTo>
                <a:lnTo>
                  <a:pt x="106761" y="57805"/>
                </a:lnTo>
                <a:lnTo>
                  <a:pt x="107004" y="57912"/>
                </a:lnTo>
                <a:lnTo>
                  <a:pt x="107246" y="58126"/>
                </a:lnTo>
                <a:lnTo>
                  <a:pt x="107490" y="58233"/>
                </a:lnTo>
                <a:lnTo>
                  <a:pt x="107611" y="58447"/>
                </a:lnTo>
                <a:lnTo>
                  <a:pt x="107854" y="58554"/>
                </a:lnTo>
                <a:lnTo>
                  <a:pt x="108096" y="58768"/>
                </a:lnTo>
                <a:lnTo>
                  <a:pt x="108340" y="58876"/>
                </a:lnTo>
                <a:lnTo>
                  <a:pt x="108582" y="59089"/>
                </a:lnTo>
                <a:lnTo>
                  <a:pt x="108826" y="59197"/>
                </a:lnTo>
                <a:lnTo>
                  <a:pt x="109068" y="59410"/>
                </a:lnTo>
                <a:lnTo>
                  <a:pt x="109312" y="59518"/>
                </a:lnTo>
                <a:lnTo>
                  <a:pt x="109918" y="60052"/>
                </a:lnTo>
                <a:lnTo>
                  <a:pt x="110162" y="60267"/>
                </a:lnTo>
                <a:lnTo>
                  <a:pt x="110404" y="60374"/>
                </a:lnTo>
                <a:lnTo>
                  <a:pt x="110526" y="60588"/>
                </a:lnTo>
                <a:lnTo>
                  <a:pt x="110769" y="60695"/>
                </a:lnTo>
                <a:lnTo>
                  <a:pt x="111012" y="60909"/>
                </a:lnTo>
                <a:lnTo>
                  <a:pt x="111133" y="61123"/>
                </a:lnTo>
                <a:lnTo>
                  <a:pt x="111376" y="61230"/>
                </a:lnTo>
                <a:lnTo>
                  <a:pt x="111619" y="61444"/>
                </a:lnTo>
                <a:lnTo>
                  <a:pt x="111740" y="61658"/>
                </a:lnTo>
                <a:lnTo>
                  <a:pt x="111984" y="61873"/>
                </a:lnTo>
                <a:lnTo>
                  <a:pt x="112226" y="61979"/>
                </a:lnTo>
                <a:lnTo>
                  <a:pt x="112348" y="62194"/>
                </a:lnTo>
                <a:lnTo>
                  <a:pt x="112591" y="62408"/>
                </a:lnTo>
                <a:lnTo>
                  <a:pt x="112712" y="62622"/>
                </a:lnTo>
                <a:lnTo>
                  <a:pt x="112955" y="62729"/>
                </a:lnTo>
                <a:lnTo>
                  <a:pt x="113076" y="62943"/>
                </a:lnTo>
                <a:lnTo>
                  <a:pt x="113319" y="63157"/>
                </a:lnTo>
                <a:lnTo>
                  <a:pt x="113441" y="63371"/>
                </a:lnTo>
                <a:lnTo>
                  <a:pt x="113684" y="63585"/>
                </a:lnTo>
                <a:lnTo>
                  <a:pt x="113805" y="63800"/>
                </a:lnTo>
                <a:lnTo>
                  <a:pt x="114048" y="64013"/>
                </a:lnTo>
                <a:lnTo>
                  <a:pt x="114170" y="64121"/>
                </a:lnTo>
                <a:lnTo>
                  <a:pt x="114413" y="64334"/>
                </a:lnTo>
                <a:lnTo>
                  <a:pt x="114534" y="64549"/>
                </a:lnTo>
                <a:lnTo>
                  <a:pt x="114777" y="64763"/>
                </a:lnTo>
                <a:lnTo>
                  <a:pt x="114898" y="64977"/>
                </a:lnTo>
                <a:lnTo>
                  <a:pt x="115020" y="65191"/>
                </a:lnTo>
                <a:lnTo>
                  <a:pt x="115263" y="65405"/>
                </a:lnTo>
                <a:lnTo>
                  <a:pt x="115384" y="65619"/>
                </a:lnTo>
                <a:lnTo>
                  <a:pt x="115505" y="65833"/>
                </a:lnTo>
                <a:lnTo>
                  <a:pt x="115749" y="66048"/>
                </a:lnTo>
                <a:lnTo>
                  <a:pt x="115870" y="66261"/>
                </a:lnTo>
                <a:lnTo>
                  <a:pt x="115991" y="66476"/>
                </a:lnTo>
                <a:lnTo>
                  <a:pt x="116113" y="66690"/>
                </a:lnTo>
                <a:lnTo>
                  <a:pt x="116355" y="66904"/>
                </a:lnTo>
                <a:lnTo>
                  <a:pt x="116477" y="67118"/>
                </a:lnTo>
                <a:lnTo>
                  <a:pt x="116599" y="67439"/>
                </a:lnTo>
                <a:lnTo>
                  <a:pt x="116720" y="67653"/>
                </a:lnTo>
                <a:lnTo>
                  <a:pt x="116841" y="67867"/>
                </a:lnTo>
                <a:lnTo>
                  <a:pt x="117206" y="68509"/>
                </a:lnTo>
                <a:lnTo>
                  <a:pt x="117449" y="68830"/>
                </a:lnTo>
                <a:lnTo>
                  <a:pt x="117571" y="69045"/>
                </a:lnTo>
                <a:lnTo>
                  <a:pt x="117692" y="69259"/>
                </a:lnTo>
                <a:lnTo>
                  <a:pt x="117813" y="69580"/>
                </a:lnTo>
                <a:lnTo>
                  <a:pt x="117813" y="69794"/>
                </a:lnTo>
                <a:lnTo>
                  <a:pt x="117935" y="70008"/>
                </a:lnTo>
                <a:lnTo>
                  <a:pt x="118057" y="70330"/>
                </a:lnTo>
                <a:lnTo>
                  <a:pt x="118177" y="70543"/>
                </a:lnTo>
                <a:lnTo>
                  <a:pt x="118299" y="70757"/>
                </a:lnTo>
                <a:lnTo>
                  <a:pt x="118421" y="71079"/>
                </a:lnTo>
                <a:lnTo>
                  <a:pt x="118421" y="71293"/>
                </a:lnTo>
                <a:lnTo>
                  <a:pt x="118542" y="71614"/>
                </a:lnTo>
                <a:lnTo>
                  <a:pt x="118663" y="71828"/>
                </a:lnTo>
                <a:lnTo>
                  <a:pt x="118785" y="72149"/>
                </a:lnTo>
                <a:lnTo>
                  <a:pt x="118785" y="72363"/>
                </a:lnTo>
                <a:lnTo>
                  <a:pt x="118907" y="72684"/>
                </a:lnTo>
                <a:lnTo>
                  <a:pt x="119028" y="72899"/>
                </a:lnTo>
                <a:lnTo>
                  <a:pt x="119028" y="73220"/>
                </a:lnTo>
                <a:lnTo>
                  <a:pt x="119149" y="73433"/>
                </a:lnTo>
                <a:lnTo>
                  <a:pt x="119149" y="73755"/>
                </a:lnTo>
                <a:lnTo>
                  <a:pt x="119271" y="74076"/>
                </a:lnTo>
                <a:lnTo>
                  <a:pt x="119393" y="74290"/>
                </a:lnTo>
                <a:lnTo>
                  <a:pt x="119393" y="74933"/>
                </a:lnTo>
                <a:lnTo>
                  <a:pt x="119514" y="75254"/>
                </a:lnTo>
                <a:lnTo>
                  <a:pt x="119514" y="75467"/>
                </a:lnTo>
                <a:lnTo>
                  <a:pt x="119635" y="75789"/>
                </a:lnTo>
                <a:lnTo>
                  <a:pt x="119635" y="76431"/>
                </a:lnTo>
                <a:lnTo>
                  <a:pt x="119757" y="76645"/>
                </a:lnTo>
                <a:lnTo>
                  <a:pt x="119757" y="77609"/>
                </a:lnTo>
                <a:lnTo>
                  <a:pt x="119878" y="77930"/>
                </a:lnTo>
                <a:lnTo>
                  <a:pt x="119878" y="79535"/>
                </a:lnTo>
                <a:lnTo>
                  <a:pt x="120000" y="79857"/>
                </a:lnTo>
                <a:lnTo>
                  <a:pt x="120000" y="80927"/>
                </a:lnTo>
                <a:lnTo>
                  <a:pt x="119878" y="81462"/>
                </a:lnTo>
                <a:lnTo>
                  <a:pt x="119878" y="83711"/>
                </a:lnTo>
                <a:lnTo>
                  <a:pt x="119757" y="84138"/>
                </a:lnTo>
                <a:lnTo>
                  <a:pt x="119757" y="84995"/>
                </a:lnTo>
                <a:lnTo>
                  <a:pt x="119635" y="85530"/>
                </a:lnTo>
                <a:lnTo>
                  <a:pt x="119635" y="85851"/>
                </a:lnTo>
                <a:lnTo>
                  <a:pt x="119514" y="86279"/>
                </a:lnTo>
                <a:lnTo>
                  <a:pt x="119514" y="86814"/>
                </a:lnTo>
                <a:lnTo>
                  <a:pt x="119393" y="87136"/>
                </a:lnTo>
                <a:lnTo>
                  <a:pt x="119393" y="87564"/>
                </a:lnTo>
                <a:lnTo>
                  <a:pt x="119271" y="87992"/>
                </a:lnTo>
                <a:lnTo>
                  <a:pt x="119271" y="88420"/>
                </a:lnTo>
                <a:lnTo>
                  <a:pt x="118907" y="89705"/>
                </a:lnTo>
                <a:lnTo>
                  <a:pt x="118907" y="90026"/>
                </a:lnTo>
                <a:lnTo>
                  <a:pt x="118785" y="90454"/>
                </a:lnTo>
                <a:lnTo>
                  <a:pt x="118663" y="90883"/>
                </a:lnTo>
                <a:lnTo>
                  <a:pt x="118542" y="91204"/>
                </a:lnTo>
                <a:lnTo>
                  <a:pt x="118421" y="91632"/>
                </a:lnTo>
                <a:lnTo>
                  <a:pt x="118299" y="92060"/>
                </a:lnTo>
                <a:lnTo>
                  <a:pt x="118177" y="92381"/>
                </a:lnTo>
                <a:lnTo>
                  <a:pt x="118057" y="92809"/>
                </a:lnTo>
                <a:lnTo>
                  <a:pt x="117935" y="93130"/>
                </a:lnTo>
                <a:lnTo>
                  <a:pt x="117813" y="93559"/>
                </a:lnTo>
                <a:lnTo>
                  <a:pt x="117692" y="93880"/>
                </a:lnTo>
                <a:lnTo>
                  <a:pt x="117571" y="94308"/>
                </a:lnTo>
                <a:lnTo>
                  <a:pt x="117327" y="94629"/>
                </a:lnTo>
                <a:lnTo>
                  <a:pt x="117206" y="94950"/>
                </a:lnTo>
                <a:lnTo>
                  <a:pt x="117085" y="95378"/>
                </a:lnTo>
                <a:lnTo>
                  <a:pt x="116841" y="95699"/>
                </a:lnTo>
                <a:lnTo>
                  <a:pt x="116720" y="96020"/>
                </a:lnTo>
                <a:lnTo>
                  <a:pt x="116599" y="96449"/>
                </a:lnTo>
                <a:lnTo>
                  <a:pt x="116355" y="96770"/>
                </a:lnTo>
                <a:lnTo>
                  <a:pt x="116235" y="97091"/>
                </a:lnTo>
                <a:lnTo>
                  <a:pt x="115991" y="97412"/>
                </a:lnTo>
                <a:lnTo>
                  <a:pt x="115870" y="97733"/>
                </a:lnTo>
                <a:lnTo>
                  <a:pt x="115627" y="98055"/>
                </a:lnTo>
                <a:lnTo>
                  <a:pt x="115384" y="98376"/>
                </a:lnTo>
                <a:lnTo>
                  <a:pt x="115263" y="98697"/>
                </a:lnTo>
                <a:lnTo>
                  <a:pt x="115020" y="99018"/>
                </a:lnTo>
                <a:lnTo>
                  <a:pt x="114777" y="99339"/>
                </a:lnTo>
                <a:lnTo>
                  <a:pt x="114655" y="99660"/>
                </a:lnTo>
                <a:lnTo>
                  <a:pt x="114413" y="99981"/>
                </a:lnTo>
                <a:lnTo>
                  <a:pt x="114170" y="100302"/>
                </a:lnTo>
                <a:lnTo>
                  <a:pt x="113441" y="101266"/>
                </a:lnTo>
                <a:lnTo>
                  <a:pt x="113198" y="101587"/>
                </a:lnTo>
                <a:lnTo>
                  <a:pt x="112955" y="101801"/>
                </a:lnTo>
                <a:lnTo>
                  <a:pt x="112834" y="102122"/>
                </a:lnTo>
                <a:lnTo>
                  <a:pt x="112591" y="102444"/>
                </a:lnTo>
                <a:lnTo>
                  <a:pt x="112348" y="102765"/>
                </a:lnTo>
                <a:lnTo>
                  <a:pt x="112105" y="102979"/>
                </a:lnTo>
                <a:lnTo>
                  <a:pt x="111862" y="103300"/>
                </a:lnTo>
                <a:lnTo>
                  <a:pt x="111498" y="103621"/>
                </a:lnTo>
                <a:lnTo>
                  <a:pt x="111254" y="103835"/>
                </a:lnTo>
                <a:lnTo>
                  <a:pt x="111012" y="104156"/>
                </a:lnTo>
                <a:lnTo>
                  <a:pt x="110769" y="104371"/>
                </a:lnTo>
                <a:lnTo>
                  <a:pt x="110526" y="104692"/>
                </a:lnTo>
                <a:lnTo>
                  <a:pt x="110283" y="104906"/>
                </a:lnTo>
                <a:lnTo>
                  <a:pt x="110040" y="105227"/>
                </a:lnTo>
                <a:lnTo>
                  <a:pt x="109676" y="105441"/>
                </a:lnTo>
                <a:lnTo>
                  <a:pt x="109432" y="105762"/>
                </a:lnTo>
                <a:lnTo>
                  <a:pt x="109190" y="105976"/>
                </a:lnTo>
                <a:lnTo>
                  <a:pt x="108947" y="106297"/>
                </a:lnTo>
                <a:lnTo>
                  <a:pt x="108582" y="106511"/>
                </a:lnTo>
                <a:lnTo>
                  <a:pt x="108340" y="106725"/>
                </a:lnTo>
                <a:lnTo>
                  <a:pt x="108096" y="107047"/>
                </a:lnTo>
                <a:lnTo>
                  <a:pt x="107732" y="107261"/>
                </a:lnTo>
                <a:lnTo>
                  <a:pt x="107490" y="107474"/>
                </a:lnTo>
                <a:lnTo>
                  <a:pt x="107125" y="107689"/>
                </a:lnTo>
                <a:lnTo>
                  <a:pt x="106882" y="108010"/>
                </a:lnTo>
                <a:lnTo>
                  <a:pt x="106639" y="108224"/>
                </a:lnTo>
                <a:lnTo>
                  <a:pt x="106275" y="108438"/>
                </a:lnTo>
                <a:lnTo>
                  <a:pt x="106032" y="108652"/>
                </a:lnTo>
                <a:lnTo>
                  <a:pt x="105668" y="108866"/>
                </a:lnTo>
                <a:lnTo>
                  <a:pt x="105303" y="109080"/>
                </a:lnTo>
                <a:lnTo>
                  <a:pt x="104453" y="109830"/>
                </a:lnTo>
                <a:lnTo>
                  <a:pt x="104089" y="110044"/>
                </a:lnTo>
                <a:lnTo>
                  <a:pt x="103724" y="110258"/>
                </a:lnTo>
                <a:lnTo>
                  <a:pt x="103481" y="110365"/>
                </a:lnTo>
                <a:lnTo>
                  <a:pt x="102389" y="111007"/>
                </a:lnTo>
                <a:lnTo>
                  <a:pt x="102145" y="111222"/>
                </a:lnTo>
                <a:lnTo>
                  <a:pt x="101781" y="111435"/>
                </a:lnTo>
                <a:lnTo>
                  <a:pt x="101417" y="111649"/>
                </a:lnTo>
                <a:lnTo>
                  <a:pt x="101052" y="111864"/>
                </a:lnTo>
                <a:lnTo>
                  <a:pt x="100687" y="111971"/>
                </a:lnTo>
                <a:lnTo>
                  <a:pt x="100323" y="112185"/>
                </a:lnTo>
                <a:lnTo>
                  <a:pt x="100081" y="112399"/>
                </a:lnTo>
                <a:lnTo>
                  <a:pt x="99716" y="112506"/>
                </a:lnTo>
                <a:lnTo>
                  <a:pt x="99352" y="112720"/>
                </a:lnTo>
                <a:lnTo>
                  <a:pt x="98987" y="112934"/>
                </a:lnTo>
                <a:lnTo>
                  <a:pt x="98623" y="113041"/>
                </a:lnTo>
                <a:lnTo>
                  <a:pt x="98259" y="113255"/>
                </a:lnTo>
                <a:lnTo>
                  <a:pt x="97894" y="113470"/>
                </a:lnTo>
                <a:lnTo>
                  <a:pt x="97530" y="113576"/>
                </a:lnTo>
                <a:lnTo>
                  <a:pt x="97166" y="113791"/>
                </a:lnTo>
                <a:lnTo>
                  <a:pt x="96801" y="113898"/>
                </a:lnTo>
                <a:lnTo>
                  <a:pt x="96437" y="114112"/>
                </a:lnTo>
                <a:lnTo>
                  <a:pt x="96072" y="114219"/>
                </a:lnTo>
                <a:lnTo>
                  <a:pt x="95708" y="114433"/>
                </a:lnTo>
                <a:lnTo>
                  <a:pt x="95222" y="114540"/>
                </a:lnTo>
                <a:lnTo>
                  <a:pt x="94858" y="114754"/>
                </a:lnTo>
                <a:lnTo>
                  <a:pt x="94494" y="114861"/>
                </a:lnTo>
                <a:lnTo>
                  <a:pt x="94129" y="114968"/>
                </a:lnTo>
                <a:lnTo>
                  <a:pt x="93764" y="115182"/>
                </a:lnTo>
                <a:lnTo>
                  <a:pt x="93400" y="115289"/>
                </a:lnTo>
                <a:lnTo>
                  <a:pt x="92914" y="115396"/>
                </a:lnTo>
                <a:lnTo>
                  <a:pt x="92550" y="115610"/>
                </a:lnTo>
                <a:lnTo>
                  <a:pt x="92186" y="115717"/>
                </a:lnTo>
                <a:lnTo>
                  <a:pt x="91822" y="115825"/>
                </a:lnTo>
                <a:lnTo>
                  <a:pt x="91336" y="115931"/>
                </a:lnTo>
                <a:lnTo>
                  <a:pt x="90971" y="116146"/>
                </a:lnTo>
                <a:lnTo>
                  <a:pt x="90607" y="116252"/>
                </a:lnTo>
                <a:lnTo>
                  <a:pt x="90121" y="116360"/>
                </a:lnTo>
                <a:lnTo>
                  <a:pt x="89757" y="116467"/>
                </a:lnTo>
                <a:lnTo>
                  <a:pt x="89392" y="116574"/>
                </a:lnTo>
                <a:lnTo>
                  <a:pt x="88906" y="116681"/>
                </a:lnTo>
                <a:lnTo>
                  <a:pt x="88542" y="116788"/>
                </a:lnTo>
                <a:lnTo>
                  <a:pt x="88056" y="116895"/>
                </a:lnTo>
                <a:lnTo>
                  <a:pt x="87692" y="117002"/>
                </a:lnTo>
                <a:lnTo>
                  <a:pt x="87327" y="117109"/>
                </a:lnTo>
                <a:lnTo>
                  <a:pt x="86841" y="117216"/>
                </a:lnTo>
                <a:lnTo>
                  <a:pt x="86477" y="117323"/>
                </a:lnTo>
                <a:lnTo>
                  <a:pt x="85991" y="117430"/>
                </a:lnTo>
                <a:lnTo>
                  <a:pt x="85627" y="117537"/>
                </a:lnTo>
                <a:lnTo>
                  <a:pt x="85141" y="117644"/>
                </a:lnTo>
                <a:lnTo>
                  <a:pt x="84777" y="117752"/>
                </a:lnTo>
                <a:lnTo>
                  <a:pt x="84291" y="117752"/>
                </a:lnTo>
                <a:lnTo>
                  <a:pt x="83805" y="117858"/>
                </a:lnTo>
                <a:lnTo>
                  <a:pt x="83441" y="117965"/>
                </a:lnTo>
                <a:lnTo>
                  <a:pt x="82955" y="118073"/>
                </a:lnTo>
                <a:lnTo>
                  <a:pt x="82469" y="118179"/>
                </a:lnTo>
                <a:lnTo>
                  <a:pt x="82105" y="118179"/>
                </a:lnTo>
                <a:lnTo>
                  <a:pt x="81619" y="118286"/>
                </a:lnTo>
                <a:lnTo>
                  <a:pt x="81133" y="118394"/>
                </a:lnTo>
                <a:lnTo>
                  <a:pt x="80769" y="118394"/>
                </a:lnTo>
                <a:lnTo>
                  <a:pt x="80283" y="118501"/>
                </a:lnTo>
                <a:lnTo>
                  <a:pt x="79797" y="118607"/>
                </a:lnTo>
                <a:lnTo>
                  <a:pt x="79432" y="118607"/>
                </a:lnTo>
                <a:lnTo>
                  <a:pt x="78947" y="118715"/>
                </a:lnTo>
                <a:lnTo>
                  <a:pt x="78461" y="118715"/>
                </a:lnTo>
                <a:lnTo>
                  <a:pt x="78096" y="118822"/>
                </a:lnTo>
                <a:lnTo>
                  <a:pt x="77610" y="118929"/>
                </a:lnTo>
                <a:lnTo>
                  <a:pt x="77125" y="118929"/>
                </a:lnTo>
                <a:lnTo>
                  <a:pt x="76760" y="119036"/>
                </a:lnTo>
                <a:lnTo>
                  <a:pt x="76274" y="119036"/>
                </a:lnTo>
                <a:lnTo>
                  <a:pt x="75789" y="119143"/>
                </a:lnTo>
                <a:lnTo>
                  <a:pt x="75424" y="119143"/>
                </a:lnTo>
                <a:lnTo>
                  <a:pt x="74939" y="119250"/>
                </a:lnTo>
                <a:lnTo>
                  <a:pt x="74453" y="119250"/>
                </a:lnTo>
                <a:lnTo>
                  <a:pt x="74088" y="119357"/>
                </a:lnTo>
                <a:lnTo>
                  <a:pt x="73117" y="119357"/>
                </a:lnTo>
                <a:lnTo>
                  <a:pt x="72631" y="119464"/>
                </a:lnTo>
                <a:lnTo>
                  <a:pt x="72267" y="119464"/>
                </a:lnTo>
                <a:lnTo>
                  <a:pt x="71781" y="119571"/>
                </a:lnTo>
                <a:lnTo>
                  <a:pt x="70931" y="119571"/>
                </a:lnTo>
                <a:lnTo>
                  <a:pt x="70445" y="119678"/>
                </a:lnTo>
                <a:lnTo>
                  <a:pt x="69473" y="119678"/>
                </a:lnTo>
                <a:lnTo>
                  <a:pt x="69109" y="119785"/>
                </a:lnTo>
                <a:lnTo>
                  <a:pt x="67773" y="119785"/>
                </a:lnTo>
                <a:lnTo>
                  <a:pt x="67287" y="119892"/>
                </a:lnTo>
                <a:lnTo>
                  <a:pt x="64979" y="119892"/>
                </a:lnTo>
                <a:lnTo>
                  <a:pt x="64494" y="120000"/>
                </a:lnTo>
                <a:lnTo>
                  <a:pt x="57085" y="120000"/>
                </a:lnTo>
                <a:lnTo>
                  <a:pt x="56599" y="119892"/>
                </a:lnTo>
                <a:lnTo>
                  <a:pt x="54777" y="119892"/>
                </a:lnTo>
                <a:lnTo>
                  <a:pt x="54291" y="119785"/>
                </a:lnTo>
                <a:lnTo>
                  <a:pt x="52955" y="119785"/>
                </a:lnTo>
                <a:lnTo>
                  <a:pt x="52469" y="119678"/>
                </a:lnTo>
                <a:lnTo>
                  <a:pt x="51619" y="119678"/>
                </a:lnTo>
                <a:lnTo>
                  <a:pt x="51133" y="119571"/>
                </a:lnTo>
                <a:lnTo>
                  <a:pt x="50161" y="119571"/>
                </a:lnTo>
                <a:lnTo>
                  <a:pt x="49676" y="119464"/>
                </a:lnTo>
                <a:lnTo>
                  <a:pt x="48825" y="119464"/>
                </a:lnTo>
                <a:lnTo>
                  <a:pt x="48340" y="119357"/>
                </a:lnTo>
                <a:lnTo>
                  <a:pt x="47854" y="119357"/>
                </a:lnTo>
                <a:lnTo>
                  <a:pt x="47490" y="119250"/>
                </a:lnTo>
                <a:lnTo>
                  <a:pt x="47004" y="119250"/>
                </a:lnTo>
                <a:lnTo>
                  <a:pt x="46518" y="119143"/>
                </a:lnTo>
                <a:lnTo>
                  <a:pt x="46032" y="119143"/>
                </a:lnTo>
                <a:lnTo>
                  <a:pt x="45668" y="119036"/>
                </a:lnTo>
                <a:lnTo>
                  <a:pt x="45182" y="119036"/>
                </a:lnTo>
                <a:lnTo>
                  <a:pt x="44696" y="118929"/>
                </a:lnTo>
                <a:lnTo>
                  <a:pt x="44210" y="118929"/>
                </a:lnTo>
                <a:lnTo>
                  <a:pt x="43846" y="118822"/>
                </a:lnTo>
                <a:lnTo>
                  <a:pt x="43360" y="118715"/>
                </a:lnTo>
                <a:lnTo>
                  <a:pt x="42874" y="118715"/>
                </a:lnTo>
                <a:lnTo>
                  <a:pt x="42388" y="118607"/>
                </a:lnTo>
                <a:lnTo>
                  <a:pt x="42024" y="118501"/>
                </a:lnTo>
                <a:lnTo>
                  <a:pt x="41538" y="118501"/>
                </a:lnTo>
                <a:lnTo>
                  <a:pt x="41052" y="118394"/>
                </a:lnTo>
                <a:lnTo>
                  <a:pt x="40687" y="118286"/>
                </a:lnTo>
                <a:lnTo>
                  <a:pt x="40202" y="118286"/>
                </a:lnTo>
                <a:lnTo>
                  <a:pt x="39716" y="118179"/>
                </a:lnTo>
                <a:lnTo>
                  <a:pt x="39351" y="118073"/>
                </a:lnTo>
                <a:lnTo>
                  <a:pt x="38865" y="117965"/>
                </a:lnTo>
                <a:lnTo>
                  <a:pt x="38380" y="117965"/>
                </a:lnTo>
                <a:lnTo>
                  <a:pt x="38015" y="117858"/>
                </a:lnTo>
                <a:lnTo>
                  <a:pt x="37529" y="117752"/>
                </a:lnTo>
                <a:lnTo>
                  <a:pt x="37043" y="117644"/>
                </a:lnTo>
                <a:lnTo>
                  <a:pt x="36679" y="117537"/>
                </a:lnTo>
                <a:lnTo>
                  <a:pt x="36193" y="117430"/>
                </a:lnTo>
                <a:lnTo>
                  <a:pt x="35708" y="117430"/>
                </a:lnTo>
                <a:lnTo>
                  <a:pt x="35343" y="117323"/>
                </a:lnTo>
                <a:lnTo>
                  <a:pt x="34858" y="117216"/>
                </a:lnTo>
                <a:lnTo>
                  <a:pt x="34493" y="117109"/>
                </a:lnTo>
                <a:lnTo>
                  <a:pt x="34007" y="117002"/>
                </a:lnTo>
                <a:lnTo>
                  <a:pt x="33643" y="116895"/>
                </a:lnTo>
                <a:lnTo>
                  <a:pt x="33157" y="116788"/>
                </a:lnTo>
                <a:lnTo>
                  <a:pt x="32793" y="116681"/>
                </a:lnTo>
                <a:lnTo>
                  <a:pt x="32307" y="116574"/>
                </a:lnTo>
                <a:lnTo>
                  <a:pt x="31942" y="116360"/>
                </a:lnTo>
                <a:lnTo>
                  <a:pt x="31457" y="116252"/>
                </a:lnTo>
                <a:lnTo>
                  <a:pt x="31092" y="116146"/>
                </a:lnTo>
                <a:lnTo>
                  <a:pt x="30728" y="116039"/>
                </a:lnTo>
                <a:lnTo>
                  <a:pt x="30242" y="115931"/>
                </a:lnTo>
                <a:lnTo>
                  <a:pt x="29878" y="115825"/>
                </a:lnTo>
                <a:lnTo>
                  <a:pt x="29514" y="115610"/>
                </a:lnTo>
                <a:lnTo>
                  <a:pt x="29028" y="115503"/>
                </a:lnTo>
                <a:lnTo>
                  <a:pt x="28663" y="115396"/>
                </a:lnTo>
                <a:lnTo>
                  <a:pt x="28299" y="115182"/>
                </a:lnTo>
                <a:lnTo>
                  <a:pt x="27934" y="115075"/>
                </a:lnTo>
                <a:lnTo>
                  <a:pt x="27449" y="114968"/>
                </a:lnTo>
                <a:lnTo>
                  <a:pt x="27084" y="114754"/>
                </a:lnTo>
                <a:lnTo>
                  <a:pt x="26720" y="114647"/>
                </a:lnTo>
                <a:lnTo>
                  <a:pt x="26355" y="114540"/>
                </a:lnTo>
                <a:lnTo>
                  <a:pt x="25991" y="114325"/>
                </a:lnTo>
                <a:lnTo>
                  <a:pt x="25505" y="114219"/>
                </a:lnTo>
                <a:lnTo>
                  <a:pt x="25141" y="114004"/>
                </a:lnTo>
                <a:lnTo>
                  <a:pt x="24777" y="113898"/>
                </a:lnTo>
                <a:lnTo>
                  <a:pt x="24412" y="113683"/>
                </a:lnTo>
                <a:lnTo>
                  <a:pt x="24048" y="113576"/>
                </a:lnTo>
                <a:lnTo>
                  <a:pt x="23683" y="113362"/>
                </a:lnTo>
                <a:lnTo>
                  <a:pt x="23319" y="113255"/>
                </a:lnTo>
                <a:lnTo>
                  <a:pt x="22955" y="113041"/>
                </a:lnTo>
                <a:lnTo>
                  <a:pt x="22591" y="112827"/>
                </a:lnTo>
                <a:lnTo>
                  <a:pt x="22226" y="112720"/>
                </a:lnTo>
                <a:lnTo>
                  <a:pt x="21861" y="112506"/>
                </a:lnTo>
                <a:lnTo>
                  <a:pt x="21497" y="112292"/>
                </a:lnTo>
                <a:lnTo>
                  <a:pt x="21133" y="112185"/>
                </a:lnTo>
                <a:lnTo>
                  <a:pt x="20769" y="111971"/>
                </a:lnTo>
                <a:lnTo>
                  <a:pt x="20404" y="111756"/>
                </a:lnTo>
                <a:lnTo>
                  <a:pt x="20040" y="111649"/>
                </a:lnTo>
                <a:lnTo>
                  <a:pt x="19675" y="111435"/>
                </a:lnTo>
                <a:lnTo>
                  <a:pt x="19311" y="111222"/>
                </a:lnTo>
                <a:lnTo>
                  <a:pt x="18947" y="111007"/>
                </a:lnTo>
                <a:lnTo>
                  <a:pt x="18704" y="110793"/>
                </a:lnTo>
                <a:lnTo>
                  <a:pt x="18339" y="110579"/>
                </a:lnTo>
                <a:lnTo>
                  <a:pt x="17975" y="110365"/>
                </a:lnTo>
                <a:lnTo>
                  <a:pt x="17610" y="110258"/>
                </a:lnTo>
                <a:lnTo>
                  <a:pt x="17246" y="110044"/>
                </a:lnTo>
                <a:lnTo>
                  <a:pt x="17003" y="109830"/>
                </a:lnTo>
                <a:lnTo>
                  <a:pt x="16639" y="109616"/>
                </a:lnTo>
                <a:lnTo>
                  <a:pt x="16274" y="109401"/>
                </a:lnTo>
                <a:lnTo>
                  <a:pt x="16032" y="109188"/>
                </a:lnTo>
                <a:lnTo>
                  <a:pt x="15668" y="108866"/>
                </a:lnTo>
                <a:lnTo>
                  <a:pt x="15303" y="108652"/>
                </a:lnTo>
                <a:lnTo>
                  <a:pt x="15060" y="108438"/>
                </a:lnTo>
                <a:lnTo>
                  <a:pt x="14696" y="108224"/>
                </a:lnTo>
                <a:lnTo>
                  <a:pt x="14452" y="108010"/>
                </a:lnTo>
                <a:lnTo>
                  <a:pt x="14088" y="107796"/>
                </a:lnTo>
                <a:lnTo>
                  <a:pt x="13846" y="107474"/>
                </a:lnTo>
                <a:lnTo>
                  <a:pt x="13481" y="107261"/>
                </a:lnTo>
                <a:lnTo>
                  <a:pt x="13238" y="107047"/>
                </a:lnTo>
                <a:lnTo>
                  <a:pt x="12874" y="106832"/>
                </a:lnTo>
                <a:lnTo>
                  <a:pt x="12631" y="106511"/>
                </a:lnTo>
                <a:lnTo>
                  <a:pt x="12388" y="106297"/>
                </a:lnTo>
                <a:lnTo>
                  <a:pt x="12024" y="106083"/>
                </a:lnTo>
                <a:lnTo>
                  <a:pt x="11780" y="105762"/>
                </a:lnTo>
                <a:lnTo>
                  <a:pt x="11416" y="105548"/>
                </a:lnTo>
                <a:lnTo>
                  <a:pt x="11173" y="105227"/>
                </a:lnTo>
                <a:lnTo>
                  <a:pt x="10930" y="105013"/>
                </a:lnTo>
                <a:lnTo>
                  <a:pt x="10687" y="104692"/>
                </a:lnTo>
                <a:lnTo>
                  <a:pt x="10323" y="104477"/>
                </a:lnTo>
                <a:lnTo>
                  <a:pt x="10080" y="104156"/>
                </a:lnTo>
                <a:lnTo>
                  <a:pt x="9837" y="103942"/>
                </a:lnTo>
                <a:lnTo>
                  <a:pt x="9594" y="103621"/>
                </a:lnTo>
                <a:lnTo>
                  <a:pt x="9351" y="103300"/>
                </a:lnTo>
                <a:lnTo>
                  <a:pt x="9109" y="103086"/>
                </a:lnTo>
                <a:lnTo>
                  <a:pt x="8744" y="102765"/>
                </a:lnTo>
                <a:lnTo>
                  <a:pt x="8501" y="102444"/>
                </a:lnTo>
                <a:lnTo>
                  <a:pt x="8259" y="102229"/>
                </a:lnTo>
                <a:lnTo>
                  <a:pt x="8015" y="101908"/>
                </a:lnTo>
                <a:lnTo>
                  <a:pt x="7773" y="101587"/>
                </a:lnTo>
                <a:lnTo>
                  <a:pt x="7529" y="101266"/>
                </a:lnTo>
                <a:lnTo>
                  <a:pt x="7287" y="101052"/>
                </a:lnTo>
                <a:lnTo>
                  <a:pt x="6558" y="100089"/>
                </a:lnTo>
                <a:lnTo>
                  <a:pt x="6315" y="99768"/>
                </a:lnTo>
                <a:lnTo>
                  <a:pt x="6193" y="99446"/>
                </a:lnTo>
                <a:lnTo>
                  <a:pt x="5951" y="99125"/>
                </a:lnTo>
                <a:lnTo>
                  <a:pt x="5222" y="98162"/>
                </a:lnTo>
                <a:lnTo>
                  <a:pt x="5101" y="97841"/>
                </a:lnTo>
                <a:lnTo>
                  <a:pt x="4857" y="97519"/>
                </a:lnTo>
                <a:lnTo>
                  <a:pt x="4615" y="97198"/>
                </a:lnTo>
                <a:lnTo>
                  <a:pt x="4493" y="96877"/>
                </a:lnTo>
                <a:lnTo>
                  <a:pt x="4250" y="96556"/>
                </a:lnTo>
                <a:lnTo>
                  <a:pt x="4129" y="96128"/>
                </a:lnTo>
                <a:lnTo>
                  <a:pt x="3886" y="95807"/>
                </a:lnTo>
                <a:lnTo>
                  <a:pt x="3643" y="95486"/>
                </a:lnTo>
                <a:lnTo>
                  <a:pt x="3521" y="95165"/>
                </a:lnTo>
                <a:lnTo>
                  <a:pt x="3400" y="94736"/>
                </a:lnTo>
                <a:lnTo>
                  <a:pt x="3157" y="94415"/>
                </a:lnTo>
                <a:lnTo>
                  <a:pt x="3036" y="93987"/>
                </a:lnTo>
                <a:lnTo>
                  <a:pt x="2914" y="93666"/>
                </a:lnTo>
                <a:lnTo>
                  <a:pt x="2671" y="93238"/>
                </a:lnTo>
                <a:lnTo>
                  <a:pt x="2550" y="92916"/>
                </a:lnTo>
                <a:lnTo>
                  <a:pt x="2428" y="92488"/>
                </a:lnTo>
                <a:lnTo>
                  <a:pt x="2307" y="92167"/>
                </a:lnTo>
                <a:lnTo>
                  <a:pt x="2185" y="91739"/>
                </a:lnTo>
                <a:lnTo>
                  <a:pt x="2064" y="91417"/>
                </a:lnTo>
                <a:lnTo>
                  <a:pt x="1821" y="90990"/>
                </a:lnTo>
                <a:lnTo>
                  <a:pt x="1700" y="90561"/>
                </a:lnTo>
                <a:lnTo>
                  <a:pt x="1578" y="90133"/>
                </a:lnTo>
                <a:lnTo>
                  <a:pt x="1578" y="89812"/>
                </a:lnTo>
                <a:lnTo>
                  <a:pt x="1457" y="89384"/>
                </a:lnTo>
                <a:lnTo>
                  <a:pt x="1092" y="88099"/>
                </a:lnTo>
                <a:lnTo>
                  <a:pt x="971" y="87671"/>
                </a:lnTo>
                <a:lnTo>
                  <a:pt x="850" y="87243"/>
                </a:lnTo>
                <a:lnTo>
                  <a:pt x="850" y="86814"/>
                </a:lnTo>
                <a:lnTo>
                  <a:pt x="728" y="86387"/>
                </a:lnTo>
                <a:lnTo>
                  <a:pt x="606" y="85958"/>
                </a:lnTo>
                <a:lnTo>
                  <a:pt x="606" y="85530"/>
                </a:lnTo>
                <a:lnTo>
                  <a:pt x="485" y="85102"/>
                </a:lnTo>
                <a:lnTo>
                  <a:pt x="485" y="84674"/>
                </a:lnTo>
                <a:lnTo>
                  <a:pt x="364" y="84245"/>
                </a:lnTo>
                <a:lnTo>
                  <a:pt x="364" y="83817"/>
                </a:lnTo>
                <a:lnTo>
                  <a:pt x="242" y="83282"/>
                </a:lnTo>
                <a:lnTo>
                  <a:pt x="242" y="82426"/>
                </a:lnTo>
                <a:lnTo>
                  <a:pt x="120" y="81997"/>
                </a:lnTo>
                <a:lnTo>
                  <a:pt x="120" y="81034"/>
                </a:lnTo>
                <a:lnTo>
                  <a:pt x="0" y="80499"/>
                </a:lnTo>
                <a:lnTo>
                  <a:pt x="0" y="80071"/>
                </a:lnTo>
                <a:lnTo>
                  <a:pt x="33886" y="80071"/>
                </a:lnTo>
                <a:lnTo>
                  <a:pt x="33886" y="82105"/>
                </a:lnTo>
                <a:lnTo>
                  <a:pt x="34007" y="82318"/>
                </a:lnTo>
                <a:lnTo>
                  <a:pt x="34007" y="82854"/>
                </a:lnTo>
                <a:lnTo>
                  <a:pt x="34129" y="83068"/>
                </a:lnTo>
                <a:lnTo>
                  <a:pt x="34129" y="83711"/>
                </a:lnTo>
                <a:lnTo>
                  <a:pt x="34250" y="83817"/>
                </a:lnTo>
                <a:lnTo>
                  <a:pt x="34250" y="84245"/>
                </a:lnTo>
                <a:lnTo>
                  <a:pt x="34372" y="84460"/>
                </a:lnTo>
                <a:lnTo>
                  <a:pt x="34372" y="84781"/>
                </a:lnTo>
                <a:lnTo>
                  <a:pt x="34493" y="84995"/>
                </a:lnTo>
                <a:lnTo>
                  <a:pt x="34493" y="85102"/>
                </a:lnTo>
                <a:lnTo>
                  <a:pt x="34615" y="85316"/>
                </a:lnTo>
                <a:lnTo>
                  <a:pt x="34615" y="85530"/>
                </a:lnTo>
                <a:lnTo>
                  <a:pt x="34736" y="85637"/>
                </a:lnTo>
                <a:lnTo>
                  <a:pt x="34736" y="85851"/>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8" name="Google Shape;858;p11"/>
          <p:cNvSpPr/>
          <p:nvPr/>
        </p:nvSpPr>
        <p:spPr>
          <a:xfrm>
            <a:off x="1282726" y="7263436"/>
            <a:ext cx="53372" cy="167601"/>
          </a:xfrm>
          <a:custGeom>
            <a:rect b="b" l="l" r="r" t="t"/>
            <a:pathLst>
              <a:path extrusionOk="0" h="120000" w="120000">
                <a:moveTo>
                  <a:pt x="1097" y="53242"/>
                </a:moveTo>
                <a:lnTo>
                  <a:pt x="1097" y="52660"/>
                </a:lnTo>
                <a:lnTo>
                  <a:pt x="1461" y="52077"/>
                </a:lnTo>
                <a:lnTo>
                  <a:pt x="1461" y="51495"/>
                </a:lnTo>
                <a:lnTo>
                  <a:pt x="1827" y="50912"/>
                </a:lnTo>
                <a:lnTo>
                  <a:pt x="1827" y="50330"/>
                </a:lnTo>
                <a:lnTo>
                  <a:pt x="2194" y="49747"/>
                </a:lnTo>
                <a:lnTo>
                  <a:pt x="2560" y="49164"/>
                </a:lnTo>
                <a:lnTo>
                  <a:pt x="2560" y="48582"/>
                </a:lnTo>
                <a:lnTo>
                  <a:pt x="2925" y="47999"/>
                </a:lnTo>
                <a:lnTo>
                  <a:pt x="3291" y="47417"/>
                </a:lnTo>
                <a:lnTo>
                  <a:pt x="3658" y="46834"/>
                </a:lnTo>
                <a:lnTo>
                  <a:pt x="3658" y="46368"/>
                </a:lnTo>
                <a:lnTo>
                  <a:pt x="4022" y="45785"/>
                </a:lnTo>
                <a:lnTo>
                  <a:pt x="4388" y="45203"/>
                </a:lnTo>
                <a:lnTo>
                  <a:pt x="4755" y="44620"/>
                </a:lnTo>
                <a:lnTo>
                  <a:pt x="5121" y="44154"/>
                </a:lnTo>
                <a:lnTo>
                  <a:pt x="5486" y="43572"/>
                </a:lnTo>
                <a:lnTo>
                  <a:pt x="5852" y="42989"/>
                </a:lnTo>
                <a:lnTo>
                  <a:pt x="6218" y="42407"/>
                </a:lnTo>
                <a:lnTo>
                  <a:pt x="6583" y="41941"/>
                </a:lnTo>
                <a:lnTo>
                  <a:pt x="7316" y="41358"/>
                </a:lnTo>
                <a:lnTo>
                  <a:pt x="7682" y="40892"/>
                </a:lnTo>
                <a:lnTo>
                  <a:pt x="8046" y="40310"/>
                </a:lnTo>
                <a:lnTo>
                  <a:pt x="8413" y="39727"/>
                </a:lnTo>
                <a:lnTo>
                  <a:pt x="8779" y="39261"/>
                </a:lnTo>
                <a:lnTo>
                  <a:pt x="9510" y="38679"/>
                </a:lnTo>
                <a:lnTo>
                  <a:pt x="9877" y="38213"/>
                </a:lnTo>
                <a:lnTo>
                  <a:pt x="10243" y="37630"/>
                </a:lnTo>
                <a:lnTo>
                  <a:pt x="10974" y="37164"/>
                </a:lnTo>
                <a:lnTo>
                  <a:pt x="11340" y="36582"/>
                </a:lnTo>
                <a:lnTo>
                  <a:pt x="12071" y="36116"/>
                </a:lnTo>
                <a:lnTo>
                  <a:pt x="12437" y="35650"/>
                </a:lnTo>
                <a:lnTo>
                  <a:pt x="13168" y="35067"/>
                </a:lnTo>
                <a:lnTo>
                  <a:pt x="13535" y="34601"/>
                </a:lnTo>
                <a:lnTo>
                  <a:pt x="14268" y="34019"/>
                </a:lnTo>
                <a:lnTo>
                  <a:pt x="14998" y="33553"/>
                </a:lnTo>
                <a:lnTo>
                  <a:pt x="15365" y="33087"/>
                </a:lnTo>
                <a:lnTo>
                  <a:pt x="16096" y="32621"/>
                </a:lnTo>
                <a:lnTo>
                  <a:pt x="16829" y="32038"/>
                </a:lnTo>
                <a:lnTo>
                  <a:pt x="17559" y="31572"/>
                </a:lnTo>
                <a:lnTo>
                  <a:pt x="17926" y="31106"/>
                </a:lnTo>
                <a:lnTo>
                  <a:pt x="18656" y="30640"/>
                </a:lnTo>
                <a:lnTo>
                  <a:pt x="19389" y="30174"/>
                </a:lnTo>
                <a:lnTo>
                  <a:pt x="20120" y="29708"/>
                </a:lnTo>
                <a:lnTo>
                  <a:pt x="20853" y="29126"/>
                </a:lnTo>
                <a:lnTo>
                  <a:pt x="21584" y="28660"/>
                </a:lnTo>
                <a:lnTo>
                  <a:pt x="22315" y="28194"/>
                </a:lnTo>
                <a:lnTo>
                  <a:pt x="23048" y="27727"/>
                </a:lnTo>
                <a:lnTo>
                  <a:pt x="23778" y="27261"/>
                </a:lnTo>
                <a:lnTo>
                  <a:pt x="24511" y="26912"/>
                </a:lnTo>
                <a:lnTo>
                  <a:pt x="25242" y="26446"/>
                </a:lnTo>
                <a:lnTo>
                  <a:pt x="25975" y="25980"/>
                </a:lnTo>
                <a:lnTo>
                  <a:pt x="26706" y="25514"/>
                </a:lnTo>
                <a:lnTo>
                  <a:pt x="27439" y="25048"/>
                </a:lnTo>
                <a:lnTo>
                  <a:pt x="28169" y="24581"/>
                </a:lnTo>
                <a:lnTo>
                  <a:pt x="29267" y="24116"/>
                </a:lnTo>
                <a:lnTo>
                  <a:pt x="30000" y="23766"/>
                </a:lnTo>
                <a:lnTo>
                  <a:pt x="30730" y="23301"/>
                </a:lnTo>
                <a:lnTo>
                  <a:pt x="31463" y="22834"/>
                </a:lnTo>
                <a:lnTo>
                  <a:pt x="32560" y="22368"/>
                </a:lnTo>
                <a:lnTo>
                  <a:pt x="33291" y="22019"/>
                </a:lnTo>
                <a:lnTo>
                  <a:pt x="34388" y="21553"/>
                </a:lnTo>
                <a:lnTo>
                  <a:pt x="35121" y="21203"/>
                </a:lnTo>
                <a:lnTo>
                  <a:pt x="35852" y="20737"/>
                </a:lnTo>
                <a:lnTo>
                  <a:pt x="36949" y="20271"/>
                </a:lnTo>
                <a:lnTo>
                  <a:pt x="37682" y="19922"/>
                </a:lnTo>
                <a:lnTo>
                  <a:pt x="38779" y="19456"/>
                </a:lnTo>
                <a:lnTo>
                  <a:pt x="39510" y="19106"/>
                </a:lnTo>
                <a:lnTo>
                  <a:pt x="40610" y="18756"/>
                </a:lnTo>
                <a:lnTo>
                  <a:pt x="41707" y="18291"/>
                </a:lnTo>
                <a:lnTo>
                  <a:pt x="42437" y="17941"/>
                </a:lnTo>
                <a:lnTo>
                  <a:pt x="43535" y="17475"/>
                </a:lnTo>
                <a:lnTo>
                  <a:pt x="44632" y="17125"/>
                </a:lnTo>
                <a:lnTo>
                  <a:pt x="45731" y="16776"/>
                </a:lnTo>
                <a:lnTo>
                  <a:pt x="46462" y="16310"/>
                </a:lnTo>
                <a:lnTo>
                  <a:pt x="47559" y="15960"/>
                </a:lnTo>
                <a:lnTo>
                  <a:pt x="48656" y="15611"/>
                </a:lnTo>
                <a:lnTo>
                  <a:pt x="49756" y="15261"/>
                </a:lnTo>
                <a:lnTo>
                  <a:pt x="50853" y="14912"/>
                </a:lnTo>
                <a:lnTo>
                  <a:pt x="51950" y="14446"/>
                </a:lnTo>
                <a:lnTo>
                  <a:pt x="53048" y="14097"/>
                </a:lnTo>
                <a:lnTo>
                  <a:pt x="54145" y="13746"/>
                </a:lnTo>
                <a:lnTo>
                  <a:pt x="54878" y="13397"/>
                </a:lnTo>
                <a:lnTo>
                  <a:pt x="55975" y="13048"/>
                </a:lnTo>
                <a:lnTo>
                  <a:pt x="57439" y="12698"/>
                </a:lnTo>
                <a:lnTo>
                  <a:pt x="58536" y="12349"/>
                </a:lnTo>
                <a:lnTo>
                  <a:pt x="61827" y="11300"/>
                </a:lnTo>
                <a:lnTo>
                  <a:pt x="62927" y="11067"/>
                </a:lnTo>
                <a:lnTo>
                  <a:pt x="64024" y="10718"/>
                </a:lnTo>
                <a:lnTo>
                  <a:pt x="65488" y="10368"/>
                </a:lnTo>
                <a:lnTo>
                  <a:pt x="66585" y="10018"/>
                </a:lnTo>
                <a:lnTo>
                  <a:pt x="67682" y="9669"/>
                </a:lnTo>
                <a:lnTo>
                  <a:pt x="68779" y="9436"/>
                </a:lnTo>
                <a:lnTo>
                  <a:pt x="70243" y="9087"/>
                </a:lnTo>
                <a:lnTo>
                  <a:pt x="71340" y="8737"/>
                </a:lnTo>
                <a:lnTo>
                  <a:pt x="72437" y="8504"/>
                </a:lnTo>
                <a:lnTo>
                  <a:pt x="73901" y="8155"/>
                </a:lnTo>
                <a:lnTo>
                  <a:pt x="74998" y="7921"/>
                </a:lnTo>
                <a:lnTo>
                  <a:pt x="76462" y="7572"/>
                </a:lnTo>
                <a:lnTo>
                  <a:pt x="77559" y="7339"/>
                </a:lnTo>
                <a:lnTo>
                  <a:pt x="78659" y="6990"/>
                </a:lnTo>
                <a:lnTo>
                  <a:pt x="80120" y="6756"/>
                </a:lnTo>
                <a:lnTo>
                  <a:pt x="81584" y="6407"/>
                </a:lnTo>
                <a:lnTo>
                  <a:pt x="82683" y="6174"/>
                </a:lnTo>
                <a:lnTo>
                  <a:pt x="84145" y="5825"/>
                </a:lnTo>
                <a:lnTo>
                  <a:pt x="85244" y="5591"/>
                </a:lnTo>
                <a:lnTo>
                  <a:pt x="86706" y="5359"/>
                </a:lnTo>
                <a:lnTo>
                  <a:pt x="88169" y="5009"/>
                </a:lnTo>
                <a:lnTo>
                  <a:pt x="89267" y="4776"/>
                </a:lnTo>
                <a:lnTo>
                  <a:pt x="90730" y="4543"/>
                </a:lnTo>
                <a:lnTo>
                  <a:pt x="92194" y="4310"/>
                </a:lnTo>
                <a:lnTo>
                  <a:pt x="93658" y="4077"/>
                </a:lnTo>
                <a:lnTo>
                  <a:pt x="94755" y="3728"/>
                </a:lnTo>
                <a:lnTo>
                  <a:pt x="96218" y="3494"/>
                </a:lnTo>
                <a:lnTo>
                  <a:pt x="97682" y="3262"/>
                </a:lnTo>
                <a:lnTo>
                  <a:pt x="99146" y="3028"/>
                </a:lnTo>
                <a:lnTo>
                  <a:pt x="100610" y="2795"/>
                </a:lnTo>
                <a:lnTo>
                  <a:pt x="102073" y="2562"/>
                </a:lnTo>
                <a:lnTo>
                  <a:pt x="103537" y="2329"/>
                </a:lnTo>
                <a:lnTo>
                  <a:pt x="105001" y="2096"/>
                </a:lnTo>
                <a:lnTo>
                  <a:pt x="106462" y="1863"/>
                </a:lnTo>
                <a:lnTo>
                  <a:pt x="107926" y="1631"/>
                </a:lnTo>
                <a:lnTo>
                  <a:pt x="109389" y="1397"/>
                </a:lnTo>
                <a:lnTo>
                  <a:pt x="110853" y="1280"/>
                </a:lnTo>
                <a:lnTo>
                  <a:pt x="112317" y="1048"/>
                </a:lnTo>
                <a:lnTo>
                  <a:pt x="113781" y="815"/>
                </a:lnTo>
                <a:lnTo>
                  <a:pt x="115244" y="582"/>
                </a:lnTo>
                <a:lnTo>
                  <a:pt x="116708" y="465"/>
                </a:lnTo>
                <a:lnTo>
                  <a:pt x="118536" y="232"/>
                </a:lnTo>
                <a:lnTo>
                  <a:pt x="120000" y="0"/>
                </a:lnTo>
                <a:lnTo>
                  <a:pt x="120000" y="37864"/>
                </a:lnTo>
                <a:lnTo>
                  <a:pt x="119633" y="38096"/>
                </a:lnTo>
                <a:lnTo>
                  <a:pt x="119269" y="38329"/>
                </a:lnTo>
                <a:lnTo>
                  <a:pt x="118902" y="38563"/>
                </a:lnTo>
                <a:lnTo>
                  <a:pt x="118536" y="38912"/>
                </a:lnTo>
                <a:lnTo>
                  <a:pt x="118169" y="39145"/>
                </a:lnTo>
                <a:lnTo>
                  <a:pt x="118169" y="39378"/>
                </a:lnTo>
                <a:lnTo>
                  <a:pt x="117805" y="39611"/>
                </a:lnTo>
                <a:lnTo>
                  <a:pt x="117439" y="39960"/>
                </a:lnTo>
                <a:lnTo>
                  <a:pt x="117072" y="40194"/>
                </a:lnTo>
                <a:lnTo>
                  <a:pt x="116708" y="40426"/>
                </a:lnTo>
                <a:lnTo>
                  <a:pt x="116341" y="40776"/>
                </a:lnTo>
                <a:lnTo>
                  <a:pt x="116341" y="41009"/>
                </a:lnTo>
                <a:lnTo>
                  <a:pt x="115975" y="41242"/>
                </a:lnTo>
                <a:lnTo>
                  <a:pt x="115608" y="41592"/>
                </a:lnTo>
                <a:lnTo>
                  <a:pt x="115244" y="41825"/>
                </a:lnTo>
                <a:lnTo>
                  <a:pt x="114878" y="42057"/>
                </a:lnTo>
                <a:lnTo>
                  <a:pt x="114878" y="42407"/>
                </a:lnTo>
                <a:lnTo>
                  <a:pt x="114511" y="42640"/>
                </a:lnTo>
                <a:lnTo>
                  <a:pt x="114147" y="42989"/>
                </a:lnTo>
                <a:lnTo>
                  <a:pt x="114147" y="43223"/>
                </a:lnTo>
                <a:lnTo>
                  <a:pt x="113781" y="43572"/>
                </a:lnTo>
                <a:lnTo>
                  <a:pt x="113414" y="43805"/>
                </a:lnTo>
                <a:lnTo>
                  <a:pt x="113414" y="44038"/>
                </a:lnTo>
                <a:lnTo>
                  <a:pt x="113048" y="44388"/>
                </a:lnTo>
                <a:lnTo>
                  <a:pt x="112683" y="44620"/>
                </a:lnTo>
                <a:lnTo>
                  <a:pt x="112683" y="44970"/>
                </a:lnTo>
                <a:lnTo>
                  <a:pt x="112317" y="45203"/>
                </a:lnTo>
                <a:lnTo>
                  <a:pt x="112317" y="45553"/>
                </a:lnTo>
                <a:lnTo>
                  <a:pt x="111950" y="45902"/>
                </a:lnTo>
                <a:lnTo>
                  <a:pt x="111584" y="46136"/>
                </a:lnTo>
                <a:lnTo>
                  <a:pt x="111584" y="46718"/>
                </a:lnTo>
                <a:lnTo>
                  <a:pt x="111220" y="47067"/>
                </a:lnTo>
                <a:lnTo>
                  <a:pt x="111220" y="47300"/>
                </a:lnTo>
                <a:lnTo>
                  <a:pt x="110853" y="47650"/>
                </a:lnTo>
                <a:lnTo>
                  <a:pt x="110853" y="47999"/>
                </a:lnTo>
                <a:lnTo>
                  <a:pt x="110487" y="48233"/>
                </a:lnTo>
                <a:lnTo>
                  <a:pt x="110487" y="48582"/>
                </a:lnTo>
                <a:lnTo>
                  <a:pt x="110122" y="48815"/>
                </a:lnTo>
                <a:lnTo>
                  <a:pt x="110122" y="49164"/>
                </a:lnTo>
                <a:lnTo>
                  <a:pt x="109756" y="49514"/>
                </a:lnTo>
                <a:lnTo>
                  <a:pt x="109756" y="50096"/>
                </a:lnTo>
                <a:lnTo>
                  <a:pt x="109389" y="50330"/>
                </a:lnTo>
                <a:lnTo>
                  <a:pt x="109389" y="51029"/>
                </a:lnTo>
                <a:lnTo>
                  <a:pt x="109023" y="51261"/>
                </a:lnTo>
                <a:lnTo>
                  <a:pt x="109023" y="51611"/>
                </a:lnTo>
                <a:lnTo>
                  <a:pt x="108659" y="51844"/>
                </a:lnTo>
                <a:lnTo>
                  <a:pt x="108659" y="52776"/>
                </a:lnTo>
                <a:lnTo>
                  <a:pt x="108292" y="53126"/>
                </a:lnTo>
                <a:lnTo>
                  <a:pt x="108292" y="53708"/>
                </a:lnTo>
                <a:lnTo>
                  <a:pt x="107926" y="54058"/>
                </a:lnTo>
                <a:lnTo>
                  <a:pt x="107926" y="55223"/>
                </a:lnTo>
                <a:lnTo>
                  <a:pt x="107562" y="55572"/>
                </a:lnTo>
                <a:lnTo>
                  <a:pt x="107562" y="56737"/>
                </a:lnTo>
                <a:lnTo>
                  <a:pt x="107195" y="57087"/>
                </a:lnTo>
                <a:lnTo>
                  <a:pt x="106462" y="120000"/>
                </a:lnTo>
                <a:lnTo>
                  <a:pt x="105001" y="119767"/>
                </a:lnTo>
                <a:lnTo>
                  <a:pt x="103537" y="119533"/>
                </a:lnTo>
                <a:lnTo>
                  <a:pt x="102073" y="119301"/>
                </a:lnTo>
                <a:lnTo>
                  <a:pt x="100610" y="119067"/>
                </a:lnTo>
                <a:lnTo>
                  <a:pt x="99146" y="118835"/>
                </a:lnTo>
                <a:lnTo>
                  <a:pt x="97682" y="118601"/>
                </a:lnTo>
                <a:lnTo>
                  <a:pt x="96218" y="118368"/>
                </a:lnTo>
                <a:lnTo>
                  <a:pt x="94755" y="118136"/>
                </a:lnTo>
                <a:lnTo>
                  <a:pt x="93658" y="117902"/>
                </a:lnTo>
                <a:lnTo>
                  <a:pt x="92194" y="117670"/>
                </a:lnTo>
                <a:lnTo>
                  <a:pt x="90730" y="117436"/>
                </a:lnTo>
                <a:lnTo>
                  <a:pt x="89267" y="117087"/>
                </a:lnTo>
                <a:lnTo>
                  <a:pt x="88169" y="116854"/>
                </a:lnTo>
                <a:lnTo>
                  <a:pt x="86706" y="116621"/>
                </a:lnTo>
                <a:lnTo>
                  <a:pt x="85244" y="116388"/>
                </a:lnTo>
                <a:lnTo>
                  <a:pt x="84145" y="116039"/>
                </a:lnTo>
                <a:lnTo>
                  <a:pt x="82683" y="115805"/>
                </a:lnTo>
                <a:lnTo>
                  <a:pt x="81584" y="115573"/>
                </a:lnTo>
                <a:lnTo>
                  <a:pt x="80120" y="115223"/>
                </a:lnTo>
                <a:lnTo>
                  <a:pt x="78659" y="114990"/>
                </a:lnTo>
                <a:lnTo>
                  <a:pt x="77559" y="114640"/>
                </a:lnTo>
                <a:lnTo>
                  <a:pt x="76462" y="114408"/>
                </a:lnTo>
                <a:lnTo>
                  <a:pt x="74998" y="114058"/>
                </a:lnTo>
                <a:lnTo>
                  <a:pt x="73901" y="113825"/>
                </a:lnTo>
                <a:lnTo>
                  <a:pt x="72437" y="113475"/>
                </a:lnTo>
                <a:lnTo>
                  <a:pt x="71340" y="113126"/>
                </a:lnTo>
                <a:lnTo>
                  <a:pt x="70243" y="112893"/>
                </a:lnTo>
                <a:lnTo>
                  <a:pt x="68779" y="112543"/>
                </a:lnTo>
                <a:lnTo>
                  <a:pt x="67682" y="112194"/>
                </a:lnTo>
                <a:lnTo>
                  <a:pt x="66585" y="111960"/>
                </a:lnTo>
                <a:lnTo>
                  <a:pt x="65488" y="111611"/>
                </a:lnTo>
                <a:lnTo>
                  <a:pt x="64024" y="111262"/>
                </a:lnTo>
                <a:lnTo>
                  <a:pt x="62927" y="110912"/>
                </a:lnTo>
                <a:lnTo>
                  <a:pt x="61827" y="110563"/>
                </a:lnTo>
                <a:lnTo>
                  <a:pt x="60730" y="110213"/>
                </a:lnTo>
                <a:lnTo>
                  <a:pt x="59633" y="109980"/>
                </a:lnTo>
                <a:lnTo>
                  <a:pt x="58536" y="109631"/>
                </a:lnTo>
                <a:lnTo>
                  <a:pt x="57439" y="109281"/>
                </a:lnTo>
                <a:lnTo>
                  <a:pt x="55975" y="108932"/>
                </a:lnTo>
                <a:lnTo>
                  <a:pt x="54878" y="108582"/>
                </a:lnTo>
                <a:lnTo>
                  <a:pt x="54145" y="108232"/>
                </a:lnTo>
                <a:lnTo>
                  <a:pt x="53048" y="107883"/>
                </a:lnTo>
                <a:lnTo>
                  <a:pt x="51950" y="107417"/>
                </a:lnTo>
                <a:lnTo>
                  <a:pt x="48656" y="106369"/>
                </a:lnTo>
                <a:lnTo>
                  <a:pt x="47559" y="106019"/>
                </a:lnTo>
                <a:lnTo>
                  <a:pt x="46462" y="105553"/>
                </a:lnTo>
                <a:lnTo>
                  <a:pt x="45731" y="105204"/>
                </a:lnTo>
                <a:lnTo>
                  <a:pt x="44632" y="104854"/>
                </a:lnTo>
                <a:lnTo>
                  <a:pt x="43535" y="104504"/>
                </a:lnTo>
                <a:lnTo>
                  <a:pt x="42437" y="104038"/>
                </a:lnTo>
                <a:lnTo>
                  <a:pt x="41707" y="103689"/>
                </a:lnTo>
                <a:lnTo>
                  <a:pt x="40610" y="103223"/>
                </a:lnTo>
                <a:lnTo>
                  <a:pt x="39510" y="102873"/>
                </a:lnTo>
                <a:lnTo>
                  <a:pt x="38779" y="102524"/>
                </a:lnTo>
                <a:lnTo>
                  <a:pt x="37682" y="102058"/>
                </a:lnTo>
                <a:lnTo>
                  <a:pt x="36949" y="101708"/>
                </a:lnTo>
                <a:lnTo>
                  <a:pt x="35852" y="101242"/>
                </a:lnTo>
                <a:lnTo>
                  <a:pt x="35121" y="100893"/>
                </a:lnTo>
                <a:lnTo>
                  <a:pt x="34388" y="100427"/>
                </a:lnTo>
                <a:lnTo>
                  <a:pt x="33291" y="99960"/>
                </a:lnTo>
                <a:lnTo>
                  <a:pt x="32560" y="99611"/>
                </a:lnTo>
                <a:lnTo>
                  <a:pt x="31463" y="99145"/>
                </a:lnTo>
                <a:lnTo>
                  <a:pt x="30730" y="98679"/>
                </a:lnTo>
                <a:lnTo>
                  <a:pt x="30000" y="98329"/>
                </a:lnTo>
                <a:lnTo>
                  <a:pt x="29267" y="97863"/>
                </a:lnTo>
                <a:lnTo>
                  <a:pt x="28169" y="97397"/>
                </a:lnTo>
                <a:lnTo>
                  <a:pt x="27439" y="96932"/>
                </a:lnTo>
                <a:lnTo>
                  <a:pt x="26706" y="96466"/>
                </a:lnTo>
                <a:lnTo>
                  <a:pt x="25975" y="96116"/>
                </a:lnTo>
                <a:lnTo>
                  <a:pt x="25242" y="95650"/>
                </a:lnTo>
                <a:lnTo>
                  <a:pt x="24511" y="95184"/>
                </a:lnTo>
                <a:lnTo>
                  <a:pt x="23778" y="94718"/>
                </a:lnTo>
                <a:lnTo>
                  <a:pt x="23048" y="94252"/>
                </a:lnTo>
                <a:lnTo>
                  <a:pt x="22315" y="93786"/>
                </a:lnTo>
                <a:lnTo>
                  <a:pt x="21584" y="93320"/>
                </a:lnTo>
                <a:lnTo>
                  <a:pt x="20853" y="92854"/>
                </a:lnTo>
                <a:lnTo>
                  <a:pt x="20120" y="92387"/>
                </a:lnTo>
                <a:lnTo>
                  <a:pt x="19389" y="91922"/>
                </a:lnTo>
                <a:lnTo>
                  <a:pt x="18656" y="91456"/>
                </a:lnTo>
                <a:lnTo>
                  <a:pt x="17926" y="90990"/>
                </a:lnTo>
                <a:lnTo>
                  <a:pt x="17559" y="90524"/>
                </a:lnTo>
                <a:lnTo>
                  <a:pt x="16829" y="89941"/>
                </a:lnTo>
                <a:lnTo>
                  <a:pt x="16096" y="89475"/>
                </a:lnTo>
                <a:lnTo>
                  <a:pt x="15365" y="89009"/>
                </a:lnTo>
                <a:lnTo>
                  <a:pt x="14998" y="88543"/>
                </a:lnTo>
                <a:lnTo>
                  <a:pt x="14268" y="87961"/>
                </a:lnTo>
                <a:lnTo>
                  <a:pt x="13535" y="87494"/>
                </a:lnTo>
                <a:lnTo>
                  <a:pt x="13168" y="87028"/>
                </a:lnTo>
                <a:lnTo>
                  <a:pt x="12437" y="86446"/>
                </a:lnTo>
                <a:lnTo>
                  <a:pt x="12071" y="85980"/>
                </a:lnTo>
                <a:lnTo>
                  <a:pt x="11340" y="85514"/>
                </a:lnTo>
                <a:lnTo>
                  <a:pt x="10974" y="84931"/>
                </a:lnTo>
                <a:lnTo>
                  <a:pt x="10243" y="84466"/>
                </a:lnTo>
                <a:lnTo>
                  <a:pt x="9877" y="83883"/>
                </a:lnTo>
                <a:lnTo>
                  <a:pt x="9510" y="83417"/>
                </a:lnTo>
                <a:lnTo>
                  <a:pt x="8779" y="82834"/>
                </a:lnTo>
                <a:lnTo>
                  <a:pt x="8413" y="82369"/>
                </a:lnTo>
                <a:lnTo>
                  <a:pt x="8046" y="81786"/>
                </a:lnTo>
                <a:lnTo>
                  <a:pt x="7682" y="81320"/>
                </a:lnTo>
                <a:lnTo>
                  <a:pt x="7316" y="80737"/>
                </a:lnTo>
                <a:lnTo>
                  <a:pt x="6583" y="80155"/>
                </a:lnTo>
                <a:lnTo>
                  <a:pt x="6218" y="79689"/>
                </a:lnTo>
                <a:lnTo>
                  <a:pt x="5852" y="79106"/>
                </a:lnTo>
                <a:lnTo>
                  <a:pt x="5486" y="78641"/>
                </a:lnTo>
                <a:lnTo>
                  <a:pt x="5121" y="78058"/>
                </a:lnTo>
                <a:lnTo>
                  <a:pt x="4755" y="77475"/>
                </a:lnTo>
                <a:lnTo>
                  <a:pt x="4388" y="76893"/>
                </a:lnTo>
                <a:lnTo>
                  <a:pt x="4022" y="76427"/>
                </a:lnTo>
                <a:lnTo>
                  <a:pt x="3658" y="75844"/>
                </a:lnTo>
                <a:lnTo>
                  <a:pt x="3658" y="75262"/>
                </a:lnTo>
                <a:lnTo>
                  <a:pt x="3291" y="74679"/>
                </a:lnTo>
                <a:lnTo>
                  <a:pt x="2925" y="74096"/>
                </a:lnTo>
                <a:lnTo>
                  <a:pt x="2560" y="73631"/>
                </a:lnTo>
                <a:lnTo>
                  <a:pt x="2560" y="73048"/>
                </a:lnTo>
                <a:lnTo>
                  <a:pt x="2194" y="72465"/>
                </a:lnTo>
                <a:lnTo>
                  <a:pt x="1827" y="71883"/>
                </a:lnTo>
                <a:lnTo>
                  <a:pt x="1827" y="71300"/>
                </a:lnTo>
                <a:lnTo>
                  <a:pt x="1461" y="70718"/>
                </a:lnTo>
                <a:lnTo>
                  <a:pt x="1461" y="70135"/>
                </a:lnTo>
                <a:lnTo>
                  <a:pt x="1097" y="69553"/>
                </a:lnTo>
                <a:lnTo>
                  <a:pt x="1097" y="68970"/>
                </a:lnTo>
                <a:lnTo>
                  <a:pt x="730" y="68388"/>
                </a:lnTo>
                <a:lnTo>
                  <a:pt x="730" y="67223"/>
                </a:lnTo>
                <a:lnTo>
                  <a:pt x="364" y="66640"/>
                </a:lnTo>
                <a:lnTo>
                  <a:pt x="364" y="65358"/>
                </a:lnTo>
                <a:lnTo>
                  <a:pt x="0" y="64776"/>
                </a:lnTo>
                <a:lnTo>
                  <a:pt x="0" y="57436"/>
                </a:lnTo>
                <a:lnTo>
                  <a:pt x="364" y="56854"/>
                </a:lnTo>
                <a:lnTo>
                  <a:pt x="364" y="55572"/>
                </a:lnTo>
                <a:lnTo>
                  <a:pt x="730" y="54989"/>
                </a:lnTo>
                <a:lnTo>
                  <a:pt x="730" y="53824"/>
                </a:lnTo>
                <a:lnTo>
                  <a:pt x="1097" y="53242"/>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59" name="Google Shape;859;p11"/>
          <p:cNvSpPr/>
          <p:nvPr/>
        </p:nvSpPr>
        <p:spPr>
          <a:xfrm>
            <a:off x="1330078" y="7257253"/>
            <a:ext cx="132129" cy="182409"/>
          </a:xfrm>
          <a:custGeom>
            <a:rect b="b" l="l" r="r" t="t"/>
            <a:pathLst>
              <a:path extrusionOk="0" h="120000" w="120000">
                <a:moveTo>
                  <a:pt x="4729" y="80178"/>
                </a:moveTo>
                <a:lnTo>
                  <a:pt x="4876" y="80499"/>
                </a:lnTo>
                <a:lnTo>
                  <a:pt x="5319" y="81141"/>
                </a:lnTo>
                <a:lnTo>
                  <a:pt x="5467" y="81462"/>
                </a:lnTo>
                <a:lnTo>
                  <a:pt x="5615" y="81676"/>
                </a:lnTo>
                <a:lnTo>
                  <a:pt x="5763" y="81890"/>
                </a:lnTo>
                <a:lnTo>
                  <a:pt x="6206" y="82533"/>
                </a:lnTo>
                <a:lnTo>
                  <a:pt x="6354" y="82854"/>
                </a:lnTo>
                <a:lnTo>
                  <a:pt x="6501" y="83068"/>
                </a:lnTo>
                <a:lnTo>
                  <a:pt x="6797" y="83282"/>
                </a:lnTo>
                <a:lnTo>
                  <a:pt x="7241" y="83924"/>
                </a:lnTo>
                <a:lnTo>
                  <a:pt x="7389" y="84138"/>
                </a:lnTo>
                <a:lnTo>
                  <a:pt x="7536" y="84353"/>
                </a:lnTo>
                <a:lnTo>
                  <a:pt x="7832" y="84566"/>
                </a:lnTo>
                <a:lnTo>
                  <a:pt x="8275" y="85209"/>
                </a:lnTo>
                <a:lnTo>
                  <a:pt x="8423" y="85530"/>
                </a:lnTo>
                <a:lnTo>
                  <a:pt x="8718" y="85744"/>
                </a:lnTo>
                <a:lnTo>
                  <a:pt x="8866" y="85851"/>
                </a:lnTo>
                <a:lnTo>
                  <a:pt x="9013" y="86065"/>
                </a:lnTo>
                <a:lnTo>
                  <a:pt x="9309" y="86279"/>
                </a:lnTo>
                <a:lnTo>
                  <a:pt x="9458" y="86493"/>
                </a:lnTo>
                <a:lnTo>
                  <a:pt x="9605" y="86708"/>
                </a:lnTo>
                <a:lnTo>
                  <a:pt x="9901" y="86922"/>
                </a:lnTo>
                <a:lnTo>
                  <a:pt x="10049" y="87136"/>
                </a:lnTo>
                <a:lnTo>
                  <a:pt x="10196" y="87350"/>
                </a:lnTo>
                <a:lnTo>
                  <a:pt x="10492" y="87564"/>
                </a:lnTo>
                <a:lnTo>
                  <a:pt x="10639" y="87778"/>
                </a:lnTo>
                <a:lnTo>
                  <a:pt x="10935" y="87885"/>
                </a:lnTo>
                <a:lnTo>
                  <a:pt x="11083" y="88099"/>
                </a:lnTo>
                <a:lnTo>
                  <a:pt x="11378" y="88314"/>
                </a:lnTo>
                <a:lnTo>
                  <a:pt x="11526" y="88527"/>
                </a:lnTo>
                <a:lnTo>
                  <a:pt x="11822" y="88635"/>
                </a:lnTo>
                <a:lnTo>
                  <a:pt x="11970" y="88848"/>
                </a:lnTo>
                <a:lnTo>
                  <a:pt x="12709" y="89384"/>
                </a:lnTo>
                <a:lnTo>
                  <a:pt x="13004" y="89598"/>
                </a:lnTo>
                <a:lnTo>
                  <a:pt x="13152" y="89812"/>
                </a:lnTo>
                <a:lnTo>
                  <a:pt x="13447" y="89919"/>
                </a:lnTo>
                <a:lnTo>
                  <a:pt x="14187" y="90454"/>
                </a:lnTo>
                <a:lnTo>
                  <a:pt x="14482" y="90561"/>
                </a:lnTo>
                <a:lnTo>
                  <a:pt x="14778" y="90775"/>
                </a:lnTo>
                <a:lnTo>
                  <a:pt x="14925" y="90883"/>
                </a:lnTo>
                <a:lnTo>
                  <a:pt x="15221" y="91096"/>
                </a:lnTo>
                <a:lnTo>
                  <a:pt x="15516" y="91204"/>
                </a:lnTo>
                <a:lnTo>
                  <a:pt x="15812" y="91417"/>
                </a:lnTo>
                <a:lnTo>
                  <a:pt x="16107" y="91525"/>
                </a:lnTo>
                <a:lnTo>
                  <a:pt x="16255" y="91739"/>
                </a:lnTo>
                <a:lnTo>
                  <a:pt x="16551" y="91846"/>
                </a:lnTo>
                <a:lnTo>
                  <a:pt x="16847" y="92060"/>
                </a:lnTo>
                <a:lnTo>
                  <a:pt x="17142" y="92167"/>
                </a:lnTo>
                <a:lnTo>
                  <a:pt x="17438" y="92274"/>
                </a:lnTo>
                <a:lnTo>
                  <a:pt x="17733" y="92488"/>
                </a:lnTo>
                <a:lnTo>
                  <a:pt x="18028" y="92595"/>
                </a:lnTo>
                <a:lnTo>
                  <a:pt x="18324" y="92702"/>
                </a:lnTo>
                <a:lnTo>
                  <a:pt x="18619" y="92916"/>
                </a:lnTo>
                <a:lnTo>
                  <a:pt x="18916" y="93023"/>
                </a:lnTo>
                <a:lnTo>
                  <a:pt x="19211" y="93130"/>
                </a:lnTo>
                <a:lnTo>
                  <a:pt x="19507" y="93238"/>
                </a:lnTo>
                <a:lnTo>
                  <a:pt x="19802" y="93451"/>
                </a:lnTo>
                <a:lnTo>
                  <a:pt x="20098" y="93559"/>
                </a:lnTo>
                <a:lnTo>
                  <a:pt x="20984" y="93880"/>
                </a:lnTo>
                <a:lnTo>
                  <a:pt x="21280" y="93987"/>
                </a:lnTo>
                <a:lnTo>
                  <a:pt x="21576" y="94094"/>
                </a:lnTo>
                <a:lnTo>
                  <a:pt x="22019" y="94201"/>
                </a:lnTo>
                <a:lnTo>
                  <a:pt x="22314" y="94308"/>
                </a:lnTo>
                <a:lnTo>
                  <a:pt x="22610" y="94522"/>
                </a:lnTo>
                <a:lnTo>
                  <a:pt x="22905" y="94629"/>
                </a:lnTo>
                <a:lnTo>
                  <a:pt x="23201" y="94629"/>
                </a:lnTo>
                <a:lnTo>
                  <a:pt x="23645" y="94736"/>
                </a:lnTo>
                <a:lnTo>
                  <a:pt x="23940" y="94843"/>
                </a:lnTo>
                <a:lnTo>
                  <a:pt x="24236" y="94950"/>
                </a:lnTo>
                <a:lnTo>
                  <a:pt x="24679" y="95057"/>
                </a:lnTo>
                <a:lnTo>
                  <a:pt x="24974" y="95165"/>
                </a:lnTo>
                <a:lnTo>
                  <a:pt x="25270" y="95271"/>
                </a:lnTo>
                <a:lnTo>
                  <a:pt x="25713" y="95378"/>
                </a:lnTo>
                <a:lnTo>
                  <a:pt x="26009" y="95378"/>
                </a:lnTo>
                <a:lnTo>
                  <a:pt x="26453" y="95486"/>
                </a:lnTo>
                <a:lnTo>
                  <a:pt x="26748" y="95592"/>
                </a:lnTo>
                <a:lnTo>
                  <a:pt x="27191" y="95592"/>
                </a:lnTo>
                <a:lnTo>
                  <a:pt x="27487" y="95699"/>
                </a:lnTo>
                <a:lnTo>
                  <a:pt x="27930" y="95807"/>
                </a:lnTo>
                <a:lnTo>
                  <a:pt x="28226" y="95807"/>
                </a:lnTo>
                <a:lnTo>
                  <a:pt x="28669" y="95914"/>
                </a:lnTo>
                <a:lnTo>
                  <a:pt x="28965" y="95914"/>
                </a:lnTo>
                <a:lnTo>
                  <a:pt x="29408" y="96020"/>
                </a:lnTo>
                <a:lnTo>
                  <a:pt x="29851" y="96020"/>
                </a:lnTo>
                <a:lnTo>
                  <a:pt x="30147" y="96128"/>
                </a:lnTo>
                <a:lnTo>
                  <a:pt x="30591" y="96128"/>
                </a:lnTo>
                <a:lnTo>
                  <a:pt x="31034" y="96235"/>
                </a:lnTo>
                <a:lnTo>
                  <a:pt x="31477" y="96235"/>
                </a:lnTo>
                <a:lnTo>
                  <a:pt x="31773" y="96342"/>
                </a:lnTo>
                <a:lnTo>
                  <a:pt x="32659" y="96342"/>
                </a:lnTo>
                <a:lnTo>
                  <a:pt x="33103" y="96449"/>
                </a:lnTo>
                <a:lnTo>
                  <a:pt x="34285" y="96449"/>
                </a:lnTo>
                <a:lnTo>
                  <a:pt x="34728" y="96556"/>
                </a:lnTo>
                <a:lnTo>
                  <a:pt x="41822" y="96556"/>
                </a:lnTo>
                <a:lnTo>
                  <a:pt x="42265" y="96449"/>
                </a:lnTo>
                <a:lnTo>
                  <a:pt x="43595" y="96449"/>
                </a:lnTo>
                <a:lnTo>
                  <a:pt x="44038" y="96342"/>
                </a:lnTo>
                <a:lnTo>
                  <a:pt x="44778" y="96342"/>
                </a:lnTo>
                <a:lnTo>
                  <a:pt x="45221" y="96235"/>
                </a:lnTo>
                <a:lnTo>
                  <a:pt x="45664" y="96235"/>
                </a:lnTo>
                <a:lnTo>
                  <a:pt x="46108" y="96128"/>
                </a:lnTo>
                <a:lnTo>
                  <a:pt x="46403" y="96128"/>
                </a:lnTo>
                <a:lnTo>
                  <a:pt x="46846" y="96020"/>
                </a:lnTo>
                <a:lnTo>
                  <a:pt x="47290" y="96020"/>
                </a:lnTo>
                <a:lnTo>
                  <a:pt x="47586" y="95914"/>
                </a:lnTo>
                <a:lnTo>
                  <a:pt x="48029" y="95914"/>
                </a:lnTo>
                <a:lnTo>
                  <a:pt x="48472" y="95807"/>
                </a:lnTo>
                <a:lnTo>
                  <a:pt x="48768" y="95807"/>
                </a:lnTo>
                <a:lnTo>
                  <a:pt x="49211" y="95699"/>
                </a:lnTo>
                <a:lnTo>
                  <a:pt x="49507" y="95592"/>
                </a:lnTo>
                <a:lnTo>
                  <a:pt x="49950" y="95592"/>
                </a:lnTo>
                <a:lnTo>
                  <a:pt x="50246" y="95486"/>
                </a:lnTo>
                <a:lnTo>
                  <a:pt x="50689" y="95378"/>
                </a:lnTo>
                <a:lnTo>
                  <a:pt x="50984" y="95378"/>
                </a:lnTo>
                <a:lnTo>
                  <a:pt x="51428" y="95271"/>
                </a:lnTo>
                <a:lnTo>
                  <a:pt x="51723" y="95165"/>
                </a:lnTo>
                <a:lnTo>
                  <a:pt x="52167" y="95057"/>
                </a:lnTo>
                <a:lnTo>
                  <a:pt x="52463" y="94950"/>
                </a:lnTo>
                <a:lnTo>
                  <a:pt x="52758" y="94843"/>
                </a:lnTo>
                <a:lnTo>
                  <a:pt x="53201" y="94736"/>
                </a:lnTo>
                <a:lnTo>
                  <a:pt x="53497" y="94629"/>
                </a:lnTo>
                <a:lnTo>
                  <a:pt x="53792" y="94629"/>
                </a:lnTo>
                <a:lnTo>
                  <a:pt x="54236" y="94522"/>
                </a:lnTo>
                <a:lnTo>
                  <a:pt x="54532" y="94308"/>
                </a:lnTo>
                <a:lnTo>
                  <a:pt x="54827" y="94201"/>
                </a:lnTo>
                <a:lnTo>
                  <a:pt x="55123" y="94094"/>
                </a:lnTo>
                <a:lnTo>
                  <a:pt x="55418" y="93987"/>
                </a:lnTo>
                <a:lnTo>
                  <a:pt x="55861" y="93880"/>
                </a:lnTo>
                <a:lnTo>
                  <a:pt x="56748" y="93559"/>
                </a:lnTo>
                <a:lnTo>
                  <a:pt x="57044" y="93451"/>
                </a:lnTo>
                <a:lnTo>
                  <a:pt x="57339" y="93238"/>
                </a:lnTo>
                <a:lnTo>
                  <a:pt x="57635" y="93130"/>
                </a:lnTo>
                <a:lnTo>
                  <a:pt x="57930" y="93023"/>
                </a:lnTo>
                <a:lnTo>
                  <a:pt x="58226" y="92916"/>
                </a:lnTo>
                <a:lnTo>
                  <a:pt x="58521" y="92702"/>
                </a:lnTo>
                <a:lnTo>
                  <a:pt x="58817" y="92595"/>
                </a:lnTo>
                <a:lnTo>
                  <a:pt x="59113" y="92488"/>
                </a:lnTo>
                <a:lnTo>
                  <a:pt x="59408" y="92274"/>
                </a:lnTo>
                <a:lnTo>
                  <a:pt x="59704" y="92167"/>
                </a:lnTo>
                <a:lnTo>
                  <a:pt x="59999" y="92060"/>
                </a:lnTo>
                <a:lnTo>
                  <a:pt x="60295" y="91846"/>
                </a:lnTo>
                <a:lnTo>
                  <a:pt x="60590" y="91739"/>
                </a:lnTo>
                <a:lnTo>
                  <a:pt x="60886" y="91525"/>
                </a:lnTo>
                <a:lnTo>
                  <a:pt x="61182" y="91417"/>
                </a:lnTo>
                <a:lnTo>
                  <a:pt x="61330" y="91204"/>
                </a:lnTo>
                <a:lnTo>
                  <a:pt x="61625" y="91096"/>
                </a:lnTo>
                <a:lnTo>
                  <a:pt x="61921" y="90883"/>
                </a:lnTo>
                <a:lnTo>
                  <a:pt x="62216" y="90775"/>
                </a:lnTo>
                <a:lnTo>
                  <a:pt x="62512" y="90561"/>
                </a:lnTo>
                <a:lnTo>
                  <a:pt x="62659" y="90454"/>
                </a:lnTo>
                <a:lnTo>
                  <a:pt x="62955" y="90240"/>
                </a:lnTo>
                <a:lnTo>
                  <a:pt x="63250" y="90133"/>
                </a:lnTo>
                <a:lnTo>
                  <a:pt x="63398" y="89919"/>
                </a:lnTo>
                <a:lnTo>
                  <a:pt x="63694" y="89812"/>
                </a:lnTo>
                <a:lnTo>
                  <a:pt x="63990" y="89598"/>
                </a:lnTo>
                <a:lnTo>
                  <a:pt x="64138" y="89384"/>
                </a:lnTo>
                <a:lnTo>
                  <a:pt x="64433" y="89277"/>
                </a:lnTo>
                <a:lnTo>
                  <a:pt x="64728" y="89063"/>
                </a:lnTo>
                <a:lnTo>
                  <a:pt x="64876" y="88848"/>
                </a:lnTo>
                <a:lnTo>
                  <a:pt x="65615" y="88314"/>
                </a:lnTo>
                <a:lnTo>
                  <a:pt x="65763" y="88099"/>
                </a:lnTo>
                <a:lnTo>
                  <a:pt x="66059" y="87885"/>
                </a:lnTo>
                <a:lnTo>
                  <a:pt x="66207" y="87778"/>
                </a:lnTo>
                <a:lnTo>
                  <a:pt x="66502" y="87564"/>
                </a:lnTo>
                <a:lnTo>
                  <a:pt x="66650" y="87350"/>
                </a:lnTo>
                <a:lnTo>
                  <a:pt x="66798" y="87136"/>
                </a:lnTo>
                <a:lnTo>
                  <a:pt x="67093" y="86922"/>
                </a:lnTo>
                <a:lnTo>
                  <a:pt x="67241" y="86708"/>
                </a:lnTo>
                <a:lnTo>
                  <a:pt x="67536" y="86493"/>
                </a:lnTo>
                <a:lnTo>
                  <a:pt x="67979" y="85851"/>
                </a:lnTo>
                <a:lnTo>
                  <a:pt x="68276" y="85744"/>
                </a:lnTo>
                <a:lnTo>
                  <a:pt x="68423" y="85530"/>
                </a:lnTo>
                <a:lnTo>
                  <a:pt x="68571" y="85209"/>
                </a:lnTo>
                <a:lnTo>
                  <a:pt x="68867" y="84995"/>
                </a:lnTo>
                <a:lnTo>
                  <a:pt x="69014" y="84781"/>
                </a:lnTo>
                <a:lnTo>
                  <a:pt x="69162" y="84566"/>
                </a:lnTo>
                <a:lnTo>
                  <a:pt x="69310" y="84353"/>
                </a:lnTo>
                <a:lnTo>
                  <a:pt x="69458" y="84138"/>
                </a:lnTo>
                <a:lnTo>
                  <a:pt x="69753" y="83924"/>
                </a:lnTo>
                <a:lnTo>
                  <a:pt x="70196" y="83282"/>
                </a:lnTo>
                <a:lnTo>
                  <a:pt x="70344" y="83068"/>
                </a:lnTo>
                <a:lnTo>
                  <a:pt x="70492" y="82854"/>
                </a:lnTo>
                <a:lnTo>
                  <a:pt x="70640" y="82533"/>
                </a:lnTo>
                <a:lnTo>
                  <a:pt x="71083" y="81890"/>
                </a:lnTo>
                <a:lnTo>
                  <a:pt x="71231" y="81676"/>
                </a:lnTo>
                <a:lnTo>
                  <a:pt x="71379" y="81462"/>
                </a:lnTo>
                <a:lnTo>
                  <a:pt x="71527" y="81141"/>
                </a:lnTo>
                <a:lnTo>
                  <a:pt x="71970" y="80499"/>
                </a:lnTo>
                <a:lnTo>
                  <a:pt x="72117" y="80178"/>
                </a:lnTo>
                <a:lnTo>
                  <a:pt x="72265" y="79963"/>
                </a:lnTo>
                <a:lnTo>
                  <a:pt x="72413" y="79750"/>
                </a:lnTo>
                <a:lnTo>
                  <a:pt x="72561" y="79535"/>
                </a:lnTo>
                <a:lnTo>
                  <a:pt x="72708" y="79214"/>
                </a:lnTo>
                <a:lnTo>
                  <a:pt x="72708" y="79000"/>
                </a:lnTo>
                <a:lnTo>
                  <a:pt x="72856" y="78786"/>
                </a:lnTo>
                <a:lnTo>
                  <a:pt x="73005" y="78465"/>
                </a:lnTo>
                <a:lnTo>
                  <a:pt x="73153" y="78251"/>
                </a:lnTo>
                <a:lnTo>
                  <a:pt x="73300" y="78036"/>
                </a:lnTo>
                <a:lnTo>
                  <a:pt x="73300" y="77715"/>
                </a:lnTo>
                <a:lnTo>
                  <a:pt x="73448" y="77502"/>
                </a:lnTo>
                <a:lnTo>
                  <a:pt x="73596" y="77287"/>
                </a:lnTo>
                <a:lnTo>
                  <a:pt x="73743" y="76966"/>
                </a:lnTo>
                <a:lnTo>
                  <a:pt x="73743" y="76752"/>
                </a:lnTo>
                <a:lnTo>
                  <a:pt x="73891" y="76431"/>
                </a:lnTo>
                <a:lnTo>
                  <a:pt x="74039" y="76217"/>
                </a:lnTo>
                <a:lnTo>
                  <a:pt x="74039" y="76003"/>
                </a:lnTo>
                <a:lnTo>
                  <a:pt x="74187" y="75682"/>
                </a:lnTo>
                <a:lnTo>
                  <a:pt x="74334" y="75467"/>
                </a:lnTo>
                <a:lnTo>
                  <a:pt x="74334" y="75146"/>
                </a:lnTo>
                <a:lnTo>
                  <a:pt x="74482" y="74933"/>
                </a:lnTo>
                <a:lnTo>
                  <a:pt x="74630" y="74611"/>
                </a:lnTo>
                <a:lnTo>
                  <a:pt x="74630" y="74397"/>
                </a:lnTo>
                <a:lnTo>
                  <a:pt x="74777" y="74076"/>
                </a:lnTo>
                <a:lnTo>
                  <a:pt x="74777" y="73862"/>
                </a:lnTo>
                <a:lnTo>
                  <a:pt x="74925" y="73541"/>
                </a:lnTo>
                <a:lnTo>
                  <a:pt x="74925" y="73327"/>
                </a:lnTo>
                <a:lnTo>
                  <a:pt x="75073" y="73006"/>
                </a:lnTo>
                <a:lnTo>
                  <a:pt x="75073" y="72791"/>
                </a:lnTo>
                <a:lnTo>
                  <a:pt x="75221" y="72470"/>
                </a:lnTo>
                <a:lnTo>
                  <a:pt x="75221" y="72256"/>
                </a:lnTo>
                <a:lnTo>
                  <a:pt x="75369" y="71935"/>
                </a:lnTo>
                <a:lnTo>
                  <a:pt x="75369" y="71614"/>
                </a:lnTo>
                <a:lnTo>
                  <a:pt x="75517" y="71400"/>
                </a:lnTo>
                <a:lnTo>
                  <a:pt x="75517" y="70864"/>
                </a:lnTo>
                <a:lnTo>
                  <a:pt x="75665" y="70543"/>
                </a:lnTo>
                <a:lnTo>
                  <a:pt x="75665" y="70330"/>
                </a:lnTo>
                <a:lnTo>
                  <a:pt x="75813" y="70008"/>
                </a:lnTo>
                <a:lnTo>
                  <a:pt x="75813" y="69473"/>
                </a:lnTo>
                <a:lnTo>
                  <a:pt x="75960" y="69152"/>
                </a:lnTo>
                <a:lnTo>
                  <a:pt x="75960" y="68617"/>
                </a:lnTo>
                <a:lnTo>
                  <a:pt x="76108" y="68403"/>
                </a:lnTo>
                <a:lnTo>
                  <a:pt x="76108" y="67546"/>
                </a:lnTo>
                <a:lnTo>
                  <a:pt x="76256" y="67225"/>
                </a:lnTo>
                <a:lnTo>
                  <a:pt x="76256" y="66690"/>
                </a:lnTo>
                <a:lnTo>
                  <a:pt x="76403" y="66369"/>
                </a:lnTo>
                <a:lnTo>
                  <a:pt x="76403" y="64977"/>
                </a:lnTo>
                <a:lnTo>
                  <a:pt x="76551" y="64763"/>
                </a:lnTo>
                <a:lnTo>
                  <a:pt x="76551" y="63371"/>
                </a:lnTo>
                <a:lnTo>
                  <a:pt x="76699" y="63050"/>
                </a:lnTo>
                <a:lnTo>
                  <a:pt x="76699" y="57376"/>
                </a:lnTo>
                <a:lnTo>
                  <a:pt x="76551" y="57055"/>
                </a:lnTo>
                <a:lnTo>
                  <a:pt x="76551" y="55664"/>
                </a:lnTo>
                <a:lnTo>
                  <a:pt x="76403" y="55343"/>
                </a:lnTo>
                <a:lnTo>
                  <a:pt x="76403" y="53951"/>
                </a:lnTo>
                <a:lnTo>
                  <a:pt x="76256" y="53737"/>
                </a:lnTo>
                <a:lnTo>
                  <a:pt x="76256" y="53095"/>
                </a:lnTo>
                <a:lnTo>
                  <a:pt x="76108" y="52880"/>
                </a:lnTo>
                <a:lnTo>
                  <a:pt x="76108" y="52024"/>
                </a:lnTo>
                <a:lnTo>
                  <a:pt x="75960" y="51703"/>
                </a:lnTo>
                <a:lnTo>
                  <a:pt x="75960" y="51168"/>
                </a:lnTo>
                <a:lnTo>
                  <a:pt x="75813" y="50954"/>
                </a:lnTo>
                <a:lnTo>
                  <a:pt x="75813" y="50311"/>
                </a:lnTo>
                <a:lnTo>
                  <a:pt x="75665" y="50097"/>
                </a:lnTo>
                <a:lnTo>
                  <a:pt x="75665" y="49776"/>
                </a:lnTo>
                <a:lnTo>
                  <a:pt x="75517" y="49562"/>
                </a:lnTo>
                <a:lnTo>
                  <a:pt x="75517" y="48920"/>
                </a:lnTo>
                <a:lnTo>
                  <a:pt x="75369" y="48706"/>
                </a:lnTo>
                <a:lnTo>
                  <a:pt x="75369" y="48385"/>
                </a:lnTo>
                <a:lnTo>
                  <a:pt x="75221" y="48171"/>
                </a:lnTo>
                <a:lnTo>
                  <a:pt x="75221" y="47849"/>
                </a:lnTo>
                <a:lnTo>
                  <a:pt x="75073" y="47528"/>
                </a:lnTo>
                <a:lnTo>
                  <a:pt x="75073" y="47314"/>
                </a:lnTo>
                <a:lnTo>
                  <a:pt x="74925" y="46993"/>
                </a:lnTo>
                <a:lnTo>
                  <a:pt x="74925" y="46779"/>
                </a:lnTo>
                <a:lnTo>
                  <a:pt x="74777" y="46458"/>
                </a:lnTo>
                <a:lnTo>
                  <a:pt x="74777" y="46244"/>
                </a:lnTo>
                <a:lnTo>
                  <a:pt x="74630" y="45922"/>
                </a:lnTo>
                <a:lnTo>
                  <a:pt x="74630" y="45601"/>
                </a:lnTo>
                <a:lnTo>
                  <a:pt x="74482" y="45387"/>
                </a:lnTo>
                <a:lnTo>
                  <a:pt x="74334" y="45066"/>
                </a:lnTo>
                <a:lnTo>
                  <a:pt x="74334" y="44852"/>
                </a:lnTo>
                <a:lnTo>
                  <a:pt x="74187" y="44531"/>
                </a:lnTo>
                <a:lnTo>
                  <a:pt x="74039" y="44317"/>
                </a:lnTo>
                <a:lnTo>
                  <a:pt x="74039" y="44103"/>
                </a:lnTo>
                <a:lnTo>
                  <a:pt x="73891" y="43782"/>
                </a:lnTo>
                <a:lnTo>
                  <a:pt x="73743" y="43568"/>
                </a:lnTo>
                <a:lnTo>
                  <a:pt x="73743" y="43246"/>
                </a:lnTo>
                <a:lnTo>
                  <a:pt x="73596" y="43032"/>
                </a:lnTo>
                <a:lnTo>
                  <a:pt x="73448" y="42711"/>
                </a:lnTo>
                <a:lnTo>
                  <a:pt x="73300" y="42497"/>
                </a:lnTo>
                <a:lnTo>
                  <a:pt x="73300" y="42283"/>
                </a:lnTo>
                <a:lnTo>
                  <a:pt x="73153" y="41962"/>
                </a:lnTo>
                <a:lnTo>
                  <a:pt x="73005" y="41747"/>
                </a:lnTo>
                <a:lnTo>
                  <a:pt x="72856" y="41534"/>
                </a:lnTo>
                <a:lnTo>
                  <a:pt x="72708" y="41213"/>
                </a:lnTo>
                <a:lnTo>
                  <a:pt x="72708" y="40998"/>
                </a:lnTo>
                <a:lnTo>
                  <a:pt x="72561" y="40784"/>
                </a:lnTo>
                <a:lnTo>
                  <a:pt x="72413" y="40463"/>
                </a:lnTo>
                <a:lnTo>
                  <a:pt x="71970" y="39821"/>
                </a:lnTo>
                <a:lnTo>
                  <a:pt x="71822" y="39500"/>
                </a:lnTo>
                <a:lnTo>
                  <a:pt x="71674" y="39286"/>
                </a:lnTo>
                <a:lnTo>
                  <a:pt x="71527" y="39071"/>
                </a:lnTo>
                <a:lnTo>
                  <a:pt x="71379" y="38857"/>
                </a:lnTo>
                <a:lnTo>
                  <a:pt x="71231" y="38643"/>
                </a:lnTo>
                <a:lnTo>
                  <a:pt x="71083" y="38322"/>
                </a:lnTo>
                <a:lnTo>
                  <a:pt x="70640" y="37680"/>
                </a:lnTo>
                <a:lnTo>
                  <a:pt x="70196" y="37038"/>
                </a:lnTo>
                <a:lnTo>
                  <a:pt x="70048" y="36823"/>
                </a:lnTo>
                <a:lnTo>
                  <a:pt x="69901" y="36610"/>
                </a:lnTo>
                <a:lnTo>
                  <a:pt x="69753" y="36288"/>
                </a:lnTo>
                <a:lnTo>
                  <a:pt x="69458" y="36074"/>
                </a:lnTo>
                <a:lnTo>
                  <a:pt x="69310" y="35860"/>
                </a:lnTo>
                <a:lnTo>
                  <a:pt x="69162" y="35646"/>
                </a:lnTo>
                <a:lnTo>
                  <a:pt x="69014" y="35432"/>
                </a:lnTo>
                <a:lnTo>
                  <a:pt x="68867" y="35217"/>
                </a:lnTo>
                <a:lnTo>
                  <a:pt x="68571" y="35004"/>
                </a:lnTo>
                <a:lnTo>
                  <a:pt x="68423" y="34790"/>
                </a:lnTo>
                <a:lnTo>
                  <a:pt x="68276" y="34683"/>
                </a:lnTo>
                <a:lnTo>
                  <a:pt x="67979" y="34468"/>
                </a:lnTo>
                <a:lnTo>
                  <a:pt x="67536" y="33826"/>
                </a:lnTo>
                <a:lnTo>
                  <a:pt x="67241" y="33612"/>
                </a:lnTo>
                <a:lnTo>
                  <a:pt x="67093" y="33398"/>
                </a:lnTo>
                <a:lnTo>
                  <a:pt x="66798" y="33184"/>
                </a:lnTo>
                <a:lnTo>
                  <a:pt x="66650" y="32970"/>
                </a:lnTo>
                <a:lnTo>
                  <a:pt x="66502" y="32863"/>
                </a:lnTo>
                <a:lnTo>
                  <a:pt x="66207" y="32649"/>
                </a:lnTo>
                <a:lnTo>
                  <a:pt x="66059" y="32435"/>
                </a:lnTo>
                <a:lnTo>
                  <a:pt x="65763" y="32220"/>
                </a:lnTo>
                <a:lnTo>
                  <a:pt x="65615" y="32114"/>
                </a:lnTo>
                <a:lnTo>
                  <a:pt x="65319" y="31899"/>
                </a:lnTo>
                <a:lnTo>
                  <a:pt x="65172" y="31685"/>
                </a:lnTo>
                <a:lnTo>
                  <a:pt x="64876" y="31471"/>
                </a:lnTo>
                <a:lnTo>
                  <a:pt x="64138" y="30936"/>
                </a:lnTo>
                <a:lnTo>
                  <a:pt x="63398" y="30401"/>
                </a:lnTo>
                <a:lnTo>
                  <a:pt x="63250" y="30293"/>
                </a:lnTo>
                <a:lnTo>
                  <a:pt x="62955" y="30080"/>
                </a:lnTo>
                <a:lnTo>
                  <a:pt x="62659" y="29972"/>
                </a:lnTo>
                <a:lnTo>
                  <a:pt x="62512" y="29759"/>
                </a:lnTo>
                <a:lnTo>
                  <a:pt x="62216" y="29651"/>
                </a:lnTo>
                <a:lnTo>
                  <a:pt x="61921" y="29438"/>
                </a:lnTo>
                <a:lnTo>
                  <a:pt x="61625" y="29330"/>
                </a:lnTo>
                <a:lnTo>
                  <a:pt x="61330" y="29116"/>
                </a:lnTo>
                <a:lnTo>
                  <a:pt x="61182" y="29009"/>
                </a:lnTo>
                <a:lnTo>
                  <a:pt x="60886" y="28795"/>
                </a:lnTo>
                <a:lnTo>
                  <a:pt x="60590" y="28688"/>
                </a:lnTo>
                <a:lnTo>
                  <a:pt x="60295" y="28474"/>
                </a:lnTo>
                <a:lnTo>
                  <a:pt x="59999" y="28367"/>
                </a:lnTo>
                <a:lnTo>
                  <a:pt x="59704" y="28153"/>
                </a:lnTo>
                <a:lnTo>
                  <a:pt x="59408" y="28045"/>
                </a:lnTo>
                <a:lnTo>
                  <a:pt x="59113" y="27938"/>
                </a:lnTo>
                <a:lnTo>
                  <a:pt x="58817" y="27724"/>
                </a:lnTo>
                <a:lnTo>
                  <a:pt x="58521" y="27617"/>
                </a:lnTo>
                <a:lnTo>
                  <a:pt x="58226" y="27511"/>
                </a:lnTo>
                <a:lnTo>
                  <a:pt x="57930" y="27296"/>
                </a:lnTo>
                <a:lnTo>
                  <a:pt x="57635" y="27189"/>
                </a:lnTo>
                <a:lnTo>
                  <a:pt x="57339" y="27082"/>
                </a:lnTo>
                <a:lnTo>
                  <a:pt x="57044" y="26868"/>
                </a:lnTo>
                <a:lnTo>
                  <a:pt x="56748" y="26761"/>
                </a:lnTo>
                <a:lnTo>
                  <a:pt x="55861" y="26440"/>
                </a:lnTo>
                <a:lnTo>
                  <a:pt x="55418" y="26226"/>
                </a:lnTo>
                <a:lnTo>
                  <a:pt x="55123" y="26119"/>
                </a:lnTo>
                <a:lnTo>
                  <a:pt x="54827" y="26011"/>
                </a:lnTo>
                <a:lnTo>
                  <a:pt x="54532" y="25905"/>
                </a:lnTo>
                <a:lnTo>
                  <a:pt x="54236" y="25798"/>
                </a:lnTo>
                <a:lnTo>
                  <a:pt x="53792" y="25690"/>
                </a:lnTo>
                <a:lnTo>
                  <a:pt x="53497" y="25584"/>
                </a:lnTo>
                <a:lnTo>
                  <a:pt x="53201" y="25477"/>
                </a:lnTo>
                <a:lnTo>
                  <a:pt x="52758" y="25369"/>
                </a:lnTo>
                <a:lnTo>
                  <a:pt x="52463" y="25262"/>
                </a:lnTo>
                <a:lnTo>
                  <a:pt x="52167" y="25155"/>
                </a:lnTo>
                <a:lnTo>
                  <a:pt x="51723" y="25048"/>
                </a:lnTo>
                <a:lnTo>
                  <a:pt x="51428" y="24941"/>
                </a:lnTo>
                <a:lnTo>
                  <a:pt x="50984" y="24941"/>
                </a:lnTo>
                <a:lnTo>
                  <a:pt x="50689" y="24834"/>
                </a:lnTo>
                <a:lnTo>
                  <a:pt x="50246" y="24727"/>
                </a:lnTo>
                <a:lnTo>
                  <a:pt x="49950" y="24620"/>
                </a:lnTo>
                <a:lnTo>
                  <a:pt x="49507" y="24620"/>
                </a:lnTo>
                <a:lnTo>
                  <a:pt x="49211" y="24513"/>
                </a:lnTo>
                <a:lnTo>
                  <a:pt x="48768" y="24406"/>
                </a:lnTo>
                <a:lnTo>
                  <a:pt x="48472" y="24406"/>
                </a:lnTo>
                <a:lnTo>
                  <a:pt x="48029" y="24299"/>
                </a:lnTo>
                <a:lnTo>
                  <a:pt x="47586" y="24299"/>
                </a:lnTo>
                <a:lnTo>
                  <a:pt x="47290" y="24192"/>
                </a:lnTo>
                <a:lnTo>
                  <a:pt x="46846" y="24085"/>
                </a:lnTo>
                <a:lnTo>
                  <a:pt x="46403" y="24085"/>
                </a:lnTo>
                <a:lnTo>
                  <a:pt x="46108" y="23978"/>
                </a:lnTo>
                <a:lnTo>
                  <a:pt x="45221" y="23978"/>
                </a:lnTo>
                <a:lnTo>
                  <a:pt x="44778" y="23871"/>
                </a:lnTo>
                <a:lnTo>
                  <a:pt x="44482" y="23871"/>
                </a:lnTo>
                <a:lnTo>
                  <a:pt x="44038" y="23763"/>
                </a:lnTo>
                <a:lnTo>
                  <a:pt x="42709" y="23763"/>
                </a:lnTo>
                <a:lnTo>
                  <a:pt x="42265" y="23657"/>
                </a:lnTo>
                <a:lnTo>
                  <a:pt x="40492" y="23657"/>
                </a:lnTo>
                <a:lnTo>
                  <a:pt x="40197" y="23550"/>
                </a:lnTo>
                <a:lnTo>
                  <a:pt x="36502" y="23550"/>
                </a:lnTo>
                <a:lnTo>
                  <a:pt x="36058" y="23657"/>
                </a:lnTo>
                <a:lnTo>
                  <a:pt x="34285" y="23657"/>
                </a:lnTo>
                <a:lnTo>
                  <a:pt x="33842" y="23763"/>
                </a:lnTo>
                <a:lnTo>
                  <a:pt x="32659" y="23763"/>
                </a:lnTo>
                <a:lnTo>
                  <a:pt x="32216" y="23871"/>
                </a:lnTo>
                <a:lnTo>
                  <a:pt x="31773" y="23871"/>
                </a:lnTo>
                <a:lnTo>
                  <a:pt x="31477" y="23978"/>
                </a:lnTo>
                <a:lnTo>
                  <a:pt x="30591" y="23978"/>
                </a:lnTo>
                <a:lnTo>
                  <a:pt x="30147" y="24085"/>
                </a:lnTo>
                <a:lnTo>
                  <a:pt x="29851" y="24085"/>
                </a:lnTo>
                <a:lnTo>
                  <a:pt x="29408" y="24192"/>
                </a:lnTo>
                <a:lnTo>
                  <a:pt x="28965" y="24299"/>
                </a:lnTo>
                <a:lnTo>
                  <a:pt x="28669" y="24299"/>
                </a:lnTo>
                <a:lnTo>
                  <a:pt x="28226" y="24406"/>
                </a:lnTo>
                <a:lnTo>
                  <a:pt x="27930" y="24406"/>
                </a:lnTo>
                <a:lnTo>
                  <a:pt x="27487" y="24513"/>
                </a:lnTo>
                <a:lnTo>
                  <a:pt x="27191" y="24620"/>
                </a:lnTo>
                <a:lnTo>
                  <a:pt x="26748" y="24620"/>
                </a:lnTo>
                <a:lnTo>
                  <a:pt x="26453" y="24727"/>
                </a:lnTo>
                <a:lnTo>
                  <a:pt x="26009" y="24834"/>
                </a:lnTo>
                <a:lnTo>
                  <a:pt x="25713" y="24941"/>
                </a:lnTo>
                <a:lnTo>
                  <a:pt x="25270" y="24941"/>
                </a:lnTo>
                <a:lnTo>
                  <a:pt x="24974" y="25048"/>
                </a:lnTo>
                <a:lnTo>
                  <a:pt x="24679" y="25155"/>
                </a:lnTo>
                <a:lnTo>
                  <a:pt x="24236" y="25262"/>
                </a:lnTo>
                <a:lnTo>
                  <a:pt x="23940" y="25369"/>
                </a:lnTo>
                <a:lnTo>
                  <a:pt x="23645" y="25477"/>
                </a:lnTo>
                <a:lnTo>
                  <a:pt x="23201" y="25584"/>
                </a:lnTo>
                <a:lnTo>
                  <a:pt x="22905" y="25690"/>
                </a:lnTo>
                <a:lnTo>
                  <a:pt x="22019" y="26011"/>
                </a:lnTo>
                <a:lnTo>
                  <a:pt x="21576" y="26119"/>
                </a:lnTo>
                <a:lnTo>
                  <a:pt x="21280" y="26226"/>
                </a:lnTo>
                <a:lnTo>
                  <a:pt x="20984" y="26440"/>
                </a:lnTo>
                <a:lnTo>
                  <a:pt x="20098" y="26761"/>
                </a:lnTo>
                <a:lnTo>
                  <a:pt x="19802" y="26868"/>
                </a:lnTo>
                <a:lnTo>
                  <a:pt x="19507" y="27082"/>
                </a:lnTo>
                <a:lnTo>
                  <a:pt x="19211" y="27189"/>
                </a:lnTo>
                <a:lnTo>
                  <a:pt x="18916" y="27296"/>
                </a:lnTo>
                <a:lnTo>
                  <a:pt x="18619" y="27511"/>
                </a:lnTo>
                <a:lnTo>
                  <a:pt x="18324" y="27617"/>
                </a:lnTo>
                <a:lnTo>
                  <a:pt x="18028" y="27724"/>
                </a:lnTo>
                <a:lnTo>
                  <a:pt x="17733" y="27938"/>
                </a:lnTo>
                <a:lnTo>
                  <a:pt x="17438" y="28045"/>
                </a:lnTo>
                <a:lnTo>
                  <a:pt x="17142" y="28153"/>
                </a:lnTo>
                <a:lnTo>
                  <a:pt x="16847" y="28367"/>
                </a:lnTo>
                <a:lnTo>
                  <a:pt x="16551" y="28474"/>
                </a:lnTo>
                <a:lnTo>
                  <a:pt x="15812" y="29009"/>
                </a:lnTo>
                <a:lnTo>
                  <a:pt x="15516" y="29116"/>
                </a:lnTo>
                <a:lnTo>
                  <a:pt x="15221" y="29330"/>
                </a:lnTo>
                <a:lnTo>
                  <a:pt x="14925" y="29438"/>
                </a:lnTo>
                <a:lnTo>
                  <a:pt x="14778" y="29651"/>
                </a:lnTo>
                <a:lnTo>
                  <a:pt x="14482" y="29759"/>
                </a:lnTo>
                <a:lnTo>
                  <a:pt x="14187" y="29972"/>
                </a:lnTo>
                <a:lnTo>
                  <a:pt x="13890" y="30080"/>
                </a:lnTo>
                <a:lnTo>
                  <a:pt x="13743" y="30293"/>
                </a:lnTo>
                <a:lnTo>
                  <a:pt x="13447" y="30401"/>
                </a:lnTo>
                <a:lnTo>
                  <a:pt x="13152" y="30614"/>
                </a:lnTo>
                <a:lnTo>
                  <a:pt x="13004" y="30829"/>
                </a:lnTo>
                <a:lnTo>
                  <a:pt x="12709" y="30936"/>
                </a:lnTo>
                <a:lnTo>
                  <a:pt x="12561" y="31150"/>
                </a:lnTo>
                <a:lnTo>
                  <a:pt x="12265" y="31364"/>
                </a:lnTo>
                <a:lnTo>
                  <a:pt x="11970" y="31471"/>
                </a:lnTo>
                <a:lnTo>
                  <a:pt x="11822" y="31685"/>
                </a:lnTo>
                <a:lnTo>
                  <a:pt x="11526" y="31899"/>
                </a:lnTo>
                <a:lnTo>
                  <a:pt x="11378" y="32114"/>
                </a:lnTo>
                <a:lnTo>
                  <a:pt x="11083" y="32220"/>
                </a:lnTo>
                <a:lnTo>
                  <a:pt x="10935" y="32435"/>
                </a:lnTo>
                <a:lnTo>
                  <a:pt x="10639" y="32649"/>
                </a:lnTo>
                <a:lnTo>
                  <a:pt x="10492" y="32863"/>
                </a:lnTo>
                <a:lnTo>
                  <a:pt x="10196" y="32970"/>
                </a:lnTo>
                <a:lnTo>
                  <a:pt x="10049" y="33184"/>
                </a:lnTo>
                <a:lnTo>
                  <a:pt x="9901" y="33398"/>
                </a:lnTo>
                <a:lnTo>
                  <a:pt x="9605" y="33612"/>
                </a:lnTo>
                <a:lnTo>
                  <a:pt x="9458" y="33826"/>
                </a:lnTo>
                <a:lnTo>
                  <a:pt x="9309" y="34040"/>
                </a:lnTo>
                <a:lnTo>
                  <a:pt x="9013" y="34254"/>
                </a:lnTo>
                <a:lnTo>
                  <a:pt x="8866" y="34468"/>
                </a:lnTo>
                <a:lnTo>
                  <a:pt x="8718" y="34683"/>
                </a:lnTo>
                <a:lnTo>
                  <a:pt x="8423" y="34790"/>
                </a:lnTo>
                <a:lnTo>
                  <a:pt x="8275" y="35004"/>
                </a:lnTo>
                <a:lnTo>
                  <a:pt x="7832" y="35646"/>
                </a:lnTo>
                <a:lnTo>
                  <a:pt x="7536" y="35860"/>
                </a:lnTo>
                <a:lnTo>
                  <a:pt x="7389" y="36074"/>
                </a:lnTo>
                <a:lnTo>
                  <a:pt x="7241" y="36288"/>
                </a:lnTo>
                <a:lnTo>
                  <a:pt x="7093" y="36610"/>
                </a:lnTo>
                <a:lnTo>
                  <a:pt x="6945" y="36823"/>
                </a:lnTo>
                <a:lnTo>
                  <a:pt x="6797" y="37038"/>
                </a:lnTo>
                <a:lnTo>
                  <a:pt x="6501" y="37252"/>
                </a:lnTo>
                <a:lnTo>
                  <a:pt x="6354" y="37466"/>
                </a:lnTo>
                <a:lnTo>
                  <a:pt x="6206" y="37680"/>
                </a:lnTo>
                <a:lnTo>
                  <a:pt x="5763" y="38322"/>
                </a:lnTo>
                <a:lnTo>
                  <a:pt x="5615" y="38643"/>
                </a:lnTo>
                <a:lnTo>
                  <a:pt x="5467" y="38857"/>
                </a:lnTo>
                <a:lnTo>
                  <a:pt x="5467" y="4067"/>
                </a:lnTo>
                <a:lnTo>
                  <a:pt x="6058" y="3960"/>
                </a:lnTo>
                <a:lnTo>
                  <a:pt x="6649" y="3746"/>
                </a:lnTo>
                <a:lnTo>
                  <a:pt x="7389" y="3532"/>
                </a:lnTo>
                <a:lnTo>
                  <a:pt x="7979" y="3425"/>
                </a:lnTo>
                <a:lnTo>
                  <a:pt x="8570" y="3211"/>
                </a:lnTo>
                <a:lnTo>
                  <a:pt x="9309" y="3103"/>
                </a:lnTo>
                <a:lnTo>
                  <a:pt x="9901" y="2997"/>
                </a:lnTo>
                <a:lnTo>
                  <a:pt x="10492" y="2782"/>
                </a:lnTo>
                <a:lnTo>
                  <a:pt x="11230" y="2676"/>
                </a:lnTo>
                <a:lnTo>
                  <a:pt x="11822" y="2568"/>
                </a:lnTo>
                <a:lnTo>
                  <a:pt x="12561" y="2354"/>
                </a:lnTo>
                <a:lnTo>
                  <a:pt x="13152" y="2247"/>
                </a:lnTo>
                <a:lnTo>
                  <a:pt x="13890" y="2140"/>
                </a:lnTo>
                <a:lnTo>
                  <a:pt x="14482" y="2033"/>
                </a:lnTo>
                <a:lnTo>
                  <a:pt x="15221" y="1819"/>
                </a:lnTo>
                <a:lnTo>
                  <a:pt x="15812" y="1712"/>
                </a:lnTo>
                <a:lnTo>
                  <a:pt x="16551" y="1605"/>
                </a:lnTo>
                <a:lnTo>
                  <a:pt x="17142" y="1498"/>
                </a:lnTo>
                <a:lnTo>
                  <a:pt x="17881" y="1391"/>
                </a:lnTo>
                <a:lnTo>
                  <a:pt x="18619" y="1284"/>
                </a:lnTo>
                <a:lnTo>
                  <a:pt x="19211" y="1176"/>
                </a:lnTo>
                <a:lnTo>
                  <a:pt x="19950" y="1176"/>
                </a:lnTo>
                <a:lnTo>
                  <a:pt x="20688" y="1070"/>
                </a:lnTo>
                <a:lnTo>
                  <a:pt x="21280" y="963"/>
                </a:lnTo>
                <a:lnTo>
                  <a:pt x="22019" y="855"/>
                </a:lnTo>
                <a:lnTo>
                  <a:pt x="22758" y="749"/>
                </a:lnTo>
                <a:lnTo>
                  <a:pt x="23497" y="749"/>
                </a:lnTo>
                <a:lnTo>
                  <a:pt x="24236" y="642"/>
                </a:lnTo>
                <a:lnTo>
                  <a:pt x="24827" y="534"/>
                </a:lnTo>
                <a:lnTo>
                  <a:pt x="25565" y="534"/>
                </a:lnTo>
                <a:lnTo>
                  <a:pt x="26305" y="427"/>
                </a:lnTo>
                <a:lnTo>
                  <a:pt x="27043" y="427"/>
                </a:lnTo>
                <a:lnTo>
                  <a:pt x="27782" y="321"/>
                </a:lnTo>
                <a:lnTo>
                  <a:pt x="28522" y="321"/>
                </a:lnTo>
                <a:lnTo>
                  <a:pt x="29260" y="213"/>
                </a:lnTo>
                <a:lnTo>
                  <a:pt x="29999" y="213"/>
                </a:lnTo>
                <a:lnTo>
                  <a:pt x="30739" y="106"/>
                </a:lnTo>
                <a:lnTo>
                  <a:pt x="32955" y="106"/>
                </a:lnTo>
                <a:lnTo>
                  <a:pt x="33694" y="0"/>
                </a:lnTo>
                <a:lnTo>
                  <a:pt x="42857" y="0"/>
                </a:lnTo>
                <a:lnTo>
                  <a:pt x="43595" y="106"/>
                </a:lnTo>
                <a:lnTo>
                  <a:pt x="45960" y="106"/>
                </a:lnTo>
                <a:lnTo>
                  <a:pt x="46698" y="213"/>
                </a:lnTo>
                <a:lnTo>
                  <a:pt x="47438" y="213"/>
                </a:lnTo>
                <a:lnTo>
                  <a:pt x="48177" y="321"/>
                </a:lnTo>
                <a:lnTo>
                  <a:pt x="48915" y="321"/>
                </a:lnTo>
                <a:lnTo>
                  <a:pt x="49655" y="427"/>
                </a:lnTo>
                <a:lnTo>
                  <a:pt x="50393" y="427"/>
                </a:lnTo>
                <a:lnTo>
                  <a:pt x="50984" y="534"/>
                </a:lnTo>
                <a:lnTo>
                  <a:pt x="51723" y="534"/>
                </a:lnTo>
                <a:lnTo>
                  <a:pt x="52463" y="642"/>
                </a:lnTo>
                <a:lnTo>
                  <a:pt x="53201" y="749"/>
                </a:lnTo>
                <a:lnTo>
                  <a:pt x="53940" y="749"/>
                </a:lnTo>
                <a:lnTo>
                  <a:pt x="54679" y="855"/>
                </a:lnTo>
                <a:lnTo>
                  <a:pt x="55270" y="963"/>
                </a:lnTo>
                <a:lnTo>
                  <a:pt x="56009" y="1070"/>
                </a:lnTo>
                <a:lnTo>
                  <a:pt x="56748" y="1176"/>
                </a:lnTo>
                <a:lnTo>
                  <a:pt x="57487" y="1176"/>
                </a:lnTo>
                <a:lnTo>
                  <a:pt x="58078" y="1284"/>
                </a:lnTo>
                <a:lnTo>
                  <a:pt x="58817" y="1391"/>
                </a:lnTo>
                <a:lnTo>
                  <a:pt x="59556" y="1498"/>
                </a:lnTo>
                <a:lnTo>
                  <a:pt x="60147" y="1605"/>
                </a:lnTo>
                <a:lnTo>
                  <a:pt x="60886" y="1712"/>
                </a:lnTo>
                <a:lnTo>
                  <a:pt x="61625" y="1819"/>
                </a:lnTo>
                <a:lnTo>
                  <a:pt x="62216" y="2033"/>
                </a:lnTo>
                <a:lnTo>
                  <a:pt x="62955" y="2140"/>
                </a:lnTo>
                <a:lnTo>
                  <a:pt x="63546" y="2247"/>
                </a:lnTo>
                <a:lnTo>
                  <a:pt x="64285" y="2354"/>
                </a:lnTo>
                <a:lnTo>
                  <a:pt x="64876" y="2568"/>
                </a:lnTo>
                <a:lnTo>
                  <a:pt x="65615" y="2676"/>
                </a:lnTo>
                <a:lnTo>
                  <a:pt x="66207" y="2782"/>
                </a:lnTo>
                <a:lnTo>
                  <a:pt x="66798" y="2997"/>
                </a:lnTo>
                <a:lnTo>
                  <a:pt x="67536" y="3103"/>
                </a:lnTo>
                <a:lnTo>
                  <a:pt x="68127" y="3211"/>
                </a:lnTo>
                <a:lnTo>
                  <a:pt x="68867" y="3425"/>
                </a:lnTo>
                <a:lnTo>
                  <a:pt x="69458" y="3532"/>
                </a:lnTo>
                <a:lnTo>
                  <a:pt x="70048" y="3746"/>
                </a:lnTo>
                <a:lnTo>
                  <a:pt x="70788" y="3960"/>
                </a:lnTo>
                <a:lnTo>
                  <a:pt x="71379" y="4067"/>
                </a:lnTo>
                <a:lnTo>
                  <a:pt x="71970" y="4281"/>
                </a:lnTo>
                <a:lnTo>
                  <a:pt x="72561" y="4495"/>
                </a:lnTo>
                <a:lnTo>
                  <a:pt x="73153" y="4602"/>
                </a:lnTo>
                <a:lnTo>
                  <a:pt x="73891" y="4816"/>
                </a:lnTo>
                <a:lnTo>
                  <a:pt x="74482" y="5030"/>
                </a:lnTo>
                <a:lnTo>
                  <a:pt x="75073" y="5245"/>
                </a:lnTo>
                <a:lnTo>
                  <a:pt x="75665" y="5352"/>
                </a:lnTo>
                <a:lnTo>
                  <a:pt x="77437" y="5994"/>
                </a:lnTo>
                <a:lnTo>
                  <a:pt x="79211" y="6636"/>
                </a:lnTo>
                <a:lnTo>
                  <a:pt x="80985" y="7278"/>
                </a:lnTo>
                <a:lnTo>
                  <a:pt x="81576" y="7493"/>
                </a:lnTo>
                <a:lnTo>
                  <a:pt x="82167" y="7814"/>
                </a:lnTo>
                <a:lnTo>
                  <a:pt x="82611" y="8028"/>
                </a:lnTo>
                <a:lnTo>
                  <a:pt x="84383" y="8670"/>
                </a:lnTo>
                <a:lnTo>
                  <a:pt x="84828" y="8991"/>
                </a:lnTo>
                <a:lnTo>
                  <a:pt x="85418" y="9205"/>
                </a:lnTo>
                <a:lnTo>
                  <a:pt x="86009" y="9419"/>
                </a:lnTo>
                <a:lnTo>
                  <a:pt x="86452" y="9740"/>
                </a:lnTo>
                <a:lnTo>
                  <a:pt x="87044" y="9954"/>
                </a:lnTo>
                <a:lnTo>
                  <a:pt x="87488" y="10276"/>
                </a:lnTo>
                <a:lnTo>
                  <a:pt x="88078" y="10490"/>
                </a:lnTo>
                <a:lnTo>
                  <a:pt x="88522" y="10811"/>
                </a:lnTo>
                <a:lnTo>
                  <a:pt x="89112" y="11025"/>
                </a:lnTo>
                <a:lnTo>
                  <a:pt x="89557" y="11346"/>
                </a:lnTo>
                <a:lnTo>
                  <a:pt x="90147" y="11560"/>
                </a:lnTo>
                <a:lnTo>
                  <a:pt x="90591" y="11881"/>
                </a:lnTo>
                <a:lnTo>
                  <a:pt x="91182" y="12096"/>
                </a:lnTo>
                <a:lnTo>
                  <a:pt x="91625" y="12417"/>
                </a:lnTo>
                <a:lnTo>
                  <a:pt x="92069" y="12738"/>
                </a:lnTo>
                <a:lnTo>
                  <a:pt x="92660" y="12952"/>
                </a:lnTo>
                <a:lnTo>
                  <a:pt x="93103" y="13273"/>
                </a:lnTo>
                <a:lnTo>
                  <a:pt x="93546" y="13594"/>
                </a:lnTo>
                <a:lnTo>
                  <a:pt x="93989" y="13915"/>
                </a:lnTo>
                <a:lnTo>
                  <a:pt x="94433" y="14236"/>
                </a:lnTo>
                <a:lnTo>
                  <a:pt x="95024" y="14451"/>
                </a:lnTo>
                <a:lnTo>
                  <a:pt x="96354" y="15414"/>
                </a:lnTo>
                <a:lnTo>
                  <a:pt x="97684" y="16378"/>
                </a:lnTo>
                <a:lnTo>
                  <a:pt x="99015" y="17341"/>
                </a:lnTo>
                <a:lnTo>
                  <a:pt x="99458" y="17769"/>
                </a:lnTo>
                <a:lnTo>
                  <a:pt x="99901" y="18090"/>
                </a:lnTo>
                <a:lnTo>
                  <a:pt x="100344" y="18411"/>
                </a:lnTo>
                <a:lnTo>
                  <a:pt x="100787" y="18733"/>
                </a:lnTo>
                <a:lnTo>
                  <a:pt x="101083" y="19054"/>
                </a:lnTo>
                <a:lnTo>
                  <a:pt x="101527" y="19482"/>
                </a:lnTo>
                <a:lnTo>
                  <a:pt x="101970" y="19803"/>
                </a:lnTo>
                <a:lnTo>
                  <a:pt x="102413" y="20124"/>
                </a:lnTo>
                <a:lnTo>
                  <a:pt x="102709" y="20552"/>
                </a:lnTo>
                <a:lnTo>
                  <a:pt x="103152" y="20873"/>
                </a:lnTo>
                <a:lnTo>
                  <a:pt x="103596" y="21302"/>
                </a:lnTo>
                <a:lnTo>
                  <a:pt x="103892" y="21623"/>
                </a:lnTo>
                <a:lnTo>
                  <a:pt x="104335" y="21944"/>
                </a:lnTo>
                <a:lnTo>
                  <a:pt x="104630" y="22372"/>
                </a:lnTo>
                <a:lnTo>
                  <a:pt x="105073" y="22693"/>
                </a:lnTo>
                <a:lnTo>
                  <a:pt x="105369" y="23121"/>
                </a:lnTo>
                <a:lnTo>
                  <a:pt x="105812" y="23550"/>
                </a:lnTo>
                <a:lnTo>
                  <a:pt x="106108" y="23871"/>
                </a:lnTo>
                <a:lnTo>
                  <a:pt x="106404" y="24299"/>
                </a:lnTo>
                <a:lnTo>
                  <a:pt x="106847" y="24620"/>
                </a:lnTo>
                <a:lnTo>
                  <a:pt x="107142" y="25048"/>
                </a:lnTo>
                <a:lnTo>
                  <a:pt x="107438" y="25477"/>
                </a:lnTo>
                <a:lnTo>
                  <a:pt x="107881" y="25905"/>
                </a:lnTo>
                <a:lnTo>
                  <a:pt x="108177" y="26226"/>
                </a:lnTo>
                <a:lnTo>
                  <a:pt x="108473" y="26654"/>
                </a:lnTo>
                <a:lnTo>
                  <a:pt x="108916" y="27082"/>
                </a:lnTo>
                <a:lnTo>
                  <a:pt x="109212" y="27511"/>
                </a:lnTo>
                <a:lnTo>
                  <a:pt x="110098" y="28795"/>
                </a:lnTo>
                <a:lnTo>
                  <a:pt x="110393" y="29116"/>
                </a:lnTo>
                <a:lnTo>
                  <a:pt x="110690" y="29544"/>
                </a:lnTo>
                <a:lnTo>
                  <a:pt x="110985" y="29972"/>
                </a:lnTo>
                <a:lnTo>
                  <a:pt x="111281" y="30401"/>
                </a:lnTo>
                <a:lnTo>
                  <a:pt x="111576" y="30829"/>
                </a:lnTo>
                <a:lnTo>
                  <a:pt x="111872" y="31364"/>
                </a:lnTo>
                <a:lnTo>
                  <a:pt x="112167" y="31792"/>
                </a:lnTo>
                <a:lnTo>
                  <a:pt x="112315" y="32220"/>
                </a:lnTo>
                <a:lnTo>
                  <a:pt x="112610" y="32649"/>
                </a:lnTo>
                <a:lnTo>
                  <a:pt x="112906" y="33077"/>
                </a:lnTo>
                <a:lnTo>
                  <a:pt x="113202" y="33505"/>
                </a:lnTo>
                <a:lnTo>
                  <a:pt x="113497" y="34040"/>
                </a:lnTo>
                <a:lnTo>
                  <a:pt x="113645" y="34468"/>
                </a:lnTo>
                <a:lnTo>
                  <a:pt x="113941" y="34896"/>
                </a:lnTo>
                <a:lnTo>
                  <a:pt x="114236" y="35325"/>
                </a:lnTo>
                <a:lnTo>
                  <a:pt x="114384" y="35860"/>
                </a:lnTo>
                <a:lnTo>
                  <a:pt x="114679" y="36288"/>
                </a:lnTo>
                <a:lnTo>
                  <a:pt x="114827" y="36823"/>
                </a:lnTo>
                <a:lnTo>
                  <a:pt x="115122" y="37252"/>
                </a:lnTo>
                <a:lnTo>
                  <a:pt x="115270" y="37680"/>
                </a:lnTo>
                <a:lnTo>
                  <a:pt x="115567" y="38215"/>
                </a:lnTo>
                <a:lnTo>
                  <a:pt x="115714" y="38643"/>
                </a:lnTo>
                <a:lnTo>
                  <a:pt x="116010" y="39178"/>
                </a:lnTo>
                <a:lnTo>
                  <a:pt x="116157" y="39607"/>
                </a:lnTo>
                <a:lnTo>
                  <a:pt x="116305" y="40142"/>
                </a:lnTo>
                <a:lnTo>
                  <a:pt x="116601" y="40570"/>
                </a:lnTo>
                <a:lnTo>
                  <a:pt x="116748" y="41105"/>
                </a:lnTo>
                <a:lnTo>
                  <a:pt x="116896" y="41641"/>
                </a:lnTo>
                <a:lnTo>
                  <a:pt x="117044" y="42068"/>
                </a:lnTo>
                <a:lnTo>
                  <a:pt x="117191" y="42604"/>
                </a:lnTo>
                <a:lnTo>
                  <a:pt x="117339" y="43032"/>
                </a:lnTo>
                <a:lnTo>
                  <a:pt x="117487" y="43568"/>
                </a:lnTo>
                <a:lnTo>
                  <a:pt x="117635" y="44103"/>
                </a:lnTo>
                <a:lnTo>
                  <a:pt x="117783" y="44638"/>
                </a:lnTo>
                <a:lnTo>
                  <a:pt x="117931" y="45066"/>
                </a:lnTo>
                <a:lnTo>
                  <a:pt x="118079" y="45601"/>
                </a:lnTo>
                <a:lnTo>
                  <a:pt x="118227" y="46137"/>
                </a:lnTo>
                <a:lnTo>
                  <a:pt x="118374" y="46672"/>
                </a:lnTo>
                <a:lnTo>
                  <a:pt x="118522" y="47100"/>
                </a:lnTo>
                <a:lnTo>
                  <a:pt x="118670" y="47635"/>
                </a:lnTo>
                <a:lnTo>
                  <a:pt x="118670" y="48171"/>
                </a:lnTo>
                <a:lnTo>
                  <a:pt x="118817" y="48706"/>
                </a:lnTo>
                <a:lnTo>
                  <a:pt x="118965" y="49241"/>
                </a:lnTo>
                <a:lnTo>
                  <a:pt x="119113" y="49776"/>
                </a:lnTo>
                <a:lnTo>
                  <a:pt x="119113" y="50311"/>
                </a:lnTo>
                <a:lnTo>
                  <a:pt x="119261" y="50847"/>
                </a:lnTo>
                <a:lnTo>
                  <a:pt x="119261" y="51382"/>
                </a:lnTo>
                <a:lnTo>
                  <a:pt x="119408" y="51917"/>
                </a:lnTo>
                <a:lnTo>
                  <a:pt x="119408" y="52452"/>
                </a:lnTo>
                <a:lnTo>
                  <a:pt x="119556" y="52988"/>
                </a:lnTo>
                <a:lnTo>
                  <a:pt x="119556" y="53523"/>
                </a:lnTo>
                <a:lnTo>
                  <a:pt x="119704" y="54058"/>
                </a:lnTo>
                <a:lnTo>
                  <a:pt x="119704" y="55128"/>
                </a:lnTo>
                <a:lnTo>
                  <a:pt x="119851" y="55664"/>
                </a:lnTo>
                <a:lnTo>
                  <a:pt x="119851" y="57912"/>
                </a:lnTo>
                <a:lnTo>
                  <a:pt x="120000" y="58447"/>
                </a:lnTo>
                <a:lnTo>
                  <a:pt x="120000" y="61873"/>
                </a:lnTo>
                <a:lnTo>
                  <a:pt x="119851" y="62515"/>
                </a:lnTo>
                <a:lnTo>
                  <a:pt x="119851" y="64656"/>
                </a:lnTo>
                <a:lnTo>
                  <a:pt x="119704" y="65298"/>
                </a:lnTo>
                <a:lnTo>
                  <a:pt x="119704" y="66369"/>
                </a:lnTo>
                <a:lnTo>
                  <a:pt x="119556" y="66904"/>
                </a:lnTo>
                <a:lnTo>
                  <a:pt x="119556" y="67439"/>
                </a:lnTo>
                <a:lnTo>
                  <a:pt x="119408" y="67974"/>
                </a:lnTo>
                <a:lnTo>
                  <a:pt x="119408" y="68509"/>
                </a:lnTo>
                <a:lnTo>
                  <a:pt x="119261" y="69045"/>
                </a:lnTo>
                <a:lnTo>
                  <a:pt x="119261" y="69580"/>
                </a:lnTo>
                <a:lnTo>
                  <a:pt x="119113" y="70115"/>
                </a:lnTo>
                <a:lnTo>
                  <a:pt x="119113" y="70651"/>
                </a:lnTo>
                <a:lnTo>
                  <a:pt x="118965" y="71185"/>
                </a:lnTo>
                <a:lnTo>
                  <a:pt x="118817" y="71721"/>
                </a:lnTo>
                <a:lnTo>
                  <a:pt x="118670" y="72149"/>
                </a:lnTo>
                <a:lnTo>
                  <a:pt x="118670" y="72684"/>
                </a:lnTo>
                <a:lnTo>
                  <a:pt x="118522" y="73220"/>
                </a:lnTo>
                <a:lnTo>
                  <a:pt x="118374" y="73755"/>
                </a:lnTo>
                <a:lnTo>
                  <a:pt x="118227" y="74290"/>
                </a:lnTo>
                <a:lnTo>
                  <a:pt x="118079" y="74718"/>
                </a:lnTo>
                <a:lnTo>
                  <a:pt x="117635" y="76324"/>
                </a:lnTo>
                <a:lnTo>
                  <a:pt x="117487" y="76752"/>
                </a:lnTo>
                <a:lnTo>
                  <a:pt x="117339" y="77287"/>
                </a:lnTo>
                <a:lnTo>
                  <a:pt x="117191" y="77715"/>
                </a:lnTo>
                <a:lnTo>
                  <a:pt x="117044" y="78251"/>
                </a:lnTo>
                <a:lnTo>
                  <a:pt x="116896" y="78786"/>
                </a:lnTo>
                <a:lnTo>
                  <a:pt x="116748" y="79214"/>
                </a:lnTo>
                <a:lnTo>
                  <a:pt x="116601" y="79750"/>
                </a:lnTo>
                <a:lnTo>
                  <a:pt x="116305" y="80178"/>
                </a:lnTo>
                <a:lnTo>
                  <a:pt x="116157" y="80713"/>
                </a:lnTo>
                <a:lnTo>
                  <a:pt x="116010" y="81141"/>
                </a:lnTo>
                <a:lnTo>
                  <a:pt x="115714" y="81676"/>
                </a:lnTo>
                <a:lnTo>
                  <a:pt x="115567" y="82105"/>
                </a:lnTo>
                <a:lnTo>
                  <a:pt x="115270" y="82640"/>
                </a:lnTo>
                <a:lnTo>
                  <a:pt x="115122" y="83068"/>
                </a:lnTo>
                <a:lnTo>
                  <a:pt x="114827" y="83496"/>
                </a:lnTo>
                <a:lnTo>
                  <a:pt x="114679" y="84032"/>
                </a:lnTo>
                <a:lnTo>
                  <a:pt x="114384" y="84460"/>
                </a:lnTo>
                <a:lnTo>
                  <a:pt x="114236" y="84887"/>
                </a:lnTo>
                <a:lnTo>
                  <a:pt x="113941" y="85423"/>
                </a:lnTo>
                <a:lnTo>
                  <a:pt x="113645" y="85851"/>
                </a:lnTo>
                <a:lnTo>
                  <a:pt x="113497" y="86279"/>
                </a:lnTo>
                <a:lnTo>
                  <a:pt x="113202" y="86708"/>
                </a:lnTo>
                <a:lnTo>
                  <a:pt x="112906" y="87243"/>
                </a:lnTo>
                <a:lnTo>
                  <a:pt x="112610" y="87671"/>
                </a:lnTo>
                <a:lnTo>
                  <a:pt x="112315" y="88099"/>
                </a:lnTo>
                <a:lnTo>
                  <a:pt x="112167" y="88527"/>
                </a:lnTo>
                <a:lnTo>
                  <a:pt x="111872" y="88956"/>
                </a:lnTo>
                <a:lnTo>
                  <a:pt x="110985" y="90240"/>
                </a:lnTo>
                <a:lnTo>
                  <a:pt x="110098" y="91525"/>
                </a:lnTo>
                <a:lnTo>
                  <a:pt x="109802" y="91953"/>
                </a:lnTo>
                <a:lnTo>
                  <a:pt x="109507" y="92381"/>
                </a:lnTo>
                <a:lnTo>
                  <a:pt x="109212" y="92702"/>
                </a:lnTo>
                <a:lnTo>
                  <a:pt x="108916" y="93130"/>
                </a:lnTo>
                <a:lnTo>
                  <a:pt x="108473" y="93559"/>
                </a:lnTo>
                <a:lnTo>
                  <a:pt x="108177" y="93987"/>
                </a:lnTo>
                <a:lnTo>
                  <a:pt x="107881" y="94415"/>
                </a:lnTo>
                <a:lnTo>
                  <a:pt x="107438" y="94736"/>
                </a:lnTo>
                <a:lnTo>
                  <a:pt x="107142" y="95165"/>
                </a:lnTo>
                <a:lnTo>
                  <a:pt x="106847" y="95592"/>
                </a:lnTo>
                <a:lnTo>
                  <a:pt x="106404" y="95914"/>
                </a:lnTo>
                <a:lnTo>
                  <a:pt x="106108" y="96342"/>
                </a:lnTo>
                <a:lnTo>
                  <a:pt x="105812" y="96770"/>
                </a:lnTo>
                <a:lnTo>
                  <a:pt x="105369" y="97091"/>
                </a:lnTo>
                <a:lnTo>
                  <a:pt x="105073" y="97519"/>
                </a:lnTo>
                <a:lnTo>
                  <a:pt x="104630" y="97841"/>
                </a:lnTo>
                <a:lnTo>
                  <a:pt x="104335" y="98268"/>
                </a:lnTo>
                <a:lnTo>
                  <a:pt x="103892" y="98590"/>
                </a:lnTo>
                <a:lnTo>
                  <a:pt x="103596" y="98911"/>
                </a:lnTo>
                <a:lnTo>
                  <a:pt x="103152" y="99339"/>
                </a:lnTo>
                <a:lnTo>
                  <a:pt x="102709" y="99660"/>
                </a:lnTo>
                <a:lnTo>
                  <a:pt x="102413" y="100089"/>
                </a:lnTo>
                <a:lnTo>
                  <a:pt x="101970" y="100410"/>
                </a:lnTo>
                <a:lnTo>
                  <a:pt x="101527" y="100731"/>
                </a:lnTo>
                <a:lnTo>
                  <a:pt x="101083" y="101052"/>
                </a:lnTo>
                <a:lnTo>
                  <a:pt x="100787" y="101480"/>
                </a:lnTo>
                <a:lnTo>
                  <a:pt x="100344" y="101801"/>
                </a:lnTo>
                <a:lnTo>
                  <a:pt x="99015" y="102765"/>
                </a:lnTo>
                <a:lnTo>
                  <a:pt x="98571" y="103193"/>
                </a:lnTo>
                <a:lnTo>
                  <a:pt x="98127" y="103514"/>
                </a:lnTo>
                <a:lnTo>
                  <a:pt x="97684" y="103835"/>
                </a:lnTo>
                <a:lnTo>
                  <a:pt x="96354" y="104798"/>
                </a:lnTo>
                <a:lnTo>
                  <a:pt x="95911" y="105120"/>
                </a:lnTo>
                <a:lnTo>
                  <a:pt x="95467" y="105334"/>
                </a:lnTo>
                <a:lnTo>
                  <a:pt x="95024" y="105655"/>
                </a:lnTo>
                <a:lnTo>
                  <a:pt x="94433" y="105976"/>
                </a:lnTo>
                <a:lnTo>
                  <a:pt x="93989" y="106297"/>
                </a:lnTo>
                <a:lnTo>
                  <a:pt x="93546" y="106619"/>
                </a:lnTo>
                <a:lnTo>
                  <a:pt x="93103" y="106940"/>
                </a:lnTo>
                <a:lnTo>
                  <a:pt x="92660" y="107153"/>
                </a:lnTo>
                <a:lnTo>
                  <a:pt x="92069" y="107474"/>
                </a:lnTo>
                <a:lnTo>
                  <a:pt x="91625" y="107796"/>
                </a:lnTo>
                <a:lnTo>
                  <a:pt x="91182" y="108010"/>
                </a:lnTo>
                <a:lnTo>
                  <a:pt x="90591" y="108331"/>
                </a:lnTo>
                <a:lnTo>
                  <a:pt x="90147" y="108652"/>
                </a:lnTo>
                <a:lnTo>
                  <a:pt x="89557" y="108866"/>
                </a:lnTo>
                <a:lnTo>
                  <a:pt x="89112" y="109188"/>
                </a:lnTo>
                <a:lnTo>
                  <a:pt x="88522" y="109401"/>
                </a:lnTo>
                <a:lnTo>
                  <a:pt x="88078" y="109723"/>
                </a:lnTo>
                <a:lnTo>
                  <a:pt x="87488" y="109937"/>
                </a:lnTo>
                <a:lnTo>
                  <a:pt x="87044" y="110258"/>
                </a:lnTo>
                <a:lnTo>
                  <a:pt x="86452" y="110472"/>
                </a:lnTo>
                <a:lnTo>
                  <a:pt x="86009" y="110686"/>
                </a:lnTo>
                <a:lnTo>
                  <a:pt x="85418" y="111007"/>
                </a:lnTo>
                <a:lnTo>
                  <a:pt x="84828" y="111222"/>
                </a:lnTo>
                <a:lnTo>
                  <a:pt x="84383" y="111435"/>
                </a:lnTo>
                <a:lnTo>
                  <a:pt x="83792" y="111649"/>
                </a:lnTo>
                <a:lnTo>
                  <a:pt x="83202" y="111971"/>
                </a:lnTo>
                <a:lnTo>
                  <a:pt x="82611" y="112185"/>
                </a:lnTo>
                <a:lnTo>
                  <a:pt x="82167" y="112399"/>
                </a:lnTo>
                <a:lnTo>
                  <a:pt x="81576" y="112613"/>
                </a:lnTo>
                <a:lnTo>
                  <a:pt x="80985" y="112827"/>
                </a:lnTo>
                <a:lnTo>
                  <a:pt x="79211" y="113470"/>
                </a:lnTo>
                <a:lnTo>
                  <a:pt x="77437" y="114112"/>
                </a:lnTo>
                <a:lnTo>
                  <a:pt x="75665" y="114754"/>
                </a:lnTo>
                <a:lnTo>
                  <a:pt x="75073" y="114861"/>
                </a:lnTo>
                <a:lnTo>
                  <a:pt x="74482" y="115075"/>
                </a:lnTo>
                <a:lnTo>
                  <a:pt x="73891" y="115289"/>
                </a:lnTo>
                <a:lnTo>
                  <a:pt x="73153" y="115503"/>
                </a:lnTo>
                <a:lnTo>
                  <a:pt x="72561" y="115610"/>
                </a:lnTo>
                <a:lnTo>
                  <a:pt x="71970" y="115825"/>
                </a:lnTo>
                <a:lnTo>
                  <a:pt x="71379" y="116039"/>
                </a:lnTo>
                <a:lnTo>
                  <a:pt x="70788" y="116146"/>
                </a:lnTo>
                <a:lnTo>
                  <a:pt x="70048" y="116360"/>
                </a:lnTo>
                <a:lnTo>
                  <a:pt x="69458" y="116467"/>
                </a:lnTo>
                <a:lnTo>
                  <a:pt x="68867" y="116681"/>
                </a:lnTo>
                <a:lnTo>
                  <a:pt x="68127" y="116788"/>
                </a:lnTo>
                <a:lnTo>
                  <a:pt x="67536" y="116895"/>
                </a:lnTo>
                <a:lnTo>
                  <a:pt x="66798" y="117109"/>
                </a:lnTo>
                <a:lnTo>
                  <a:pt x="66207" y="117216"/>
                </a:lnTo>
                <a:lnTo>
                  <a:pt x="65615" y="117323"/>
                </a:lnTo>
                <a:lnTo>
                  <a:pt x="64876" y="117537"/>
                </a:lnTo>
                <a:lnTo>
                  <a:pt x="64285" y="117644"/>
                </a:lnTo>
                <a:lnTo>
                  <a:pt x="63546" y="117752"/>
                </a:lnTo>
                <a:lnTo>
                  <a:pt x="62955" y="117858"/>
                </a:lnTo>
                <a:lnTo>
                  <a:pt x="62216" y="117965"/>
                </a:lnTo>
                <a:lnTo>
                  <a:pt x="61625" y="118179"/>
                </a:lnTo>
                <a:lnTo>
                  <a:pt x="60886" y="118286"/>
                </a:lnTo>
                <a:lnTo>
                  <a:pt x="60147" y="118394"/>
                </a:lnTo>
                <a:lnTo>
                  <a:pt x="59556" y="118501"/>
                </a:lnTo>
                <a:lnTo>
                  <a:pt x="58817" y="118607"/>
                </a:lnTo>
                <a:lnTo>
                  <a:pt x="58078" y="118715"/>
                </a:lnTo>
                <a:lnTo>
                  <a:pt x="57487" y="118822"/>
                </a:lnTo>
                <a:lnTo>
                  <a:pt x="56748" y="118822"/>
                </a:lnTo>
                <a:lnTo>
                  <a:pt x="56009" y="118929"/>
                </a:lnTo>
                <a:lnTo>
                  <a:pt x="55270" y="119036"/>
                </a:lnTo>
                <a:lnTo>
                  <a:pt x="54679" y="119143"/>
                </a:lnTo>
                <a:lnTo>
                  <a:pt x="53940" y="119250"/>
                </a:lnTo>
                <a:lnTo>
                  <a:pt x="53201" y="119250"/>
                </a:lnTo>
                <a:lnTo>
                  <a:pt x="52463" y="119357"/>
                </a:lnTo>
                <a:lnTo>
                  <a:pt x="51723" y="119464"/>
                </a:lnTo>
                <a:lnTo>
                  <a:pt x="50984" y="119464"/>
                </a:lnTo>
                <a:lnTo>
                  <a:pt x="50393" y="119571"/>
                </a:lnTo>
                <a:lnTo>
                  <a:pt x="49655" y="119571"/>
                </a:lnTo>
                <a:lnTo>
                  <a:pt x="48915" y="119678"/>
                </a:lnTo>
                <a:lnTo>
                  <a:pt x="48177" y="119678"/>
                </a:lnTo>
                <a:lnTo>
                  <a:pt x="47438" y="119785"/>
                </a:lnTo>
                <a:lnTo>
                  <a:pt x="45960" y="119785"/>
                </a:lnTo>
                <a:lnTo>
                  <a:pt x="45221" y="119892"/>
                </a:lnTo>
                <a:lnTo>
                  <a:pt x="42857" y="119892"/>
                </a:lnTo>
                <a:lnTo>
                  <a:pt x="42117" y="120000"/>
                </a:lnTo>
                <a:lnTo>
                  <a:pt x="34433" y="120000"/>
                </a:lnTo>
                <a:lnTo>
                  <a:pt x="33694" y="119892"/>
                </a:lnTo>
                <a:lnTo>
                  <a:pt x="31477" y="119892"/>
                </a:lnTo>
                <a:lnTo>
                  <a:pt x="30739" y="119785"/>
                </a:lnTo>
                <a:lnTo>
                  <a:pt x="29260" y="119785"/>
                </a:lnTo>
                <a:lnTo>
                  <a:pt x="28522" y="119678"/>
                </a:lnTo>
                <a:lnTo>
                  <a:pt x="27782" y="119678"/>
                </a:lnTo>
                <a:lnTo>
                  <a:pt x="27043" y="119571"/>
                </a:lnTo>
                <a:lnTo>
                  <a:pt x="26305" y="119571"/>
                </a:lnTo>
                <a:lnTo>
                  <a:pt x="25565" y="119464"/>
                </a:lnTo>
                <a:lnTo>
                  <a:pt x="24827" y="119464"/>
                </a:lnTo>
                <a:lnTo>
                  <a:pt x="24236" y="119357"/>
                </a:lnTo>
                <a:lnTo>
                  <a:pt x="23497" y="119250"/>
                </a:lnTo>
                <a:lnTo>
                  <a:pt x="22758" y="119250"/>
                </a:lnTo>
                <a:lnTo>
                  <a:pt x="22019" y="119143"/>
                </a:lnTo>
                <a:lnTo>
                  <a:pt x="21280" y="119036"/>
                </a:lnTo>
                <a:lnTo>
                  <a:pt x="20688" y="118929"/>
                </a:lnTo>
                <a:lnTo>
                  <a:pt x="19950" y="118822"/>
                </a:lnTo>
                <a:lnTo>
                  <a:pt x="19211" y="118822"/>
                </a:lnTo>
                <a:lnTo>
                  <a:pt x="18619" y="118715"/>
                </a:lnTo>
                <a:lnTo>
                  <a:pt x="17881" y="118607"/>
                </a:lnTo>
                <a:lnTo>
                  <a:pt x="17142" y="118501"/>
                </a:lnTo>
                <a:lnTo>
                  <a:pt x="16551" y="118394"/>
                </a:lnTo>
                <a:lnTo>
                  <a:pt x="15812" y="118286"/>
                </a:lnTo>
                <a:lnTo>
                  <a:pt x="15221" y="118179"/>
                </a:lnTo>
                <a:lnTo>
                  <a:pt x="14482" y="117965"/>
                </a:lnTo>
                <a:lnTo>
                  <a:pt x="13890" y="117858"/>
                </a:lnTo>
                <a:lnTo>
                  <a:pt x="13152" y="117752"/>
                </a:lnTo>
                <a:lnTo>
                  <a:pt x="12561" y="117644"/>
                </a:lnTo>
                <a:lnTo>
                  <a:pt x="11822" y="117537"/>
                </a:lnTo>
                <a:lnTo>
                  <a:pt x="11230" y="117323"/>
                </a:lnTo>
                <a:lnTo>
                  <a:pt x="10492" y="117216"/>
                </a:lnTo>
                <a:lnTo>
                  <a:pt x="9901" y="117109"/>
                </a:lnTo>
                <a:lnTo>
                  <a:pt x="9309" y="116895"/>
                </a:lnTo>
                <a:lnTo>
                  <a:pt x="8570" y="116788"/>
                </a:lnTo>
                <a:lnTo>
                  <a:pt x="7979" y="116681"/>
                </a:lnTo>
                <a:lnTo>
                  <a:pt x="7389" y="116467"/>
                </a:lnTo>
                <a:lnTo>
                  <a:pt x="6649" y="116360"/>
                </a:lnTo>
                <a:lnTo>
                  <a:pt x="6058" y="116146"/>
                </a:lnTo>
                <a:lnTo>
                  <a:pt x="5467" y="116039"/>
                </a:lnTo>
                <a:lnTo>
                  <a:pt x="4876" y="115825"/>
                </a:lnTo>
                <a:lnTo>
                  <a:pt x="4137" y="115610"/>
                </a:lnTo>
                <a:lnTo>
                  <a:pt x="3546" y="115503"/>
                </a:lnTo>
                <a:lnTo>
                  <a:pt x="2955" y="115289"/>
                </a:lnTo>
                <a:lnTo>
                  <a:pt x="2364" y="115075"/>
                </a:lnTo>
                <a:lnTo>
                  <a:pt x="1772" y="114861"/>
                </a:lnTo>
                <a:lnTo>
                  <a:pt x="1181" y="114754"/>
                </a:lnTo>
                <a:lnTo>
                  <a:pt x="590" y="114540"/>
                </a:lnTo>
                <a:lnTo>
                  <a:pt x="0" y="114325"/>
                </a:lnTo>
                <a:lnTo>
                  <a:pt x="295" y="56520"/>
                </a:lnTo>
                <a:lnTo>
                  <a:pt x="295" y="63906"/>
                </a:lnTo>
                <a:lnTo>
                  <a:pt x="443" y="64121"/>
                </a:lnTo>
                <a:lnTo>
                  <a:pt x="443" y="65298"/>
                </a:lnTo>
                <a:lnTo>
                  <a:pt x="590" y="65619"/>
                </a:lnTo>
                <a:lnTo>
                  <a:pt x="590" y="66690"/>
                </a:lnTo>
                <a:lnTo>
                  <a:pt x="738" y="67011"/>
                </a:lnTo>
                <a:lnTo>
                  <a:pt x="738" y="67546"/>
                </a:lnTo>
                <a:lnTo>
                  <a:pt x="886" y="67760"/>
                </a:lnTo>
                <a:lnTo>
                  <a:pt x="886" y="68617"/>
                </a:lnTo>
                <a:lnTo>
                  <a:pt x="1034" y="68938"/>
                </a:lnTo>
                <a:lnTo>
                  <a:pt x="1034" y="69152"/>
                </a:lnTo>
                <a:lnTo>
                  <a:pt x="1181" y="69473"/>
                </a:lnTo>
                <a:lnTo>
                  <a:pt x="1181" y="70008"/>
                </a:lnTo>
                <a:lnTo>
                  <a:pt x="1329" y="70330"/>
                </a:lnTo>
                <a:lnTo>
                  <a:pt x="1329" y="70864"/>
                </a:lnTo>
                <a:lnTo>
                  <a:pt x="1477" y="71079"/>
                </a:lnTo>
                <a:lnTo>
                  <a:pt x="1477" y="71400"/>
                </a:lnTo>
                <a:lnTo>
                  <a:pt x="1624" y="71614"/>
                </a:lnTo>
                <a:lnTo>
                  <a:pt x="1624" y="71935"/>
                </a:lnTo>
                <a:lnTo>
                  <a:pt x="1772" y="72256"/>
                </a:lnTo>
                <a:lnTo>
                  <a:pt x="1772" y="72470"/>
                </a:lnTo>
                <a:lnTo>
                  <a:pt x="1920" y="72791"/>
                </a:lnTo>
                <a:lnTo>
                  <a:pt x="1920" y="73006"/>
                </a:lnTo>
                <a:lnTo>
                  <a:pt x="2068" y="73327"/>
                </a:lnTo>
                <a:lnTo>
                  <a:pt x="2068" y="73862"/>
                </a:lnTo>
                <a:lnTo>
                  <a:pt x="2216" y="74076"/>
                </a:lnTo>
                <a:lnTo>
                  <a:pt x="2364" y="74397"/>
                </a:lnTo>
                <a:lnTo>
                  <a:pt x="2364" y="74611"/>
                </a:lnTo>
                <a:lnTo>
                  <a:pt x="2512" y="74933"/>
                </a:lnTo>
                <a:lnTo>
                  <a:pt x="2512" y="75146"/>
                </a:lnTo>
                <a:lnTo>
                  <a:pt x="2659" y="75467"/>
                </a:lnTo>
                <a:lnTo>
                  <a:pt x="2807" y="75682"/>
                </a:lnTo>
                <a:lnTo>
                  <a:pt x="2807" y="76003"/>
                </a:lnTo>
                <a:lnTo>
                  <a:pt x="2955" y="76217"/>
                </a:lnTo>
                <a:lnTo>
                  <a:pt x="3103" y="76431"/>
                </a:lnTo>
                <a:lnTo>
                  <a:pt x="3103" y="76752"/>
                </a:lnTo>
                <a:lnTo>
                  <a:pt x="3250" y="76966"/>
                </a:lnTo>
                <a:lnTo>
                  <a:pt x="3398" y="77287"/>
                </a:lnTo>
                <a:lnTo>
                  <a:pt x="3398" y="77502"/>
                </a:lnTo>
                <a:lnTo>
                  <a:pt x="3546" y="77715"/>
                </a:lnTo>
                <a:lnTo>
                  <a:pt x="3694" y="78036"/>
                </a:lnTo>
                <a:lnTo>
                  <a:pt x="3841" y="78251"/>
                </a:lnTo>
                <a:lnTo>
                  <a:pt x="3989" y="78465"/>
                </a:lnTo>
                <a:lnTo>
                  <a:pt x="3989" y="78786"/>
                </a:lnTo>
                <a:lnTo>
                  <a:pt x="4137" y="79000"/>
                </a:lnTo>
                <a:lnTo>
                  <a:pt x="4284" y="79214"/>
                </a:lnTo>
                <a:lnTo>
                  <a:pt x="4432" y="79535"/>
                </a:lnTo>
                <a:lnTo>
                  <a:pt x="4580" y="79750"/>
                </a:lnTo>
                <a:lnTo>
                  <a:pt x="4729" y="79963"/>
                </a:lnTo>
                <a:lnTo>
                  <a:pt x="4729" y="80178"/>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0" name="Google Shape;860;p11"/>
          <p:cNvSpPr/>
          <p:nvPr/>
        </p:nvSpPr>
        <p:spPr>
          <a:xfrm>
            <a:off x="1158570" y="7195907"/>
            <a:ext cx="6997" cy="40517"/>
          </a:xfrm>
          <a:custGeom>
            <a:rect b="b" l="l" r="r" t="t"/>
            <a:pathLst>
              <a:path extrusionOk="0" h="120000" w="120000">
                <a:moveTo>
                  <a:pt x="106211" y="1469"/>
                </a:moveTo>
                <a:lnTo>
                  <a:pt x="222" y="1469"/>
                </a:lnTo>
                <a:lnTo>
                  <a:pt x="19534" y="120000"/>
                </a:lnTo>
                <a:lnTo>
                  <a:pt x="120000" y="120000"/>
                </a:lnTo>
                <a:lnTo>
                  <a:pt x="106211" y="146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1" name="Google Shape;861;p11"/>
          <p:cNvSpPr/>
          <p:nvPr/>
        </p:nvSpPr>
        <p:spPr>
          <a:xfrm>
            <a:off x="1103082" y="7195907"/>
            <a:ext cx="180946" cy="239361"/>
          </a:xfrm>
          <a:custGeom>
            <a:rect b="b" l="l" r="r" t="t"/>
            <a:pathLst>
              <a:path extrusionOk="0" h="120000" w="120000">
                <a:moveTo>
                  <a:pt x="34855" y="76519"/>
                </a:moveTo>
                <a:lnTo>
                  <a:pt x="69064" y="76519"/>
                </a:lnTo>
                <a:lnTo>
                  <a:pt x="69604" y="76437"/>
                </a:lnTo>
                <a:lnTo>
                  <a:pt x="70791" y="76437"/>
                </a:lnTo>
                <a:lnTo>
                  <a:pt x="71330" y="76355"/>
                </a:lnTo>
                <a:lnTo>
                  <a:pt x="72517" y="76355"/>
                </a:lnTo>
                <a:lnTo>
                  <a:pt x="73057" y="76274"/>
                </a:lnTo>
                <a:lnTo>
                  <a:pt x="73704" y="76274"/>
                </a:lnTo>
                <a:lnTo>
                  <a:pt x="74244" y="76192"/>
                </a:lnTo>
                <a:lnTo>
                  <a:pt x="74783" y="76192"/>
                </a:lnTo>
                <a:lnTo>
                  <a:pt x="75323" y="76111"/>
                </a:lnTo>
                <a:lnTo>
                  <a:pt x="75863" y="76111"/>
                </a:lnTo>
                <a:lnTo>
                  <a:pt x="76402" y="76029"/>
                </a:lnTo>
                <a:lnTo>
                  <a:pt x="76942" y="75948"/>
                </a:lnTo>
                <a:lnTo>
                  <a:pt x="77481" y="75948"/>
                </a:lnTo>
                <a:lnTo>
                  <a:pt x="78021" y="75866"/>
                </a:lnTo>
                <a:lnTo>
                  <a:pt x="78561" y="75784"/>
                </a:lnTo>
                <a:lnTo>
                  <a:pt x="79100" y="75703"/>
                </a:lnTo>
                <a:lnTo>
                  <a:pt x="79640" y="75621"/>
                </a:lnTo>
                <a:lnTo>
                  <a:pt x="80179" y="75540"/>
                </a:lnTo>
                <a:lnTo>
                  <a:pt x="80611" y="75540"/>
                </a:lnTo>
                <a:lnTo>
                  <a:pt x="81150" y="75458"/>
                </a:lnTo>
                <a:lnTo>
                  <a:pt x="81690" y="75377"/>
                </a:lnTo>
                <a:lnTo>
                  <a:pt x="82229" y="75295"/>
                </a:lnTo>
                <a:lnTo>
                  <a:pt x="82661" y="75132"/>
                </a:lnTo>
                <a:lnTo>
                  <a:pt x="83201" y="75050"/>
                </a:lnTo>
                <a:lnTo>
                  <a:pt x="83632" y="74969"/>
                </a:lnTo>
                <a:lnTo>
                  <a:pt x="84172" y="74887"/>
                </a:lnTo>
                <a:lnTo>
                  <a:pt x="84604" y="74806"/>
                </a:lnTo>
                <a:lnTo>
                  <a:pt x="85143" y="74724"/>
                </a:lnTo>
                <a:lnTo>
                  <a:pt x="85574" y="74561"/>
                </a:lnTo>
                <a:lnTo>
                  <a:pt x="86114" y="74479"/>
                </a:lnTo>
                <a:lnTo>
                  <a:pt x="86546" y="74398"/>
                </a:lnTo>
                <a:lnTo>
                  <a:pt x="87086" y="74235"/>
                </a:lnTo>
                <a:lnTo>
                  <a:pt x="87517" y="74153"/>
                </a:lnTo>
                <a:lnTo>
                  <a:pt x="87949" y="74071"/>
                </a:lnTo>
                <a:lnTo>
                  <a:pt x="88380" y="73908"/>
                </a:lnTo>
                <a:lnTo>
                  <a:pt x="88812" y="73827"/>
                </a:lnTo>
                <a:lnTo>
                  <a:pt x="89352" y="73664"/>
                </a:lnTo>
                <a:lnTo>
                  <a:pt x="89784" y="73500"/>
                </a:lnTo>
                <a:lnTo>
                  <a:pt x="90215" y="73419"/>
                </a:lnTo>
                <a:lnTo>
                  <a:pt x="90646" y="73256"/>
                </a:lnTo>
                <a:lnTo>
                  <a:pt x="91078" y="73174"/>
                </a:lnTo>
                <a:lnTo>
                  <a:pt x="91510" y="73011"/>
                </a:lnTo>
                <a:lnTo>
                  <a:pt x="91942" y="72847"/>
                </a:lnTo>
                <a:lnTo>
                  <a:pt x="92373" y="72685"/>
                </a:lnTo>
                <a:lnTo>
                  <a:pt x="92805" y="72603"/>
                </a:lnTo>
                <a:lnTo>
                  <a:pt x="93129" y="72440"/>
                </a:lnTo>
                <a:lnTo>
                  <a:pt x="93560" y="72276"/>
                </a:lnTo>
                <a:lnTo>
                  <a:pt x="93992" y="72114"/>
                </a:lnTo>
                <a:lnTo>
                  <a:pt x="94424" y="71951"/>
                </a:lnTo>
                <a:lnTo>
                  <a:pt x="94748" y="71787"/>
                </a:lnTo>
                <a:lnTo>
                  <a:pt x="95179" y="71705"/>
                </a:lnTo>
                <a:lnTo>
                  <a:pt x="95611" y="71542"/>
                </a:lnTo>
                <a:lnTo>
                  <a:pt x="95935" y="71380"/>
                </a:lnTo>
                <a:lnTo>
                  <a:pt x="96366" y="71216"/>
                </a:lnTo>
                <a:lnTo>
                  <a:pt x="96797" y="71053"/>
                </a:lnTo>
                <a:lnTo>
                  <a:pt x="97122" y="70890"/>
                </a:lnTo>
                <a:lnTo>
                  <a:pt x="97553" y="70727"/>
                </a:lnTo>
                <a:lnTo>
                  <a:pt x="97877" y="70563"/>
                </a:lnTo>
                <a:lnTo>
                  <a:pt x="98201" y="70319"/>
                </a:lnTo>
                <a:lnTo>
                  <a:pt x="98632" y="70156"/>
                </a:lnTo>
                <a:lnTo>
                  <a:pt x="98956" y="69992"/>
                </a:lnTo>
                <a:lnTo>
                  <a:pt x="99388" y="69829"/>
                </a:lnTo>
                <a:lnTo>
                  <a:pt x="99711" y="69666"/>
                </a:lnTo>
                <a:lnTo>
                  <a:pt x="100035" y="69503"/>
                </a:lnTo>
                <a:lnTo>
                  <a:pt x="100359" y="69340"/>
                </a:lnTo>
                <a:lnTo>
                  <a:pt x="100790" y="69095"/>
                </a:lnTo>
                <a:lnTo>
                  <a:pt x="101114" y="68932"/>
                </a:lnTo>
                <a:lnTo>
                  <a:pt x="101438" y="68769"/>
                </a:lnTo>
                <a:lnTo>
                  <a:pt x="101762" y="68606"/>
                </a:lnTo>
                <a:lnTo>
                  <a:pt x="102086" y="68361"/>
                </a:lnTo>
                <a:lnTo>
                  <a:pt x="102409" y="68198"/>
                </a:lnTo>
                <a:lnTo>
                  <a:pt x="102733" y="67953"/>
                </a:lnTo>
                <a:lnTo>
                  <a:pt x="103057" y="67790"/>
                </a:lnTo>
                <a:lnTo>
                  <a:pt x="103380" y="67627"/>
                </a:lnTo>
                <a:lnTo>
                  <a:pt x="103704" y="67382"/>
                </a:lnTo>
                <a:lnTo>
                  <a:pt x="104028" y="67219"/>
                </a:lnTo>
                <a:lnTo>
                  <a:pt x="104352" y="66974"/>
                </a:lnTo>
                <a:lnTo>
                  <a:pt x="104675" y="66811"/>
                </a:lnTo>
                <a:lnTo>
                  <a:pt x="104999" y="66566"/>
                </a:lnTo>
                <a:lnTo>
                  <a:pt x="105215" y="66403"/>
                </a:lnTo>
                <a:lnTo>
                  <a:pt x="105539" y="66158"/>
                </a:lnTo>
                <a:lnTo>
                  <a:pt x="105862" y="65995"/>
                </a:lnTo>
                <a:lnTo>
                  <a:pt x="106186" y="65751"/>
                </a:lnTo>
                <a:lnTo>
                  <a:pt x="106402" y="65506"/>
                </a:lnTo>
                <a:lnTo>
                  <a:pt x="106726" y="65342"/>
                </a:lnTo>
                <a:lnTo>
                  <a:pt x="106941" y="65098"/>
                </a:lnTo>
                <a:lnTo>
                  <a:pt x="107265" y="64853"/>
                </a:lnTo>
                <a:lnTo>
                  <a:pt x="107589" y="64690"/>
                </a:lnTo>
                <a:lnTo>
                  <a:pt x="107805" y="64445"/>
                </a:lnTo>
                <a:lnTo>
                  <a:pt x="108129" y="64200"/>
                </a:lnTo>
                <a:lnTo>
                  <a:pt x="108345" y="63956"/>
                </a:lnTo>
                <a:lnTo>
                  <a:pt x="108560" y="63793"/>
                </a:lnTo>
                <a:lnTo>
                  <a:pt x="108884" y="63548"/>
                </a:lnTo>
                <a:lnTo>
                  <a:pt x="109100" y="63303"/>
                </a:lnTo>
                <a:lnTo>
                  <a:pt x="109424" y="63058"/>
                </a:lnTo>
                <a:lnTo>
                  <a:pt x="109639" y="62814"/>
                </a:lnTo>
                <a:lnTo>
                  <a:pt x="109855" y="62569"/>
                </a:lnTo>
                <a:lnTo>
                  <a:pt x="110071" y="62324"/>
                </a:lnTo>
                <a:lnTo>
                  <a:pt x="110395" y="62161"/>
                </a:lnTo>
                <a:lnTo>
                  <a:pt x="110611" y="61916"/>
                </a:lnTo>
                <a:lnTo>
                  <a:pt x="110826" y="61672"/>
                </a:lnTo>
                <a:lnTo>
                  <a:pt x="111043" y="61427"/>
                </a:lnTo>
                <a:lnTo>
                  <a:pt x="111258" y="61182"/>
                </a:lnTo>
                <a:lnTo>
                  <a:pt x="111474" y="60937"/>
                </a:lnTo>
                <a:lnTo>
                  <a:pt x="111690" y="60693"/>
                </a:lnTo>
                <a:lnTo>
                  <a:pt x="111905" y="60448"/>
                </a:lnTo>
                <a:lnTo>
                  <a:pt x="112122" y="60203"/>
                </a:lnTo>
                <a:lnTo>
                  <a:pt x="112337" y="59959"/>
                </a:lnTo>
                <a:lnTo>
                  <a:pt x="112553" y="59632"/>
                </a:lnTo>
                <a:lnTo>
                  <a:pt x="112769" y="59388"/>
                </a:lnTo>
                <a:lnTo>
                  <a:pt x="112985" y="59143"/>
                </a:lnTo>
                <a:lnTo>
                  <a:pt x="113201" y="58898"/>
                </a:lnTo>
                <a:lnTo>
                  <a:pt x="113417" y="58653"/>
                </a:lnTo>
                <a:lnTo>
                  <a:pt x="113524" y="58409"/>
                </a:lnTo>
                <a:lnTo>
                  <a:pt x="113740" y="58164"/>
                </a:lnTo>
                <a:lnTo>
                  <a:pt x="113956" y="57837"/>
                </a:lnTo>
                <a:lnTo>
                  <a:pt x="114172" y="57593"/>
                </a:lnTo>
                <a:lnTo>
                  <a:pt x="114280" y="57348"/>
                </a:lnTo>
                <a:lnTo>
                  <a:pt x="114496" y="57104"/>
                </a:lnTo>
                <a:lnTo>
                  <a:pt x="114711" y="56777"/>
                </a:lnTo>
                <a:lnTo>
                  <a:pt x="114819" y="56532"/>
                </a:lnTo>
                <a:lnTo>
                  <a:pt x="115035" y="56287"/>
                </a:lnTo>
                <a:lnTo>
                  <a:pt x="115143" y="56043"/>
                </a:lnTo>
                <a:lnTo>
                  <a:pt x="115359" y="55716"/>
                </a:lnTo>
                <a:lnTo>
                  <a:pt x="115467" y="55472"/>
                </a:lnTo>
                <a:lnTo>
                  <a:pt x="115683" y="55227"/>
                </a:lnTo>
                <a:lnTo>
                  <a:pt x="115790" y="54901"/>
                </a:lnTo>
                <a:lnTo>
                  <a:pt x="116006" y="54656"/>
                </a:lnTo>
                <a:lnTo>
                  <a:pt x="116115" y="54330"/>
                </a:lnTo>
                <a:lnTo>
                  <a:pt x="116222" y="54085"/>
                </a:lnTo>
                <a:lnTo>
                  <a:pt x="116438" y="53759"/>
                </a:lnTo>
                <a:lnTo>
                  <a:pt x="116546" y="53514"/>
                </a:lnTo>
                <a:lnTo>
                  <a:pt x="116654" y="53188"/>
                </a:lnTo>
                <a:lnTo>
                  <a:pt x="116762" y="52943"/>
                </a:lnTo>
                <a:lnTo>
                  <a:pt x="116977" y="52617"/>
                </a:lnTo>
                <a:lnTo>
                  <a:pt x="117085" y="52372"/>
                </a:lnTo>
                <a:lnTo>
                  <a:pt x="117194" y="52046"/>
                </a:lnTo>
                <a:lnTo>
                  <a:pt x="117302" y="51801"/>
                </a:lnTo>
                <a:lnTo>
                  <a:pt x="117409" y="51475"/>
                </a:lnTo>
                <a:lnTo>
                  <a:pt x="117517" y="51230"/>
                </a:lnTo>
                <a:lnTo>
                  <a:pt x="117625" y="50904"/>
                </a:lnTo>
                <a:lnTo>
                  <a:pt x="117733" y="50659"/>
                </a:lnTo>
                <a:lnTo>
                  <a:pt x="117841" y="50333"/>
                </a:lnTo>
                <a:lnTo>
                  <a:pt x="117949" y="50088"/>
                </a:lnTo>
                <a:lnTo>
                  <a:pt x="118057" y="49761"/>
                </a:lnTo>
                <a:lnTo>
                  <a:pt x="118164" y="49435"/>
                </a:lnTo>
                <a:lnTo>
                  <a:pt x="118273" y="49190"/>
                </a:lnTo>
                <a:lnTo>
                  <a:pt x="118381" y="48864"/>
                </a:lnTo>
                <a:lnTo>
                  <a:pt x="118488" y="48619"/>
                </a:lnTo>
                <a:lnTo>
                  <a:pt x="118596" y="48293"/>
                </a:lnTo>
                <a:lnTo>
                  <a:pt x="118596" y="48048"/>
                </a:lnTo>
                <a:lnTo>
                  <a:pt x="118704" y="47722"/>
                </a:lnTo>
                <a:lnTo>
                  <a:pt x="118812" y="47396"/>
                </a:lnTo>
                <a:lnTo>
                  <a:pt x="118920" y="47151"/>
                </a:lnTo>
                <a:lnTo>
                  <a:pt x="118920" y="46825"/>
                </a:lnTo>
                <a:lnTo>
                  <a:pt x="119028" y="46580"/>
                </a:lnTo>
                <a:lnTo>
                  <a:pt x="119136" y="46254"/>
                </a:lnTo>
                <a:lnTo>
                  <a:pt x="119136" y="45927"/>
                </a:lnTo>
                <a:lnTo>
                  <a:pt x="119244" y="45683"/>
                </a:lnTo>
                <a:lnTo>
                  <a:pt x="119244" y="45356"/>
                </a:lnTo>
                <a:lnTo>
                  <a:pt x="119352" y="45112"/>
                </a:lnTo>
                <a:lnTo>
                  <a:pt x="119460" y="44785"/>
                </a:lnTo>
                <a:lnTo>
                  <a:pt x="119460" y="44459"/>
                </a:lnTo>
                <a:lnTo>
                  <a:pt x="119568" y="44214"/>
                </a:lnTo>
                <a:lnTo>
                  <a:pt x="119568" y="43888"/>
                </a:lnTo>
                <a:lnTo>
                  <a:pt x="119675" y="43643"/>
                </a:lnTo>
                <a:lnTo>
                  <a:pt x="119675" y="42990"/>
                </a:lnTo>
                <a:lnTo>
                  <a:pt x="119783" y="42746"/>
                </a:lnTo>
                <a:lnTo>
                  <a:pt x="119783" y="42093"/>
                </a:lnTo>
                <a:lnTo>
                  <a:pt x="119891" y="41848"/>
                </a:lnTo>
                <a:lnTo>
                  <a:pt x="119891" y="40951"/>
                </a:lnTo>
                <a:lnTo>
                  <a:pt x="120000" y="40625"/>
                </a:lnTo>
                <a:lnTo>
                  <a:pt x="120000" y="35812"/>
                </a:lnTo>
                <a:lnTo>
                  <a:pt x="119891" y="35485"/>
                </a:lnTo>
                <a:lnTo>
                  <a:pt x="119891" y="34588"/>
                </a:lnTo>
                <a:lnTo>
                  <a:pt x="119783" y="34343"/>
                </a:lnTo>
                <a:lnTo>
                  <a:pt x="119783" y="33691"/>
                </a:lnTo>
                <a:lnTo>
                  <a:pt x="119675" y="33364"/>
                </a:lnTo>
                <a:lnTo>
                  <a:pt x="119675" y="32793"/>
                </a:lnTo>
                <a:lnTo>
                  <a:pt x="119568" y="32467"/>
                </a:lnTo>
                <a:lnTo>
                  <a:pt x="119568" y="32222"/>
                </a:lnTo>
                <a:lnTo>
                  <a:pt x="119460" y="31896"/>
                </a:lnTo>
                <a:lnTo>
                  <a:pt x="119460" y="31570"/>
                </a:lnTo>
                <a:lnTo>
                  <a:pt x="119352" y="31325"/>
                </a:lnTo>
                <a:lnTo>
                  <a:pt x="119244" y="30999"/>
                </a:lnTo>
                <a:lnTo>
                  <a:pt x="119244" y="30754"/>
                </a:lnTo>
                <a:lnTo>
                  <a:pt x="119136" y="30428"/>
                </a:lnTo>
                <a:lnTo>
                  <a:pt x="119136" y="30101"/>
                </a:lnTo>
                <a:lnTo>
                  <a:pt x="119028" y="29856"/>
                </a:lnTo>
                <a:lnTo>
                  <a:pt x="118920" y="29530"/>
                </a:lnTo>
                <a:lnTo>
                  <a:pt x="118920" y="29285"/>
                </a:lnTo>
                <a:lnTo>
                  <a:pt x="118812" y="28959"/>
                </a:lnTo>
                <a:lnTo>
                  <a:pt x="118704" y="28633"/>
                </a:lnTo>
                <a:lnTo>
                  <a:pt x="118596" y="28388"/>
                </a:lnTo>
                <a:lnTo>
                  <a:pt x="118596" y="28062"/>
                </a:lnTo>
                <a:lnTo>
                  <a:pt x="118488" y="27817"/>
                </a:lnTo>
                <a:lnTo>
                  <a:pt x="118381" y="27491"/>
                </a:lnTo>
                <a:lnTo>
                  <a:pt x="118273" y="27246"/>
                </a:lnTo>
                <a:lnTo>
                  <a:pt x="118164" y="26920"/>
                </a:lnTo>
                <a:lnTo>
                  <a:pt x="118057" y="26593"/>
                </a:lnTo>
                <a:lnTo>
                  <a:pt x="117949" y="26349"/>
                </a:lnTo>
                <a:lnTo>
                  <a:pt x="117841" y="26022"/>
                </a:lnTo>
                <a:lnTo>
                  <a:pt x="117733" y="25778"/>
                </a:lnTo>
                <a:lnTo>
                  <a:pt x="117625" y="25451"/>
                </a:lnTo>
                <a:lnTo>
                  <a:pt x="117517" y="25207"/>
                </a:lnTo>
                <a:lnTo>
                  <a:pt x="117409" y="24880"/>
                </a:lnTo>
                <a:lnTo>
                  <a:pt x="117302" y="24636"/>
                </a:lnTo>
                <a:lnTo>
                  <a:pt x="117194" y="24309"/>
                </a:lnTo>
                <a:lnTo>
                  <a:pt x="117085" y="24065"/>
                </a:lnTo>
                <a:lnTo>
                  <a:pt x="116977" y="23738"/>
                </a:lnTo>
                <a:lnTo>
                  <a:pt x="116762" y="23494"/>
                </a:lnTo>
                <a:lnTo>
                  <a:pt x="116654" y="23167"/>
                </a:lnTo>
                <a:lnTo>
                  <a:pt x="116546" y="22923"/>
                </a:lnTo>
                <a:lnTo>
                  <a:pt x="116438" y="22596"/>
                </a:lnTo>
                <a:lnTo>
                  <a:pt x="116222" y="22352"/>
                </a:lnTo>
                <a:lnTo>
                  <a:pt x="116115" y="22107"/>
                </a:lnTo>
                <a:lnTo>
                  <a:pt x="116006" y="21780"/>
                </a:lnTo>
                <a:lnTo>
                  <a:pt x="115790" y="21536"/>
                </a:lnTo>
                <a:lnTo>
                  <a:pt x="115683" y="21209"/>
                </a:lnTo>
                <a:lnTo>
                  <a:pt x="115467" y="20965"/>
                </a:lnTo>
                <a:lnTo>
                  <a:pt x="115359" y="20720"/>
                </a:lnTo>
                <a:lnTo>
                  <a:pt x="115143" y="20475"/>
                </a:lnTo>
                <a:lnTo>
                  <a:pt x="115035" y="20149"/>
                </a:lnTo>
                <a:lnTo>
                  <a:pt x="114819" y="19904"/>
                </a:lnTo>
                <a:lnTo>
                  <a:pt x="114711" y="19659"/>
                </a:lnTo>
                <a:lnTo>
                  <a:pt x="114496" y="19333"/>
                </a:lnTo>
                <a:lnTo>
                  <a:pt x="114280" y="19088"/>
                </a:lnTo>
                <a:lnTo>
                  <a:pt x="114172" y="18844"/>
                </a:lnTo>
                <a:lnTo>
                  <a:pt x="113956" y="18599"/>
                </a:lnTo>
                <a:lnTo>
                  <a:pt x="113740" y="18354"/>
                </a:lnTo>
                <a:lnTo>
                  <a:pt x="113524" y="18109"/>
                </a:lnTo>
                <a:lnTo>
                  <a:pt x="113417" y="17783"/>
                </a:lnTo>
                <a:lnTo>
                  <a:pt x="113201" y="17538"/>
                </a:lnTo>
                <a:lnTo>
                  <a:pt x="112985" y="17294"/>
                </a:lnTo>
                <a:lnTo>
                  <a:pt x="112769" y="17049"/>
                </a:lnTo>
                <a:lnTo>
                  <a:pt x="112553" y="16804"/>
                </a:lnTo>
                <a:lnTo>
                  <a:pt x="112337" y="16560"/>
                </a:lnTo>
                <a:lnTo>
                  <a:pt x="112122" y="16315"/>
                </a:lnTo>
                <a:lnTo>
                  <a:pt x="111905" y="16070"/>
                </a:lnTo>
                <a:lnTo>
                  <a:pt x="111690" y="15825"/>
                </a:lnTo>
                <a:lnTo>
                  <a:pt x="111474" y="15580"/>
                </a:lnTo>
                <a:lnTo>
                  <a:pt x="111258" y="15336"/>
                </a:lnTo>
                <a:lnTo>
                  <a:pt x="111043" y="15091"/>
                </a:lnTo>
                <a:lnTo>
                  <a:pt x="110826" y="14847"/>
                </a:lnTo>
                <a:lnTo>
                  <a:pt x="110611" y="14601"/>
                </a:lnTo>
                <a:lnTo>
                  <a:pt x="110395" y="14357"/>
                </a:lnTo>
                <a:lnTo>
                  <a:pt x="110071" y="14112"/>
                </a:lnTo>
                <a:lnTo>
                  <a:pt x="109855" y="13867"/>
                </a:lnTo>
                <a:lnTo>
                  <a:pt x="109639" y="13623"/>
                </a:lnTo>
                <a:lnTo>
                  <a:pt x="109424" y="13459"/>
                </a:lnTo>
                <a:lnTo>
                  <a:pt x="109100" y="13215"/>
                </a:lnTo>
                <a:lnTo>
                  <a:pt x="108884" y="12970"/>
                </a:lnTo>
                <a:lnTo>
                  <a:pt x="108560" y="12725"/>
                </a:lnTo>
                <a:lnTo>
                  <a:pt x="108345" y="12481"/>
                </a:lnTo>
                <a:lnTo>
                  <a:pt x="108129" y="12317"/>
                </a:lnTo>
                <a:lnTo>
                  <a:pt x="107805" y="12073"/>
                </a:lnTo>
                <a:lnTo>
                  <a:pt x="107589" y="11828"/>
                </a:lnTo>
                <a:lnTo>
                  <a:pt x="107265" y="11583"/>
                </a:lnTo>
                <a:lnTo>
                  <a:pt x="106941" y="11420"/>
                </a:lnTo>
                <a:lnTo>
                  <a:pt x="106726" y="11175"/>
                </a:lnTo>
                <a:lnTo>
                  <a:pt x="105862" y="10523"/>
                </a:lnTo>
                <a:lnTo>
                  <a:pt x="105539" y="10360"/>
                </a:lnTo>
                <a:lnTo>
                  <a:pt x="105215" y="10115"/>
                </a:lnTo>
                <a:lnTo>
                  <a:pt x="104999" y="9870"/>
                </a:lnTo>
                <a:lnTo>
                  <a:pt x="104675" y="9707"/>
                </a:lnTo>
                <a:lnTo>
                  <a:pt x="104352" y="9462"/>
                </a:lnTo>
                <a:lnTo>
                  <a:pt x="104028" y="9299"/>
                </a:lnTo>
                <a:lnTo>
                  <a:pt x="103704" y="9054"/>
                </a:lnTo>
                <a:lnTo>
                  <a:pt x="103380" y="8891"/>
                </a:lnTo>
                <a:lnTo>
                  <a:pt x="103057" y="8728"/>
                </a:lnTo>
                <a:lnTo>
                  <a:pt x="102733" y="8483"/>
                </a:lnTo>
                <a:lnTo>
                  <a:pt x="102409" y="8320"/>
                </a:lnTo>
                <a:lnTo>
                  <a:pt x="102086" y="8157"/>
                </a:lnTo>
                <a:lnTo>
                  <a:pt x="101762" y="7912"/>
                </a:lnTo>
                <a:lnTo>
                  <a:pt x="101438" y="7749"/>
                </a:lnTo>
                <a:lnTo>
                  <a:pt x="101114" y="7586"/>
                </a:lnTo>
                <a:lnTo>
                  <a:pt x="100790" y="7341"/>
                </a:lnTo>
                <a:lnTo>
                  <a:pt x="100359" y="7178"/>
                </a:lnTo>
                <a:lnTo>
                  <a:pt x="100035" y="7015"/>
                </a:lnTo>
                <a:lnTo>
                  <a:pt x="99711" y="6852"/>
                </a:lnTo>
                <a:lnTo>
                  <a:pt x="99388" y="6689"/>
                </a:lnTo>
                <a:lnTo>
                  <a:pt x="98956" y="6444"/>
                </a:lnTo>
                <a:lnTo>
                  <a:pt x="98632" y="6281"/>
                </a:lnTo>
                <a:lnTo>
                  <a:pt x="98201" y="6118"/>
                </a:lnTo>
                <a:lnTo>
                  <a:pt x="97877" y="5954"/>
                </a:lnTo>
                <a:lnTo>
                  <a:pt x="97553" y="5791"/>
                </a:lnTo>
                <a:lnTo>
                  <a:pt x="97122" y="5628"/>
                </a:lnTo>
                <a:lnTo>
                  <a:pt x="96797" y="5465"/>
                </a:lnTo>
                <a:lnTo>
                  <a:pt x="96366" y="5302"/>
                </a:lnTo>
                <a:lnTo>
                  <a:pt x="95935" y="5139"/>
                </a:lnTo>
                <a:lnTo>
                  <a:pt x="95611" y="4975"/>
                </a:lnTo>
                <a:lnTo>
                  <a:pt x="95179" y="4812"/>
                </a:lnTo>
                <a:lnTo>
                  <a:pt x="94748" y="4649"/>
                </a:lnTo>
                <a:lnTo>
                  <a:pt x="94424" y="4486"/>
                </a:lnTo>
                <a:lnTo>
                  <a:pt x="93992" y="4404"/>
                </a:lnTo>
                <a:lnTo>
                  <a:pt x="93560" y="4241"/>
                </a:lnTo>
                <a:lnTo>
                  <a:pt x="93129" y="4078"/>
                </a:lnTo>
                <a:lnTo>
                  <a:pt x="92805" y="3915"/>
                </a:lnTo>
                <a:lnTo>
                  <a:pt x="92373" y="3752"/>
                </a:lnTo>
                <a:lnTo>
                  <a:pt x="91942" y="3670"/>
                </a:lnTo>
                <a:lnTo>
                  <a:pt x="91510" y="3507"/>
                </a:lnTo>
                <a:lnTo>
                  <a:pt x="91078" y="3344"/>
                </a:lnTo>
                <a:lnTo>
                  <a:pt x="90646" y="3262"/>
                </a:lnTo>
                <a:lnTo>
                  <a:pt x="90215" y="3099"/>
                </a:lnTo>
                <a:lnTo>
                  <a:pt x="89784" y="2936"/>
                </a:lnTo>
                <a:lnTo>
                  <a:pt x="89352" y="2855"/>
                </a:lnTo>
                <a:lnTo>
                  <a:pt x="88812" y="2691"/>
                </a:lnTo>
                <a:lnTo>
                  <a:pt x="88380" y="2610"/>
                </a:lnTo>
                <a:lnTo>
                  <a:pt x="87949" y="2447"/>
                </a:lnTo>
                <a:lnTo>
                  <a:pt x="87517" y="2365"/>
                </a:lnTo>
                <a:lnTo>
                  <a:pt x="87086" y="2202"/>
                </a:lnTo>
                <a:lnTo>
                  <a:pt x="86546" y="2120"/>
                </a:lnTo>
                <a:lnTo>
                  <a:pt x="86114" y="2039"/>
                </a:lnTo>
                <a:lnTo>
                  <a:pt x="85574" y="1875"/>
                </a:lnTo>
                <a:lnTo>
                  <a:pt x="85143" y="1794"/>
                </a:lnTo>
                <a:lnTo>
                  <a:pt x="84604" y="1713"/>
                </a:lnTo>
                <a:lnTo>
                  <a:pt x="84172" y="1631"/>
                </a:lnTo>
                <a:lnTo>
                  <a:pt x="83632" y="1549"/>
                </a:lnTo>
                <a:lnTo>
                  <a:pt x="83201" y="1386"/>
                </a:lnTo>
                <a:lnTo>
                  <a:pt x="82661" y="1304"/>
                </a:lnTo>
                <a:lnTo>
                  <a:pt x="82229" y="1223"/>
                </a:lnTo>
                <a:lnTo>
                  <a:pt x="81690" y="1142"/>
                </a:lnTo>
                <a:lnTo>
                  <a:pt x="81150" y="1060"/>
                </a:lnTo>
                <a:lnTo>
                  <a:pt x="80611" y="978"/>
                </a:lnTo>
                <a:lnTo>
                  <a:pt x="80179" y="896"/>
                </a:lnTo>
                <a:lnTo>
                  <a:pt x="79640" y="815"/>
                </a:lnTo>
                <a:lnTo>
                  <a:pt x="79100" y="815"/>
                </a:lnTo>
                <a:lnTo>
                  <a:pt x="78561" y="733"/>
                </a:lnTo>
                <a:lnTo>
                  <a:pt x="78021" y="652"/>
                </a:lnTo>
                <a:lnTo>
                  <a:pt x="77481" y="571"/>
                </a:lnTo>
                <a:lnTo>
                  <a:pt x="76942" y="571"/>
                </a:lnTo>
                <a:lnTo>
                  <a:pt x="76402" y="489"/>
                </a:lnTo>
                <a:lnTo>
                  <a:pt x="75863" y="407"/>
                </a:lnTo>
                <a:lnTo>
                  <a:pt x="75323" y="407"/>
                </a:lnTo>
                <a:lnTo>
                  <a:pt x="74783" y="325"/>
                </a:lnTo>
                <a:lnTo>
                  <a:pt x="74244" y="325"/>
                </a:lnTo>
                <a:lnTo>
                  <a:pt x="73731" y="248"/>
                </a:lnTo>
                <a:lnTo>
                  <a:pt x="40905" y="248"/>
                </a:lnTo>
                <a:lnTo>
                  <a:pt x="41438" y="20312"/>
                </a:lnTo>
                <a:lnTo>
                  <a:pt x="59352" y="20312"/>
                </a:lnTo>
                <a:lnTo>
                  <a:pt x="59568" y="20394"/>
                </a:lnTo>
                <a:lnTo>
                  <a:pt x="60970" y="20394"/>
                </a:lnTo>
                <a:lnTo>
                  <a:pt x="61294" y="20475"/>
                </a:lnTo>
                <a:lnTo>
                  <a:pt x="62481" y="20475"/>
                </a:lnTo>
                <a:lnTo>
                  <a:pt x="62697" y="20557"/>
                </a:lnTo>
                <a:lnTo>
                  <a:pt x="63668" y="20557"/>
                </a:lnTo>
                <a:lnTo>
                  <a:pt x="63884" y="20638"/>
                </a:lnTo>
                <a:lnTo>
                  <a:pt x="64532" y="20638"/>
                </a:lnTo>
                <a:lnTo>
                  <a:pt x="64855" y="20720"/>
                </a:lnTo>
                <a:lnTo>
                  <a:pt x="65287" y="20720"/>
                </a:lnTo>
                <a:lnTo>
                  <a:pt x="65503" y="20801"/>
                </a:lnTo>
                <a:lnTo>
                  <a:pt x="66258" y="20801"/>
                </a:lnTo>
                <a:lnTo>
                  <a:pt x="66474" y="20883"/>
                </a:lnTo>
                <a:lnTo>
                  <a:pt x="66906" y="20883"/>
                </a:lnTo>
                <a:lnTo>
                  <a:pt x="67121" y="20965"/>
                </a:lnTo>
                <a:lnTo>
                  <a:pt x="67661" y="20965"/>
                </a:lnTo>
                <a:lnTo>
                  <a:pt x="67877" y="21046"/>
                </a:lnTo>
                <a:lnTo>
                  <a:pt x="68308" y="21046"/>
                </a:lnTo>
                <a:lnTo>
                  <a:pt x="68525" y="21128"/>
                </a:lnTo>
                <a:lnTo>
                  <a:pt x="68740" y="21128"/>
                </a:lnTo>
                <a:lnTo>
                  <a:pt x="68956" y="21209"/>
                </a:lnTo>
                <a:lnTo>
                  <a:pt x="69172" y="21209"/>
                </a:lnTo>
                <a:lnTo>
                  <a:pt x="69387" y="21291"/>
                </a:lnTo>
                <a:lnTo>
                  <a:pt x="69604" y="21291"/>
                </a:lnTo>
                <a:lnTo>
                  <a:pt x="69819" y="21372"/>
                </a:lnTo>
                <a:lnTo>
                  <a:pt x="70035" y="21372"/>
                </a:lnTo>
                <a:lnTo>
                  <a:pt x="70251" y="21454"/>
                </a:lnTo>
                <a:lnTo>
                  <a:pt x="70467" y="21454"/>
                </a:lnTo>
                <a:lnTo>
                  <a:pt x="70683" y="21536"/>
                </a:lnTo>
                <a:lnTo>
                  <a:pt x="70898" y="21536"/>
                </a:lnTo>
                <a:lnTo>
                  <a:pt x="71114" y="21617"/>
                </a:lnTo>
                <a:lnTo>
                  <a:pt x="71330" y="21617"/>
                </a:lnTo>
                <a:lnTo>
                  <a:pt x="71546" y="21699"/>
                </a:lnTo>
                <a:lnTo>
                  <a:pt x="71762" y="21780"/>
                </a:lnTo>
                <a:lnTo>
                  <a:pt x="71978" y="21780"/>
                </a:lnTo>
                <a:lnTo>
                  <a:pt x="72193" y="21862"/>
                </a:lnTo>
                <a:lnTo>
                  <a:pt x="72409" y="21862"/>
                </a:lnTo>
                <a:lnTo>
                  <a:pt x="72625" y="21943"/>
                </a:lnTo>
                <a:lnTo>
                  <a:pt x="72733" y="22025"/>
                </a:lnTo>
                <a:lnTo>
                  <a:pt x="72949" y="22107"/>
                </a:lnTo>
                <a:lnTo>
                  <a:pt x="73165" y="22107"/>
                </a:lnTo>
                <a:lnTo>
                  <a:pt x="73381" y="22188"/>
                </a:lnTo>
                <a:lnTo>
                  <a:pt x="73596" y="22270"/>
                </a:lnTo>
                <a:lnTo>
                  <a:pt x="73812" y="22270"/>
                </a:lnTo>
                <a:lnTo>
                  <a:pt x="73920" y="22352"/>
                </a:lnTo>
                <a:lnTo>
                  <a:pt x="74136" y="22433"/>
                </a:lnTo>
                <a:lnTo>
                  <a:pt x="74351" y="22514"/>
                </a:lnTo>
                <a:lnTo>
                  <a:pt x="74568" y="22514"/>
                </a:lnTo>
                <a:lnTo>
                  <a:pt x="74783" y="22596"/>
                </a:lnTo>
                <a:lnTo>
                  <a:pt x="74891" y="22678"/>
                </a:lnTo>
                <a:lnTo>
                  <a:pt x="75107" y="22759"/>
                </a:lnTo>
                <a:lnTo>
                  <a:pt x="75323" y="22841"/>
                </a:lnTo>
                <a:lnTo>
                  <a:pt x="75539" y="22923"/>
                </a:lnTo>
                <a:lnTo>
                  <a:pt x="75647" y="22923"/>
                </a:lnTo>
                <a:lnTo>
                  <a:pt x="75863" y="23004"/>
                </a:lnTo>
                <a:lnTo>
                  <a:pt x="76078" y="23085"/>
                </a:lnTo>
                <a:lnTo>
                  <a:pt x="76186" y="23167"/>
                </a:lnTo>
                <a:lnTo>
                  <a:pt x="76402" y="23249"/>
                </a:lnTo>
                <a:lnTo>
                  <a:pt x="76618" y="23330"/>
                </a:lnTo>
                <a:lnTo>
                  <a:pt x="76726" y="23412"/>
                </a:lnTo>
                <a:lnTo>
                  <a:pt x="76942" y="23494"/>
                </a:lnTo>
                <a:lnTo>
                  <a:pt x="77050" y="23575"/>
                </a:lnTo>
                <a:lnTo>
                  <a:pt x="77265" y="23656"/>
                </a:lnTo>
                <a:lnTo>
                  <a:pt x="77481" y="23738"/>
                </a:lnTo>
                <a:lnTo>
                  <a:pt x="77589" y="23820"/>
                </a:lnTo>
                <a:lnTo>
                  <a:pt x="77805" y="23901"/>
                </a:lnTo>
                <a:lnTo>
                  <a:pt x="77913" y="23983"/>
                </a:lnTo>
                <a:lnTo>
                  <a:pt x="78129" y="24065"/>
                </a:lnTo>
                <a:lnTo>
                  <a:pt x="78344" y="24146"/>
                </a:lnTo>
                <a:lnTo>
                  <a:pt x="78453" y="24228"/>
                </a:lnTo>
                <a:lnTo>
                  <a:pt x="78668" y="24309"/>
                </a:lnTo>
                <a:lnTo>
                  <a:pt x="78776" y="24391"/>
                </a:lnTo>
                <a:lnTo>
                  <a:pt x="78992" y="24554"/>
                </a:lnTo>
                <a:lnTo>
                  <a:pt x="79100" y="24636"/>
                </a:lnTo>
                <a:lnTo>
                  <a:pt x="79208" y="24717"/>
                </a:lnTo>
                <a:lnTo>
                  <a:pt x="79423" y="24799"/>
                </a:lnTo>
                <a:lnTo>
                  <a:pt x="79532" y="24880"/>
                </a:lnTo>
                <a:lnTo>
                  <a:pt x="79748" y="25044"/>
                </a:lnTo>
                <a:lnTo>
                  <a:pt x="79855" y="25125"/>
                </a:lnTo>
                <a:lnTo>
                  <a:pt x="80071" y="25207"/>
                </a:lnTo>
                <a:lnTo>
                  <a:pt x="80179" y="25370"/>
                </a:lnTo>
                <a:lnTo>
                  <a:pt x="80287" y="25451"/>
                </a:lnTo>
                <a:lnTo>
                  <a:pt x="80503" y="25533"/>
                </a:lnTo>
                <a:lnTo>
                  <a:pt x="80611" y="25615"/>
                </a:lnTo>
                <a:lnTo>
                  <a:pt x="80719" y="25778"/>
                </a:lnTo>
                <a:lnTo>
                  <a:pt x="80934" y="25859"/>
                </a:lnTo>
                <a:lnTo>
                  <a:pt x="81042" y="26022"/>
                </a:lnTo>
                <a:lnTo>
                  <a:pt x="81150" y="26104"/>
                </a:lnTo>
                <a:lnTo>
                  <a:pt x="81258" y="26186"/>
                </a:lnTo>
                <a:lnTo>
                  <a:pt x="81474" y="26349"/>
                </a:lnTo>
                <a:lnTo>
                  <a:pt x="81582" y="26430"/>
                </a:lnTo>
                <a:lnTo>
                  <a:pt x="81690" y="26593"/>
                </a:lnTo>
                <a:lnTo>
                  <a:pt x="81798" y="26675"/>
                </a:lnTo>
                <a:lnTo>
                  <a:pt x="82014" y="26838"/>
                </a:lnTo>
                <a:lnTo>
                  <a:pt x="82121" y="26920"/>
                </a:lnTo>
                <a:lnTo>
                  <a:pt x="82229" y="27083"/>
                </a:lnTo>
                <a:lnTo>
                  <a:pt x="82337" y="27246"/>
                </a:lnTo>
                <a:lnTo>
                  <a:pt x="82446" y="27328"/>
                </a:lnTo>
                <a:lnTo>
                  <a:pt x="82553" y="27491"/>
                </a:lnTo>
                <a:lnTo>
                  <a:pt x="82769" y="27572"/>
                </a:lnTo>
                <a:lnTo>
                  <a:pt x="82877" y="27735"/>
                </a:lnTo>
                <a:lnTo>
                  <a:pt x="82985" y="27899"/>
                </a:lnTo>
                <a:lnTo>
                  <a:pt x="83093" y="27980"/>
                </a:lnTo>
                <a:lnTo>
                  <a:pt x="83201" y="28143"/>
                </a:lnTo>
                <a:lnTo>
                  <a:pt x="83308" y="28306"/>
                </a:lnTo>
                <a:lnTo>
                  <a:pt x="83416" y="28388"/>
                </a:lnTo>
                <a:lnTo>
                  <a:pt x="83525" y="28552"/>
                </a:lnTo>
                <a:lnTo>
                  <a:pt x="83632" y="28714"/>
                </a:lnTo>
                <a:lnTo>
                  <a:pt x="83740" y="28877"/>
                </a:lnTo>
                <a:lnTo>
                  <a:pt x="83848" y="28959"/>
                </a:lnTo>
                <a:lnTo>
                  <a:pt x="83956" y="29123"/>
                </a:lnTo>
                <a:lnTo>
                  <a:pt x="84064" y="29285"/>
                </a:lnTo>
                <a:lnTo>
                  <a:pt x="84172" y="29448"/>
                </a:lnTo>
                <a:lnTo>
                  <a:pt x="84280" y="29612"/>
                </a:lnTo>
                <a:lnTo>
                  <a:pt x="84388" y="29775"/>
                </a:lnTo>
                <a:lnTo>
                  <a:pt x="84495" y="29938"/>
                </a:lnTo>
                <a:lnTo>
                  <a:pt x="84495" y="30101"/>
                </a:lnTo>
                <a:lnTo>
                  <a:pt x="84604" y="30265"/>
                </a:lnTo>
                <a:lnTo>
                  <a:pt x="84712" y="30428"/>
                </a:lnTo>
                <a:lnTo>
                  <a:pt x="84819" y="30591"/>
                </a:lnTo>
                <a:lnTo>
                  <a:pt x="84927" y="30754"/>
                </a:lnTo>
                <a:lnTo>
                  <a:pt x="84927" y="30917"/>
                </a:lnTo>
                <a:lnTo>
                  <a:pt x="85035" y="31080"/>
                </a:lnTo>
                <a:lnTo>
                  <a:pt x="85143" y="31243"/>
                </a:lnTo>
                <a:lnTo>
                  <a:pt x="85251" y="31407"/>
                </a:lnTo>
                <a:lnTo>
                  <a:pt x="85251" y="31570"/>
                </a:lnTo>
                <a:lnTo>
                  <a:pt x="85359" y="31733"/>
                </a:lnTo>
                <a:lnTo>
                  <a:pt x="85467" y="31896"/>
                </a:lnTo>
                <a:lnTo>
                  <a:pt x="85467" y="32141"/>
                </a:lnTo>
                <a:lnTo>
                  <a:pt x="85574" y="32304"/>
                </a:lnTo>
                <a:lnTo>
                  <a:pt x="85574" y="32467"/>
                </a:lnTo>
                <a:lnTo>
                  <a:pt x="85683" y="32630"/>
                </a:lnTo>
                <a:lnTo>
                  <a:pt x="85683" y="32875"/>
                </a:lnTo>
                <a:lnTo>
                  <a:pt x="85791" y="33038"/>
                </a:lnTo>
                <a:lnTo>
                  <a:pt x="85791" y="33283"/>
                </a:lnTo>
                <a:lnTo>
                  <a:pt x="85899" y="33446"/>
                </a:lnTo>
                <a:lnTo>
                  <a:pt x="85899" y="33609"/>
                </a:lnTo>
                <a:lnTo>
                  <a:pt x="86006" y="33854"/>
                </a:lnTo>
                <a:lnTo>
                  <a:pt x="86006" y="34262"/>
                </a:lnTo>
                <a:lnTo>
                  <a:pt x="86114" y="34425"/>
                </a:lnTo>
                <a:lnTo>
                  <a:pt x="86114" y="34833"/>
                </a:lnTo>
                <a:lnTo>
                  <a:pt x="86222" y="35077"/>
                </a:lnTo>
                <a:lnTo>
                  <a:pt x="86222" y="35730"/>
                </a:lnTo>
                <a:lnTo>
                  <a:pt x="86330" y="35893"/>
                </a:lnTo>
                <a:lnTo>
                  <a:pt x="86330" y="37035"/>
                </a:lnTo>
                <a:lnTo>
                  <a:pt x="86438" y="37280"/>
                </a:lnTo>
                <a:lnTo>
                  <a:pt x="86438" y="39156"/>
                </a:lnTo>
                <a:lnTo>
                  <a:pt x="86330" y="39320"/>
                </a:lnTo>
                <a:lnTo>
                  <a:pt x="86330" y="40462"/>
                </a:lnTo>
                <a:lnTo>
                  <a:pt x="86222" y="40706"/>
                </a:lnTo>
                <a:lnTo>
                  <a:pt x="86222" y="41359"/>
                </a:lnTo>
                <a:lnTo>
                  <a:pt x="86114" y="41522"/>
                </a:lnTo>
                <a:lnTo>
                  <a:pt x="86114" y="41930"/>
                </a:lnTo>
                <a:lnTo>
                  <a:pt x="86006" y="42175"/>
                </a:lnTo>
                <a:lnTo>
                  <a:pt x="86006" y="42582"/>
                </a:lnTo>
                <a:lnTo>
                  <a:pt x="85899" y="42746"/>
                </a:lnTo>
                <a:lnTo>
                  <a:pt x="85899" y="42990"/>
                </a:lnTo>
                <a:lnTo>
                  <a:pt x="85791" y="43153"/>
                </a:lnTo>
                <a:lnTo>
                  <a:pt x="85791" y="43317"/>
                </a:lnTo>
                <a:lnTo>
                  <a:pt x="85683" y="43561"/>
                </a:lnTo>
                <a:lnTo>
                  <a:pt x="85683" y="43724"/>
                </a:lnTo>
                <a:lnTo>
                  <a:pt x="85574" y="43888"/>
                </a:lnTo>
                <a:lnTo>
                  <a:pt x="85574" y="44051"/>
                </a:lnTo>
                <a:lnTo>
                  <a:pt x="85467" y="44295"/>
                </a:lnTo>
                <a:lnTo>
                  <a:pt x="85467" y="44459"/>
                </a:lnTo>
                <a:lnTo>
                  <a:pt x="85359" y="44622"/>
                </a:lnTo>
                <a:lnTo>
                  <a:pt x="85251" y="44785"/>
                </a:lnTo>
                <a:lnTo>
                  <a:pt x="85251" y="44948"/>
                </a:lnTo>
                <a:lnTo>
                  <a:pt x="85143" y="45193"/>
                </a:lnTo>
                <a:lnTo>
                  <a:pt x="85035" y="45356"/>
                </a:lnTo>
                <a:lnTo>
                  <a:pt x="84927" y="45519"/>
                </a:lnTo>
                <a:lnTo>
                  <a:pt x="84927" y="45683"/>
                </a:lnTo>
                <a:lnTo>
                  <a:pt x="84819" y="45846"/>
                </a:lnTo>
                <a:lnTo>
                  <a:pt x="84712" y="46009"/>
                </a:lnTo>
                <a:lnTo>
                  <a:pt x="84604" y="46172"/>
                </a:lnTo>
                <a:lnTo>
                  <a:pt x="84495" y="46335"/>
                </a:lnTo>
                <a:lnTo>
                  <a:pt x="84495" y="46498"/>
                </a:lnTo>
                <a:lnTo>
                  <a:pt x="84388" y="46661"/>
                </a:lnTo>
                <a:lnTo>
                  <a:pt x="84280" y="46825"/>
                </a:lnTo>
                <a:lnTo>
                  <a:pt x="84172" y="46906"/>
                </a:lnTo>
                <a:lnTo>
                  <a:pt x="84064" y="47069"/>
                </a:lnTo>
                <a:lnTo>
                  <a:pt x="83956" y="47232"/>
                </a:lnTo>
                <a:lnTo>
                  <a:pt x="83848" y="47396"/>
                </a:lnTo>
                <a:lnTo>
                  <a:pt x="83740" y="47559"/>
                </a:lnTo>
                <a:lnTo>
                  <a:pt x="83632" y="47640"/>
                </a:lnTo>
                <a:lnTo>
                  <a:pt x="83525" y="47803"/>
                </a:lnTo>
                <a:lnTo>
                  <a:pt x="83416" y="47967"/>
                </a:lnTo>
                <a:lnTo>
                  <a:pt x="83308" y="48130"/>
                </a:lnTo>
                <a:lnTo>
                  <a:pt x="83201" y="48211"/>
                </a:lnTo>
                <a:lnTo>
                  <a:pt x="83093" y="48374"/>
                </a:lnTo>
                <a:lnTo>
                  <a:pt x="82985" y="48538"/>
                </a:lnTo>
                <a:lnTo>
                  <a:pt x="82877" y="48619"/>
                </a:lnTo>
                <a:lnTo>
                  <a:pt x="82769" y="48782"/>
                </a:lnTo>
                <a:lnTo>
                  <a:pt x="82553" y="48946"/>
                </a:lnTo>
                <a:lnTo>
                  <a:pt x="82446" y="49027"/>
                </a:lnTo>
                <a:lnTo>
                  <a:pt x="82337" y="49190"/>
                </a:lnTo>
                <a:lnTo>
                  <a:pt x="82229" y="49272"/>
                </a:lnTo>
                <a:lnTo>
                  <a:pt x="82121" y="49435"/>
                </a:lnTo>
                <a:lnTo>
                  <a:pt x="82014" y="49517"/>
                </a:lnTo>
                <a:lnTo>
                  <a:pt x="81798" y="49680"/>
                </a:lnTo>
                <a:lnTo>
                  <a:pt x="81690" y="49761"/>
                </a:lnTo>
                <a:lnTo>
                  <a:pt x="81582" y="49924"/>
                </a:lnTo>
                <a:lnTo>
                  <a:pt x="81474" y="50006"/>
                </a:lnTo>
                <a:lnTo>
                  <a:pt x="81258" y="50169"/>
                </a:lnTo>
                <a:lnTo>
                  <a:pt x="81150" y="50251"/>
                </a:lnTo>
                <a:lnTo>
                  <a:pt x="81042" y="50414"/>
                </a:lnTo>
                <a:lnTo>
                  <a:pt x="80934" y="50495"/>
                </a:lnTo>
                <a:lnTo>
                  <a:pt x="80719" y="50577"/>
                </a:lnTo>
                <a:lnTo>
                  <a:pt x="80611" y="50740"/>
                </a:lnTo>
                <a:lnTo>
                  <a:pt x="80503" y="50822"/>
                </a:lnTo>
                <a:lnTo>
                  <a:pt x="80287" y="50904"/>
                </a:lnTo>
                <a:lnTo>
                  <a:pt x="80179" y="51066"/>
                </a:lnTo>
                <a:lnTo>
                  <a:pt x="80071" y="51148"/>
                </a:lnTo>
                <a:lnTo>
                  <a:pt x="79855" y="51230"/>
                </a:lnTo>
                <a:lnTo>
                  <a:pt x="79748" y="51393"/>
                </a:lnTo>
                <a:lnTo>
                  <a:pt x="79532" y="51475"/>
                </a:lnTo>
                <a:lnTo>
                  <a:pt x="79423" y="51556"/>
                </a:lnTo>
                <a:lnTo>
                  <a:pt x="79208" y="51637"/>
                </a:lnTo>
                <a:lnTo>
                  <a:pt x="79100" y="51719"/>
                </a:lnTo>
                <a:lnTo>
                  <a:pt x="78992" y="51882"/>
                </a:lnTo>
                <a:lnTo>
                  <a:pt x="78776" y="51964"/>
                </a:lnTo>
                <a:lnTo>
                  <a:pt x="78668" y="52046"/>
                </a:lnTo>
                <a:lnTo>
                  <a:pt x="78453" y="52127"/>
                </a:lnTo>
                <a:lnTo>
                  <a:pt x="78344" y="52209"/>
                </a:lnTo>
                <a:lnTo>
                  <a:pt x="78129" y="52290"/>
                </a:lnTo>
                <a:lnTo>
                  <a:pt x="77913" y="52372"/>
                </a:lnTo>
                <a:lnTo>
                  <a:pt x="77805" y="52453"/>
                </a:lnTo>
                <a:lnTo>
                  <a:pt x="77589" y="52535"/>
                </a:lnTo>
                <a:lnTo>
                  <a:pt x="77481" y="52617"/>
                </a:lnTo>
                <a:lnTo>
                  <a:pt x="77265" y="52698"/>
                </a:lnTo>
                <a:lnTo>
                  <a:pt x="77050" y="52780"/>
                </a:lnTo>
                <a:lnTo>
                  <a:pt x="76942" y="52861"/>
                </a:lnTo>
                <a:lnTo>
                  <a:pt x="76726" y="52943"/>
                </a:lnTo>
                <a:lnTo>
                  <a:pt x="76618" y="53025"/>
                </a:lnTo>
                <a:lnTo>
                  <a:pt x="76402" y="53106"/>
                </a:lnTo>
                <a:lnTo>
                  <a:pt x="76186" y="53188"/>
                </a:lnTo>
                <a:lnTo>
                  <a:pt x="76078" y="53269"/>
                </a:lnTo>
                <a:lnTo>
                  <a:pt x="75863" y="53351"/>
                </a:lnTo>
                <a:lnTo>
                  <a:pt x="75647" y="53432"/>
                </a:lnTo>
                <a:lnTo>
                  <a:pt x="75539" y="53514"/>
                </a:lnTo>
                <a:lnTo>
                  <a:pt x="75323" y="53596"/>
                </a:lnTo>
                <a:lnTo>
                  <a:pt x="75107" y="53596"/>
                </a:lnTo>
                <a:lnTo>
                  <a:pt x="74891" y="53677"/>
                </a:lnTo>
                <a:lnTo>
                  <a:pt x="74783" y="53759"/>
                </a:lnTo>
                <a:lnTo>
                  <a:pt x="74568" y="53840"/>
                </a:lnTo>
                <a:lnTo>
                  <a:pt x="74351" y="53922"/>
                </a:lnTo>
                <a:lnTo>
                  <a:pt x="74136" y="53922"/>
                </a:lnTo>
                <a:lnTo>
                  <a:pt x="73920" y="54003"/>
                </a:lnTo>
                <a:lnTo>
                  <a:pt x="73812" y="54085"/>
                </a:lnTo>
                <a:lnTo>
                  <a:pt x="73596" y="54167"/>
                </a:lnTo>
                <a:lnTo>
                  <a:pt x="73381" y="54167"/>
                </a:lnTo>
                <a:lnTo>
                  <a:pt x="73165" y="54248"/>
                </a:lnTo>
                <a:lnTo>
                  <a:pt x="72949" y="54330"/>
                </a:lnTo>
                <a:lnTo>
                  <a:pt x="72733" y="54411"/>
                </a:lnTo>
                <a:lnTo>
                  <a:pt x="72625" y="54411"/>
                </a:lnTo>
                <a:lnTo>
                  <a:pt x="72409" y="54493"/>
                </a:lnTo>
                <a:lnTo>
                  <a:pt x="72193" y="54493"/>
                </a:lnTo>
                <a:lnTo>
                  <a:pt x="71978" y="54574"/>
                </a:lnTo>
                <a:lnTo>
                  <a:pt x="71762" y="54656"/>
                </a:lnTo>
                <a:lnTo>
                  <a:pt x="71546" y="54656"/>
                </a:lnTo>
                <a:lnTo>
                  <a:pt x="71330" y="54738"/>
                </a:lnTo>
                <a:lnTo>
                  <a:pt x="71114" y="54738"/>
                </a:lnTo>
                <a:lnTo>
                  <a:pt x="70898" y="54819"/>
                </a:lnTo>
                <a:lnTo>
                  <a:pt x="70683" y="54901"/>
                </a:lnTo>
                <a:lnTo>
                  <a:pt x="70467" y="54901"/>
                </a:lnTo>
                <a:lnTo>
                  <a:pt x="70251" y="54982"/>
                </a:lnTo>
                <a:lnTo>
                  <a:pt x="70035" y="54982"/>
                </a:lnTo>
                <a:lnTo>
                  <a:pt x="69819" y="55064"/>
                </a:lnTo>
                <a:lnTo>
                  <a:pt x="69604" y="55064"/>
                </a:lnTo>
                <a:lnTo>
                  <a:pt x="69387" y="55145"/>
                </a:lnTo>
                <a:lnTo>
                  <a:pt x="69172" y="55145"/>
                </a:lnTo>
                <a:lnTo>
                  <a:pt x="68956" y="55227"/>
                </a:lnTo>
                <a:lnTo>
                  <a:pt x="68525" y="55227"/>
                </a:lnTo>
                <a:lnTo>
                  <a:pt x="68308" y="55309"/>
                </a:lnTo>
                <a:lnTo>
                  <a:pt x="68093" y="55309"/>
                </a:lnTo>
                <a:lnTo>
                  <a:pt x="67877" y="55390"/>
                </a:lnTo>
                <a:lnTo>
                  <a:pt x="67338" y="55390"/>
                </a:lnTo>
                <a:lnTo>
                  <a:pt x="67121" y="55472"/>
                </a:lnTo>
                <a:lnTo>
                  <a:pt x="66690" y="55472"/>
                </a:lnTo>
                <a:lnTo>
                  <a:pt x="66474" y="55553"/>
                </a:lnTo>
                <a:lnTo>
                  <a:pt x="65719" y="55553"/>
                </a:lnTo>
                <a:lnTo>
                  <a:pt x="65503" y="55635"/>
                </a:lnTo>
                <a:lnTo>
                  <a:pt x="65071" y="55635"/>
                </a:lnTo>
                <a:lnTo>
                  <a:pt x="64855" y="55716"/>
                </a:lnTo>
                <a:lnTo>
                  <a:pt x="64100" y="55716"/>
                </a:lnTo>
                <a:lnTo>
                  <a:pt x="63884" y="55798"/>
                </a:lnTo>
                <a:lnTo>
                  <a:pt x="62913" y="55798"/>
                </a:lnTo>
                <a:lnTo>
                  <a:pt x="62697" y="55880"/>
                </a:lnTo>
                <a:lnTo>
                  <a:pt x="61726" y="55880"/>
                </a:lnTo>
                <a:lnTo>
                  <a:pt x="61510" y="55961"/>
                </a:lnTo>
                <a:lnTo>
                  <a:pt x="60000" y="55961"/>
                </a:lnTo>
                <a:lnTo>
                  <a:pt x="59783" y="56043"/>
                </a:lnTo>
                <a:lnTo>
                  <a:pt x="34855" y="56043"/>
                </a:lnTo>
                <a:lnTo>
                  <a:pt x="34855" y="20312"/>
                </a:lnTo>
                <a:lnTo>
                  <a:pt x="37553" y="20312"/>
                </a:lnTo>
                <a:lnTo>
                  <a:pt x="36807" y="248"/>
                </a:lnTo>
                <a:lnTo>
                  <a:pt x="0" y="248"/>
                </a:lnTo>
                <a:lnTo>
                  <a:pt x="0" y="120000"/>
                </a:lnTo>
                <a:lnTo>
                  <a:pt x="34855" y="120000"/>
                </a:lnTo>
                <a:lnTo>
                  <a:pt x="34855" y="76519"/>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2" name="Google Shape;862;p11"/>
          <p:cNvSpPr/>
          <p:nvPr/>
        </p:nvSpPr>
        <p:spPr>
          <a:xfrm>
            <a:off x="1503132" y="7195745"/>
            <a:ext cx="0" cy="239523"/>
          </a:xfrm>
          <a:custGeom>
            <a:rect b="b" l="l" r="r" t="t"/>
            <a:pathLst>
              <a:path extrusionOk="0" h="120000" w="120000">
                <a:moveTo>
                  <a:pt x="0" y="329"/>
                </a:moveTo>
                <a:lnTo>
                  <a:pt x="0" y="120000"/>
                </a:lnTo>
              </a:path>
            </a:pathLst>
          </a:custGeom>
          <a:noFill/>
          <a:ln cap="flat" cmpd="sng" w="48925">
            <a:solidFill>
              <a:srgbClr val="005481"/>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3" name="Google Shape;863;p11"/>
          <p:cNvSpPr/>
          <p:nvPr/>
        </p:nvSpPr>
        <p:spPr>
          <a:xfrm>
            <a:off x="1551053" y="7195745"/>
            <a:ext cx="171508" cy="239523"/>
          </a:xfrm>
          <a:custGeom>
            <a:rect b="b" l="l" r="r" t="t"/>
            <a:pathLst>
              <a:path extrusionOk="0" h="120000" w="120000">
                <a:moveTo>
                  <a:pt x="116812" y="116576"/>
                </a:moveTo>
                <a:lnTo>
                  <a:pt x="113623" y="113152"/>
                </a:lnTo>
                <a:lnTo>
                  <a:pt x="110436" y="109728"/>
                </a:lnTo>
                <a:lnTo>
                  <a:pt x="107248" y="106304"/>
                </a:lnTo>
                <a:lnTo>
                  <a:pt x="104060" y="102880"/>
                </a:lnTo>
                <a:lnTo>
                  <a:pt x="100872" y="99375"/>
                </a:lnTo>
                <a:lnTo>
                  <a:pt x="97684" y="95951"/>
                </a:lnTo>
                <a:lnTo>
                  <a:pt x="94496" y="92527"/>
                </a:lnTo>
                <a:lnTo>
                  <a:pt x="91309" y="89103"/>
                </a:lnTo>
                <a:lnTo>
                  <a:pt x="88121" y="85679"/>
                </a:lnTo>
                <a:lnTo>
                  <a:pt x="84933" y="82255"/>
                </a:lnTo>
                <a:lnTo>
                  <a:pt x="81745" y="78831"/>
                </a:lnTo>
                <a:lnTo>
                  <a:pt x="78557" y="75407"/>
                </a:lnTo>
                <a:lnTo>
                  <a:pt x="75369" y="71983"/>
                </a:lnTo>
                <a:lnTo>
                  <a:pt x="72182" y="68478"/>
                </a:lnTo>
                <a:lnTo>
                  <a:pt x="68994" y="65054"/>
                </a:lnTo>
                <a:lnTo>
                  <a:pt x="71840" y="63097"/>
                </a:lnTo>
                <a:lnTo>
                  <a:pt x="74800" y="61059"/>
                </a:lnTo>
                <a:lnTo>
                  <a:pt x="77646" y="59103"/>
                </a:lnTo>
                <a:lnTo>
                  <a:pt x="80492" y="57065"/>
                </a:lnTo>
                <a:lnTo>
                  <a:pt x="83339" y="55108"/>
                </a:lnTo>
                <a:lnTo>
                  <a:pt x="86186" y="53070"/>
                </a:lnTo>
                <a:lnTo>
                  <a:pt x="89032" y="51114"/>
                </a:lnTo>
                <a:lnTo>
                  <a:pt x="91878" y="49076"/>
                </a:lnTo>
                <a:lnTo>
                  <a:pt x="94724" y="47119"/>
                </a:lnTo>
                <a:lnTo>
                  <a:pt x="97684" y="45081"/>
                </a:lnTo>
                <a:lnTo>
                  <a:pt x="100530" y="43124"/>
                </a:lnTo>
                <a:lnTo>
                  <a:pt x="103377" y="41168"/>
                </a:lnTo>
                <a:lnTo>
                  <a:pt x="106223" y="39130"/>
                </a:lnTo>
                <a:lnTo>
                  <a:pt x="109069" y="37173"/>
                </a:lnTo>
                <a:lnTo>
                  <a:pt x="111916" y="35135"/>
                </a:lnTo>
                <a:lnTo>
                  <a:pt x="114762" y="33179"/>
                </a:lnTo>
                <a:lnTo>
                  <a:pt x="75369" y="33179"/>
                </a:lnTo>
                <a:lnTo>
                  <a:pt x="72750" y="35135"/>
                </a:lnTo>
                <a:lnTo>
                  <a:pt x="70132" y="37092"/>
                </a:lnTo>
                <a:lnTo>
                  <a:pt x="67513" y="38967"/>
                </a:lnTo>
                <a:lnTo>
                  <a:pt x="64895" y="40923"/>
                </a:lnTo>
                <a:lnTo>
                  <a:pt x="62276" y="42880"/>
                </a:lnTo>
                <a:lnTo>
                  <a:pt x="59657" y="44837"/>
                </a:lnTo>
                <a:lnTo>
                  <a:pt x="57039" y="46793"/>
                </a:lnTo>
                <a:lnTo>
                  <a:pt x="54420" y="48749"/>
                </a:lnTo>
                <a:lnTo>
                  <a:pt x="51802" y="50706"/>
                </a:lnTo>
                <a:lnTo>
                  <a:pt x="49069" y="52663"/>
                </a:lnTo>
                <a:lnTo>
                  <a:pt x="46451" y="54619"/>
                </a:lnTo>
                <a:lnTo>
                  <a:pt x="43832" y="56575"/>
                </a:lnTo>
                <a:lnTo>
                  <a:pt x="41214" y="58532"/>
                </a:lnTo>
                <a:lnTo>
                  <a:pt x="38595" y="60489"/>
                </a:lnTo>
                <a:lnTo>
                  <a:pt x="35976" y="62445"/>
                </a:lnTo>
                <a:lnTo>
                  <a:pt x="33358" y="64401"/>
                </a:lnTo>
                <a:lnTo>
                  <a:pt x="33358" y="329"/>
                </a:lnTo>
                <a:lnTo>
                  <a:pt x="0" y="329"/>
                </a:lnTo>
                <a:lnTo>
                  <a:pt x="0" y="120000"/>
                </a:lnTo>
                <a:lnTo>
                  <a:pt x="33358" y="120000"/>
                </a:lnTo>
                <a:lnTo>
                  <a:pt x="33358" y="90081"/>
                </a:lnTo>
                <a:lnTo>
                  <a:pt x="34155" y="89592"/>
                </a:lnTo>
                <a:lnTo>
                  <a:pt x="34952" y="89021"/>
                </a:lnTo>
                <a:lnTo>
                  <a:pt x="35749" y="88451"/>
                </a:lnTo>
                <a:lnTo>
                  <a:pt x="36546" y="87880"/>
                </a:lnTo>
                <a:lnTo>
                  <a:pt x="37343" y="87310"/>
                </a:lnTo>
                <a:lnTo>
                  <a:pt x="38254" y="86739"/>
                </a:lnTo>
                <a:lnTo>
                  <a:pt x="39051" y="86249"/>
                </a:lnTo>
                <a:lnTo>
                  <a:pt x="39847" y="85679"/>
                </a:lnTo>
                <a:lnTo>
                  <a:pt x="40644" y="85108"/>
                </a:lnTo>
                <a:lnTo>
                  <a:pt x="41441" y="84538"/>
                </a:lnTo>
                <a:lnTo>
                  <a:pt x="42238" y="83967"/>
                </a:lnTo>
                <a:lnTo>
                  <a:pt x="43035" y="83396"/>
                </a:lnTo>
                <a:lnTo>
                  <a:pt x="43832" y="82907"/>
                </a:lnTo>
                <a:lnTo>
                  <a:pt x="44629" y="82337"/>
                </a:lnTo>
                <a:lnTo>
                  <a:pt x="45426" y="81766"/>
                </a:lnTo>
                <a:lnTo>
                  <a:pt x="46223" y="81195"/>
                </a:lnTo>
                <a:lnTo>
                  <a:pt x="48386" y="83641"/>
                </a:lnTo>
                <a:lnTo>
                  <a:pt x="50436" y="86087"/>
                </a:lnTo>
                <a:lnTo>
                  <a:pt x="52485" y="88451"/>
                </a:lnTo>
                <a:lnTo>
                  <a:pt x="54648" y="90896"/>
                </a:lnTo>
                <a:lnTo>
                  <a:pt x="56698" y="93342"/>
                </a:lnTo>
                <a:lnTo>
                  <a:pt x="58747" y="95788"/>
                </a:lnTo>
                <a:lnTo>
                  <a:pt x="60796" y="98152"/>
                </a:lnTo>
                <a:lnTo>
                  <a:pt x="62959" y="100597"/>
                </a:lnTo>
                <a:lnTo>
                  <a:pt x="65008" y="103043"/>
                </a:lnTo>
                <a:lnTo>
                  <a:pt x="67058" y="105489"/>
                </a:lnTo>
                <a:lnTo>
                  <a:pt x="69221" y="107853"/>
                </a:lnTo>
                <a:lnTo>
                  <a:pt x="71271" y="110299"/>
                </a:lnTo>
                <a:lnTo>
                  <a:pt x="73320" y="112744"/>
                </a:lnTo>
                <a:lnTo>
                  <a:pt x="75483" y="115190"/>
                </a:lnTo>
                <a:lnTo>
                  <a:pt x="77533" y="117554"/>
                </a:lnTo>
                <a:lnTo>
                  <a:pt x="79582" y="120000"/>
                </a:lnTo>
                <a:lnTo>
                  <a:pt x="119999" y="120000"/>
                </a:lnTo>
                <a:lnTo>
                  <a:pt x="116812" y="116576"/>
                </a:lnTo>
                <a:close/>
              </a:path>
            </a:pathLst>
          </a:custGeom>
          <a:solidFill>
            <a:srgbClr val="00548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p>
        </p:txBody>
      </p:sp>
      <p:sp>
        <p:nvSpPr>
          <p:cNvPr id="864" name="Google Shape;864;p11"/>
          <p:cNvSpPr txBox="1"/>
          <p:nvPr/>
        </p:nvSpPr>
        <p:spPr>
          <a:xfrm>
            <a:off x="238760" y="520999"/>
            <a:ext cx="3141793" cy="6060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DOJ Pilot Program:</a:t>
            </a:r>
            <a:endParaRPr sz="2800">
              <a:latin typeface="Arial"/>
              <a:ea typeface="Arial"/>
              <a:cs typeface="Arial"/>
              <a:sym typeface="Arial"/>
            </a:endParaRPr>
          </a:p>
          <a:p>
            <a:pPr indent="0" lvl="0" marL="12700" marR="53262" rtl="0" algn="l">
              <a:lnSpc>
                <a:spcPct val="109375"/>
              </a:lnSpc>
              <a:spcBef>
                <a:spcPts val="0"/>
              </a:spcBef>
              <a:spcAft>
                <a:spcPts val="0"/>
              </a:spcAft>
              <a:buNone/>
            </a:pPr>
            <a:r>
              <a:rPr lang="en-US" sz="1600">
                <a:solidFill>
                  <a:srgbClr val="63696D"/>
                </a:solidFill>
                <a:latin typeface="Arial"/>
                <a:ea typeface="Arial"/>
                <a:cs typeface="Arial"/>
                <a:sym typeface="Arial"/>
              </a:rPr>
              <a:t>OTHER OBSERVATIONS</a:t>
            </a:r>
            <a:endParaRPr sz="1600">
              <a:latin typeface="Arial"/>
              <a:ea typeface="Arial"/>
              <a:cs typeface="Arial"/>
              <a:sym typeface="Arial"/>
            </a:endParaRPr>
          </a:p>
        </p:txBody>
      </p:sp>
      <p:sp>
        <p:nvSpPr>
          <p:cNvPr id="865" name="Google Shape;865;p11"/>
          <p:cNvSpPr txBox="1"/>
          <p:nvPr/>
        </p:nvSpPr>
        <p:spPr>
          <a:xfrm>
            <a:off x="3501877" y="520999"/>
            <a:ext cx="1225610" cy="380491"/>
          </a:xfrm>
          <a:prstGeom prst="rect">
            <a:avLst/>
          </a:prstGeom>
          <a:noFill/>
          <a:ln>
            <a:noFill/>
          </a:ln>
        </p:spPr>
        <p:txBody>
          <a:bodyPr anchorCtr="0" anchor="t" bIns="0" lIns="0" spcFirstLastPara="1" rIns="0" wrap="square" tIns="0">
            <a:noAutofit/>
          </a:bodyPr>
          <a:lstStyle/>
          <a:p>
            <a:pPr indent="0" lvl="0" marL="12700" marR="0" rtl="0" algn="l">
              <a:lnSpc>
                <a:spcPct val="105714"/>
              </a:lnSpc>
              <a:spcBef>
                <a:spcPts val="0"/>
              </a:spcBef>
              <a:spcAft>
                <a:spcPts val="0"/>
              </a:spcAft>
              <a:buNone/>
            </a:pPr>
            <a:r>
              <a:rPr lang="en-US" sz="2800">
                <a:solidFill>
                  <a:srgbClr val="72AED6"/>
                </a:solidFill>
                <a:latin typeface="Arial"/>
                <a:ea typeface="Arial"/>
                <a:cs typeface="Arial"/>
                <a:sym typeface="Arial"/>
              </a:rPr>
              <a:t>Update</a:t>
            </a:r>
            <a:endParaRPr sz="2800">
              <a:latin typeface="Arial"/>
              <a:ea typeface="Arial"/>
              <a:cs typeface="Arial"/>
              <a:sym typeface="Arial"/>
            </a:endParaRPr>
          </a:p>
        </p:txBody>
      </p:sp>
      <p:sp>
        <p:nvSpPr>
          <p:cNvPr id="866" name="Google Shape;866;p11"/>
          <p:cNvSpPr txBox="1"/>
          <p:nvPr/>
        </p:nvSpPr>
        <p:spPr>
          <a:xfrm>
            <a:off x="4992878" y="7344728"/>
            <a:ext cx="97488" cy="127507"/>
          </a:xfrm>
          <a:prstGeom prst="rect">
            <a:avLst/>
          </a:prstGeom>
          <a:noFill/>
          <a:ln>
            <a:noFill/>
          </a:ln>
        </p:spPr>
        <p:txBody>
          <a:bodyPr anchorCtr="0" anchor="t" bIns="0" lIns="0" spcFirstLastPara="1" rIns="0" wrap="square" tIns="0">
            <a:noAutofit/>
          </a:bodyPr>
          <a:lstStyle/>
          <a:p>
            <a:pPr indent="0" lvl="0" marL="12700" marR="0" rtl="0" algn="l">
              <a:lnSpc>
                <a:spcPct val="95825"/>
              </a:lnSpc>
              <a:spcBef>
                <a:spcPts val="0"/>
              </a:spcBef>
              <a:spcAft>
                <a:spcPts val="0"/>
              </a:spcAft>
              <a:buNone/>
            </a:pPr>
            <a:r>
              <a:rPr b="1" lang="en-US" sz="800">
                <a:solidFill>
                  <a:srgbClr val="63696D"/>
                </a:solidFill>
                <a:latin typeface="Arial"/>
                <a:ea typeface="Arial"/>
                <a:cs typeface="Arial"/>
                <a:sym typeface="Arial"/>
              </a:rPr>
              <a:t>8</a:t>
            </a:r>
            <a:endParaRPr sz="800">
              <a:latin typeface="Arial"/>
              <a:ea typeface="Arial"/>
              <a:cs typeface="Arial"/>
              <a:sym typeface="Arial"/>
            </a:endParaRPr>
          </a:p>
        </p:txBody>
      </p:sp>
      <p:sp>
        <p:nvSpPr>
          <p:cNvPr id="867" name="Google Shape;867;p11"/>
          <p:cNvSpPr txBox="1"/>
          <p:nvPr/>
        </p:nvSpPr>
        <p:spPr>
          <a:xfrm>
            <a:off x="251460" y="1350168"/>
            <a:ext cx="9555600" cy="54603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None/>
            </a:pPr>
            <a:r>
              <a:t/>
            </a:r>
            <a:endParaRPr sz="1400"/>
          </a:p>
          <a:p>
            <a:pPr indent="-240319" lvl="0" marL="481619" marR="390946" rtl="0" algn="l">
              <a:lnSpc>
                <a:spcPct val="97645"/>
              </a:lnSpc>
              <a:spcBef>
                <a:spcPts val="0"/>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Non-Cooperation</a:t>
            </a:r>
            <a:r>
              <a:rPr b="1" lang="en-US" sz="1800">
                <a:solidFill>
                  <a:srgbClr val="3B4146"/>
                </a:solidFill>
                <a:latin typeface="Arial"/>
                <a:ea typeface="Arial"/>
                <a:cs typeface="Arial"/>
                <a:sym typeface="Arial"/>
              </a:rPr>
              <a:t>: </a:t>
            </a:r>
            <a:r>
              <a:rPr lang="en-US" sz="1800">
                <a:solidFill>
                  <a:srgbClr val="3B4146"/>
                </a:solidFill>
                <a:latin typeface="Arial"/>
                <a:ea typeface="Arial"/>
                <a:cs typeface="Arial"/>
                <a:sym typeface="Arial"/>
              </a:rPr>
              <a:t>Possible increase in transparency into both cooperative and </a:t>
            </a:r>
            <a:r>
              <a:rPr i="1" lang="en-US" sz="1800">
                <a:solidFill>
                  <a:srgbClr val="3B4146"/>
                </a:solidFill>
                <a:latin typeface="Arial"/>
                <a:ea typeface="Arial"/>
                <a:cs typeface="Arial"/>
                <a:sym typeface="Arial"/>
              </a:rPr>
              <a:t>non- cooperative </a:t>
            </a:r>
            <a:r>
              <a:rPr lang="en-US" sz="1800">
                <a:solidFill>
                  <a:srgbClr val="3B4146"/>
                </a:solidFill>
                <a:latin typeface="Arial"/>
                <a:ea typeface="Arial"/>
                <a:cs typeface="Arial"/>
                <a:sym typeface="Arial"/>
              </a:rPr>
              <a:t>behavior:</a:t>
            </a:r>
            <a:endParaRPr sz="1800">
              <a:latin typeface="Arial"/>
              <a:ea typeface="Arial"/>
              <a:cs typeface="Arial"/>
              <a:sym typeface="Arial"/>
            </a:endParaRPr>
          </a:p>
          <a:p>
            <a:pPr indent="-7146" lvl="0" marL="591347" marR="0" rtl="0" algn="l">
              <a:lnSpc>
                <a:spcPct val="95825"/>
              </a:lnSpc>
              <a:spcBef>
                <a:spcPts val="80"/>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Embraer S.A.</a:t>
            </a:r>
            <a:r>
              <a:rPr lang="en-US" sz="1800">
                <a:solidFill>
                  <a:srgbClr val="3B4146"/>
                </a:solidFill>
                <a:latin typeface="Arial"/>
                <a:ea typeface="Arial"/>
                <a:cs typeface="Arial"/>
                <a:sym typeface="Arial"/>
              </a:rPr>
              <a:t>: Failure to discipline a senior executive aware of alleged bribery</a:t>
            </a:r>
            <a:endParaRPr sz="1800">
              <a:latin typeface="Arial"/>
              <a:ea typeface="Arial"/>
              <a:cs typeface="Arial"/>
              <a:sym typeface="Arial"/>
            </a:endParaRPr>
          </a:p>
          <a:p>
            <a:pPr indent="-7146" lvl="0" marL="591347" marR="0" rtl="0" algn="l">
              <a:lnSpc>
                <a:spcPct val="95825"/>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Odebrecht</a:t>
            </a:r>
            <a:r>
              <a:rPr lang="en-US" sz="1800">
                <a:solidFill>
                  <a:srgbClr val="3B4146"/>
                </a:solidFill>
                <a:latin typeface="Arial"/>
                <a:ea typeface="Arial"/>
                <a:cs typeface="Arial"/>
                <a:sym typeface="Arial"/>
              </a:rPr>
              <a:t>:  Destruction of evidence of corruption after investigation made public</a:t>
            </a:r>
            <a:endParaRPr sz="1800">
              <a:latin typeface="Arial"/>
              <a:ea typeface="Arial"/>
              <a:cs typeface="Arial"/>
              <a:sym typeface="Arial"/>
            </a:endParaRPr>
          </a:p>
          <a:p>
            <a:pPr indent="-7146" lvl="0" marL="591347" marR="0" rtl="0" algn="l">
              <a:lnSpc>
                <a:spcPct val="95825"/>
              </a:lnSpc>
              <a:spcBef>
                <a:spcPts val="15"/>
              </a:spcBef>
              <a:spcAft>
                <a:spcPts val="0"/>
              </a:spcAft>
              <a:buNone/>
            </a:pPr>
            <a:r>
              <a:rPr lang="en-US" sz="2300">
                <a:solidFill>
                  <a:srgbClr val="699F54"/>
                </a:solidFill>
                <a:latin typeface="Noto Sans Symbols"/>
                <a:ea typeface="Noto Sans Symbols"/>
                <a:cs typeface="Noto Sans Symbols"/>
                <a:sym typeface="Noto Sans Symbols"/>
              </a:rPr>
              <a:t>▪</a:t>
            </a:r>
            <a:r>
              <a:rPr lang="en-US" sz="230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 </a:t>
            </a:r>
            <a:r>
              <a:rPr lang="en-US" sz="1800" u="sng">
                <a:solidFill>
                  <a:srgbClr val="3B4146"/>
                </a:solidFill>
                <a:latin typeface="Arial"/>
                <a:ea typeface="Arial"/>
                <a:cs typeface="Arial"/>
                <a:sym typeface="Arial"/>
              </a:rPr>
              <a:t>Teva Pharmaceutical Industries</a:t>
            </a:r>
            <a:r>
              <a:rPr lang="en-US" sz="1800">
                <a:solidFill>
                  <a:srgbClr val="3B4146"/>
                </a:solidFill>
                <a:latin typeface="Arial"/>
                <a:ea typeface="Arial"/>
                <a:cs typeface="Arial"/>
                <a:sym typeface="Arial"/>
              </a:rPr>
              <a:t>:  “Overbroad assertions of attorney-client privilege”</a:t>
            </a:r>
            <a:endParaRPr sz="1800">
              <a:latin typeface="Arial"/>
              <a:ea typeface="Arial"/>
              <a:cs typeface="Arial"/>
              <a:sym typeface="Arial"/>
            </a:endParaRPr>
          </a:p>
          <a:p>
            <a:pPr indent="-11719" lvl="0" marL="253019" marR="0" rtl="0" algn="l">
              <a:lnSpc>
                <a:spcPct val="95825"/>
              </a:lnSpc>
              <a:spcBef>
                <a:spcPts val="1647"/>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b="1" lang="en-US" sz="1800">
                <a:solidFill>
                  <a:srgbClr val="3B4146"/>
                </a:solidFill>
                <a:latin typeface="Arial"/>
                <a:ea typeface="Arial"/>
                <a:cs typeface="Arial"/>
                <a:sym typeface="Arial"/>
              </a:rPr>
              <a:t> </a:t>
            </a:r>
            <a:r>
              <a:rPr b="1" lang="en-US" sz="1800" u="sng">
                <a:solidFill>
                  <a:srgbClr val="3B4146"/>
                </a:solidFill>
                <a:latin typeface="Arial"/>
                <a:ea typeface="Arial"/>
                <a:cs typeface="Arial"/>
                <a:sym typeface="Arial"/>
              </a:rPr>
              <a:t>Differing Perspectives on Effectiveness</a:t>
            </a:r>
            <a:r>
              <a:rPr b="1" lang="en-US" sz="1800">
                <a:solidFill>
                  <a:srgbClr val="3B4146"/>
                </a:solidFill>
                <a:latin typeface="Arial"/>
                <a:ea typeface="Arial"/>
                <a:cs typeface="Arial"/>
                <a:sym typeface="Arial"/>
              </a:rPr>
              <a:t>:</a:t>
            </a:r>
            <a:endParaRPr sz="1800">
              <a:latin typeface="Arial"/>
              <a:ea typeface="Arial"/>
              <a:cs typeface="Arial"/>
              <a:sym typeface="Arial"/>
            </a:endParaRPr>
          </a:p>
          <a:p>
            <a:pPr indent="-6917" lvl="0" marL="591118" marR="462616" rtl="0" algn="l">
              <a:lnSpc>
                <a:spcPct val="114944"/>
              </a:lnSpc>
              <a:spcBef>
                <a:spcPts val="2260"/>
              </a:spcBef>
              <a:spcAft>
                <a:spcPts val="0"/>
              </a:spcAft>
              <a:buNone/>
            </a:pPr>
            <a:r>
              <a:rPr i="1" lang="en-US" sz="1800">
                <a:solidFill>
                  <a:srgbClr val="3B4146"/>
                </a:solidFill>
                <a:latin typeface="Arial"/>
                <a:ea typeface="Arial"/>
                <a:cs typeface="Arial"/>
                <a:sym typeface="Arial"/>
              </a:rPr>
              <a:t>“[W]hat we’re seeing is that the Pilot Program is having an effect. Although I can’t </a:t>
            </a:r>
            <a:endParaRPr sz="1800">
              <a:latin typeface="Arial"/>
              <a:ea typeface="Arial"/>
              <a:cs typeface="Arial"/>
              <a:sym typeface="Arial"/>
            </a:endParaRPr>
          </a:p>
          <a:p>
            <a:pPr indent="-6917" lvl="0" marL="591118" marR="462616" rtl="0" algn="l">
              <a:lnSpc>
                <a:spcPct val="114944"/>
              </a:lnSpc>
              <a:spcBef>
                <a:spcPts val="198"/>
              </a:spcBef>
              <a:spcAft>
                <a:spcPts val="0"/>
              </a:spcAft>
              <a:buNone/>
            </a:pPr>
            <a:r>
              <a:rPr i="1" lang="en-US" sz="1800">
                <a:solidFill>
                  <a:srgbClr val="3B4146"/>
                </a:solidFill>
                <a:latin typeface="Arial"/>
                <a:ea typeface="Arial"/>
                <a:cs typeface="Arial"/>
                <a:sym typeface="Arial"/>
              </a:rPr>
              <a:t>share precise figures, anecdotally we’ve seen an uptick in the number of companies </a:t>
            </a:r>
            <a:endParaRPr sz="1800">
              <a:latin typeface="Arial"/>
              <a:ea typeface="Arial"/>
              <a:cs typeface="Arial"/>
              <a:sym typeface="Arial"/>
            </a:endParaRPr>
          </a:p>
          <a:p>
            <a:pPr indent="-6917" lvl="0" marL="591118" marR="462616" rtl="0" algn="l">
              <a:lnSpc>
                <a:spcPct val="114944"/>
              </a:lnSpc>
              <a:spcBef>
                <a:spcPts val="198"/>
              </a:spcBef>
              <a:spcAft>
                <a:spcPts val="0"/>
              </a:spcAft>
              <a:buNone/>
            </a:pPr>
            <a:r>
              <a:rPr i="1" lang="en-US" sz="1800">
                <a:solidFill>
                  <a:srgbClr val="3B4146"/>
                </a:solidFill>
                <a:latin typeface="Arial"/>
                <a:ea typeface="Arial"/>
                <a:cs typeface="Arial"/>
                <a:sym typeface="Arial"/>
              </a:rPr>
              <a:t>coming in to voluntarily disclose potential FCPA violations.”</a:t>
            </a:r>
            <a:endParaRPr sz="1800">
              <a:latin typeface="Arial"/>
              <a:ea typeface="Arial"/>
              <a:cs typeface="Arial"/>
              <a:sym typeface="Arial"/>
            </a:endParaRPr>
          </a:p>
          <a:p>
            <a:pPr indent="-6917" lvl="0" marL="591118" marR="0" rtl="0" algn="l">
              <a:lnSpc>
                <a:spcPct val="95825"/>
              </a:lnSpc>
              <a:spcBef>
                <a:spcPts val="203"/>
              </a:spcBef>
              <a:spcAft>
                <a:spcPts val="0"/>
              </a:spcAft>
              <a:buNone/>
            </a:pPr>
            <a:r>
              <a:rPr lang="en-US" sz="1800">
                <a:solidFill>
                  <a:srgbClr val="3B4146"/>
                </a:solidFill>
                <a:latin typeface="Arial"/>
                <a:ea typeface="Arial"/>
                <a:cs typeface="Arial"/>
                <a:sym typeface="Arial"/>
              </a:rPr>
              <a:t>– Leslie Caldwell, Nov. 2016</a:t>
            </a:r>
            <a:endParaRPr sz="1800">
              <a:latin typeface="Arial"/>
              <a:ea typeface="Arial"/>
              <a:cs typeface="Arial"/>
              <a:sym typeface="Arial"/>
            </a:endParaRPr>
          </a:p>
          <a:p>
            <a:pPr indent="-235747" lvl="0" marL="819947" marR="520219" rtl="0" algn="l">
              <a:lnSpc>
                <a:spcPct val="98891"/>
              </a:lnSpc>
              <a:spcBef>
                <a:spcPts val="1838"/>
              </a:spcBef>
              <a:spcAft>
                <a:spcPts val="0"/>
              </a:spcAft>
              <a:buNone/>
            </a:pPr>
            <a:r>
              <a:rPr lang="en-US" sz="2350">
                <a:solidFill>
                  <a:srgbClr val="699F54"/>
                </a:solidFill>
                <a:latin typeface="Noto Sans Symbols"/>
                <a:ea typeface="Noto Sans Symbols"/>
                <a:cs typeface="Noto Sans Symbols"/>
                <a:sym typeface="Noto Sans Symbols"/>
              </a:rPr>
              <a:t>▪</a:t>
            </a:r>
            <a:r>
              <a:rPr lang="en-US" sz="2350">
                <a:solidFill>
                  <a:srgbClr val="699F54"/>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Nb.: Texas-based Lennox International Inc. self-reported to SEC/DOJ an alleged improper payment of $475 to a Russian customs official (Oct. 2016)</a:t>
            </a:r>
            <a:endParaRPr sz="1800">
              <a:latin typeface="Arial"/>
              <a:ea typeface="Arial"/>
              <a:cs typeface="Arial"/>
              <a:sym typeface="Arial"/>
            </a:endParaRPr>
          </a:p>
          <a:p>
            <a:pPr indent="-11719" lvl="0" marL="253019" marR="0" rtl="0" algn="l">
              <a:lnSpc>
                <a:spcPct val="95825"/>
              </a:lnSpc>
              <a:spcBef>
                <a:spcPts val="65"/>
              </a:spcBef>
              <a:spcAft>
                <a:spcPts val="0"/>
              </a:spcAft>
              <a:buNone/>
            </a:pPr>
            <a:r>
              <a:rPr lang="en-US" sz="2500">
                <a:solidFill>
                  <a:srgbClr val="72AED6"/>
                </a:solidFill>
                <a:latin typeface="Noto Sans Symbols"/>
                <a:ea typeface="Noto Sans Symbols"/>
                <a:cs typeface="Noto Sans Symbols"/>
                <a:sym typeface="Noto Sans Symbols"/>
              </a:rPr>
              <a:t>▪</a:t>
            </a:r>
            <a:r>
              <a:rPr lang="en-US" sz="2500">
                <a:solidFill>
                  <a:srgbClr val="72AED6"/>
                </a:solidFill>
                <a:latin typeface="Times New Roman"/>
                <a:ea typeface="Times New Roman"/>
                <a:cs typeface="Times New Roman"/>
                <a:sym typeface="Times New Roman"/>
              </a:rPr>
              <a:t> </a:t>
            </a:r>
            <a:r>
              <a:rPr lang="en-US" sz="1800">
                <a:solidFill>
                  <a:srgbClr val="3B4146"/>
                </a:solidFill>
                <a:latin typeface="Arial"/>
                <a:ea typeface="Arial"/>
                <a:cs typeface="Arial"/>
                <a:sym typeface="Arial"/>
              </a:rPr>
              <a:t>No public statements to date regarding anticipated continuation or termination of Pilot</a:t>
            </a:r>
            <a:endParaRPr sz="1800">
              <a:latin typeface="Arial"/>
              <a:ea typeface="Arial"/>
              <a:cs typeface="Arial"/>
              <a:sym typeface="Arial"/>
            </a:endParaRPr>
          </a:p>
          <a:p>
            <a:pPr indent="-11719" lvl="0" marL="481619" marR="0" rtl="0" algn="l">
              <a:lnSpc>
                <a:spcPct val="95825"/>
              </a:lnSpc>
              <a:spcBef>
                <a:spcPts val="50"/>
              </a:spcBef>
              <a:spcAft>
                <a:spcPts val="0"/>
              </a:spcAft>
              <a:buNone/>
            </a:pPr>
            <a:r>
              <a:rPr lang="en-US" sz="1800">
                <a:solidFill>
                  <a:srgbClr val="3B4146"/>
                </a:solidFill>
                <a:latin typeface="Arial"/>
                <a:ea typeface="Arial"/>
                <a:cs typeface="Arial"/>
                <a:sym typeface="Arial"/>
              </a:rPr>
              <a:t>Program</a:t>
            </a:r>
            <a:endParaRPr sz="1800">
              <a:latin typeface="Arial"/>
              <a:ea typeface="Arial"/>
              <a:cs typeface="Arial"/>
              <a:sym typeface="Arial"/>
            </a:endParaRPr>
          </a:p>
        </p:txBody>
      </p:sp>
      <p:sp>
        <p:nvSpPr>
          <p:cNvPr id="868" name="Google Shape;868;p11"/>
          <p:cNvSpPr txBox="1"/>
          <p:nvPr/>
        </p:nvSpPr>
        <p:spPr>
          <a:xfrm>
            <a:off x="251460" y="292607"/>
            <a:ext cx="9555480" cy="125945"/>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950"/>
          </a:p>
        </p:txBody>
      </p:sp>
      <p:sp>
        <p:nvSpPr>
          <p:cNvPr id="869" name="Google Shape;869;p11"/>
          <p:cNvSpPr txBox="1"/>
          <p:nvPr/>
        </p:nvSpPr>
        <p:spPr>
          <a:xfrm>
            <a:off x="1946008" y="2517448"/>
            <a:ext cx="65608"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70" name="Google Shape;870;p11"/>
          <p:cNvSpPr txBox="1"/>
          <p:nvPr/>
        </p:nvSpPr>
        <p:spPr>
          <a:xfrm>
            <a:off x="1555056" y="3169721"/>
            <a:ext cx="61790"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71" name="Google Shape;871;p11"/>
          <p:cNvSpPr txBox="1"/>
          <p:nvPr/>
        </p:nvSpPr>
        <p:spPr>
          <a:xfrm>
            <a:off x="3187397" y="3169721"/>
            <a:ext cx="67299"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72" name="Google Shape;872;p11"/>
          <p:cNvSpPr txBox="1"/>
          <p:nvPr/>
        </p:nvSpPr>
        <p:spPr>
          <a:xfrm>
            <a:off x="1672785" y="3725980"/>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73" name="Google Shape;873;p11"/>
          <p:cNvSpPr txBox="1"/>
          <p:nvPr/>
        </p:nvSpPr>
        <p:spPr>
          <a:xfrm>
            <a:off x="3137425" y="3725980"/>
            <a:ext cx="71643"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
        <p:nvSpPr>
          <p:cNvPr id="874" name="Google Shape;874;p11"/>
          <p:cNvSpPr txBox="1"/>
          <p:nvPr/>
        </p:nvSpPr>
        <p:spPr>
          <a:xfrm>
            <a:off x="3488943" y="3725980"/>
            <a:ext cx="63025" cy="152400"/>
          </a:xfrm>
          <a:prstGeom prst="rect">
            <a:avLst/>
          </a:prstGeom>
          <a:noFill/>
          <a:ln>
            <a:noFill/>
          </a:ln>
        </p:spPr>
        <p:txBody>
          <a:bodyPr anchorCtr="0" anchor="t" bIns="0" lIns="0" spcFirstLastPara="1" rIns="0" wrap="square" tIns="0">
            <a:noAutofit/>
          </a:bodyPr>
          <a:lstStyle/>
          <a:p>
            <a:pPr indent="0" lvl="0" marL="25400" marR="0" rtl="0" algn="l">
              <a:lnSpc>
                <a:spcPct val="100000"/>
              </a:lnSpc>
              <a:spcBef>
                <a:spcPts val="0"/>
              </a:spcBef>
              <a:spcAft>
                <a:spcPts val="0"/>
              </a:spcAft>
              <a:buNone/>
            </a:pPr>
            <a:r>
              <a:t/>
            </a:r>
            <a:endParaRPr sz="1000"/>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