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84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4" roundtripDataSignature="AMtx7mi0LwPvVPbhMCFjgY/8ZEJb0vrz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4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9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  <a:defRPr b="1" i="0" sz="4400" u="none" cap="none" strike="noStrik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9"/>
          <p:cNvSpPr txBox="1"/>
          <p:nvPr>
            <p:ph idx="1" type="subTitle"/>
          </p:nvPr>
        </p:nvSpPr>
        <p:spPr>
          <a:xfrm>
            <a:off x="2167410" y="2938052"/>
            <a:ext cx="6519390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pt pg bkgd-1.png" id="18" name="Google Shape;18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/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2.png" id="23" name="Google Shape;2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"/>
          <p:cNvSpPr txBox="1"/>
          <p:nvPr/>
        </p:nvSpPr>
        <p:spPr>
          <a:xfrm>
            <a:off x="4070350" y="1547812"/>
            <a:ext cx="4129087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Know Your Audience</a:t>
            </a:r>
            <a:endParaRPr/>
          </a:p>
        </p:txBody>
      </p:sp>
      <p:sp>
        <p:nvSpPr>
          <p:cNvPr id="25" name="Google Shape;25;p1"/>
          <p:cNvSpPr txBox="1"/>
          <p:nvPr/>
        </p:nvSpPr>
        <p:spPr>
          <a:xfrm>
            <a:off x="4090987" y="3406775"/>
            <a:ext cx="41290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087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8F087"/>
                </a:solidFill>
                <a:latin typeface="Arial"/>
                <a:ea typeface="Arial"/>
                <a:cs typeface="Arial"/>
                <a:sym typeface="Arial"/>
              </a:rPr>
              <a:t>The Better Speaker Series</a:t>
            </a:r>
            <a:endParaRPr/>
          </a:p>
        </p:txBody>
      </p:sp>
      <p:sp>
        <p:nvSpPr>
          <p:cNvPr id="26" name="Google Shape;26;p1"/>
          <p:cNvSpPr txBox="1"/>
          <p:nvPr/>
        </p:nvSpPr>
        <p:spPr>
          <a:xfrm>
            <a:off x="428625" y="6391275"/>
            <a:ext cx="7747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275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Audience Variables</a:t>
            </a:r>
            <a:endParaRPr/>
          </a:p>
        </p:txBody>
      </p:sp>
      <p:sp>
        <p:nvSpPr>
          <p:cNvPr id="32" name="Google Shape;32;p2"/>
          <p:cNvSpPr txBox="1"/>
          <p:nvPr>
            <p:ph idx="1" type="subTitle"/>
          </p:nvPr>
        </p:nvSpPr>
        <p:spPr>
          <a:xfrm>
            <a:off x="1912937" y="2116137"/>
            <a:ext cx="6692900" cy="3995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7662" lvl="0" marL="3476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 range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Male / female ratio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Occupational and economic status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Educational background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Political orientation 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Leisure activities </a:t>
            </a:r>
            <a:endParaRPr/>
          </a:p>
        </p:txBody>
      </p:sp>
      <p:sp>
        <p:nvSpPr>
          <p:cNvPr id="33" name="Google Shape;33;p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Keep the Audience’s Attention </a:t>
            </a:r>
            <a:endParaRPr/>
          </a:p>
        </p:txBody>
      </p:sp>
      <p:sp>
        <p:nvSpPr>
          <p:cNvPr id="39" name="Google Shape;39;p3"/>
          <p:cNvSpPr txBox="1"/>
          <p:nvPr>
            <p:ph idx="1" type="subTitle"/>
          </p:nvPr>
        </p:nvSpPr>
        <p:spPr>
          <a:xfrm>
            <a:off x="1912937" y="2593975"/>
            <a:ext cx="6223000" cy="3608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7662" lvl="0" marL="3476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Room acoustics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Seating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Lighting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Temperature control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Outside noise</a:t>
            </a:r>
            <a:endParaRPr/>
          </a:p>
          <a:p>
            <a:pPr indent="-347662" lvl="0" marL="3476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 possible distractions</a:t>
            </a:r>
            <a:endParaRPr/>
          </a:p>
        </p:txBody>
      </p:sp>
      <p:sp>
        <p:nvSpPr>
          <p:cNvPr id="40" name="Google Shape;40;p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2a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Keep the Audience’s Attention </a:t>
            </a:r>
            <a:endParaRPr/>
          </a:p>
        </p:txBody>
      </p:sp>
      <p:sp>
        <p:nvSpPr>
          <p:cNvPr id="46" name="Google Shape;46;p4"/>
          <p:cNvSpPr txBox="1"/>
          <p:nvPr>
            <p:ph idx="1" type="subTitle"/>
          </p:nvPr>
        </p:nvSpPr>
        <p:spPr>
          <a:xfrm>
            <a:off x="1931987" y="2705100"/>
            <a:ext cx="5514975" cy="2963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 of day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Concurrent events/activities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Breaks for lengthy presentations</a:t>
            </a:r>
            <a:endParaRPr/>
          </a:p>
        </p:txBody>
      </p:sp>
      <p:sp>
        <p:nvSpPr>
          <p:cNvPr id="47" name="Google Shape;47;p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2b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Approaching the Audience</a:t>
            </a:r>
            <a:endParaRPr/>
          </a:p>
        </p:txBody>
      </p:sp>
      <p:sp>
        <p:nvSpPr>
          <p:cNvPr id="53" name="Google Shape;53;p5"/>
          <p:cNvSpPr txBox="1"/>
          <p:nvPr>
            <p:ph idx="1" type="subTitle"/>
          </p:nvPr>
        </p:nvSpPr>
        <p:spPr>
          <a:xfrm>
            <a:off x="1912937" y="2149475"/>
            <a:ext cx="6007100" cy="4160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1637" lvl="0" marL="40163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does the audience already know?</a:t>
            </a:r>
            <a:endParaRPr/>
          </a:p>
          <a:p>
            <a:pPr indent="-401637" lvl="0" marL="401637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Scan publications</a:t>
            </a:r>
            <a:endParaRPr/>
          </a:p>
          <a:p>
            <a:pPr indent="-401637" lvl="0" marL="401637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Contact local officers</a:t>
            </a:r>
            <a:endParaRPr/>
          </a:p>
          <a:p>
            <a:pPr indent="-401637" lvl="0" marL="401637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Consult references</a:t>
            </a:r>
            <a:endParaRPr/>
          </a:p>
          <a:p>
            <a:pPr indent="-401637" lvl="0" marL="401637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Talk with another presenter or an actual member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Common Speech Objectives</a:t>
            </a:r>
            <a:endParaRPr/>
          </a:p>
        </p:txBody>
      </p:sp>
      <p:sp>
        <p:nvSpPr>
          <p:cNvPr id="60" name="Google Shape;60;p6"/>
          <p:cNvSpPr txBox="1"/>
          <p:nvPr>
            <p:ph idx="1" type="subTitle"/>
          </p:nvPr>
        </p:nvSpPr>
        <p:spPr>
          <a:xfrm>
            <a:off x="2032000" y="2660650"/>
            <a:ext cx="6402387" cy="3432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Fulfill the Audience’s Goals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Inspire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Persuade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Entertain</a:t>
            </a:r>
            <a:endParaRPr/>
          </a:p>
        </p:txBody>
      </p:sp>
      <p:sp>
        <p:nvSpPr>
          <p:cNvPr id="61" name="Google Shape;61;p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/>
          </a:p>
        </p:txBody>
      </p:sp>
      <p:sp>
        <p:nvSpPr>
          <p:cNvPr id="67" name="Google Shape;67;p7"/>
          <p:cNvSpPr txBox="1"/>
          <p:nvPr>
            <p:ph idx="1" type="subTitle"/>
          </p:nvPr>
        </p:nvSpPr>
        <p:spPr>
          <a:xfrm>
            <a:off x="2032000" y="2043112"/>
            <a:ext cx="6388100" cy="3433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Advance Research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Knowledgeable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Confident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Positive energy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Speaker-friendly audience</a:t>
            </a:r>
            <a:endParaRPr/>
          </a:p>
        </p:txBody>
      </p:sp>
      <p:sp>
        <p:nvSpPr>
          <p:cNvPr id="68" name="Google Shape;68;p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1_Better Speaker templat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tter Speaker templat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2011-07-13T17:28:31Z</dcterms:created>
  <dc:creator>Lisa Lerma</dc:creator>
</cp:coreProperties>
</file>