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39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92" userDrawn="1">
          <p15:clr>
            <a:srgbClr val="A4A3A4"/>
          </p15:clr>
        </p15:guide>
        <p15:guide id="3" pos="7469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BDD8"/>
    <a:srgbClr val="054990"/>
    <a:srgbClr val="0C0B45"/>
    <a:srgbClr val="81A4CC"/>
    <a:srgbClr val="23569B"/>
    <a:srgbClr val="387BB7"/>
    <a:srgbClr val="9EB7E5"/>
    <a:srgbClr val="D9D9D9"/>
    <a:srgbClr val="090C9B"/>
    <a:srgbClr val="3066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94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96" y="78"/>
      </p:cViewPr>
      <p:guideLst>
        <p:guide orient="horz" pos="2160"/>
        <p:guide pos="192"/>
        <p:guide pos="7469"/>
        <p:guide pos="3864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0AB-4019-9F5A-EA81CCC028D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0AB-4019-9F5A-EA81CCC028D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0AB-4019-9F5A-EA81CCC028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37382943"/>
        <c:axId val="1"/>
      </c:barChart>
      <c:catAx>
        <c:axId val="33738294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496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3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3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7382943"/>
        <c:crosses val="autoZero"/>
        <c:crossBetween val="between"/>
      </c:valAx>
      <c:spPr>
        <a:noFill/>
        <a:ln w="25324">
          <a:noFill/>
        </a:ln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21465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37BB06-460E-4EE0-8DF4-57C378BE2D90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40545" y="6650296"/>
            <a:ext cx="1651455" cy="207076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-1" y="1"/>
            <a:ext cx="419099" cy="16764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5" Type="http://schemas.openxmlformats.org/officeDocument/2006/relationships/chart" Target="../charts/char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53C20D-CEEE-6CB4-7DD8-BAD1FB4A3B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692B4F74-3931-4F44-5CEF-36185A5A60DF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692B4F74-3931-4F44-5CEF-36185A5A60D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EC3E393A-52D5-D699-33C8-DA7830F4FC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Clustered Column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F9BA1C1B-3D10-6429-A7A1-40A248B61570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graphicFrame>
        <p:nvGraphicFramePr>
          <p:cNvPr id="29" name="Chart 33">
            <a:extLst>
              <a:ext uri="{FF2B5EF4-FFF2-40B4-BE49-F238E27FC236}">
                <a16:creationId xmlns:a16="http://schemas.microsoft.com/office/drawing/2014/main" id="{158086E3-36ED-9554-03E5-B3EEC9085B48}"/>
              </a:ext>
            </a:extLst>
          </p:cNvPr>
          <p:cNvGraphicFramePr>
            <a:graphicFrameLocks/>
          </p:cNvGraphicFramePr>
          <p:nvPr/>
        </p:nvGraphicFramePr>
        <p:xfrm>
          <a:off x="481013" y="2823878"/>
          <a:ext cx="11233150" cy="34845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E4900124-CECF-478A-6A3A-2E3E1C7B0162}"/>
              </a:ext>
            </a:extLst>
          </p:cNvPr>
          <p:cNvCxnSpPr/>
          <p:nvPr/>
        </p:nvCxnSpPr>
        <p:spPr>
          <a:xfrm flipV="1">
            <a:off x="1529377" y="2458753"/>
            <a:ext cx="0" cy="1422400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16D5663A-E8CF-6E18-22BF-CA17985BEDD0}"/>
              </a:ext>
            </a:extLst>
          </p:cNvPr>
          <p:cNvCxnSpPr/>
          <p:nvPr/>
        </p:nvCxnSpPr>
        <p:spPr>
          <a:xfrm flipV="1">
            <a:off x="2124689" y="1726915"/>
            <a:ext cx="0" cy="2865438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297BC72D-3AA2-4E7C-4F9C-9F8CAB79CFBD}"/>
              </a:ext>
            </a:extLst>
          </p:cNvPr>
          <p:cNvCxnSpPr/>
          <p:nvPr/>
        </p:nvCxnSpPr>
        <p:spPr>
          <a:xfrm flipV="1">
            <a:off x="2719388" y="2458753"/>
            <a:ext cx="0" cy="2295525"/>
          </a:xfrm>
          <a:prstGeom prst="straightConnector1">
            <a:avLst/>
          </a:prstGeom>
          <a:ln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71CE522D-0453-9B9C-C3F6-35BD4734086C}"/>
              </a:ext>
            </a:extLst>
          </p:cNvPr>
          <p:cNvCxnSpPr/>
          <p:nvPr/>
        </p:nvCxnSpPr>
        <p:spPr>
          <a:xfrm flipV="1">
            <a:off x="4224031" y="2458753"/>
            <a:ext cx="0" cy="2133600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0D3D1723-3841-0B50-2E9C-F1AA2BADA267}"/>
              </a:ext>
            </a:extLst>
          </p:cNvPr>
          <p:cNvCxnSpPr/>
          <p:nvPr/>
        </p:nvCxnSpPr>
        <p:spPr>
          <a:xfrm flipV="1">
            <a:off x="4827588" y="1726915"/>
            <a:ext cx="0" cy="1990725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21BA848C-B6F2-177E-D1F1-1544BFB07DD2}"/>
              </a:ext>
            </a:extLst>
          </p:cNvPr>
          <p:cNvCxnSpPr/>
          <p:nvPr/>
        </p:nvCxnSpPr>
        <p:spPr>
          <a:xfrm flipV="1">
            <a:off x="5428584" y="2458753"/>
            <a:ext cx="0" cy="2295525"/>
          </a:xfrm>
          <a:prstGeom prst="straightConnector1">
            <a:avLst/>
          </a:prstGeom>
          <a:ln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908C38CE-F323-6378-AFF4-5050EA32B9C5}"/>
              </a:ext>
            </a:extLst>
          </p:cNvPr>
          <p:cNvCxnSpPr/>
          <p:nvPr/>
        </p:nvCxnSpPr>
        <p:spPr>
          <a:xfrm flipV="1">
            <a:off x="6934814" y="2458753"/>
            <a:ext cx="0" cy="1665287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1F0F624B-E1AC-C126-5D1B-6A61FA51ADCB}"/>
              </a:ext>
            </a:extLst>
          </p:cNvPr>
          <p:cNvCxnSpPr/>
          <p:nvPr/>
        </p:nvCxnSpPr>
        <p:spPr>
          <a:xfrm flipV="1">
            <a:off x="7521268" y="1726915"/>
            <a:ext cx="0" cy="3157538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33FEAF5F-97B4-F46A-C261-64958D0ED59D}"/>
              </a:ext>
            </a:extLst>
          </p:cNvPr>
          <p:cNvCxnSpPr/>
          <p:nvPr/>
        </p:nvCxnSpPr>
        <p:spPr>
          <a:xfrm flipV="1">
            <a:off x="8123238" y="2458753"/>
            <a:ext cx="0" cy="1887537"/>
          </a:xfrm>
          <a:prstGeom prst="straightConnector1">
            <a:avLst/>
          </a:prstGeom>
          <a:ln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ED8E9CCA-6DBC-6A7B-15CB-45048BD09CCB}"/>
              </a:ext>
            </a:extLst>
          </p:cNvPr>
          <p:cNvCxnSpPr/>
          <p:nvPr/>
        </p:nvCxnSpPr>
        <p:spPr>
          <a:xfrm flipV="1">
            <a:off x="9626907" y="2458753"/>
            <a:ext cx="0" cy="1246187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01A4B209-5FE0-0248-ACCA-8B856C000393}"/>
              </a:ext>
            </a:extLst>
          </p:cNvPr>
          <p:cNvCxnSpPr/>
          <p:nvPr/>
        </p:nvCxnSpPr>
        <p:spPr>
          <a:xfrm flipV="1">
            <a:off x="10230464" y="1726915"/>
            <a:ext cx="0" cy="2659063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0D11E4B4-4E05-CAB4-6DEB-3597B91627FB}"/>
              </a:ext>
            </a:extLst>
          </p:cNvPr>
          <p:cNvCxnSpPr/>
          <p:nvPr/>
        </p:nvCxnSpPr>
        <p:spPr>
          <a:xfrm flipV="1">
            <a:off x="10824189" y="2458753"/>
            <a:ext cx="0" cy="963612"/>
          </a:xfrm>
          <a:prstGeom prst="straightConnector1">
            <a:avLst/>
          </a:prstGeom>
          <a:ln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FAFCAD28-1F5F-41B8-CFAA-C7D13E9E904E}"/>
              </a:ext>
            </a:extLst>
          </p:cNvPr>
          <p:cNvSpPr txBox="1"/>
          <p:nvPr/>
        </p:nvSpPr>
        <p:spPr>
          <a:xfrm>
            <a:off x="1113787" y="2028540"/>
            <a:ext cx="830262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/>
              <a:t>40%</a:t>
            </a:r>
            <a:endParaRPr lang="en-US" b="1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87BBF228-F499-87C2-0011-B88EA539C025}"/>
              </a:ext>
            </a:extLst>
          </p:cNvPr>
          <p:cNvSpPr txBox="1"/>
          <p:nvPr/>
        </p:nvSpPr>
        <p:spPr>
          <a:xfrm>
            <a:off x="1784939" y="1297134"/>
            <a:ext cx="830262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/>
              <a:t>50%</a:t>
            </a:r>
            <a:endParaRPr lang="en-US" b="1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C504C932-A0FC-4133-D85E-4AC124AE0FF7}"/>
              </a:ext>
            </a:extLst>
          </p:cNvPr>
          <p:cNvSpPr txBox="1"/>
          <p:nvPr/>
        </p:nvSpPr>
        <p:spPr>
          <a:xfrm>
            <a:off x="2352496" y="2022190"/>
            <a:ext cx="830263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/>
              <a:t>30%</a:t>
            </a:r>
            <a:endParaRPr lang="en-US" b="1" dirty="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61855AFD-F0D2-0EF6-77F4-C8812F4FC00C}"/>
              </a:ext>
            </a:extLst>
          </p:cNvPr>
          <p:cNvSpPr txBox="1"/>
          <p:nvPr/>
        </p:nvSpPr>
        <p:spPr>
          <a:xfrm>
            <a:off x="3807466" y="2028749"/>
            <a:ext cx="830262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/>
              <a:t>60%</a:t>
            </a:r>
            <a:endParaRPr lang="en-US" b="1" dirty="0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504A188-1413-4FD3-1529-3AABA8081B2C}"/>
              </a:ext>
            </a:extLst>
          </p:cNvPr>
          <p:cNvSpPr txBox="1"/>
          <p:nvPr/>
        </p:nvSpPr>
        <p:spPr>
          <a:xfrm>
            <a:off x="5046176" y="2022190"/>
            <a:ext cx="830262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/>
              <a:t>80%</a:t>
            </a:r>
            <a:endParaRPr lang="en-US" b="1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BBF1B5F4-B5B8-E3C6-27ED-14F36FD4981F}"/>
              </a:ext>
            </a:extLst>
          </p:cNvPr>
          <p:cNvSpPr txBox="1"/>
          <p:nvPr/>
        </p:nvSpPr>
        <p:spPr>
          <a:xfrm>
            <a:off x="4440878" y="1294178"/>
            <a:ext cx="831850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/>
              <a:t>90%</a:t>
            </a:r>
            <a:endParaRPr lang="en-US" b="1" dirty="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FB68581A-E40D-9228-C994-555373E0981D}"/>
              </a:ext>
            </a:extLst>
          </p:cNvPr>
          <p:cNvSpPr txBox="1"/>
          <p:nvPr/>
        </p:nvSpPr>
        <p:spPr>
          <a:xfrm>
            <a:off x="7056988" y="1294178"/>
            <a:ext cx="1000125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/>
              <a:t>100%</a:t>
            </a:r>
            <a:endParaRPr lang="en-US" b="1" dirty="0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1E9F3BFC-DD68-16CD-26D3-9B124CD67693}"/>
              </a:ext>
            </a:extLst>
          </p:cNvPr>
          <p:cNvSpPr txBox="1"/>
          <p:nvPr/>
        </p:nvSpPr>
        <p:spPr>
          <a:xfrm>
            <a:off x="6511437" y="2028749"/>
            <a:ext cx="830263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/>
              <a:t>80%</a:t>
            </a:r>
            <a:endParaRPr lang="en-US" b="1" dirty="0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657F737B-7FAB-FE46-94C6-746CB03DE9E4}"/>
              </a:ext>
            </a:extLst>
          </p:cNvPr>
          <p:cNvSpPr txBox="1"/>
          <p:nvPr/>
        </p:nvSpPr>
        <p:spPr>
          <a:xfrm>
            <a:off x="7714945" y="2022190"/>
            <a:ext cx="830262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/>
              <a:t>30%</a:t>
            </a:r>
            <a:endParaRPr lang="en-US" b="1" dirty="0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5CC78EDE-F4C7-8DBA-65F8-5506CBE28291}"/>
              </a:ext>
            </a:extLst>
          </p:cNvPr>
          <p:cNvSpPr txBox="1"/>
          <p:nvPr/>
        </p:nvSpPr>
        <p:spPr>
          <a:xfrm>
            <a:off x="9212337" y="2028749"/>
            <a:ext cx="830262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/>
              <a:t>20%</a:t>
            </a:r>
            <a:endParaRPr lang="en-US" b="1" dirty="0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7EE49432-2BF3-5A95-4BCE-907A017A70C4}"/>
              </a:ext>
            </a:extLst>
          </p:cNvPr>
          <p:cNvSpPr txBox="1"/>
          <p:nvPr/>
        </p:nvSpPr>
        <p:spPr>
          <a:xfrm>
            <a:off x="9815332" y="1292189"/>
            <a:ext cx="830263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/>
              <a:t>10%</a:t>
            </a:r>
            <a:endParaRPr lang="en-US" b="1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FF6E9525-9168-BABA-65A2-7BD696715671}"/>
              </a:ext>
            </a:extLst>
          </p:cNvPr>
          <p:cNvSpPr txBox="1"/>
          <p:nvPr/>
        </p:nvSpPr>
        <p:spPr>
          <a:xfrm>
            <a:off x="10418096" y="2022190"/>
            <a:ext cx="831850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/>
              <a:t>80%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35326345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1F54"/>
      </a:accent1>
      <a:accent2>
        <a:srgbClr val="054990"/>
      </a:accent2>
      <a:accent3>
        <a:srgbClr val="3F7CB2"/>
      </a:accent3>
      <a:accent4>
        <a:srgbClr val="81A4CC"/>
      </a:accent4>
      <a:accent5>
        <a:srgbClr val="034078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7988</TotalTime>
  <Words>27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Clustered Column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 Template</dc:title>
  <dc:subject/>
  <dc:creator>Analyst Academy LLC</dc:creator>
  <cp:keywords/>
  <dc:description/>
  <cp:lastModifiedBy>Diam Cabatay</cp:lastModifiedBy>
  <cp:revision>453</cp:revision>
  <dcterms:created xsi:type="dcterms:W3CDTF">2021-03-31T02:49:57Z</dcterms:created>
  <dcterms:modified xsi:type="dcterms:W3CDTF">2025-10-16T10:50:26Z</dcterms:modified>
  <cp:category/>
</cp:coreProperties>
</file>